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5" r:id="rId2"/>
    <p:sldId id="268" r:id="rId3"/>
    <p:sldId id="272" r:id="rId4"/>
    <p:sldId id="273" r:id="rId5"/>
    <p:sldId id="278" r:id="rId6"/>
    <p:sldId id="275" r:id="rId7"/>
    <p:sldId id="274" r:id="rId8"/>
    <p:sldId id="302" r:id="rId9"/>
    <p:sldId id="300" r:id="rId10"/>
    <p:sldId id="301" r:id="rId11"/>
    <p:sldId id="299" r:id="rId12"/>
    <p:sldId id="296" r:id="rId13"/>
    <p:sldId id="297" r:id="rId14"/>
    <p:sldId id="298" r:id="rId15"/>
    <p:sldId id="303" r:id="rId16"/>
    <p:sldId id="292" r:id="rId17"/>
    <p:sldId id="293" r:id="rId18"/>
    <p:sldId id="290" r:id="rId19"/>
    <p:sldId id="294" r:id="rId20"/>
    <p:sldId id="304" r:id="rId21"/>
    <p:sldId id="280" r:id="rId22"/>
    <p:sldId id="305" r:id="rId23"/>
  </p:sldIdLst>
  <p:sldSz cx="9144000" cy="6858000" type="screen4x3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9ED"/>
    <a:srgbClr val="D2888D"/>
    <a:srgbClr val="F1DFF1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0" autoAdjust="0"/>
    <p:restoredTop sz="86372" autoAdjust="0"/>
  </p:normalViewPr>
  <p:slideViewPr>
    <p:cSldViewPr>
      <p:cViewPr varScale="1">
        <p:scale>
          <a:sx n="95" d="100"/>
          <a:sy n="95" d="100"/>
        </p:scale>
        <p:origin x="210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4205B087-7F32-451E-B491-962EC9E89EAC}" type="presOf" srcId="{EF24F56F-F948-4FAE-A21B-C908CFF0947F}" destId="{04E584C8-CAF4-4F3A-A494-457051CBD1BA}" srcOrd="0" destOrd="0" presId="urn:microsoft.com/office/officeart/2005/8/layout/venn1"/>
    <dgm:cxn modelId="{4607AA98-EB95-4C74-B8F7-7AB9A1A770E4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D905EB4D-8A27-4CD5-80DA-D04A11B180E7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9033D00F-B056-4225-8E7A-107896313F12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6EB90DEE-41A8-4D32-9E94-5DDC5808E2DC}" type="presOf" srcId="{A4DBE9E6-97EB-4725-A2C1-3C97D390DE6E}" destId="{CD4B3101-F142-4E5E-B80A-8D9996F097C7}" srcOrd="0" destOrd="0" presId="urn:microsoft.com/office/officeart/2005/8/layout/venn1"/>
    <dgm:cxn modelId="{3F2D51FB-046B-4C7A-B1A2-58C218297A39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58120658-17D2-46EE-8F59-D7353BCD37F3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06755BF9-5E44-432B-AD21-FE60408970EC}" type="presOf" srcId="{B9B3E140-8B8D-4175-BD94-00D1649702AA}" destId="{6DAFA64C-DC3D-43CC-9306-9A83B9F4FF30}" srcOrd="0" destOrd="0" presId="urn:microsoft.com/office/officeart/2005/8/layout/venn1"/>
    <dgm:cxn modelId="{F62946A9-0F40-415E-8C7E-D2D8BFE517B6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07364D6D-B2BC-4AFB-A691-7478A7D0EDDF}" type="presOf" srcId="{938154DC-7DEC-4435-8AEE-F287F60DA644}" destId="{A319629E-037B-4B5B-8915-441F51FA60BC}" srcOrd="0" destOrd="0" presId="urn:microsoft.com/office/officeart/2005/8/layout/venn1"/>
    <dgm:cxn modelId="{26F608C9-31DF-4068-9D3D-283F6F073B9E}" type="presOf" srcId="{AABD46EF-623D-4EC1-9905-9F9517C84035}" destId="{8A8110AF-7FCF-4E47-932E-B9CB33926204}" srcOrd="0" destOrd="0" presId="urn:microsoft.com/office/officeart/2005/8/layout/venn1"/>
    <dgm:cxn modelId="{4D14AAB3-DFB1-4D11-B3B1-B7EA1CE81DB5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0394C656-B801-4476-A32B-B0E160A311C7}" type="presOf" srcId="{CE6CFCA0-C49C-4951-BE4A-2894AF7F0369}" destId="{7B1E7C52-CF18-48B2-BB65-024F73E359D3}" srcOrd="0" destOrd="0" presId="urn:microsoft.com/office/officeart/2005/8/layout/venn1"/>
    <dgm:cxn modelId="{82BDC8DC-E119-4770-9965-EDEA799F8F2F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65378AE5-9C1C-4977-AB12-90749853591B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EE76D40A-5F96-42DD-B763-6ABA01E5DCF8}" type="presOf" srcId="{0E6DF1C2-1746-482F-BF52-CD765E80A365}" destId="{171034FF-3396-4AA1-9482-05BACFB2D723}" srcOrd="0" destOrd="0" presId="urn:microsoft.com/office/officeart/2005/8/layout/venn1"/>
    <dgm:cxn modelId="{6EBB3A1C-8C71-4A36-8706-0B0306C466ED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958275EA-5E26-4BAA-879E-D96FE5B0870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F8CD6EB5-C5DD-46CE-8FB1-9B7B82E9D140}" type="presOf" srcId="{A4DBE9E6-97EB-4725-A2C1-3C97D390DE6E}" destId="{CD4B3101-F142-4E5E-B80A-8D9996F097C7}" srcOrd="0" destOrd="0" presId="urn:microsoft.com/office/officeart/2005/8/layout/venn1"/>
    <dgm:cxn modelId="{BE5876CE-7A42-4E28-AB14-BA24A268A5CA}" type="presOf" srcId="{8A5913D2-4896-41F8-9856-90C73F67022D}" destId="{6F917F00-94F3-4752-A2F0-5E137890CEB8}" srcOrd="0" destOrd="0" presId="urn:microsoft.com/office/officeart/2005/8/layout/venn1"/>
    <dgm:cxn modelId="{BCDB022C-944E-474F-9049-1C1E05E0467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EE37461B-6E11-4C9F-AEAA-5B0B9445E1EE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0ACE32DE-3B49-4171-8213-E3B9EF138053}" type="presOf" srcId="{737B5EC5-D0D2-4529-A675-2479ADB7512A}" destId="{4470F79F-6492-40EA-A900-0CDDBA36E791}" srcOrd="0" destOrd="0" presId="urn:microsoft.com/office/officeart/2005/8/layout/venn1"/>
    <dgm:cxn modelId="{9B7FB463-4BE7-4A52-9B83-BD0EBD219670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03AAE750-DC46-4F66-97BF-357B71429BBA}" type="presOf" srcId="{938154DC-7DEC-4435-8AEE-F287F60DA644}" destId="{A319629E-037B-4B5B-8915-441F51FA60BC}" srcOrd="0" destOrd="0" presId="urn:microsoft.com/office/officeart/2005/8/layout/venn1"/>
    <dgm:cxn modelId="{4482269A-0976-4069-BC82-D4D370AA363F}" type="presOf" srcId="{AABD46EF-623D-4EC1-9905-9F9517C84035}" destId="{8A8110AF-7FCF-4E47-932E-B9CB33926204}" srcOrd="0" destOrd="0" presId="urn:microsoft.com/office/officeart/2005/8/layout/venn1"/>
    <dgm:cxn modelId="{213A8ABD-FD4E-416F-99E7-39CFB0EE73C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B8D2E459-C003-4CBF-9B82-A2DAA834331A}" type="presOf" srcId="{45ECB1DE-4976-41EA-BF4A-BA9625218151}" destId="{61DA2F6A-A3A4-47F6-9631-E32DDDDECDEE}" srcOrd="0" destOrd="0" presId="urn:microsoft.com/office/officeart/2005/8/layout/venn1"/>
    <dgm:cxn modelId="{9A829D8B-ED48-486E-B4DC-AF2C905611B2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F6D08993-BA4F-48FA-8120-319A4E836829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ED082C6A-39B8-41F9-A2B6-53C7035A0C22}" type="presOf" srcId="{21F9EB01-2DBC-4DE3-BF4F-D736561A8F50}" destId="{EDBBB33F-27B5-48AE-A61C-C9DE23066AD1}" srcOrd="0" destOrd="0" presId="urn:microsoft.com/office/officeart/2005/8/layout/venn1"/>
    <dgm:cxn modelId="{11A34253-150F-4EC6-BC11-7F18B0D95ABE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7673D8A3-DCF7-4BAC-A6D9-70EFD083C0A5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A57D3F0D-B711-4CD2-91A2-5FC640CC67A0}" type="presOf" srcId="{0E6DF1C2-1746-482F-BF52-CD765E80A365}" destId="{171034FF-3396-4AA1-9482-05BACFB2D723}" srcOrd="0" destOrd="0" presId="urn:microsoft.com/office/officeart/2005/8/layout/venn1"/>
    <dgm:cxn modelId="{4C6D8741-4E69-4F1F-824B-CDFA1E47924C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8F881AFF-FB56-4F62-878F-5F276E548C9F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2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9" Type="http://schemas.openxmlformats.org/officeDocument/2006/relationships/image" Target="../media/image10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2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image" Target="../media/image114.wmf"/><Relationship Id="rId7" Type="http://schemas.openxmlformats.org/officeDocument/2006/relationships/image" Target="../media/image122.wmf"/><Relationship Id="rId2" Type="http://schemas.openxmlformats.org/officeDocument/2006/relationships/image" Target="../media/image113.wmf"/><Relationship Id="rId1" Type="http://schemas.openxmlformats.org/officeDocument/2006/relationships/image" Target="../media/image2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14.wmf"/><Relationship Id="rId7" Type="http://schemas.openxmlformats.org/officeDocument/2006/relationships/image" Target="../media/image126.wmf"/><Relationship Id="rId2" Type="http://schemas.openxmlformats.org/officeDocument/2006/relationships/image" Target="../media/image113.wmf"/><Relationship Id="rId1" Type="http://schemas.openxmlformats.org/officeDocument/2006/relationships/image" Target="../media/image2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1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image" Target="../media/image139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12" Type="http://schemas.openxmlformats.org/officeDocument/2006/relationships/image" Target="../media/image138.wmf"/><Relationship Id="rId17" Type="http://schemas.openxmlformats.org/officeDocument/2006/relationships/image" Target="../media/image143.wmf"/><Relationship Id="rId2" Type="http://schemas.openxmlformats.org/officeDocument/2006/relationships/image" Target="../media/image128.wmf"/><Relationship Id="rId16" Type="http://schemas.openxmlformats.org/officeDocument/2006/relationships/image" Target="../media/image142.wmf"/><Relationship Id="rId1" Type="http://schemas.openxmlformats.org/officeDocument/2006/relationships/image" Target="../media/image2.wmf"/><Relationship Id="rId6" Type="http://schemas.openxmlformats.org/officeDocument/2006/relationships/image" Target="../media/image132.wmf"/><Relationship Id="rId11" Type="http://schemas.openxmlformats.org/officeDocument/2006/relationships/image" Target="../media/image137.wmf"/><Relationship Id="rId5" Type="http://schemas.openxmlformats.org/officeDocument/2006/relationships/image" Target="../media/image131.wmf"/><Relationship Id="rId15" Type="http://schemas.openxmlformats.org/officeDocument/2006/relationships/image" Target="../media/image141.wmf"/><Relationship Id="rId10" Type="http://schemas.openxmlformats.org/officeDocument/2006/relationships/image" Target="../media/image136.wmf"/><Relationship Id="rId4" Type="http://schemas.openxmlformats.org/officeDocument/2006/relationships/image" Target="../media/image130.wmf"/><Relationship Id="rId9" Type="http://schemas.openxmlformats.org/officeDocument/2006/relationships/image" Target="../media/image135.wmf"/><Relationship Id="rId14" Type="http://schemas.openxmlformats.org/officeDocument/2006/relationships/image" Target="../media/image14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image" Target="../media/image157.w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12" Type="http://schemas.openxmlformats.org/officeDocument/2006/relationships/image" Target="../media/image156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11" Type="http://schemas.openxmlformats.org/officeDocument/2006/relationships/image" Target="../media/image155.wmf"/><Relationship Id="rId5" Type="http://schemas.openxmlformats.org/officeDocument/2006/relationships/image" Target="../media/image149.wmf"/><Relationship Id="rId10" Type="http://schemas.openxmlformats.org/officeDocument/2006/relationships/image" Target="../media/image154.wmf"/><Relationship Id="rId4" Type="http://schemas.openxmlformats.org/officeDocument/2006/relationships/image" Target="../media/image148.wmf"/><Relationship Id="rId9" Type="http://schemas.openxmlformats.org/officeDocument/2006/relationships/image" Target="../media/image153.wmf"/><Relationship Id="rId14" Type="http://schemas.openxmlformats.org/officeDocument/2006/relationships/image" Target="../media/image15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12" Type="http://schemas.openxmlformats.org/officeDocument/2006/relationships/image" Target="../media/image171.wmf"/><Relationship Id="rId2" Type="http://schemas.openxmlformats.org/officeDocument/2006/relationships/image" Target="../media/image161.wmf"/><Relationship Id="rId1" Type="http://schemas.openxmlformats.org/officeDocument/2006/relationships/image" Target="../media/image2.wmf"/><Relationship Id="rId6" Type="http://schemas.openxmlformats.org/officeDocument/2006/relationships/image" Target="../media/image165.wmf"/><Relationship Id="rId11" Type="http://schemas.openxmlformats.org/officeDocument/2006/relationships/image" Target="../media/image170.wmf"/><Relationship Id="rId5" Type="http://schemas.openxmlformats.org/officeDocument/2006/relationships/image" Target="../media/image164.wmf"/><Relationship Id="rId10" Type="http://schemas.openxmlformats.org/officeDocument/2006/relationships/image" Target="../media/image169.wmf"/><Relationship Id="rId4" Type="http://schemas.openxmlformats.org/officeDocument/2006/relationships/image" Target="../media/image163.wmf"/><Relationship Id="rId9" Type="http://schemas.openxmlformats.org/officeDocument/2006/relationships/image" Target="../media/image16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image" Target="../media/image172.wmf"/><Relationship Id="rId7" Type="http://schemas.openxmlformats.org/officeDocument/2006/relationships/image" Target="../media/image173.wmf"/><Relationship Id="rId2" Type="http://schemas.openxmlformats.org/officeDocument/2006/relationships/image" Target="../media/image161.wmf"/><Relationship Id="rId1" Type="http://schemas.openxmlformats.org/officeDocument/2006/relationships/image" Target="../media/image2.wmf"/><Relationship Id="rId6" Type="http://schemas.openxmlformats.org/officeDocument/2006/relationships/image" Target="../media/image168.wmf"/><Relationship Id="rId11" Type="http://schemas.openxmlformats.org/officeDocument/2006/relationships/image" Target="../media/image177.wmf"/><Relationship Id="rId5" Type="http://schemas.openxmlformats.org/officeDocument/2006/relationships/image" Target="../media/image171.wmf"/><Relationship Id="rId10" Type="http://schemas.openxmlformats.org/officeDocument/2006/relationships/image" Target="../media/image176.wmf"/><Relationship Id="rId4" Type="http://schemas.openxmlformats.org/officeDocument/2006/relationships/image" Target="../media/image170.wmf"/><Relationship Id="rId9" Type="http://schemas.openxmlformats.org/officeDocument/2006/relationships/image" Target="../media/image17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8.wmf"/><Relationship Id="rId7" Type="http://schemas.openxmlformats.org/officeDocument/2006/relationships/image" Target="../media/image21.wmf"/><Relationship Id="rId2" Type="http://schemas.openxmlformats.org/officeDocument/2006/relationships/image" Target="../media/image17.wmf"/><Relationship Id="rId1" Type="http://schemas.openxmlformats.org/officeDocument/2006/relationships/image" Target="../media/image2.wmf"/><Relationship Id="rId6" Type="http://schemas.openxmlformats.org/officeDocument/2006/relationships/image" Target="../media/image11.wmf"/><Relationship Id="rId5" Type="http://schemas.openxmlformats.org/officeDocument/2006/relationships/image" Target="../media/image20.wmf"/><Relationship Id="rId10" Type="http://schemas.openxmlformats.org/officeDocument/2006/relationships/image" Target="../media/image24.wmf"/><Relationship Id="rId4" Type="http://schemas.openxmlformats.org/officeDocument/2006/relationships/image" Target="../media/image19.wmf"/><Relationship Id="rId9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6.wmf"/><Relationship Id="rId18" Type="http://schemas.openxmlformats.org/officeDocument/2006/relationships/image" Target="../media/image40.wmf"/><Relationship Id="rId3" Type="http://schemas.openxmlformats.org/officeDocument/2006/relationships/image" Target="../media/image26.wmf"/><Relationship Id="rId21" Type="http://schemas.openxmlformats.org/officeDocument/2006/relationships/image" Target="../media/image43.wmf"/><Relationship Id="rId7" Type="http://schemas.openxmlformats.org/officeDocument/2006/relationships/image" Target="../media/image30.wmf"/><Relationship Id="rId12" Type="http://schemas.openxmlformats.org/officeDocument/2006/relationships/image" Target="../media/image35.wmf"/><Relationship Id="rId17" Type="http://schemas.openxmlformats.org/officeDocument/2006/relationships/image" Target="../media/image39.wmf"/><Relationship Id="rId2" Type="http://schemas.openxmlformats.org/officeDocument/2006/relationships/image" Target="../media/image25.wmf"/><Relationship Id="rId16" Type="http://schemas.openxmlformats.org/officeDocument/2006/relationships/image" Target="../media/image38.wmf"/><Relationship Id="rId20" Type="http://schemas.openxmlformats.org/officeDocument/2006/relationships/image" Target="../media/image42.wmf"/><Relationship Id="rId1" Type="http://schemas.openxmlformats.org/officeDocument/2006/relationships/image" Target="../media/image2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5" Type="http://schemas.openxmlformats.org/officeDocument/2006/relationships/image" Target="../media/image11.wmf"/><Relationship Id="rId10" Type="http://schemas.openxmlformats.org/officeDocument/2006/relationships/image" Target="../media/image33.wmf"/><Relationship Id="rId19" Type="http://schemas.openxmlformats.org/officeDocument/2006/relationships/image" Target="../media/image41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Relationship Id="rId14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55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12" Type="http://schemas.openxmlformats.org/officeDocument/2006/relationships/image" Target="../media/image54.wmf"/><Relationship Id="rId2" Type="http://schemas.openxmlformats.org/officeDocument/2006/relationships/image" Target="../media/image44.wmf"/><Relationship Id="rId1" Type="http://schemas.openxmlformats.org/officeDocument/2006/relationships/image" Target="../media/image2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Relationship Id="rId14" Type="http://schemas.openxmlformats.org/officeDocument/2006/relationships/image" Target="../media/image5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11" Type="http://schemas.openxmlformats.org/officeDocument/2006/relationships/image" Target="../media/image66.wmf"/><Relationship Id="rId5" Type="http://schemas.openxmlformats.org/officeDocument/2006/relationships/image" Target="../media/image61.wmf"/><Relationship Id="rId10" Type="http://schemas.openxmlformats.org/officeDocument/2006/relationships/image" Target="../media/image65.wmf"/><Relationship Id="rId4" Type="http://schemas.openxmlformats.org/officeDocument/2006/relationships/image" Target="../media/image60.wmf"/><Relationship Id="rId9" Type="http://schemas.openxmlformats.org/officeDocument/2006/relationships/image" Target="../media/image6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9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12" Type="http://schemas.openxmlformats.org/officeDocument/2006/relationships/image" Target="../media/image78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2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2.wmf"/><Relationship Id="rId7" Type="http://schemas.openxmlformats.org/officeDocument/2006/relationships/image" Target="../media/image94.wmf"/><Relationship Id="rId12" Type="http://schemas.openxmlformats.org/officeDocument/2006/relationships/image" Target="../media/image99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3.wmf"/><Relationship Id="rId11" Type="http://schemas.openxmlformats.org/officeDocument/2006/relationships/image" Target="../media/image98.wmf"/><Relationship Id="rId5" Type="http://schemas.openxmlformats.org/officeDocument/2006/relationships/image" Target="../media/image92.wmf"/><Relationship Id="rId10" Type="http://schemas.openxmlformats.org/officeDocument/2006/relationships/image" Target="../media/image97.wmf"/><Relationship Id="rId4" Type="http://schemas.openxmlformats.org/officeDocument/2006/relationships/image" Target="../media/image91.wmf"/><Relationship Id="rId9" Type="http://schemas.openxmlformats.org/officeDocument/2006/relationships/image" Target="../media/image9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FCEC6-C02E-4F55-A1A8-42A7BAE9F12F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13D55-DCD2-4DC9-92A0-B622F5591C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9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圆角矩形 9"/>
          <p:cNvSpPr/>
          <p:nvPr userDrawn="1"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</a:t>
            </a: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3" name="组合 12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15" name="图示 1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949657370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16" name="图示 1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1929061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17" name="图示 16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31659689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18" name="图示 17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8540565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19" name="图示 18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51399338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0" name="图示 19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04297516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14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4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5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102.wmf"/><Relationship Id="rId18" Type="http://schemas.openxmlformats.org/officeDocument/2006/relationships/oleObject" Target="../embeddings/oleObject135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106.wmf"/><Relationship Id="rId7" Type="http://schemas.openxmlformats.org/officeDocument/2006/relationships/oleObject" Target="../embeddings/oleObject129.bin"/><Relationship Id="rId12" Type="http://schemas.openxmlformats.org/officeDocument/2006/relationships/oleObject" Target="../embeddings/oleObject132.bin"/><Relationship Id="rId17" Type="http://schemas.openxmlformats.org/officeDocument/2006/relationships/image" Target="../media/image10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34.bin"/><Relationship Id="rId20" Type="http://schemas.openxmlformats.org/officeDocument/2006/relationships/oleObject" Target="../embeddings/oleObject136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01.wmf"/><Relationship Id="rId24" Type="http://schemas.openxmlformats.org/officeDocument/2006/relationships/image" Target="../media/image88.jpeg"/><Relationship Id="rId5" Type="http://schemas.openxmlformats.org/officeDocument/2006/relationships/image" Target="../media/image2.wmf"/><Relationship Id="rId15" Type="http://schemas.openxmlformats.org/officeDocument/2006/relationships/image" Target="../media/image103.wmf"/><Relationship Id="rId23" Type="http://schemas.openxmlformats.org/officeDocument/2006/relationships/image" Target="../media/image107.wmf"/><Relationship Id="rId10" Type="http://schemas.openxmlformats.org/officeDocument/2006/relationships/oleObject" Target="../embeddings/oleObject131.bin"/><Relationship Id="rId19" Type="http://schemas.openxmlformats.org/officeDocument/2006/relationships/image" Target="../media/image105.wmf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00.wmf"/><Relationship Id="rId14" Type="http://schemas.openxmlformats.org/officeDocument/2006/relationships/oleObject" Target="../embeddings/oleObject133.bin"/><Relationship Id="rId22" Type="http://schemas.openxmlformats.org/officeDocument/2006/relationships/oleObject" Target="../embeddings/oleObject13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110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40.bin"/><Relationship Id="rId12" Type="http://schemas.openxmlformats.org/officeDocument/2006/relationships/oleObject" Target="../embeddings/oleObject143.bin"/><Relationship Id="rId17" Type="http://schemas.openxmlformats.org/officeDocument/2006/relationships/image" Target="../media/image11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5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09.wmf"/><Relationship Id="rId5" Type="http://schemas.openxmlformats.org/officeDocument/2006/relationships/image" Target="../media/image2.wmf"/><Relationship Id="rId15" Type="http://schemas.openxmlformats.org/officeDocument/2006/relationships/image" Target="../media/image111.wmf"/><Relationship Id="rId10" Type="http://schemas.openxmlformats.org/officeDocument/2006/relationships/oleObject" Target="../embeddings/oleObject142.bin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08.wmf"/><Relationship Id="rId14" Type="http://schemas.openxmlformats.org/officeDocument/2006/relationships/oleObject" Target="../embeddings/oleObject14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115.wmf"/><Relationship Id="rId18" Type="http://schemas.openxmlformats.org/officeDocument/2006/relationships/oleObject" Target="../embeddings/oleObject154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119.wmf"/><Relationship Id="rId7" Type="http://schemas.openxmlformats.org/officeDocument/2006/relationships/oleObject" Target="../embeddings/oleObject148.bin"/><Relationship Id="rId12" Type="http://schemas.openxmlformats.org/officeDocument/2006/relationships/oleObject" Target="../embeddings/oleObject151.bin"/><Relationship Id="rId17" Type="http://schemas.openxmlformats.org/officeDocument/2006/relationships/image" Target="../media/image11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53.bin"/><Relationship Id="rId20" Type="http://schemas.openxmlformats.org/officeDocument/2006/relationships/oleObject" Target="../embeddings/oleObject155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14.wmf"/><Relationship Id="rId5" Type="http://schemas.openxmlformats.org/officeDocument/2006/relationships/image" Target="../media/image2.wmf"/><Relationship Id="rId15" Type="http://schemas.openxmlformats.org/officeDocument/2006/relationships/image" Target="../media/image116.wmf"/><Relationship Id="rId10" Type="http://schemas.openxmlformats.org/officeDocument/2006/relationships/oleObject" Target="../embeddings/oleObject150.bin"/><Relationship Id="rId19" Type="http://schemas.openxmlformats.org/officeDocument/2006/relationships/image" Target="../media/image118.wmf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13.wmf"/><Relationship Id="rId14" Type="http://schemas.openxmlformats.org/officeDocument/2006/relationships/oleObject" Target="../embeddings/oleObject15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image" Target="../media/image115.wmf"/><Relationship Id="rId18" Type="http://schemas.openxmlformats.org/officeDocument/2006/relationships/oleObject" Target="../embeddings/oleObject164.bin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123.wmf"/><Relationship Id="rId7" Type="http://schemas.openxmlformats.org/officeDocument/2006/relationships/oleObject" Target="../embeddings/oleObject158.bin"/><Relationship Id="rId12" Type="http://schemas.openxmlformats.org/officeDocument/2006/relationships/oleObject" Target="../embeddings/oleObject161.bin"/><Relationship Id="rId17" Type="http://schemas.openxmlformats.org/officeDocument/2006/relationships/image" Target="../media/image12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63.bin"/><Relationship Id="rId20" Type="http://schemas.openxmlformats.org/officeDocument/2006/relationships/oleObject" Target="../embeddings/oleObject165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57.bin"/><Relationship Id="rId11" Type="http://schemas.openxmlformats.org/officeDocument/2006/relationships/image" Target="../media/image114.wmf"/><Relationship Id="rId5" Type="http://schemas.openxmlformats.org/officeDocument/2006/relationships/image" Target="../media/image2.wmf"/><Relationship Id="rId15" Type="http://schemas.openxmlformats.org/officeDocument/2006/relationships/image" Target="../media/image120.wmf"/><Relationship Id="rId10" Type="http://schemas.openxmlformats.org/officeDocument/2006/relationships/oleObject" Target="../embeddings/oleObject160.bin"/><Relationship Id="rId19" Type="http://schemas.openxmlformats.org/officeDocument/2006/relationships/image" Target="../media/image122.wmf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113.wmf"/><Relationship Id="rId14" Type="http://schemas.openxmlformats.org/officeDocument/2006/relationships/oleObject" Target="../embeddings/oleObject16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9.bin"/><Relationship Id="rId13" Type="http://schemas.openxmlformats.org/officeDocument/2006/relationships/image" Target="../media/image115.wmf"/><Relationship Id="rId18" Type="http://schemas.openxmlformats.org/officeDocument/2006/relationships/oleObject" Target="../embeddings/oleObject174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127.wmf"/><Relationship Id="rId7" Type="http://schemas.openxmlformats.org/officeDocument/2006/relationships/oleObject" Target="../embeddings/oleObject168.bin"/><Relationship Id="rId12" Type="http://schemas.openxmlformats.org/officeDocument/2006/relationships/oleObject" Target="../embeddings/oleObject171.bin"/><Relationship Id="rId17" Type="http://schemas.openxmlformats.org/officeDocument/2006/relationships/image" Target="../media/image12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73.bin"/><Relationship Id="rId20" Type="http://schemas.openxmlformats.org/officeDocument/2006/relationships/oleObject" Target="../embeddings/oleObject175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67.bin"/><Relationship Id="rId11" Type="http://schemas.openxmlformats.org/officeDocument/2006/relationships/image" Target="../media/image114.wmf"/><Relationship Id="rId5" Type="http://schemas.openxmlformats.org/officeDocument/2006/relationships/image" Target="../media/image2.wmf"/><Relationship Id="rId15" Type="http://schemas.openxmlformats.org/officeDocument/2006/relationships/image" Target="../media/image124.wmf"/><Relationship Id="rId10" Type="http://schemas.openxmlformats.org/officeDocument/2006/relationships/oleObject" Target="../embeddings/oleObject170.bin"/><Relationship Id="rId19" Type="http://schemas.openxmlformats.org/officeDocument/2006/relationships/image" Target="../media/image126.wmf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13.wmf"/><Relationship Id="rId14" Type="http://schemas.openxmlformats.org/officeDocument/2006/relationships/oleObject" Target="../embeddings/oleObject17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13" Type="http://schemas.openxmlformats.org/officeDocument/2006/relationships/oleObject" Target="../embeddings/oleObject181.bin"/><Relationship Id="rId18" Type="http://schemas.openxmlformats.org/officeDocument/2006/relationships/image" Target="../media/image132.wmf"/><Relationship Id="rId26" Type="http://schemas.openxmlformats.org/officeDocument/2006/relationships/oleObject" Target="../embeddings/oleObject187.bin"/><Relationship Id="rId39" Type="http://schemas.openxmlformats.org/officeDocument/2006/relationships/image" Target="../media/image142.wmf"/><Relationship Id="rId3" Type="http://schemas.openxmlformats.org/officeDocument/2006/relationships/slideLayout" Target="../slideLayouts/slideLayout1.xml"/><Relationship Id="rId21" Type="http://schemas.openxmlformats.org/officeDocument/2006/relationships/image" Target="../media/image144.png"/><Relationship Id="rId34" Type="http://schemas.openxmlformats.org/officeDocument/2006/relationships/oleObject" Target="../embeddings/oleObject191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183.bin"/><Relationship Id="rId25" Type="http://schemas.openxmlformats.org/officeDocument/2006/relationships/image" Target="../media/image135.wmf"/><Relationship Id="rId33" Type="http://schemas.openxmlformats.org/officeDocument/2006/relationships/image" Target="../media/image139.wmf"/><Relationship Id="rId38" Type="http://schemas.openxmlformats.org/officeDocument/2006/relationships/oleObject" Target="../embeddings/oleObject193.bin"/><Relationship Id="rId2" Type="http://schemas.openxmlformats.org/officeDocument/2006/relationships/video" Target="NULL" TargetMode="External"/><Relationship Id="rId16" Type="http://schemas.openxmlformats.org/officeDocument/2006/relationships/image" Target="../media/image131.wmf"/><Relationship Id="rId20" Type="http://schemas.openxmlformats.org/officeDocument/2006/relationships/image" Target="../media/image133.wmf"/><Relationship Id="rId29" Type="http://schemas.openxmlformats.org/officeDocument/2006/relationships/image" Target="../media/image137.wmf"/><Relationship Id="rId41" Type="http://schemas.openxmlformats.org/officeDocument/2006/relationships/image" Target="../media/image143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80.bin"/><Relationship Id="rId24" Type="http://schemas.openxmlformats.org/officeDocument/2006/relationships/oleObject" Target="../embeddings/oleObject186.bin"/><Relationship Id="rId32" Type="http://schemas.openxmlformats.org/officeDocument/2006/relationships/oleObject" Target="../embeddings/oleObject190.bin"/><Relationship Id="rId37" Type="http://schemas.openxmlformats.org/officeDocument/2006/relationships/image" Target="../media/image141.wmf"/><Relationship Id="rId40" Type="http://schemas.openxmlformats.org/officeDocument/2006/relationships/oleObject" Target="../embeddings/oleObject194.bin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2.bin"/><Relationship Id="rId23" Type="http://schemas.openxmlformats.org/officeDocument/2006/relationships/image" Target="../media/image134.wmf"/><Relationship Id="rId28" Type="http://schemas.openxmlformats.org/officeDocument/2006/relationships/oleObject" Target="../embeddings/oleObject188.bin"/><Relationship Id="rId36" Type="http://schemas.openxmlformats.org/officeDocument/2006/relationships/oleObject" Target="../embeddings/oleObject192.bin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184.bin"/><Relationship Id="rId31" Type="http://schemas.openxmlformats.org/officeDocument/2006/relationships/image" Target="../media/image138.wmf"/><Relationship Id="rId4" Type="http://schemas.openxmlformats.org/officeDocument/2006/relationships/notesSlide" Target="../notesSlides/notesSlide15.xml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30.wmf"/><Relationship Id="rId22" Type="http://schemas.openxmlformats.org/officeDocument/2006/relationships/oleObject" Target="../embeddings/oleObject185.bin"/><Relationship Id="rId27" Type="http://schemas.openxmlformats.org/officeDocument/2006/relationships/image" Target="../media/image136.wmf"/><Relationship Id="rId30" Type="http://schemas.openxmlformats.org/officeDocument/2006/relationships/oleObject" Target="../embeddings/oleObject189.bin"/><Relationship Id="rId35" Type="http://schemas.openxmlformats.org/officeDocument/2006/relationships/image" Target="../media/image14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jpeg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19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96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95.bin"/><Relationship Id="rId9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13" Type="http://schemas.openxmlformats.org/officeDocument/2006/relationships/image" Target="../media/image149.wmf"/><Relationship Id="rId18" Type="http://schemas.openxmlformats.org/officeDocument/2006/relationships/oleObject" Target="../embeddings/oleObject205.bin"/><Relationship Id="rId26" Type="http://schemas.openxmlformats.org/officeDocument/2006/relationships/oleObject" Target="../embeddings/oleObject209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153.wmf"/><Relationship Id="rId7" Type="http://schemas.openxmlformats.org/officeDocument/2006/relationships/image" Target="../media/image146.wmf"/><Relationship Id="rId12" Type="http://schemas.openxmlformats.org/officeDocument/2006/relationships/oleObject" Target="../embeddings/oleObject202.bin"/><Relationship Id="rId17" Type="http://schemas.openxmlformats.org/officeDocument/2006/relationships/image" Target="../media/image151.wmf"/><Relationship Id="rId25" Type="http://schemas.openxmlformats.org/officeDocument/2006/relationships/image" Target="../media/image15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04.bin"/><Relationship Id="rId20" Type="http://schemas.openxmlformats.org/officeDocument/2006/relationships/oleObject" Target="../embeddings/oleObject206.bin"/><Relationship Id="rId29" Type="http://schemas.openxmlformats.org/officeDocument/2006/relationships/image" Target="../media/image157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99.bin"/><Relationship Id="rId11" Type="http://schemas.openxmlformats.org/officeDocument/2006/relationships/image" Target="../media/image148.wmf"/><Relationship Id="rId24" Type="http://schemas.openxmlformats.org/officeDocument/2006/relationships/oleObject" Target="../embeddings/oleObject208.bin"/><Relationship Id="rId5" Type="http://schemas.openxmlformats.org/officeDocument/2006/relationships/image" Target="../media/image145.wmf"/><Relationship Id="rId15" Type="http://schemas.openxmlformats.org/officeDocument/2006/relationships/image" Target="../media/image150.wmf"/><Relationship Id="rId23" Type="http://schemas.openxmlformats.org/officeDocument/2006/relationships/image" Target="../media/image154.wmf"/><Relationship Id="rId28" Type="http://schemas.openxmlformats.org/officeDocument/2006/relationships/oleObject" Target="../embeddings/oleObject210.bin"/><Relationship Id="rId10" Type="http://schemas.openxmlformats.org/officeDocument/2006/relationships/oleObject" Target="../embeddings/oleObject201.bin"/><Relationship Id="rId19" Type="http://schemas.openxmlformats.org/officeDocument/2006/relationships/image" Target="../media/image152.wmf"/><Relationship Id="rId31" Type="http://schemas.openxmlformats.org/officeDocument/2006/relationships/image" Target="../media/image158.wmf"/><Relationship Id="rId4" Type="http://schemas.openxmlformats.org/officeDocument/2006/relationships/oleObject" Target="../embeddings/oleObject198.bin"/><Relationship Id="rId9" Type="http://schemas.openxmlformats.org/officeDocument/2006/relationships/image" Target="../media/image147.wmf"/><Relationship Id="rId14" Type="http://schemas.openxmlformats.org/officeDocument/2006/relationships/oleObject" Target="../embeddings/oleObject203.bin"/><Relationship Id="rId22" Type="http://schemas.openxmlformats.org/officeDocument/2006/relationships/oleObject" Target="../embeddings/oleObject207.bin"/><Relationship Id="rId27" Type="http://schemas.openxmlformats.org/officeDocument/2006/relationships/image" Target="../media/image156.wmf"/><Relationship Id="rId30" Type="http://schemas.openxmlformats.org/officeDocument/2006/relationships/oleObject" Target="../embeddings/oleObject21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5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2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13.bin"/><Relationship Id="rId11" Type="http://schemas.openxmlformats.org/officeDocument/2006/relationships/image" Target="../media/image160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216.bin"/><Relationship Id="rId4" Type="http://schemas.openxmlformats.org/officeDocument/2006/relationships/oleObject" Target="../embeddings/oleObject212.bin"/><Relationship Id="rId9" Type="http://schemas.openxmlformats.org/officeDocument/2006/relationships/image" Target="../media/image15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13" Type="http://schemas.openxmlformats.org/officeDocument/2006/relationships/image" Target="../media/image163.wmf"/><Relationship Id="rId18" Type="http://schemas.openxmlformats.org/officeDocument/2006/relationships/oleObject" Target="../embeddings/oleObject225.bin"/><Relationship Id="rId26" Type="http://schemas.openxmlformats.org/officeDocument/2006/relationships/oleObject" Target="../embeddings/oleObject229.bin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167.wmf"/><Relationship Id="rId7" Type="http://schemas.openxmlformats.org/officeDocument/2006/relationships/oleObject" Target="../embeddings/oleObject219.bin"/><Relationship Id="rId12" Type="http://schemas.openxmlformats.org/officeDocument/2006/relationships/oleObject" Target="../embeddings/oleObject222.bin"/><Relationship Id="rId17" Type="http://schemas.openxmlformats.org/officeDocument/2006/relationships/image" Target="../media/image165.wmf"/><Relationship Id="rId25" Type="http://schemas.openxmlformats.org/officeDocument/2006/relationships/image" Target="../media/image16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24.bin"/><Relationship Id="rId20" Type="http://schemas.openxmlformats.org/officeDocument/2006/relationships/oleObject" Target="../embeddings/oleObject226.bin"/><Relationship Id="rId29" Type="http://schemas.openxmlformats.org/officeDocument/2006/relationships/image" Target="../media/image171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18.bin"/><Relationship Id="rId11" Type="http://schemas.openxmlformats.org/officeDocument/2006/relationships/image" Target="../media/image162.wmf"/><Relationship Id="rId24" Type="http://schemas.openxmlformats.org/officeDocument/2006/relationships/oleObject" Target="../embeddings/oleObject228.bin"/><Relationship Id="rId5" Type="http://schemas.openxmlformats.org/officeDocument/2006/relationships/image" Target="../media/image2.wmf"/><Relationship Id="rId15" Type="http://schemas.openxmlformats.org/officeDocument/2006/relationships/image" Target="../media/image164.wmf"/><Relationship Id="rId23" Type="http://schemas.openxmlformats.org/officeDocument/2006/relationships/image" Target="../media/image168.wmf"/><Relationship Id="rId28" Type="http://schemas.openxmlformats.org/officeDocument/2006/relationships/oleObject" Target="../embeddings/oleObject230.bin"/><Relationship Id="rId10" Type="http://schemas.openxmlformats.org/officeDocument/2006/relationships/oleObject" Target="../embeddings/oleObject221.bin"/><Relationship Id="rId19" Type="http://schemas.openxmlformats.org/officeDocument/2006/relationships/image" Target="../media/image166.wmf"/><Relationship Id="rId4" Type="http://schemas.openxmlformats.org/officeDocument/2006/relationships/oleObject" Target="../embeddings/oleObject217.bin"/><Relationship Id="rId9" Type="http://schemas.openxmlformats.org/officeDocument/2006/relationships/image" Target="../media/image161.wmf"/><Relationship Id="rId14" Type="http://schemas.openxmlformats.org/officeDocument/2006/relationships/oleObject" Target="../embeddings/oleObject223.bin"/><Relationship Id="rId22" Type="http://schemas.openxmlformats.org/officeDocument/2006/relationships/oleObject" Target="../embeddings/oleObject227.bin"/><Relationship Id="rId27" Type="http://schemas.openxmlformats.org/officeDocument/2006/relationships/image" Target="../media/image170.wmf"/><Relationship Id="rId30" Type="http://schemas.openxmlformats.org/officeDocument/2006/relationships/oleObject" Target="../embeddings/oleObject23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16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9.wmf"/><Relationship Id="rId34" Type="http://schemas.openxmlformats.org/officeDocument/2006/relationships/oleObject" Target="../embeddings/oleObject20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7.wmf"/><Relationship Id="rId25" Type="http://schemas.openxmlformats.org/officeDocument/2006/relationships/image" Target="../media/image11.wmf"/><Relationship Id="rId33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29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5.bin"/><Relationship Id="rId32" Type="http://schemas.openxmlformats.org/officeDocument/2006/relationships/oleObject" Target="../embeddings/oleObject19.bin"/><Relationship Id="rId5" Type="http://schemas.openxmlformats.org/officeDocument/2006/relationships/image" Target="../media/image2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17.bin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8.wmf"/><Relationship Id="rId31" Type="http://schemas.openxmlformats.org/officeDocument/2006/relationships/image" Target="../media/image1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12.wmf"/><Relationship Id="rId30" Type="http://schemas.openxmlformats.org/officeDocument/2006/relationships/oleObject" Target="../embeddings/oleObject18.bin"/><Relationship Id="rId35" Type="http://schemas.openxmlformats.org/officeDocument/2006/relationships/image" Target="../media/image1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13" Type="http://schemas.openxmlformats.org/officeDocument/2006/relationships/image" Target="../media/image170.wmf"/><Relationship Id="rId18" Type="http://schemas.openxmlformats.org/officeDocument/2006/relationships/oleObject" Target="../embeddings/oleObject240.bin"/><Relationship Id="rId26" Type="http://schemas.openxmlformats.org/officeDocument/2006/relationships/oleObject" Target="../embeddings/oleObject244.bin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174.wmf"/><Relationship Id="rId7" Type="http://schemas.openxmlformats.org/officeDocument/2006/relationships/oleObject" Target="../embeddings/oleObject234.bin"/><Relationship Id="rId12" Type="http://schemas.openxmlformats.org/officeDocument/2006/relationships/oleObject" Target="../embeddings/oleObject237.bin"/><Relationship Id="rId17" Type="http://schemas.openxmlformats.org/officeDocument/2006/relationships/image" Target="../media/image168.wmf"/><Relationship Id="rId25" Type="http://schemas.openxmlformats.org/officeDocument/2006/relationships/image" Target="../media/image17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39.bin"/><Relationship Id="rId20" Type="http://schemas.openxmlformats.org/officeDocument/2006/relationships/oleObject" Target="../embeddings/oleObject241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33.bin"/><Relationship Id="rId11" Type="http://schemas.openxmlformats.org/officeDocument/2006/relationships/image" Target="../media/image172.wmf"/><Relationship Id="rId24" Type="http://schemas.openxmlformats.org/officeDocument/2006/relationships/oleObject" Target="../embeddings/oleObject243.bin"/><Relationship Id="rId5" Type="http://schemas.openxmlformats.org/officeDocument/2006/relationships/image" Target="../media/image2.wmf"/><Relationship Id="rId15" Type="http://schemas.openxmlformats.org/officeDocument/2006/relationships/image" Target="../media/image171.wmf"/><Relationship Id="rId23" Type="http://schemas.openxmlformats.org/officeDocument/2006/relationships/image" Target="../media/image175.wmf"/><Relationship Id="rId28" Type="http://schemas.openxmlformats.org/officeDocument/2006/relationships/image" Target="../media/image177.wmf"/><Relationship Id="rId10" Type="http://schemas.openxmlformats.org/officeDocument/2006/relationships/oleObject" Target="../embeddings/oleObject236.bin"/><Relationship Id="rId19" Type="http://schemas.openxmlformats.org/officeDocument/2006/relationships/image" Target="../media/image173.wmf"/><Relationship Id="rId4" Type="http://schemas.openxmlformats.org/officeDocument/2006/relationships/oleObject" Target="../embeddings/oleObject232.bin"/><Relationship Id="rId9" Type="http://schemas.openxmlformats.org/officeDocument/2006/relationships/image" Target="../media/image161.wmf"/><Relationship Id="rId14" Type="http://schemas.openxmlformats.org/officeDocument/2006/relationships/oleObject" Target="../embeddings/oleObject238.bin"/><Relationship Id="rId22" Type="http://schemas.openxmlformats.org/officeDocument/2006/relationships/oleObject" Target="../embeddings/oleObject242.bin"/><Relationship Id="rId27" Type="http://schemas.openxmlformats.org/officeDocument/2006/relationships/oleObject" Target="../embeddings/oleObject24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29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2.wmf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11.wmf"/><Relationship Id="rId25" Type="http://schemas.openxmlformats.org/officeDocument/2006/relationships/image" Target="../media/image2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32.bin"/><Relationship Id="rId5" Type="http://schemas.openxmlformats.org/officeDocument/2006/relationships/image" Target="../media/image2.wmf"/><Relationship Id="rId15" Type="http://schemas.openxmlformats.org/officeDocument/2006/relationships/image" Target="../media/image20.wmf"/><Relationship Id="rId23" Type="http://schemas.openxmlformats.org/officeDocument/2006/relationships/image" Target="../media/image23.w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41.bin"/><Relationship Id="rId26" Type="http://schemas.openxmlformats.org/officeDocument/2006/relationships/oleObject" Target="../embeddings/oleObject45.bin"/><Relationship Id="rId39" Type="http://schemas.openxmlformats.org/officeDocument/2006/relationships/image" Target="../media/image39.wmf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31.wmf"/><Relationship Id="rId34" Type="http://schemas.openxmlformats.org/officeDocument/2006/relationships/oleObject" Target="../embeddings/oleObject49.bin"/><Relationship Id="rId42" Type="http://schemas.openxmlformats.org/officeDocument/2006/relationships/oleObject" Target="../embeddings/oleObject53.bin"/><Relationship Id="rId47" Type="http://schemas.openxmlformats.org/officeDocument/2006/relationships/image" Target="../media/image43.wmf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29.wmf"/><Relationship Id="rId25" Type="http://schemas.openxmlformats.org/officeDocument/2006/relationships/image" Target="../media/image33.wmf"/><Relationship Id="rId33" Type="http://schemas.openxmlformats.org/officeDocument/2006/relationships/image" Target="../media/image37.wmf"/><Relationship Id="rId38" Type="http://schemas.openxmlformats.org/officeDocument/2006/relationships/oleObject" Target="../embeddings/oleObject51.bin"/><Relationship Id="rId46" Type="http://schemas.openxmlformats.org/officeDocument/2006/relationships/oleObject" Target="../embeddings/oleObject55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29" Type="http://schemas.openxmlformats.org/officeDocument/2006/relationships/image" Target="../media/image35.wmf"/><Relationship Id="rId41" Type="http://schemas.openxmlformats.org/officeDocument/2006/relationships/image" Target="../media/image40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26.wmf"/><Relationship Id="rId24" Type="http://schemas.openxmlformats.org/officeDocument/2006/relationships/oleObject" Target="../embeddings/oleObject44.bin"/><Relationship Id="rId32" Type="http://schemas.openxmlformats.org/officeDocument/2006/relationships/oleObject" Target="../embeddings/oleObject48.bin"/><Relationship Id="rId37" Type="http://schemas.openxmlformats.org/officeDocument/2006/relationships/image" Target="../media/image38.wmf"/><Relationship Id="rId40" Type="http://schemas.openxmlformats.org/officeDocument/2006/relationships/oleObject" Target="../embeddings/oleObject52.bin"/><Relationship Id="rId45" Type="http://schemas.openxmlformats.org/officeDocument/2006/relationships/image" Target="../media/image42.wmf"/><Relationship Id="rId5" Type="http://schemas.openxmlformats.org/officeDocument/2006/relationships/image" Target="../media/image2.wmf"/><Relationship Id="rId15" Type="http://schemas.openxmlformats.org/officeDocument/2006/relationships/image" Target="../media/image28.wmf"/><Relationship Id="rId23" Type="http://schemas.openxmlformats.org/officeDocument/2006/relationships/image" Target="../media/image32.wmf"/><Relationship Id="rId28" Type="http://schemas.openxmlformats.org/officeDocument/2006/relationships/oleObject" Target="../embeddings/oleObject46.bin"/><Relationship Id="rId36" Type="http://schemas.openxmlformats.org/officeDocument/2006/relationships/oleObject" Target="../embeddings/oleObject50.bin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30.wmf"/><Relationship Id="rId31" Type="http://schemas.openxmlformats.org/officeDocument/2006/relationships/image" Target="../media/image36.wmf"/><Relationship Id="rId44" Type="http://schemas.openxmlformats.org/officeDocument/2006/relationships/oleObject" Target="../embeddings/oleObject54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39.bin"/><Relationship Id="rId22" Type="http://schemas.openxmlformats.org/officeDocument/2006/relationships/oleObject" Target="../embeddings/oleObject43.bin"/><Relationship Id="rId27" Type="http://schemas.openxmlformats.org/officeDocument/2006/relationships/image" Target="../media/image34.wmf"/><Relationship Id="rId30" Type="http://schemas.openxmlformats.org/officeDocument/2006/relationships/oleObject" Target="../embeddings/oleObject47.bin"/><Relationship Id="rId35" Type="http://schemas.openxmlformats.org/officeDocument/2006/relationships/image" Target="../media/image11.wmf"/><Relationship Id="rId43" Type="http://schemas.openxmlformats.org/officeDocument/2006/relationships/image" Target="../media/image4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48.wmf"/><Relationship Id="rId26" Type="http://schemas.openxmlformats.org/officeDocument/2006/relationships/image" Target="../media/image52.wmf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66.bin"/><Relationship Id="rId34" Type="http://schemas.openxmlformats.org/officeDocument/2006/relationships/oleObject" Target="../embeddings/oleObject73.bin"/><Relationship Id="rId7" Type="http://schemas.openxmlformats.org/officeDocument/2006/relationships/oleObject" Target="../embeddings/oleObject58.bin"/><Relationship Id="rId12" Type="http://schemas.openxmlformats.org/officeDocument/2006/relationships/oleObject" Target="../embeddings/oleObject61.bin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68.bin"/><Relationship Id="rId33" Type="http://schemas.openxmlformats.org/officeDocument/2006/relationships/oleObject" Target="../embeddings/oleObject7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29" Type="http://schemas.openxmlformats.org/officeDocument/2006/relationships/oleObject" Target="../embeddings/oleObject70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45.wmf"/><Relationship Id="rId24" Type="http://schemas.openxmlformats.org/officeDocument/2006/relationships/image" Target="../media/image51.wmf"/><Relationship Id="rId32" Type="http://schemas.openxmlformats.org/officeDocument/2006/relationships/image" Target="../media/image55.wmf"/><Relationship Id="rId5" Type="http://schemas.openxmlformats.org/officeDocument/2006/relationships/image" Target="../media/image2.wmf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28" Type="http://schemas.openxmlformats.org/officeDocument/2006/relationships/image" Target="../media/image53.wmf"/><Relationship Id="rId10" Type="http://schemas.openxmlformats.org/officeDocument/2006/relationships/oleObject" Target="../embeddings/oleObject60.bin"/><Relationship Id="rId19" Type="http://schemas.openxmlformats.org/officeDocument/2006/relationships/oleObject" Target="../embeddings/oleObject65.bin"/><Relationship Id="rId31" Type="http://schemas.openxmlformats.org/officeDocument/2006/relationships/oleObject" Target="../embeddings/oleObject71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44.wmf"/><Relationship Id="rId14" Type="http://schemas.openxmlformats.org/officeDocument/2006/relationships/image" Target="../media/image46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69.bin"/><Relationship Id="rId30" Type="http://schemas.openxmlformats.org/officeDocument/2006/relationships/image" Target="../media/image54.wmf"/><Relationship Id="rId35" Type="http://schemas.openxmlformats.org/officeDocument/2006/relationships/image" Target="../media/image5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61.wmf"/><Relationship Id="rId18" Type="http://schemas.openxmlformats.org/officeDocument/2006/relationships/oleObject" Target="../embeddings/oleObject81.bin"/><Relationship Id="rId26" Type="http://schemas.openxmlformats.org/officeDocument/2006/relationships/oleObject" Target="../embeddings/oleObject86.bin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83.bin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63.wmf"/><Relationship Id="rId25" Type="http://schemas.openxmlformats.org/officeDocument/2006/relationships/image" Target="../media/image6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60.wmf"/><Relationship Id="rId24" Type="http://schemas.openxmlformats.org/officeDocument/2006/relationships/oleObject" Target="../embeddings/oleObject85.bin"/><Relationship Id="rId5" Type="http://schemas.openxmlformats.org/officeDocument/2006/relationships/image" Target="../media/image57.wmf"/><Relationship Id="rId15" Type="http://schemas.openxmlformats.org/officeDocument/2006/relationships/image" Target="../media/image62.wmf"/><Relationship Id="rId23" Type="http://schemas.openxmlformats.org/officeDocument/2006/relationships/image" Target="../media/image64.wmf"/><Relationship Id="rId28" Type="http://schemas.openxmlformats.org/officeDocument/2006/relationships/image" Target="../media/image66.wmf"/><Relationship Id="rId10" Type="http://schemas.openxmlformats.org/officeDocument/2006/relationships/oleObject" Target="../embeddings/oleObject77.bin"/><Relationship Id="rId19" Type="http://schemas.openxmlformats.org/officeDocument/2006/relationships/image" Target="../media/image2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4.bin"/><Relationship Id="rId27" Type="http://schemas.openxmlformats.org/officeDocument/2006/relationships/oleObject" Target="../embeddings/oleObject8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71.wmf"/><Relationship Id="rId18" Type="http://schemas.openxmlformats.org/officeDocument/2006/relationships/oleObject" Target="../embeddings/oleObject95.bin"/><Relationship Id="rId26" Type="http://schemas.openxmlformats.org/officeDocument/2006/relationships/oleObject" Target="../embeddings/oleObject99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75.wmf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73.wmf"/><Relationship Id="rId25" Type="http://schemas.openxmlformats.org/officeDocument/2006/relationships/image" Target="../media/image7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94.bin"/><Relationship Id="rId20" Type="http://schemas.openxmlformats.org/officeDocument/2006/relationships/oleObject" Target="../embeddings/oleObject96.bin"/><Relationship Id="rId29" Type="http://schemas.openxmlformats.org/officeDocument/2006/relationships/oleObject" Target="../embeddings/oleObject101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70.wmf"/><Relationship Id="rId24" Type="http://schemas.openxmlformats.org/officeDocument/2006/relationships/oleObject" Target="../embeddings/oleObject98.bin"/><Relationship Id="rId5" Type="http://schemas.openxmlformats.org/officeDocument/2006/relationships/image" Target="../media/image67.wmf"/><Relationship Id="rId15" Type="http://schemas.openxmlformats.org/officeDocument/2006/relationships/image" Target="../media/image72.wmf"/><Relationship Id="rId23" Type="http://schemas.openxmlformats.org/officeDocument/2006/relationships/image" Target="../media/image76.wmf"/><Relationship Id="rId28" Type="http://schemas.openxmlformats.org/officeDocument/2006/relationships/oleObject" Target="../embeddings/oleObject100.bin"/><Relationship Id="rId10" Type="http://schemas.openxmlformats.org/officeDocument/2006/relationships/oleObject" Target="../embeddings/oleObject91.bin"/><Relationship Id="rId19" Type="http://schemas.openxmlformats.org/officeDocument/2006/relationships/image" Target="../media/image74.w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93.bin"/><Relationship Id="rId22" Type="http://schemas.openxmlformats.org/officeDocument/2006/relationships/oleObject" Target="../embeddings/oleObject97.bin"/><Relationship Id="rId27" Type="http://schemas.openxmlformats.org/officeDocument/2006/relationships/image" Target="../media/image78.wmf"/><Relationship Id="rId30" Type="http://schemas.openxmlformats.org/officeDocument/2006/relationships/image" Target="../media/image7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82.wmf"/><Relationship Id="rId18" Type="http://schemas.openxmlformats.org/officeDocument/2006/relationships/oleObject" Target="../embeddings/oleObject110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86.wmf"/><Relationship Id="rId7" Type="http://schemas.openxmlformats.org/officeDocument/2006/relationships/oleObject" Target="../embeddings/oleObject104.bin"/><Relationship Id="rId12" Type="http://schemas.openxmlformats.org/officeDocument/2006/relationships/oleObject" Target="../embeddings/oleObject107.bin"/><Relationship Id="rId17" Type="http://schemas.openxmlformats.org/officeDocument/2006/relationships/image" Target="../media/image8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09.bin"/><Relationship Id="rId20" Type="http://schemas.openxmlformats.org/officeDocument/2006/relationships/oleObject" Target="../embeddings/oleObject111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81.wmf"/><Relationship Id="rId24" Type="http://schemas.openxmlformats.org/officeDocument/2006/relationships/image" Target="../media/image88.jpeg"/><Relationship Id="rId5" Type="http://schemas.openxmlformats.org/officeDocument/2006/relationships/image" Target="../media/image2.wmf"/><Relationship Id="rId15" Type="http://schemas.openxmlformats.org/officeDocument/2006/relationships/image" Target="../media/image83.wmf"/><Relationship Id="rId23" Type="http://schemas.openxmlformats.org/officeDocument/2006/relationships/image" Target="../media/image87.wmf"/><Relationship Id="rId10" Type="http://schemas.openxmlformats.org/officeDocument/2006/relationships/oleObject" Target="../embeddings/oleObject106.bin"/><Relationship Id="rId19" Type="http://schemas.openxmlformats.org/officeDocument/2006/relationships/image" Target="../media/image85.w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108.bin"/><Relationship Id="rId22" Type="http://schemas.openxmlformats.org/officeDocument/2006/relationships/oleObject" Target="../embeddings/oleObject11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image" Target="../media/image91.wmf"/><Relationship Id="rId18" Type="http://schemas.openxmlformats.org/officeDocument/2006/relationships/oleObject" Target="../embeddings/oleObject121.bin"/><Relationship Id="rId26" Type="http://schemas.openxmlformats.org/officeDocument/2006/relationships/image" Target="../media/image97.wmf"/><Relationship Id="rId3" Type="http://schemas.openxmlformats.org/officeDocument/2006/relationships/notesSlide" Target="../notesSlides/notesSlide9.xml"/><Relationship Id="rId21" Type="http://schemas.openxmlformats.org/officeDocument/2006/relationships/oleObject" Target="../embeddings/oleObject122.bin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118.bin"/><Relationship Id="rId17" Type="http://schemas.openxmlformats.org/officeDocument/2006/relationships/image" Target="../media/image93.wmf"/><Relationship Id="rId25" Type="http://schemas.openxmlformats.org/officeDocument/2006/relationships/oleObject" Target="../embeddings/oleObject124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20.bin"/><Relationship Id="rId20" Type="http://schemas.openxmlformats.org/officeDocument/2006/relationships/image" Target="../media/image88.jpeg"/><Relationship Id="rId29" Type="http://schemas.openxmlformats.org/officeDocument/2006/relationships/oleObject" Target="../embeddings/oleObject126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4.bin"/><Relationship Id="rId11" Type="http://schemas.openxmlformats.org/officeDocument/2006/relationships/oleObject" Target="../embeddings/oleObject117.bin"/><Relationship Id="rId24" Type="http://schemas.openxmlformats.org/officeDocument/2006/relationships/image" Target="../media/image96.wmf"/><Relationship Id="rId5" Type="http://schemas.openxmlformats.org/officeDocument/2006/relationships/image" Target="../media/image89.wmf"/><Relationship Id="rId15" Type="http://schemas.openxmlformats.org/officeDocument/2006/relationships/image" Target="../media/image92.wmf"/><Relationship Id="rId23" Type="http://schemas.openxmlformats.org/officeDocument/2006/relationships/oleObject" Target="../embeddings/oleObject123.bin"/><Relationship Id="rId28" Type="http://schemas.openxmlformats.org/officeDocument/2006/relationships/image" Target="../media/image98.wmf"/><Relationship Id="rId10" Type="http://schemas.openxmlformats.org/officeDocument/2006/relationships/oleObject" Target="../embeddings/oleObject116.bin"/><Relationship Id="rId19" Type="http://schemas.openxmlformats.org/officeDocument/2006/relationships/image" Target="../media/image94.wmf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2.wmf"/><Relationship Id="rId14" Type="http://schemas.openxmlformats.org/officeDocument/2006/relationships/oleObject" Target="../embeddings/oleObject119.bin"/><Relationship Id="rId22" Type="http://schemas.openxmlformats.org/officeDocument/2006/relationships/image" Target="../media/image95.wmf"/><Relationship Id="rId27" Type="http://schemas.openxmlformats.org/officeDocument/2006/relationships/oleObject" Target="../embeddings/oleObject125.bin"/><Relationship Id="rId30" Type="http://schemas.openxmlformats.org/officeDocument/2006/relationships/image" Target="../media/image9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51520" y="307504"/>
            <a:ext cx="1776570" cy="60121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教学要求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021989"/>
              </p:ext>
            </p:extLst>
          </p:nvPr>
        </p:nvGraphicFramePr>
        <p:xfrm>
          <a:off x="3965638" y="2548012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8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Picture 6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638" y="2548012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700451"/>
              </p:ext>
            </p:extLst>
          </p:nvPr>
        </p:nvGraphicFramePr>
        <p:xfrm>
          <a:off x="3965638" y="2548012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9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Picture 6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638" y="2548012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778963" y="6093296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97832" y="1659672"/>
            <a:ext cx="738664" cy="19133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教学要求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5" name="圆角矩形 14"/>
          <p:cNvSpPr/>
          <p:nvPr/>
        </p:nvSpPr>
        <p:spPr>
          <a:xfrm>
            <a:off x="295100" y="1340768"/>
            <a:ext cx="7517260" cy="914400"/>
          </a:xfrm>
          <a:prstGeom prst="roundRect">
            <a:avLst/>
          </a:prstGeom>
          <a:solidFill>
            <a:schemeClr val="accent5">
              <a:lumMod val="75000"/>
              <a:alpha val="76000"/>
            </a:schemeClr>
          </a:solidFill>
          <a:ln>
            <a:gradFill>
              <a:gsLst>
                <a:gs pos="66250">
                  <a:srgbClr val="CCD8F0"/>
                </a:gs>
                <a:gs pos="0">
                  <a:schemeClr val="tx2">
                    <a:lumMod val="60000"/>
                    <a:lumOff val="4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3508" y="1484784"/>
            <a:ext cx="5256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1 </a:t>
            </a:r>
            <a:r>
              <a:rPr lang="zh-CN" altLang="zh-CN" sz="2800" b="1" dirty="0">
                <a:latin typeface="+mn-ea"/>
              </a:rPr>
              <a:t>掌握初等矩阵的概念及性质；</a:t>
            </a:r>
          </a:p>
          <a:p>
            <a:endParaRPr lang="zh-CN" altLang="en-US" sz="2800" dirty="0"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95100" y="2884123"/>
            <a:ext cx="7517260" cy="914400"/>
          </a:xfrm>
          <a:prstGeom prst="roundRect">
            <a:avLst/>
          </a:prstGeom>
          <a:solidFill>
            <a:schemeClr val="accent1">
              <a:alpha val="51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50380" y="3018157"/>
            <a:ext cx="66784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2 </a:t>
            </a:r>
            <a:r>
              <a:rPr lang="zh-CN" altLang="zh-CN" sz="2800" b="1" dirty="0">
                <a:latin typeface="+mn-ea"/>
              </a:rPr>
              <a:t>掌握初等变换与初等矩阵之间的关系；</a:t>
            </a:r>
          </a:p>
          <a:p>
            <a:endParaRPr lang="zh-CN" altLang="en-US" sz="2800" dirty="0">
              <a:latin typeface="+mn-ea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787403"/>
              </p:ext>
            </p:extLst>
          </p:nvPr>
        </p:nvGraphicFramePr>
        <p:xfrm>
          <a:off x="3994066" y="3948964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0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066" y="3948964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圆角矩形 19"/>
          <p:cNvSpPr/>
          <p:nvPr/>
        </p:nvSpPr>
        <p:spPr>
          <a:xfrm>
            <a:off x="323528" y="4285075"/>
            <a:ext cx="7517260" cy="914400"/>
          </a:xfrm>
          <a:prstGeom prst="roundRect">
            <a:avLst/>
          </a:prstGeom>
          <a:solidFill>
            <a:schemeClr val="accent1">
              <a:alpha val="51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78808" y="4419109"/>
            <a:ext cx="55964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3 </a:t>
            </a:r>
            <a:r>
              <a:rPr lang="zh-CN" altLang="en-US" sz="2800" b="1" dirty="0">
                <a:latin typeface="+mn-ea"/>
              </a:rPr>
              <a:t>会用初等变换求矩阵的逆矩阵</a:t>
            </a:r>
            <a:r>
              <a:rPr lang="zh-CN" altLang="zh-CN" sz="2800" b="1" dirty="0">
                <a:latin typeface="+mn-ea"/>
              </a:rPr>
              <a:t>；</a:t>
            </a:r>
          </a:p>
          <a:p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056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675795"/>
              </p:ext>
            </p:extLst>
          </p:nvPr>
        </p:nvGraphicFramePr>
        <p:xfrm>
          <a:off x="3650754" y="3268092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7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754" y="3268092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46310"/>
              </p:ext>
            </p:extLst>
          </p:nvPr>
        </p:nvGraphicFramePr>
        <p:xfrm>
          <a:off x="3650754" y="3268092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8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754" y="3268092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567871"/>
              </p:ext>
            </p:extLst>
          </p:nvPr>
        </p:nvGraphicFramePr>
        <p:xfrm>
          <a:off x="3650754" y="3268092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9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754" y="3268092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1274" y="-143237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77668"/>
              </p:ext>
            </p:extLst>
          </p:nvPr>
        </p:nvGraphicFramePr>
        <p:xfrm>
          <a:off x="849313" y="1284288"/>
          <a:ext cx="26543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40" name="Equation" r:id="rId8" imgW="2654300" imgH="1358900" progId="Equation.DSMT4">
                  <p:embed/>
                </p:oleObj>
              </mc:Choice>
              <mc:Fallback>
                <p:oleObj name="Equation" r:id="rId8" imgW="2654300" imgH="13589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1284288"/>
                        <a:ext cx="265430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824811"/>
              </p:ext>
            </p:extLst>
          </p:nvPr>
        </p:nvGraphicFramePr>
        <p:xfrm>
          <a:off x="3722688" y="1254125"/>
          <a:ext cx="38862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41" name="Equation" r:id="rId10" imgW="3886200" imgH="1562100" progId="Equation.DSMT4">
                  <p:embed/>
                </p:oleObj>
              </mc:Choice>
              <mc:Fallback>
                <p:oleObj name="Equation" r:id="rId10" imgW="3886200" imgH="15621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1254125"/>
                        <a:ext cx="38862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7544" y="168164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设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549098"/>
              </p:ext>
            </p:extLst>
          </p:nvPr>
        </p:nvGraphicFramePr>
        <p:xfrm>
          <a:off x="144463" y="2838450"/>
          <a:ext cx="22606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42" name="Equation" r:id="rId12" imgW="2260600" imgH="1562100" progId="Equation.DSMT4">
                  <p:embed/>
                </p:oleObj>
              </mc:Choice>
              <mc:Fallback>
                <p:oleObj name="Equation" r:id="rId12" imgW="2260600" imgH="15621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2838450"/>
                        <a:ext cx="22606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242253"/>
              </p:ext>
            </p:extLst>
          </p:nvPr>
        </p:nvGraphicFramePr>
        <p:xfrm>
          <a:off x="2357438" y="2889250"/>
          <a:ext cx="2324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43" name="Equation" r:id="rId14" imgW="2324100" imgH="1562100" progId="Equation.DSMT4">
                  <p:embed/>
                </p:oleObj>
              </mc:Choice>
              <mc:Fallback>
                <p:oleObj name="Equation" r:id="rId14" imgW="2324100" imgH="156210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2889250"/>
                        <a:ext cx="23241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714324" y="3429000"/>
            <a:ext cx="2316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则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B=</a:t>
            </a:r>
            <a:r>
              <a:rPr lang="zh-CN" altLang="en-US" sz="2800" b="1" dirty="0"/>
              <a:t>（   ）。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-19784" y="4645005"/>
            <a:ext cx="7760136" cy="800219"/>
            <a:chOff x="-19784" y="4645005"/>
            <a:chExt cx="7760136" cy="800219"/>
          </a:xfrm>
        </p:grpSpPr>
        <p:sp>
          <p:nvSpPr>
            <p:cNvPr id="19" name="TextBox 18"/>
            <p:cNvSpPr txBox="1"/>
            <p:nvPr/>
          </p:nvSpPr>
          <p:spPr>
            <a:xfrm>
              <a:off x="-19784" y="4645005"/>
              <a:ext cx="776013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/>
                <a:t>（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zh-CN" sz="2800" b="1" dirty="0"/>
                <a:t>）</a:t>
              </a:r>
              <a:r>
                <a:rPr lang="en-US" altLang="zh-CN" sz="2800" b="1" dirty="0"/>
                <a:t>             </a:t>
              </a:r>
              <a:r>
                <a:rPr lang="zh-CN" altLang="zh-CN" sz="2800" b="1" dirty="0"/>
                <a:t>（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zh-CN" altLang="zh-CN" sz="2800" b="1" dirty="0"/>
                <a:t>）</a:t>
              </a:r>
              <a:r>
                <a:rPr lang="en-US" altLang="zh-CN" sz="2800" b="1" dirty="0"/>
                <a:t>             </a:t>
              </a:r>
              <a:r>
                <a:rPr lang="zh-CN" altLang="zh-CN" sz="2800" b="1" dirty="0"/>
                <a:t>（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zh-CN" altLang="zh-CN" sz="2800" b="1" dirty="0"/>
                <a:t>）</a:t>
              </a:r>
              <a:r>
                <a:rPr lang="en-US" altLang="zh-CN" sz="2800" b="1" dirty="0"/>
                <a:t>           </a:t>
              </a:r>
              <a:r>
                <a:rPr lang="zh-CN" altLang="zh-CN" sz="2800" b="1" dirty="0"/>
                <a:t>（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zh-CN" altLang="zh-CN" sz="2800" b="1" dirty="0"/>
                <a:t>）</a:t>
              </a:r>
              <a:r>
                <a:rPr lang="en-US" altLang="zh-CN" sz="2800" b="1" dirty="0"/>
                <a:t> </a:t>
              </a:r>
              <a:endParaRPr lang="zh-CN" altLang="zh-CN" sz="2800" b="1" dirty="0"/>
            </a:p>
            <a:p>
              <a:endParaRPr lang="zh-CN" altLang="en-US" dirty="0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1796421"/>
                </p:ext>
              </p:extLst>
            </p:nvPr>
          </p:nvGraphicFramePr>
          <p:xfrm>
            <a:off x="1081088" y="4665663"/>
            <a:ext cx="8636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44" name="Equation" r:id="rId16" imgW="863225" imgH="431613" progId="Equation.DSMT4">
                    <p:embed/>
                  </p:oleObj>
                </mc:Choice>
                <mc:Fallback>
                  <p:oleObj name="Equation" r:id="rId16" imgW="863225" imgH="431613" progId="Equation.DSMT4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088" y="4665663"/>
                          <a:ext cx="8636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1126666"/>
                </p:ext>
              </p:extLst>
            </p:nvPr>
          </p:nvGraphicFramePr>
          <p:xfrm>
            <a:off x="2871788" y="4711700"/>
            <a:ext cx="8636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45" name="Equation" r:id="rId18" imgW="863225" imgH="431613" progId="Equation.DSMT4">
                    <p:embed/>
                  </p:oleObj>
                </mc:Choice>
                <mc:Fallback>
                  <p:oleObj name="Equation" r:id="rId18" imgW="863225" imgH="431613" progId="Equation.DSMT4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1788" y="4711700"/>
                          <a:ext cx="8636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7961671"/>
                </p:ext>
              </p:extLst>
            </p:nvPr>
          </p:nvGraphicFramePr>
          <p:xfrm>
            <a:off x="4878388" y="4711700"/>
            <a:ext cx="889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46" name="Equation" r:id="rId20" imgW="888614" imgH="431613" progId="Equation.DSMT4">
                    <p:embed/>
                  </p:oleObj>
                </mc:Choice>
                <mc:Fallback>
                  <p:oleObj name="Equation" r:id="rId20" imgW="888614" imgH="431613" progId="Equation.DSMT4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8388" y="4711700"/>
                          <a:ext cx="8890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8859839"/>
                </p:ext>
              </p:extLst>
            </p:nvPr>
          </p:nvGraphicFramePr>
          <p:xfrm>
            <a:off x="6678613" y="4738688"/>
            <a:ext cx="889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47" name="Equation" r:id="rId22" imgW="888614" imgH="431613" progId="Equation.DSMT4">
                    <p:embed/>
                  </p:oleObj>
                </mc:Choice>
                <mc:Fallback>
                  <p:oleObj name="Equation" r:id="rId22" imgW="888614" imgH="431613" progId="Equation.DSMT4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8613" y="4738688"/>
                          <a:ext cx="8890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椭圆 26"/>
          <p:cNvSpPr/>
          <p:nvPr/>
        </p:nvSpPr>
        <p:spPr>
          <a:xfrm>
            <a:off x="6798517" y="44624"/>
            <a:ext cx="1368000" cy="1368152"/>
          </a:xfrm>
          <a:prstGeom prst="ellipse">
            <a:avLst/>
          </a:prstGeom>
          <a:blipFill>
            <a:blip r:embed="rId24"/>
            <a:stretch>
              <a:fillRect/>
            </a:stretch>
          </a:blipFill>
          <a:ln w="47625" cap="sq" cmpd="dbl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7"/>
          <p:cNvGrpSpPr/>
          <p:nvPr/>
        </p:nvGrpSpPr>
        <p:grpSpPr>
          <a:xfrm>
            <a:off x="7469270" y="44624"/>
            <a:ext cx="55058" cy="1368152"/>
            <a:chOff x="8207366" y="116632"/>
            <a:chExt cx="55058" cy="1368152"/>
          </a:xfrm>
        </p:grpSpPr>
        <p:sp>
          <p:nvSpPr>
            <p:cNvPr id="29" name="矩形 28"/>
            <p:cNvSpPr/>
            <p:nvPr/>
          </p:nvSpPr>
          <p:spPr>
            <a:xfrm flipH="1">
              <a:off x="8216705" y="116632"/>
              <a:ext cx="45719" cy="864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8207366" y="980728"/>
              <a:ext cx="45719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30"/>
          <p:cNvGrpSpPr/>
          <p:nvPr/>
        </p:nvGrpSpPr>
        <p:grpSpPr>
          <a:xfrm rot="16200000">
            <a:off x="6966266" y="638690"/>
            <a:ext cx="1070405" cy="45719"/>
            <a:chOff x="7665103" y="812459"/>
            <a:chExt cx="1221647" cy="45720"/>
          </a:xfrm>
        </p:grpSpPr>
        <p:sp>
          <p:nvSpPr>
            <p:cNvPr id="32" name="矩形 31"/>
            <p:cNvSpPr/>
            <p:nvPr/>
          </p:nvSpPr>
          <p:spPr>
            <a:xfrm>
              <a:off x="8102543" y="812460"/>
              <a:ext cx="784207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7665103" y="812459"/>
              <a:ext cx="437440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634947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1520" y="242645"/>
            <a:ext cx="2538681" cy="954107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应用例题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3</a:t>
            </a:r>
            <a:endParaRPr lang="zh-CN" altLang="en-US" sz="28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8144" y="34290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例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335018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8" presetClass="emph" presetSubtype="0" repeatCount="indefinite" fill="hold" nodeType="afterEffect">
                                  <p:stCondLst>
                                    <p:cond delay="2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4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3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290824"/>
              </p:ext>
            </p:extLst>
          </p:nvPr>
        </p:nvGraphicFramePr>
        <p:xfrm>
          <a:off x="3938786" y="3239929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7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3239929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40586"/>
              </p:ext>
            </p:extLst>
          </p:nvPr>
        </p:nvGraphicFramePr>
        <p:xfrm>
          <a:off x="3938786" y="3239929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8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3239929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907245"/>
              </p:ext>
            </p:extLst>
          </p:nvPr>
        </p:nvGraphicFramePr>
        <p:xfrm>
          <a:off x="3938786" y="3239929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9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3239929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57224" y="128586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设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271208"/>
              </p:ext>
            </p:extLst>
          </p:nvPr>
        </p:nvGraphicFramePr>
        <p:xfrm>
          <a:off x="1273175" y="785813"/>
          <a:ext cx="26416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0" name="Equation" r:id="rId8" imgW="2641320" imgH="1562040" progId="Equation.DSMT4">
                  <p:embed/>
                </p:oleObj>
              </mc:Choice>
              <mc:Fallback>
                <p:oleObj name="Equation" r:id="rId8" imgW="2641320" imgH="156204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785813"/>
                        <a:ext cx="26416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57620" y="1285860"/>
            <a:ext cx="403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的行最简型矩阵为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，求</a:t>
            </a:r>
            <a:endParaRPr lang="zh-CN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5720" y="2357430"/>
            <a:ext cx="600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，并求一个可逆矩阵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/>
              <a:t>，使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。</a:t>
            </a:r>
            <a:endParaRPr lang="zh-CN" alt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57158" y="292893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解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827383"/>
              </p:ext>
            </p:extLst>
          </p:nvPr>
        </p:nvGraphicFramePr>
        <p:xfrm>
          <a:off x="928662" y="4509120"/>
          <a:ext cx="2438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1" name="Equation" r:id="rId10" imgW="2438400" imgH="1562100" progId="Equation.DSMT4">
                  <p:embed/>
                </p:oleObj>
              </mc:Choice>
              <mc:Fallback>
                <p:oleObj name="Equation" r:id="rId10" imgW="2438400" imgH="15621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4509120"/>
                        <a:ext cx="24384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366343"/>
              </p:ext>
            </p:extLst>
          </p:nvPr>
        </p:nvGraphicFramePr>
        <p:xfrm>
          <a:off x="3857620" y="4509120"/>
          <a:ext cx="2832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2" name="Equation" r:id="rId12" imgW="2832100" imgH="1562100" progId="Equation.DSMT4">
                  <p:embed/>
                </p:oleObj>
              </mc:Choice>
              <mc:Fallback>
                <p:oleObj name="Equation" r:id="rId12" imgW="2832100" imgH="15621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4509120"/>
                        <a:ext cx="28321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778963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 rot="20808599">
            <a:off x="53874" y="256241"/>
            <a:ext cx="1999251" cy="703365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应用例题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4  </a:t>
            </a:r>
            <a:endParaRPr lang="zh-CN" altLang="en-US" sz="2800" dirty="0">
              <a:latin typeface="+mn-ea"/>
            </a:endParaRPr>
          </a:p>
        </p:txBody>
      </p:sp>
      <p:graphicFrame>
        <p:nvGraphicFramePr>
          <p:cNvPr id="1024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94080"/>
              </p:ext>
            </p:extLst>
          </p:nvPr>
        </p:nvGraphicFramePr>
        <p:xfrm>
          <a:off x="971600" y="3214686"/>
          <a:ext cx="2870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3" name="Equation" r:id="rId14" imgW="2870200" imgH="711200" progId="Equation.DSMT4">
                  <p:embed/>
                </p:oleObj>
              </mc:Choice>
              <mc:Fallback>
                <p:oleObj name="Equation" r:id="rId14" imgW="2870200" imgH="7112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214686"/>
                        <a:ext cx="28702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例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题</a:t>
            </a:r>
          </a:p>
        </p:txBody>
      </p:sp>
      <p:sp>
        <p:nvSpPr>
          <p:cNvPr id="2" name="矩形 1"/>
          <p:cNvSpPr/>
          <p:nvPr/>
        </p:nvSpPr>
        <p:spPr>
          <a:xfrm>
            <a:off x="2339752" y="107340"/>
            <a:ext cx="1366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P63 </a:t>
            </a:r>
            <a:r>
              <a:rPr lang="zh-CN" altLang="en-US" sz="2800" b="1" dirty="0"/>
              <a:t>例</a:t>
            </a:r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4985995" y="260648"/>
            <a:ext cx="1890261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/>
              <a:t>  P77 </a:t>
            </a:r>
            <a:r>
              <a:rPr lang="zh-CN" altLang="en-US" sz="2800" b="1" dirty="0"/>
              <a:t>第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题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755561"/>
              </p:ext>
            </p:extLst>
          </p:nvPr>
        </p:nvGraphicFramePr>
        <p:xfrm>
          <a:off x="3905076" y="2946400"/>
          <a:ext cx="40513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4" name="Equation" r:id="rId16" imgW="4051080" imgH="1562040" progId="Equation.DSMT4">
                  <p:embed/>
                </p:oleObj>
              </mc:Choice>
              <mc:Fallback>
                <p:oleObj name="Equation" r:id="rId16" imgW="4051080" imgH="156204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076" y="2946400"/>
                        <a:ext cx="40513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164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26" grpId="0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295100" y="332656"/>
            <a:ext cx="7517260" cy="86409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effectLst>
            <a:innerShdw blurRad="63500" dist="508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403648" y="529516"/>
            <a:ext cx="1512168" cy="519190"/>
          </a:xfrm>
          <a:prstGeom prst="rect">
            <a:avLst/>
          </a:prstGeom>
          <a:solidFill>
            <a:schemeClr val="accent5"/>
          </a:solidFill>
          <a:effectLst>
            <a:innerShdw blurRad="63500" dist="508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213189"/>
              </p:ext>
            </p:extLst>
          </p:nvPr>
        </p:nvGraphicFramePr>
        <p:xfrm>
          <a:off x="3838350" y="304777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00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350" y="3047776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306698"/>
              </p:ext>
            </p:extLst>
          </p:nvPr>
        </p:nvGraphicFramePr>
        <p:xfrm>
          <a:off x="3838350" y="304777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01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350" y="3047776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158036"/>
              </p:ext>
            </p:extLst>
          </p:nvPr>
        </p:nvGraphicFramePr>
        <p:xfrm>
          <a:off x="3838350" y="304777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02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350" y="3047776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95100" y="52951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性质</a:t>
            </a:r>
            <a:r>
              <a:rPr lang="en-US" altLang="zh-CN" sz="2800" b="1" dirty="0"/>
              <a:t>2 </a:t>
            </a:r>
            <a:endParaRPr lang="zh-CN" altLang="en-US" sz="2800" b="1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183843"/>
              </p:ext>
            </p:extLst>
          </p:nvPr>
        </p:nvGraphicFramePr>
        <p:xfrm>
          <a:off x="1521790" y="552972"/>
          <a:ext cx="1346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03" name="Equation" r:id="rId8" imgW="1346200" imgH="508000" progId="Equation.DSMT4">
                  <p:embed/>
                </p:oleObj>
              </mc:Choice>
              <mc:Fallback>
                <p:oleObj name="Equation" r:id="rId8" imgW="1346200" imgH="5080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790" y="552972"/>
                        <a:ext cx="1346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874442"/>
              </p:ext>
            </p:extLst>
          </p:nvPr>
        </p:nvGraphicFramePr>
        <p:xfrm>
          <a:off x="2959396" y="358552"/>
          <a:ext cx="2146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04" name="Equation" r:id="rId10" imgW="2146300" imgH="838200" progId="Equation.DSMT4">
                  <p:embed/>
                </p:oleObj>
              </mc:Choice>
              <mc:Fallback>
                <p:oleObj name="Equation" r:id="rId10" imgW="2146300" imgH="83820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396" y="358552"/>
                        <a:ext cx="2146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110075"/>
              </p:ext>
            </p:extLst>
          </p:nvPr>
        </p:nvGraphicFramePr>
        <p:xfrm>
          <a:off x="5320132" y="549028"/>
          <a:ext cx="2463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05" name="Equation" r:id="rId12" imgW="2463800" imgH="508000" progId="Equation.DSMT4">
                  <p:embed/>
                </p:oleObj>
              </mc:Choice>
              <mc:Fallback>
                <p:oleObj name="Equation" r:id="rId12" imgW="2463800" imgH="50800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0132" y="549028"/>
                        <a:ext cx="2463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95100" y="1552500"/>
            <a:ext cx="7373244" cy="3096344"/>
            <a:chOff x="295100" y="1552500"/>
            <a:chExt cx="7373244" cy="3096344"/>
          </a:xfrm>
        </p:grpSpPr>
        <p:sp>
          <p:nvSpPr>
            <p:cNvPr id="24" name="圆角矩形 23"/>
            <p:cNvSpPr/>
            <p:nvPr/>
          </p:nvSpPr>
          <p:spPr>
            <a:xfrm>
              <a:off x="295100" y="1552500"/>
              <a:ext cx="7373244" cy="309634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59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1026192"/>
                </p:ext>
              </p:extLst>
            </p:nvPr>
          </p:nvGraphicFramePr>
          <p:xfrm>
            <a:off x="951134" y="1768524"/>
            <a:ext cx="2800350" cy="2620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06" name="Equation" r:id="rId14" imgW="3365500" imgH="3149600" progId="Equation.DSMT4">
                    <p:embed/>
                  </p:oleObj>
                </mc:Choice>
                <mc:Fallback>
                  <p:oleObj name="Equation" r:id="rId14" imgW="3365500" imgH="3149600" progId="Equation.DSMT4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1134" y="1768524"/>
                          <a:ext cx="2800350" cy="2620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2074522"/>
                </p:ext>
              </p:extLst>
            </p:nvPr>
          </p:nvGraphicFramePr>
          <p:xfrm>
            <a:off x="3902075" y="1739900"/>
            <a:ext cx="3230563" cy="2620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07" name="Equation" r:id="rId16" imgW="3886200" imgH="3149600" progId="Equation.DSMT4">
                    <p:embed/>
                  </p:oleObj>
                </mc:Choice>
                <mc:Fallback>
                  <p:oleObj name="Equation" r:id="rId16" imgW="3886200" imgH="3149600" progId="Equation.DSMT4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2075" y="1739900"/>
                          <a:ext cx="3230563" cy="2620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下箭头 24"/>
          <p:cNvSpPr/>
          <p:nvPr/>
        </p:nvSpPr>
        <p:spPr>
          <a:xfrm>
            <a:off x="3607468" y="4648844"/>
            <a:ext cx="432048" cy="648072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6"/>
          <p:cNvGrpSpPr/>
          <p:nvPr/>
        </p:nvGrpSpPr>
        <p:grpSpPr>
          <a:xfrm>
            <a:off x="1807268" y="5292725"/>
            <a:ext cx="4392488" cy="512763"/>
            <a:chOff x="1807268" y="5292725"/>
            <a:chExt cx="4392488" cy="512763"/>
          </a:xfrm>
        </p:grpSpPr>
        <p:sp>
          <p:nvSpPr>
            <p:cNvPr id="28" name="圆角矩形 27"/>
            <p:cNvSpPr/>
            <p:nvPr/>
          </p:nvSpPr>
          <p:spPr>
            <a:xfrm>
              <a:off x="1807268" y="5296916"/>
              <a:ext cx="4392488" cy="45943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effectLst>
              <a:innerShdw blurRad="635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3347864" y="5292725"/>
              <a:ext cx="1634356" cy="512763"/>
              <a:chOff x="3347864" y="5292725"/>
              <a:chExt cx="1634356" cy="512763"/>
            </a:xfrm>
          </p:grpSpPr>
          <p:graphicFrame>
            <p:nvGraphicFramePr>
              <p:cNvPr id="26" name="对象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1625849"/>
                  </p:ext>
                </p:extLst>
              </p:nvPr>
            </p:nvGraphicFramePr>
            <p:xfrm>
              <a:off x="3347864" y="5292725"/>
              <a:ext cx="495300" cy="50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508" name="Equation" r:id="rId18" imgW="495085" imgH="507780" progId="Equation.DSMT4">
                      <p:embed/>
                    </p:oleObj>
                  </mc:Choice>
                  <mc:Fallback>
                    <p:oleObj name="Equation" r:id="rId18" imgW="495085" imgH="507780" progId="Equation.DSMT4">
                      <p:embed/>
                      <p:pic>
                        <p:nvPicPr>
                          <p:cNvPr id="0" name="Picture 1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7864" y="5292725"/>
                            <a:ext cx="495300" cy="508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对象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4576433"/>
                  </p:ext>
                </p:extLst>
              </p:nvPr>
            </p:nvGraphicFramePr>
            <p:xfrm>
              <a:off x="3851920" y="5297488"/>
              <a:ext cx="1130300" cy="50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509" name="Equation" r:id="rId20" imgW="1130300" imgH="508000" progId="Equation.DSMT4">
                      <p:embed/>
                    </p:oleObj>
                  </mc:Choice>
                  <mc:Fallback>
                    <p:oleObj name="Equation" r:id="rId20" imgW="1130300" imgH="508000" progId="Equation.DSMT4">
                      <p:embed/>
                      <p:pic>
                        <p:nvPicPr>
                          <p:cNvPr id="0" name="Picture 1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1920" y="5297488"/>
                            <a:ext cx="1130300" cy="508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1" name="TextBox 30"/>
          <p:cNvSpPr txBox="1"/>
          <p:nvPr/>
        </p:nvSpPr>
        <p:spPr>
          <a:xfrm>
            <a:off x="2706955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性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质</a:t>
            </a:r>
          </a:p>
        </p:txBody>
      </p:sp>
    </p:spTree>
    <p:extLst>
      <p:ext uri="{BB962C8B-B14F-4D97-AF65-F5344CB8AC3E}">
        <p14:creationId xmlns:p14="http://schemas.microsoft.com/office/powerpoint/2010/main" val="149916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295100" y="260648"/>
            <a:ext cx="7517260" cy="86409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effectLst>
            <a:innerShdw blurRad="63500" dist="508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843808" y="332656"/>
            <a:ext cx="2476700" cy="734952"/>
          </a:xfrm>
          <a:prstGeom prst="rect">
            <a:avLst/>
          </a:prstGeom>
          <a:solidFill>
            <a:schemeClr val="accent5"/>
          </a:solidFill>
          <a:effectLst>
            <a:innerShdw blurRad="63500" dist="508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852644"/>
              </p:ext>
            </p:extLst>
          </p:nvPr>
        </p:nvGraphicFramePr>
        <p:xfrm>
          <a:off x="3838350" y="2831752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4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350" y="2831752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210832"/>
              </p:ext>
            </p:extLst>
          </p:nvPr>
        </p:nvGraphicFramePr>
        <p:xfrm>
          <a:off x="3838350" y="2831752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5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350" y="2831752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65591"/>
              </p:ext>
            </p:extLst>
          </p:nvPr>
        </p:nvGraphicFramePr>
        <p:xfrm>
          <a:off x="3838350" y="2831752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6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350" y="2831752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95100" y="43834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性质</a:t>
            </a:r>
            <a:r>
              <a:rPr lang="en-US" altLang="zh-CN" sz="2800" b="1" dirty="0"/>
              <a:t>2 </a:t>
            </a:r>
            <a:endParaRPr lang="zh-CN" altLang="en-US" sz="2800" b="1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454931"/>
              </p:ext>
            </p:extLst>
          </p:nvPr>
        </p:nvGraphicFramePr>
        <p:xfrm>
          <a:off x="1469180" y="453564"/>
          <a:ext cx="1346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7" name="Equation" r:id="rId8" imgW="1346200" imgH="508000" progId="Equation.DSMT4">
                  <p:embed/>
                </p:oleObj>
              </mc:Choice>
              <mc:Fallback>
                <p:oleObj name="Equation" r:id="rId8" imgW="1346200" imgH="5080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180" y="453564"/>
                        <a:ext cx="1346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646370"/>
              </p:ext>
            </p:extLst>
          </p:nvPr>
        </p:nvGraphicFramePr>
        <p:xfrm>
          <a:off x="2915816" y="260648"/>
          <a:ext cx="2146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8" name="Equation" r:id="rId10" imgW="2146300" imgH="838200" progId="Equation.DSMT4">
                  <p:embed/>
                </p:oleObj>
              </mc:Choice>
              <mc:Fallback>
                <p:oleObj name="Equation" r:id="rId10" imgW="2146300" imgH="83820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60648"/>
                        <a:ext cx="2146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856701"/>
              </p:ext>
            </p:extLst>
          </p:nvPr>
        </p:nvGraphicFramePr>
        <p:xfrm>
          <a:off x="5348560" y="457856"/>
          <a:ext cx="2463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9" name="Equation" r:id="rId12" imgW="2463800" imgH="508000" progId="Equation.DSMT4">
                  <p:embed/>
                </p:oleObj>
              </mc:Choice>
              <mc:Fallback>
                <p:oleObj name="Equation" r:id="rId12" imgW="2463800" imgH="50800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560" y="457856"/>
                        <a:ext cx="2463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95100" y="1336476"/>
            <a:ext cx="7373244" cy="3096344"/>
            <a:chOff x="295100" y="1336476"/>
            <a:chExt cx="7373244" cy="3096344"/>
          </a:xfrm>
        </p:grpSpPr>
        <p:sp>
          <p:nvSpPr>
            <p:cNvPr id="24" name="圆角矩形 23"/>
            <p:cNvSpPr/>
            <p:nvPr/>
          </p:nvSpPr>
          <p:spPr>
            <a:xfrm>
              <a:off x="295100" y="1336476"/>
              <a:ext cx="7373244" cy="309634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59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264544"/>
                </p:ext>
              </p:extLst>
            </p:nvPr>
          </p:nvGraphicFramePr>
          <p:xfrm>
            <a:off x="944563" y="1549400"/>
            <a:ext cx="2795587" cy="261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30" name="Equation" r:id="rId14" imgW="3365500" imgH="3149600" progId="Equation.DSMT4">
                    <p:embed/>
                  </p:oleObj>
                </mc:Choice>
                <mc:Fallback>
                  <p:oleObj name="Equation" r:id="rId14" imgW="3365500" imgH="3149600" progId="Equation.DSMT4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563" y="1549400"/>
                          <a:ext cx="2795587" cy="2616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2520090"/>
                </p:ext>
              </p:extLst>
            </p:nvPr>
          </p:nvGraphicFramePr>
          <p:xfrm>
            <a:off x="3878263" y="1358900"/>
            <a:ext cx="3267075" cy="293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31" name="Equation" r:id="rId16" imgW="3937000" imgH="3530600" progId="Equation.DSMT4">
                    <p:embed/>
                  </p:oleObj>
                </mc:Choice>
                <mc:Fallback>
                  <p:oleObj name="Equation" r:id="rId16" imgW="3937000" imgH="3530600" progId="Equation.DSMT4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263" y="1358900"/>
                          <a:ext cx="3267075" cy="293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下箭头 24"/>
          <p:cNvSpPr/>
          <p:nvPr/>
        </p:nvSpPr>
        <p:spPr>
          <a:xfrm>
            <a:off x="3607468" y="4437112"/>
            <a:ext cx="432048" cy="648072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07268" y="5111080"/>
            <a:ext cx="4392488" cy="838200"/>
            <a:chOff x="1807268" y="5111080"/>
            <a:chExt cx="4392488" cy="838200"/>
          </a:xfrm>
        </p:grpSpPr>
        <p:sp>
          <p:nvSpPr>
            <p:cNvPr id="28" name="圆角矩形 27"/>
            <p:cNvSpPr/>
            <p:nvPr/>
          </p:nvSpPr>
          <p:spPr>
            <a:xfrm>
              <a:off x="1807268" y="5152900"/>
              <a:ext cx="4392488" cy="7963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effectLst>
              <a:innerShdw blurRad="635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5993816"/>
                </p:ext>
              </p:extLst>
            </p:nvPr>
          </p:nvGraphicFramePr>
          <p:xfrm>
            <a:off x="2916312" y="5263356"/>
            <a:ext cx="8636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32" name="Equation" r:id="rId18" imgW="863225" imgH="469696" progId="Equation.DSMT4">
                    <p:embed/>
                  </p:oleObj>
                </mc:Choice>
                <mc:Fallback>
                  <p:oleObj name="Equation" r:id="rId18" imgW="863225" imgH="469696" progId="Equation.DSMT4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6312" y="5263356"/>
                          <a:ext cx="863600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1218871"/>
                </p:ext>
              </p:extLst>
            </p:nvPr>
          </p:nvGraphicFramePr>
          <p:xfrm>
            <a:off x="3786188" y="5111080"/>
            <a:ext cx="1524000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33" name="Equation" r:id="rId20" imgW="1524000" imgH="838200" progId="Equation.DSMT4">
                    <p:embed/>
                  </p:oleObj>
                </mc:Choice>
                <mc:Fallback>
                  <p:oleObj name="Equation" r:id="rId20" imgW="1524000" imgH="838200" progId="Equation.DSMT4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6188" y="5111080"/>
                          <a:ext cx="1524000" cy="838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TextBox 30"/>
          <p:cNvSpPr txBox="1"/>
          <p:nvPr/>
        </p:nvSpPr>
        <p:spPr>
          <a:xfrm>
            <a:off x="2634947" y="6093296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性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质</a:t>
            </a:r>
          </a:p>
        </p:txBody>
      </p:sp>
    </p:spTree>
    <p:extLst>
      <p:ext uri="{BB962C8B-B14F-4D97-AF65-F5344CB8AC3E}">
        <p14:creationId xmlns:p14="http://schemas.microsoft.com/office/powerpoint/2010/main" val="74600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295100" y="332656"/>
            <a:ext cx="7517260" cy="86409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effectLst>
            <a:innerShdw blurRad="63500" dist="508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335660" y="529516"/>
            <a:ext cx="2476700" cy="519190"/>
          </a:xfrm>
          <a:prstGeom prst="rect">
            <a:avLst/>
          </a:prstGeom>
          <a:solidFill>
            <a:schemeClr val="accent5"/>
          </a:solidFill>
          <a:effectLst>
            <a:innerShdw blurRad="63500" dist="508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366375"/>
              </p:ext>
            </p:extLst>
          </p:nvPr>
        </p:nvGraphicFramePr>
        <p:xfrm>
          <a:off x="3838350" y="2908052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8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350" y="2908052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738155"/>
              </p:ext>
            </p:extLst>
          </p:nvPr>
        </p:nvGraphicFramePr>
        <p:xfrm>
          <a:off x="3838350" y="2908052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9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350" y="2908052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67612"/>
              </p:ext>
            </p:extLst>
          </p:nvPr>
        </p:nvGraphicFramePr>
        <p:xfrm>
          <a:off x="3838350" y="2908052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50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350" y="2908052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95100" y="52951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性质</a:t>
            </a:r>
            <a:r>
              <a:rPr lang="en-US" altLang="zh-CN" sz="2800" b="1" dirty="0"/>
              <a:t>2 </a:t>
            </a:r>
            <a:endParaRPr lang="zh-CN" altLang="en-US" sz="2800" b="1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854573"/>
              </p:ext>
            </p:extLst>
          </p:nvPr>
        </p:nvGraphicFramePr>
        <p:xfrm>
          <a:off x="1469180" y="544736"/>
          <a:ext cx="1346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51" name="Equation" r:id="rId8" imgW="1346200" imgH="508000" progId="Equation.DSMT4">
                  <p:embed/>
                </p:oleObj>
              </mc:Choice>
              <mc:Fallback>
                <p:oleObj name="Equation" r:id="rId8" imgW="1346200" imgH="5080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180" y="544736"/>
                        <a:ext cx="1346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356765"/>
              </p:ext>
            </p:extLst>
          </p:nvPr>
        </p:nvGraphicFramePr>
        <p:xfrm>
          <a:off x="2959396" y="358552"/>
          <a:ext cx="2146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52" name="Equation" r:id="rId10" imgW="2146300" imgH="838200" progId="Equation.DSMT4">
                  <p:embed/>
                </p:oleObj>
              </mc:Choice>
              <mc:Fallback>
                <p:oleObj name="Equation" r:id="rId10" imgW="2146300" imgH="83820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396" y="358552"/>
                        <a:ext cx="2146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305633"/>
              </p:ext>
            </p:extLst>
          </p:nvPr>
        </p:nvGraphicFramePr>
        <p:xfrm>
          <a:off x="5320132" y="544736"/>
          <a:ext cx="2463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53" name="Equation" r:id="rId12" imgW="2463800" imgH="508000" progId="Equation.DSMT4">
                  <p:embed/>
                </p:oleObj>
              </mc:Choice>
              <mc:Fallback>
                <p:oleObj name="Equation" r:id="rId12" imgW="2463800" imgH="50800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0132" y="544736"/>
                        <a:ext cx="2463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95100" y="1412776"/>
            <a:ext cx="7373244" cy="3096344"/>
            <a:chOff x="295100" y="1412776"/>
            <a:chExt cx="7373244" cy="3096344"/>
          </a:xfrm>
        </p:grpSpPr>
        <p:sp>
          <p:nvSpPr>
            <p:cNvPr id="24" name="圆角矩形 23"/>
            <p:cNvSpPr/>
            <p:nvPr/>
          </p:nvSpPr>
          <p:spPr>
            <a:xfrm>
              <a:off x="295100" y="1412776"/>
              <a:ext cx="7373244" cy="309634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59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4930003"/>
                </p:ext>
              </p:extLst>
            </p:nvPr>
          </p:nvGraphicFramePr>
          <p:xfrm>
            <a:off x="951134" y="1628800"/>
            <a:ext cx="2800350" cy="2620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54" name="Equation" r:id="rId14" imgW="3365500" imgH="3149600" progId="Equation.DSMT4">
                    <p:embed/>
                  </p:oleObj>
                </mc:Choice>
                <mc:Fallback>
                  <p:oleObj name="Equation" r:id="rId14" imgW="3365500" imgH="3149600" progId="Equation.DSMT4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1134" y="1628800"/>
                          <a:ext cx="2800350" cy="2620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9166462"/>
                </p:ext>
              </p:extLst>
            </p:nvPr>
          </p:nvGraphicFramePr>
          <p:xfrm>
            <a:off x="3828081" y="1600126"/>
            <a:ext cx="3379787" cy="2620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55" name="Equation" r:id="rId16" imgW="4064000" imgH="3149600" progId="Equation.DSMT4">
                    <p:embed/>
                  </p:oleObj>
                </mc:Choice>
                <mc:Fallback>
                  <p:oleObj name="Equation" r:id="rId16" imgW="4064000" imgH="3149600" progId="Equation.DSMT4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8081" y="1600126"/>
                          <a:ext cx="3379787" cy="2620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下箭头 24"/>
          <p:cNvSpPr/>
          <p:nvPr/>
        </p:nvSpPr>
        <p:spPr>
          <a:xfrm>
            <a:off x="3607468" y="4581128"/>
            <a:ext cx="432048" cy="648072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07268" y="5296916"/>
            <a:ext cx="4392488" cy="652364"/>
            <a:chOff x="1807268" y="5296916"/>
            <a:chExt cx="4392488" cy="652364"/>
          </a:xfrm>
        </p:grpSpPr>
        <p:sp>
          <p:nvSpPr>
            <p:cNvPr id="28" name="圆角矩形 27"/>
            <p:cNvSpPr/>
            <p:nvPr/>
          </p:nvSpPr>
          <p:spPr>
            <a:xfrm>
              <a:off x="1807268" y="5296916"/>
              <a:ext cx="4392488" cy="6523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effectLst>
              <a:innerShdw blurRad="635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2469850"/>
                </p:ext>
              </p:extLst>
            </p:nvPr>
          </p:nvGraphicFramePr>
          <p:xfrm>
            <a:off x="2671364" y="5369272"/>
            <a:ext cx="11684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56" name="Equation" r:id="rId18" imgW="1168400" imgH="508000" progId="Equation.DSMT4">
                    <p:embed/>
                  </p:oleObj>
                </mc:Choice>
                <mc:Fallback>
                  <p:oleObj name="Equation" r:id="rId18" imgW="1168400" imgH="508000" progId="Equation.DSMT4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364" y="5369272"/>
                          <a:ext cx="1168400" cy="508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0871463"/>
                </p:ext>
              </p:extLst>
            </p:nvPr>
          </p:nvGraphicFramePr>
          <p:xfrm>
            <a:off x="3760860" y="5373216"/>
            <a:ext cx="15748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57" name="Equation" r:id="rId20" imgW="1574800" imgH="508000" progId="Equation.DSMT4">
                    <p:embed/>
                  </p:oleObj>
                </mc:Choice>
                <mc:Fallback>
                  <p:oleObj name="Equation" r:id="rId20" imgW="1574800" imgH="508000" progId="Equation.DSMT4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0860" y="5373216"/>
                          <a:ext cx="1574800" cy="508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TextBox 30"/>
          <p:cNvSpPr txBox="1"/>
          <p:nvPr/>
        </p:nvSpPr>
        <p:spPr>
          <a:xfrm>
            <a:off x="2634947" y="6093296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性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质</a:t>
            </a:r>
          </a:p>
        </p:txBody>
      </p:sp>
    </p:spTree>
    <p:extLst>
      <p:ext uri="{BB962C8B-B14F-4D97-AF65-F5344CB8AC3E}">
        <p14:creationId xmlns:p14="http://schemas.microsoft.com/office/powerpoint/2010/main" val="162297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11481"/>
              </p:ext>
            </p:extLst>
          </p:nvPr>
        </p:nvGraphicFramePr>
        <p:xfrm>
          <a:off x="3866778" y="1678687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21"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778" y="1678687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899053"/>
              </p:ext>
            </p:extLst>
          </p:nvPr>
        </p:nvGraphicFramePr>
        <p:xfrm>
          <a:off x="3866778" y="1678687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22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778" y="1678687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447926"/>
              </p:ext>
            </p:extLst>
          </p:nvPr>
        </p:nvGraphicFramePr>
        <p:xfrm>
          <a:off x="3866778" y="1678687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23" name="Equation" r:id="rId8" imgW="114102" imgH="177492" progId="Equation.DSMT4">
                  <p:embed/>
                </p:oleObj>
              </mc:Choice>
              <mc:Fallback>
                <p:oleObj name="Equation" r:id="rId8" imgW="114102" imgH="177492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778" y="1678687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79512" y="752505"/>
            <a:ext cx="8208912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dirty="0"/>
              <a:t>         </a:t>
            </a:r>
            <a:r>
              <a:rPr lang="zh-CN" altLang="zh-CN" sz="2800" b="1" dirty="0"/>
              <a:t>将</a:t>
            </a:r>
            <a:r>
              <a:rPr lang="en-US" altLang="zh-CN" sz="2800" b="1" dirty="0"/>
              <a:t>        </a:t>
            </a:r>
            <a:r>
              <a:rPr lang="zh-CN" altLang="zh-CN" sz="2800" b="1" dirty="0"/>
              <a:t>的第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行加到第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行得</a:t>
            </a:r>
            <a:r>
              <a:rPr lang="en-US" altLang="zh-CN" sz="2800" b="1" dirty="0"/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/>
              <a:t>，再将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/>
              <a:t>的第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列</a:t>
            </a:r>
            <a:endParaRPr lang="en-US" altLang="zh-CN" sz="2800" b="1" dirty="0"/>
          </a:p>
          <a:p>
            <a:pPr>
              <a:lnSpc>
                <a:spcPct val="110000"/>
              </a:lnSpc>
            </a:pPr>
            <a:endParaRPr lang="en-US" altLang="zh-CN" sz="2800" b="1" dirty="0"/>
          </a:p>
          <a:p>
            <a:pPr>
              <a:lnSpc>
                <a:spcPct val="110000"/>
              </a:lnSpc>
            </a:pPr>
            <a:r>
              <a:rPr lang="zh-CN" altLang="zh-CN" sz="2800" b="1" dirty="0"/>
              <a:t>的—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倍加到第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列得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800" b="1" dirty="0"/>
              <a:t>，记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/>
              <a:t>=                  </a:t>
            </a:r>
            <a:r>
              <a:rPr lang="zh-CN" altLang="zh-CN" sz="2800" b="1" dirty="0"/>
              <a:t>，则</a:t>
            </a:r>
            <a:r>
              <a:rPr lang="zh-CN" altLang="en-US" sz="2800" b="1" dirty="0"/>
              <a:t>（   ）</a:t>
            </a:r>
            <a:endParaRPr lang="zh-CN" altLang="en-US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01676"/>
              </p:ext>
            </p:extLst>
          </p:nvPr>
        </p:nvGraphicFramePr>
        <p:xfrm>
          <a:off x="1298104" y="799212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24" name="Equation" r:id="rId9" imgW="609336" imgH="431613" progId="Equation.DSMT4">
                  <p:embed/>
                </p:oleObj>
              </mc:Choice>
              <mc:Fallback>
                <p:oleObj name="Equation" r:id="rId9" imgW="609336" imgH="431613" progId="Equation.DSMT4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104" y="799212"/>
                        <a:ext cx="609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579766"/>
              </p:ext>
            </p:extLst>
          </p:nvPr>
        </p:nvGraphicFramePr>
        <p:xfrm>
          <a:off x="4803775" y="1363663"/>
          <a:ext cx="13589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25" name="Equation" r:id="rId11" imgW="1358900" imgH="1333500" progId="Equation.DSMT4">
                  <p:embed/>
                </p:oleObj>
              </mc:Choice>
              <mc:Fallback>
                <p:oleObj name="Equation" r:id="rId11" imgW="1358900" imgH="1333500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5" y="1363663"/>
                        <a:ext cx="13589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07504" y="2927846"/>
            <a:ext cx="77768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/>
              <a:t>）</a:t>
            </a:r>
            <a:r>
              <a:rPr lang="en-US" altLang="zh-CN" sz="2800" dirty="0"/>
              <a:t>             </a:t>
            </a:r>
            <a:r>
              <a:rPr lang="zh-CN" altLang="zh-CN" sz="2800" dirty="0"/>
              <a:t>（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dirty="0"/>
              <a:t>） </a:t>
            </a:r>
            <a:r>
              <a:rPr lang="en-US" altLang="zh-CN" sz="2800" i="1" dirty="0"/>
              <a:t>   </a:t>
            </a:r>
            <a:r>
              <a:rPr lang="en-US" altLang="zh-CN" sz="2800" dirty="0"/>
              <a:t>        </a:t>
            </a:r>
            <a:r>
              <a:rPr lang="zh-CN" altLang="zh-CN" sz="2800" dirty="0"/>
              <a:t>（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800" dirty="0"/>
              <a:t>）</a:t>
            </a:r>
            <a:r>
              <a:rPr lang="en-US" altLang="zh-CN" sz="2800" i="1" dirty="0"/>
              <a:t>            </a:t>
            </a:r>
            <a:r>
              <a:rPr lang="zh-CN" altLang="zh-CN" sz="2800" dirty="0"/>
              <a:t>（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zh-CN" sz="2800" dirty="0"/>
              <a:t>） </a:t>
            </a:r>
            <a:r>
              <a:rPr lang="en-US" altLang="zh-CN" sz="2800" i="1" dirty="0"/>
              <a:t>     </a:t>
            </a:r>
            <a:r>
              <a:rPr lang="en-US" altLang="zh-CN" sz="2800" dirty="0"/>
              <a:t> </a:t>
            </a:r>
            <a:endParaRPr lang="zh-CN" altLang="zh-CN" sz="2800" dirty="0"/>
          </a:p>
          <a:p>
            <a:endParaRPr lang="zh-CN" altLang="en-US" dirty="0"/>
          </a:p>
        </p:txBody>
      </p:sp>
      <p:grpSp>
        <p:nvGrpSpPr>
          <p:cNvPr id="3" name="组合 12"/>
          <p:cNvGrpSpPr/>
          <p:nvPr/>
        </p:nvGrpSpPr>
        <p:grpSpPr>
          <a:xfrm>
            <a:off x="885825" y="2924944"/>
            <a:ext cx="7286575" cy="391344"/>
            <a:chOff x="885825" y="5082282"/>
            <a:chExt cx="7286575" cy="391344"/>
          </a:xfrm>
        </p:grpSpPr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3033276"/>
                </p:ext>
              </p:extLst>
            </p:nvPr>
          </p:nvGraphicFramePr>
          <p:xfrm>
            <a:off x="885825" y="5084688"/>
            <a:ext cx="14986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26" name="Equation" r:id="rId13" imgW="1498600" imgH="381000" progId="Equation.DSMT4">
                    <p:embed/>
                  </p:oleObj>
                </mc:Choice>
                <mc:Fallback>
                  <p:oleObj name="Equation" r:id="rId13" imgW="1498600" imgH="381000" progId="Equation.DSMT4">
                    <p:embed/>
                    <p:pic>
                      <p:nvPicPr>
                        <p:cNvPr id="0" name="Picture 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825" y="5084688"/>
                          <a:ext cx="14986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0281030"/>
                </p:ext>
              </p:extLst>
            </p:nvPr>
          </p:nvGraphicFramePr>
          <p:xfrm>
            <a:off x="2887663" y="5082282"/>
            <a:ext cx="14351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27" name="Equation" r:id="rId15" imgW="1435100" imgH="381000" progId="Equation.DSMT4">
                    <p:embed/>
                  </p:oleObj>
                </mc:Choice>
                <mc:Fallback>
                  <p:oleObj name="Equation" r:id="rId15" imgW="1435100" imgH="381000" progId="Equation.DSMT4">
                    <p:embed/>
                    <p:pic>
                      <p:nvPicPr>
                        <p:cNvPr id="0" name="Picture 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7663" y="5082282"/>
                          <a:ext cx="14351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4122093"/>
                </p:ext>
              </p:extLst>
            </p:nvPr>
          </p:nvGraphicFramePr>
          <p:xfrm>
            <a:off x="4818484" y="5084688"/>
            <a:ext cx="14097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28" name="Equation" r:id="rId17" imgW="1409088" imgH="380835" progId="Equation.DSMT4">
                    <p:embed/>
                  </p:oleObj>
                </mc:Choice>
                <mc:Fallback>
                  <p:oleObj name="Equation" r:id="rId17" imgW="1409088" imgH="380835" progId="Equation.DSMT4">
                    <p:embed/>
                    <p:pic>
                      <p:nvPicPr>
                        <p:cNvPr id="0" name="Picture 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8484" y="5084688"/>
                          <a:ext cx="14097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5773583"/>
                </p:ext>
              </p:extLst>
            </p:nvPr>
          </p:nvGraphicFramePr>
          <p:xfrm>
            <a:off x="6813500" y="5092626"/>
            <a:ext cx="13589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29" name="Equation" r:id="rId19" imgW="1358310" imgH="380835" progId="Equation.DSMT4">
                    <p:embed/>
                  </p:oleObj>
                </mc:Choice>
                <mc:Fallback>
                  <p:oleObj name="Equation" r:id="rId19" imgW="1358310" imgH="380835" progId="Equation.DSMT4">
                    <p:embed/>
                    <p:pic>
                      <p:nvPicPr>
                        <p:cNvPr id="0" name="Picture 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3500" y="5092626"/>
                          <a:ext cx="13589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9" name="英文歌曲 - Nothing To Lose - 好听的英文歌曲.mp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/>
              </p:ext>
            </p:extLst>
          </p:nvPr>
        </p:nvPicPr>
        <p:blipFill>
          <a:blip r:embed="rId21" cstate="print"/>
          <a:stretch>
            <a:fillRect/>
          </a:stretch>
        </p:blipFill>
        <p:spPr>
          <a:xfrm>
            <a:off x="7202760" y="6237312"/>
            <a:ext cx="609600" cy="6096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634947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79512" y="44624"/>
            <a:ext cx="2383427" cy="794990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应用例题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5</a:t>
            </a:r>
            <a:endParaRPr lang="zh-CN" altLang="en-US" sz="28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36296" y="170371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512" y="3498106"/>
            <a:ext cx="2383427" cy="1155030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应用例题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6  </a:t>
            </a:r>
            <a:endParaRPr lang="zh-CN" altLang="en-US" sz="2800" dirty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17303" y="3861048"/>
            <a:ext cx="7906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  </a:t>
            </a:r>
            <a:r>
              <a:rPr lang="zh-CN" altLang="zh-CN" sz="2800" b="1" dirty="0"/>
              <a:t>设</a:t>
            </a:r>
            <a:r>
              <a:rPr lang="en-US" altLang="zh-CN" sz="2800" b="1" dirty="0"/>
              <a:t> </a:t>
            </a:r>
            <a:endParaRPr lang="zh-CN" altLang="zh-CN" sz="2800" b="1" dirty="0"/>
          </a:p>
          <a:p>
            <a:endParaRPr lang="zh-CN" altLang="en-US" dirty="0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178068"/>
              </p:ext>
            </p:extLst>
          </p:nvPr>
        </p:nvGraphicFramePr>
        <p:xfrm>
          <a:off x="3839716" y="3975596"/>
          <a:ext cx="876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0" name="Equation" r:id="rId22" imgW="875920" imgH="317362" progId="Equation.DSMT4">
                  <p:embed/>
                </p:oleObj>
              </mc:Choice>
              <mc:Fallback>
                <p:oleObj name="Equation" r:id="rId22" imgW="875920" imgH="317362" progId="Equation.DSMT4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9716" y="3975596"/>
                        <a:ext cx="876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21866"/>
              </p:ext>
            </p:extLst>
          </p:nvPr>
        </p:nvGraphicFramePr>
        <p:xfrm>
          <a:off x="5962600" y="4675361"/>
          <a:ext cx="220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1" name="Equation" r:id="rId24" imgW="2209800" imgH="482600" progId="Equation.DSMT4">
                  <p:embed/>
                </p:oleObj>
              </mc:Choice>
              <mc:Fallback>
                <p:oleObj name="Equation" r:id="rId24" imgW="2209800" imgH="482600" progId="Equation.DSMT4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00" y="4675361"/>
                        <a:ext cx="2209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1403"/>
              </p:ext>
            </p:extLst>
          </p:nvPr>
        </p:nvGraphicFramePr>
        <p:xfrm>
          <a:off x="1475656" y="4674592"/>
          <a:ext cx="1752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2" name="Equation" r:id="rId26" imgW="1752600" imgH="482600" progId="Equation.DSMT4">
                  <p:embed/>
                </p:oleObj>
              </mc:Choice>
              <mc:Fallback>
                <p:oleObj name="Equation" r:id="rId26" imgW="1752600" imgH="482600" progId="Equation.DSMT4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674592"/>
                        <a:ext cx="1752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292795"/>
              </p:ext>
            </p:extLst>
          </p:nvPr>
        </p:nvGraphicFramePr>
        <p:xfrm>
          <a:off x="3692475" y="4653136"/>
          <a:ext cx="203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3" name="Equation" r:id="rId28" imgW="2032000" imgH="431800" progId="Equation.DSMT4">
                  <p:embed/>
                </p:oleObj>
              </mc:Choice>
              <mc:Fallback>
                <p:oleObj name="Equation" r:id="rId28" imgW="2032000" imgH="43180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475" y="4653136"/>
                        <a:ext cx="2032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126522"/>
              </p:ext>
            </p:extLst>
          </p:nvPr>
        </p:nvGraphicFramePr>
        <p:xfrm>
          <a:off x="1619672" y="5415880"/>
          <a:ext cx="1574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4" name="Equation" r:id="rId30" imgW="1574800" imgH="533400" progId="Equation.DSMT4">
                  <p:embed/>
                </p:oleObj>
              </mc:Choice>
              <mc:Fallback>
                <p:oleObj name="Equation" r:id="rId30" imgW="1574800" imgH="533400" progId="Equation.DSMT4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415880"/>
                        <a:ext cx="1574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301143"/>
              </p:ext>
            </p:extLst>
          </p:nvPr>
        </p:nvGraphicFramePr>
        <p:xfrm>
          <a:off x="5814268" y="5415880"/>
          <a:ext cx="2070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5" name="Equation" r:id="rId32" imgW="2070100" imgH="533400" progId="Equation.DSMT4">
                  <p:embed/>
                </p:oleObj>
              </mc:Choice>
              <mc:Fallback>
                <p:oleObj name="Equation" r:id="rId32" imgW="2070100" imgH="533400" progId="Equation.DSMT4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4268" y="5415880"/>
                        <a:ext cx="20701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046912"/>
              </p:ext>
            </p:extLst>
          </p:nvPr>
        </p:nvGraphicFramePr>
        <p:xfrm>
          <a:off x="3548112" y="5415880"/>
          <a:ext cx="2032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6" name="Equation" r:id="rId34" imgW="2032000" imgH="482600" progId="Equation.DSMT4">
                  <p:embed/>
                </p:oleObj>
              </mc:Choice>
              <mc:Fallback>
                <p:oleObj name="Equation" r:id="rId34" imgW="2032000" imgH="48260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112" y="5415880"/>
                        <a:ext cx="2032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634947" y="4633972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-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48064" y="45811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zh-CN" altLang="en-US" sz="2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70442" y="463397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891487"/>
              </p:ext>
            </p:extLst>
          </p:nvPr>
        </p:nvGraphicFramePr>
        <p:xfrm>
          <a:off x="2555776" y="5373216"/>
          <a:ext cx="546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7" name="Equation" r:id="rId36" imgW="545863" imgH="482391" progId="Equation.DSMT4">
                  <p:embed/>
                </p:oleObj>
              </mc:Choice>
              <mc:Fallback>
                <p:oleObj name="Equation" r:id="rId36" imgW="545863" imgH="482391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373216"/>
                        <a:ext cx="546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893152"/>
              </p:ext>
            </p:extLst>
          </p:nvPr>
        </p:nvGraphicFramePr>
        <p:xfrm>
          <a:off x="4716016" y="4967064"/>
          <a:ext cx="914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8" name="Equation" r:id="rId38" imgW="914400" imgH="838200" progId="Equation.DSMT4">
                  <p:embed/>
                </p:oleObj>
              </mc:Choice>
              <mc:Fallback>
                <p:oleObj name="Equation" r:id="rId38" imgW="914400" imgH="838200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967064"/>
                        <a:ext cx="914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087871"/>
              </p:ext>
            </p:extLst>
          </p:nvPr>
        </p:nvGraphicFramePr>
        <p:xfrm>
          <a:off x="7092280" y="5301208"/>
          <a:ext cx="99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9" name="Equation" r:id="rId40" imgW="990170" imgH="482391" progId="Equation.DSMT4">
                  <p:embed/>
                </p:oleObj>
              </mc:Choice>
              <mc:Fallback>
                <p:oleObj name="Equation" r:id="rId40" imgW="990170" imgH="482391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5301208"/>
                        <a:ext cx="990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例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252745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239164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4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video>
          </p:childTnLst>
        </p:cTn>
      </p:par>
    </p:tnLst>
    <p:bldLst>
      <p:bldP spid="22" grpId="0"/>
      <p:bldP spid="25" grpId="0"/>
      <p:bldP spid="33" grpId="0"/>
      <p:bldP spid="12" grpId="0"/>
      <p:bldP spid="34" grpId="0"/>
      <p:bldP spid="35" grpId="0"/>
      <p:bldP spid="41" grpId="0"/>
      <p:bldP spid="42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558160"/>
              </p:ext>
            </p:extLst>
          </p:nvPr>
        </p:nvGraphicFramePr>
        <p:xfrm>
          <a:off x="3799452" y="312291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1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452" y="312291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215105"/>
              </p:ext>
            </p:extLst>
          </p:nvPr>
        </p:nvGraphicFramePr>
        <p:xfrm>
          <a:off x="3799452" y="312291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2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452" y="312291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172776"/>
              </p:ext>
            </p:extLst>
          </p:nvPr>
        </p:nvGraphicFramePr>
        <p:xfrm>
          <a:off x="3799452" y="312291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3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452" y="312291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87140" y="836712"/>
            <a:ext cx="7673896" cy="4358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/>
              <a:t>      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</a:t>
            </a:r>
            <a:r>
              <a:rPr lang="zh-CN" altLang="zh-CN" sz="2800" b="1" dirty="0"/>
              <a:t>设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可逆，将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的第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zh-CN" sz="2800" b="1" dirty="0"/>
              <a:t>行和第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zh-CN" sz="2800" b="1" dirty="0"/>
              <a:t>行对换得到矩阵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/>
              <a:t>，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           </a:t>
            </a:r>
            <a:r>
              <a:rPr lang="zh-CN" altLang="zh-CN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）证明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/>
              <a:t>可逆；</a:t>
            </a:r>
            <a:r>
              <a:rPr lang="en-US" altLang="zh-CN" sz="2800" b="1" dirty="0"/>
              <a:t>   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           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 </a:t>
            </a:r>
            <a:r>
              <a:rPr lang="zh-CN" altLang="zh-CN" sz="2800" b="1" dirty="0"/>
              <a:t>求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800" b="1" baseline="30000" dirty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dirty="0"/>
              <a:t>。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zh-CN" sz="2800" b="1" dirty="0"/>
              <a:t>解：（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）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    </a:t>
            </a:r>
            <a:r>
              <a:rPr lang="zh-CN" altLang="zh-CN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）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800" b="1" baseline="30000" dirty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zh-CN" altLang="zh-CN" sz="2800" b="1" i="1" baseline="30000" dirty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zh-CN" sz="2800" b="1" baseline="30000" dirty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endParaRPr lang="zh-CN" altLang="zh-CN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850971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520" y="260648"/>
            <a:ext cx="2538681" cy="954107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应用例题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7</a:t>
            </a:r>
            <a:endParaRPr lang="zh-CN" altLang="en-US" sz="2800" dirty="0">
              <a:latin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870525" y="116632"/>
            <a:ext cx="1368000" cy="1368152"/>
          </a:xfrm>
          <a:prstGeom prst="ellipse">
            <a:avLst/>
          </a:prstGeom>
          <a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Glass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47625" cap="sq" cmpd="dbl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7541278" y="116632"/>
            <a:ext cx="55058" cy="1368152"/>
            <a:chOff x="8207366" y="116632"/>
            <a:chExt cx="55058" cy="1368152"/>
          </a:xfrm>
        </p:grpSpPr>
        <p:sp>
          <p:nvSpPr>
            <p:cNvPr id="33" name="矩形 32"/>
            <p:cNvSpPr/>
            <p:nvPr/>
          </p:nvSpPr>
          <p:spPr>
            <a:xfrm flipH="1">
              <a:off x="8216705" y="116632"/>
              <a:ext cx="45719" cy="864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8207366" y="980728"/>
              <a:ext cx="45719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 rot="16200000">
            <a:off x="7038274" y="729146"/>
            <a:ext cx="1070405" cy="45719"/>
            <a:chOff x="7665103" y="812459"/>
            <a:chExt cx="1221647" cy="45720"/>
          </a:xfrm>
        </p:grpSpPr>
        <p:sp>
          <p:nvSpPr>
            <p:cNvPr id="38" name="矩形 37"/>
            <p:cNvSpPr/>
            <p:nvPr/>
          </p:nvSpPr>
          <p:spPr>
            <a:xfrm>
              <a:off x="8102543" y="812460"/>
              <a:ext cx="784207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7665103" y="812459"/>
              <a:ext cx="437440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例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142420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3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5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uiExpand="1" build="p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6240" y="692696"/>
            <a:ext cx="7644548" cy="194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dirty="0"/>
              <a:t>        </a:t>
            </a:r>
            <a:r>
              <a:rPr lang="zh-CN" altLang="zh-CN" sz="2800" b="1" dirty="0"/>
              <a:t>设</a:t>
            </a:r>
            <a:r>
              <a:rPr lang="en-US" altLang="zh-CN" sz="2800" b="1" dirty="0"/>
              <a:t>   </a:t>
            </a:r>
            <a:r>
              <a:rPr lang="zh-CN" altLang="zh-CN" sz="2800" b="1" dirty="0"/>
              <a:t>是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阶可逆阵，</a:t>
            </a:r>
            <a:r>
              <a:rPr lang="en-US" altLang="zh-CN" sz="2800" b="1" dirty="0"/>
              <a:t>        </a:t>
            </a:r>
            <a:r>
              <a:rPr lang="zh-CN" altLang="zh-CN" sz="2800" b="1" dirty="0"/>
              <a:t>，将</a:t>
            </a:r>
            <a:r>
              <a:rPr lang="en-US" altLang="zh-CN" sz="2800" b="1" dirty="0"/>
              <a:t>    </a:t>
            </a:r>
            <a:r>
              <a:rPr lang="zh-CN" altLang="zh-CN" sz="2800" b="1" dirty="0"/>
              <a:t>的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1,3</a:t>
            </a:r>
            <a:r>
              <a:rPr lang="zh-CN" altLang="en-US" sz="2800" b="1" dirty="0"/>
              <a:t>行</a:t>
            </a:r>
            <a:r>
              <a:rPr lang="zh-CN" altLang="zh-CN" sz="2800" b="1" dirty="0"/>
              <a:t>对换后得到</a:t>
            </a:r>
            <a:r>
              <a:rPr lang="en-US" altLang="zh-CN" sz="2800" b="1" dirty="0"/>
              <a:t>    </a:t>
            </a:r>
            <a:r>
              <a:rPr lang="zh-CN" altLang="zh-CN" sz="2800" b="1" dirty="0"/>
              <a:t>，再将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/>
              <a:t>的第</a:t>
            </a:r>
            <a:r>
              <a:rPr lang="en-US" altLang="zh-CN" sz="2800" b="1" dirty="0"/>
              <a:t>2 </a:t>
            </a:r>
            <a:r>
              <a:rPr lang="zh-CN" altLang="zh-CN" sz="2800" b="1" dirty="0"/>
              <a:t>行加到第</a:t>
            </a:r>
            <a:r>
              <a:rPr lang="en-US" altLang="zh-CN" sz="2800" b="1" dirty="0"/>
              <a:t> 3</a:t>
            </a:r>
            <a:r>
              <a:rPr lang="zh-CN" altLang="zh-CN" sz="2800" b="1" dirty="0"/>
              <a:t>行得到</a:t>
            </a:r>
            <a:r>
              <a:rPr lang="en-US" altLang="zh-CN" sz="2800" b="1" dirty="0"/>
              <a:t>    </a:t>
            </a:r>
            <a:r>
              <a:rPr lang="zh-CN" altLang="zh-CN" sz="2800" b="1" dirty="0"/>
              <a:t>，</a:t>
            </a:r>
          </a:p>
          <a:p>
            <a:pPr>
              <a:lnSpc>
                <a:spcPct val="110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</a:t>
            </a:r>
            <a:r>
              <a:rPr lang="zh-CN" altLang="zh-CN" sz="2800" b="1" dirty="0"/>
              <a:t>求</a:t>
            </a:r>
            <a:r>
              <a:rPr lang="en-US" altLang="zh-CN" sz="2800" b="1" dirty="0"/>
              <a:t>          .   </a:t>
            </a:r>
            <a:r>
              <a:rPr lang="zh-CN" altLang="zh-CN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）</a:t>
            </a:r>
            <a:r>
              <a:rPr lang="en-US" altLang="zh-CN" sz="2800" b="1" dirty="0"/>
              <a:t>      .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681737"/>
              </p:ext>
            </p:extLst>
          </p:nvPr>
        </p:nvGraphicFramePr>
        <p:xfrm>
          <a:off x="1340272" y="780386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15" name="Equation" r:id="rId4" imgW="279279" imgH="304668" progId="Equation.DSMT4">
                  <p:embed/>
                </p:oleObj>
              </mc:Choice>
              <mc:Fallback>
                <p:oleObj name="Equation" r:id="rId4" imgW="279279" imgH="304668" progId="Equation.DSMT4">
                  <p:embed/>
                  <p:pic>
                    <p:nvPicPr>
                      <p:cNvPr id="0" name="Picture 7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272" y="780386"/>
                        <a:ext cx="2794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255626"/>
              </p:ext>
            </p:extLst>
          </p:nvPr>
        </p:nvGraphicFramePr>
        <p:xfrm>
          <a:off x="3635896" y="723900"/>
          <a:ext cx="952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16" name="Equation" r:id="rId6" imgW="952087" imgH="495085" progId="Equation.DSMT4">
                  <p:embed/>
                </p:oleObj>
              </mc:Choice>
              <mc:Fallback>
                <p:oleObj name="Equation" r:id="rId6" imgW="952087" imgH="495085" progId="Equation.DSMT4">
                  <p:embed/>
                  <p:pic>
                    <p:nvPicPr>
                      <p:cNvPr id="0" name="Picture 7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723900"/>
                        <a:ext cx="9525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61808"/>
              </p:ext>
            </p:extLst>
          </p:nvPr>
        </p:nvGraphicFramePr>
        <p:xfrm>
          <a:off x="5292080" y="763618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17" name="Equation" r:id="rId8" imgW="279279" imgH="304668" progId="Equation.DSMT4">
                  <p:embed/>
                </p:oleObj>
              </mc:Choice>
              <mc:Fallback>
                <p:oleObj name="Equation" r:id="rId8" imgW="279279" imgH="304668" progId="Equation.DSMT4">
                  <p:embed/>
                  <p:pic>
                    <p:nvPicPr>
                      <p:cNvPr id="0" name="Picture 7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763618"/>
                        <a:ext cx="2794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406525" y="1255713"/>
            <a:ext cx="5692775" cy="317500"/>
            <a:chOff x="1406525" y="1254781"/>
            <a:chExt cx="5692775" cy="317500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8012130"/>
                </p:ext>
              </p:extLst>
            </p:nvPr>
          </p:nvGraphicFramePr>
          <p:xfrm>
            <a:off x="1406525" y="1280181"/>
            <a:ext cx="2921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18" name="Equation" r:id="rId10" imgW="291973" imgH="291973" progId="Equation.DSMT4">
                    <p:embed/>
                  </p:oleObj>
                </mc:Choice>
                <mc:Fallback>
                  <p:oleObj name="Equation" r:id="rId10" imgW="291973" imgH="291973" progId="Equation.DSMT4">
                    <p:embed/>
                    <p:pic>
                      <p:nvPicPr>
                        <p:cNvPr id="0" name="Picture 7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525" y="1280181"/>
                          <a:ext cx="2921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5646732"/>
                </p:ext>
              </p:extLst>
            </p:nvPr>
          </p:nvGraphicFramePr>
          <p:xfrm>
            <a:off x="6807200" y="1254781"/>
            <a:ext cx="2921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19" name="Equation" r:id="rId12" imgW="291847" imgH="317225" progId="Equation.DSMT4">
                    <p:embed/>
                  </p:oleObj>
                </mc:Choice>
                <mc:Fallback>
                  <p:oleObj name="Equation" r:id="rId12" imgW="291847" imgH="317225" progId="Equation.DSMT4">
                    <p:embed/>
                    <p:pic>
                      <p:nvPicPr>
                        <p:cNvPr id="0" name="Picture 7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7200" y="1254781"/>
                          <a:ext cx="292100" cy="31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1760240" y="1695530"/>
            <a:ext cx="2451720" cy="381000"/>
            <a:chOff x="1183804" y="1694598"/>
            <a:chExt cx="2451720" cy="381000"/>
          </a:xfrm>
        </p:grpSpPr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575114"/>
                </p:ext>
              </p:extLst>
            </p:nvPr>
          </p:nvGraphicFramePr>
          <p:xfrm>
            <a:off x="1183804" y="1707298"/>
            <a:ext cx="7239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20" name="Equation" r:id="rId14" imgW="723586" imgH="368140" progId="Equation.DSMT4">
                    <p:embed/>
                  </p:oleObj>
                </mc:Choice>
                <mc:Fallback>
                  <p:oleObj name="Equation" r:id="rId14" imgW="723586" imgH="368140" progId="Equation.DSMT4">
                    <p:embed/>
                    <p:pic>
                      <p:nvPicPr>
                        <p:cNvPr id="0" name="Picture 7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3804" y="1707298"/>
                          <a:ext cx="7239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8589489"/>
                </p:ext>
              </p:extLst>
            </p:nvPr>
          </p:nvGraphicFramePr>
          <p:xfrm>
            <a:off x="2987824" y="1694598"/>
            <a:ext cx="6477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21" name="Equation" r:id="rId16" imgW="647700" imgH="381000" progId="Equation.DSMT4">
                    <p:embed/>
                  </p:oleObj>
                </mc:Choice>
                <mc:Fallback>
                  <p:oleObj name="Equation" r:id="rId16" imgW="647700" imgH="381000" progId="Equation.DSMT4">
                    <p:embed/>
                    <p:pic>
                      <p:nvPicPr>
                        <p:cNvPr id="0" name="Picture 7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824" y="1694598"/>
                          <a:ext cx="6477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TextBox 31"/>
          <p:cNvSpPr txBox="1"/>
          <p:nvPr/>
        </p:nvSpPr>
        <p:spPr>
          <a:xfrm>
            <a:off x="2634947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9512" y="44624"/>
            <a:ext cx="2383427" cy="810091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应用例题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8</a:t>
            </a:r>
            <a:endParaRPr lang="zh-CN" altLang="en-US" sz="28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211135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解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908753"/>
              </p:ext>
            </p:extLst>
          </p:nvPr>
        </p:nvGraphicFramePr>
        <p:xfrm>
          <a:off x="1154113" y="2154238"/>
          <a:ext cx="6718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22" name="Equation" r:id="rId18" imgW="6717960" imgH="482400" progId="Equation.DSMT4">
                  <p:embed/>
                </p:oleObj>
              </mc:Choice>
              <mc:Fallback>
                <p:oleObj name="Equation" r:id="rId18" imgW="6717960" imgH="482400" progId="Equation.DSMT4">
                  <p:embed/>
                  <p:pic>
                    <p:nvPicPr>
                      <p:cNvPr id="0" name="Picture 7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2154238"/>
                        <a:ext cx="6718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54554"/>
              </p:ext>
            </p:extLst>
          </p:nvPr>
        </p:nvGraphicFramePr>
        <p:xfrm>
          <a:off x="977900" y="2679700"/>
          <a:ext cx="7048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23" name="Equation" r:id="rId20" imgW="7048500" imgH="533400" progId="Equation.DSMT4">
                  <p:embed/>
                </p:oleObj>
              </mc:Choice>
              <mc:Fallback>
                <p:oleObj name="Equation" r:id="rId20" imgW="7048500" imgH="533400" progId="Equation.DSMT4">
                  <p:embed/>
                  <p:pic>
                    <p:nvPicPr>
                      <p:cNvPr id="0" name="Picture 7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2679700"/>
                        <a:ext cx="7048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698710"/>
              </p:ext>
            </p:extLst>
          </p:nvPr>
        </p:nvGraphicFramePr>
        <p:xfrm>
          <a:off x="2549004" y="3140968"/>
          <a:ext cx="2959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24" name="Equation" r:id="rId22" imgW="2959100" imgH="533400" progId="Equation.DSMT4">
                  <p:embed/>
                </p:oleObj>
              </mc:Choice>
              <mc:Fallback>
                <p:oleObj name="Equation" r:id="rId22" imgW="2959100" imgH="533400" progId="Equation.DSMT4">
                  <p:embed/>
                  <p:pic>
                    <p:nvPicPr>
                      <p:cNvPr id="0" name="Picture 7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004" y="3140968"/>
                        <a:ext cx="29591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730748"/>
              </p:ext>
            </p:extLst>
          </p:nvPr>
        </p:nvGraphicFramePr>
        <p:xfrm>
          <a:off x="2787650" y="3695700"/>
          <a:ext cx="4356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25" name="Equation" r:id="rId24" imgW="4356100" imgH="596900" progId="Equation.DSMT4">
                  <p:embed/>
                </p:oleObj>
              </mc:Choice>
              <mc:Fallback>
                <p:oleObj name="Equation" r:id="rId24" imgW="4356100" imgH="596900" progId="Equation.DSMT4">
                  <p:embed/>
                  <p:pic>
                    <p:nvPicPr>
                      <p:cNvPr id="0" name="Picture 7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3695700"/>
                        <a:ext cx="4356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242260"/>
              </p:ext>
            </p:extLst>
          </p:nvPr>
        </p:nvGraphicFramePr>
        <p:xfrm>
          <a:off x="2555776" y="4232275"/>
          <a:ext cx="331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26" name="Equation" r:id="rId26" imgW="3314700" imgH="533400" progId="Equation.DSMT4">
                  <p:embed/>
                </p:oleObj>
              </mc:Choice>
              <mc:Fallback>
                <p:oleObj name="Equation" r:id="rId26" imgW="3314700" imgH="533400" progId="Equation.DSMT4">
                  <p:embed/>
                  <p:pic>
                    <p:nvPicPr>
                      <p:cNvPr id="0" name="Picture 7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232275"/>
                        <a:ext cx="3314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341911"/>
              </p:ext>
            </p:extLst>
          </p:nvPr>
        </p:nvGraphicFramePr>
        <p:xfrm>
          <a:off x="323528" y="4624288"/>
          <a:ext cx="36068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27" name="Equation" r:id="rId28" imgW="3606800" imgH="1397000" progId="Equation.DSMT4">
                  <p:embed/>
                </p:oleObj>
              </mc:Choice>
              <mc:Fallback>
                <p:oleObj name="Equation" r:id="rId28" imgW="3606800" imgH="1397000" progId="Equation.DSMT4">
                  <p:embed/>
                  <p:pic>
                    <p:nvPicPr>
                      <p:cNvPr id="0" name="Picture 7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624288"/>
                        <a:ext cx="36068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139707"/>
              </p:ext>
            </p:extLst>
          </p:nvPr>
        </p:nvGraphicFramePr>
        <p:xfrm>
          <a:off x="4152900" y="4652963"/>
          <a:ext cx="4000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28" name="Equation" r:id="rId30" imgW="4000500" imgH="1397000" progId="Equation.DSMT4">
                  <p:embed/>
                </p:oleObj>
              </mc:Choice>
              <mc:Fallback>
                <p:oleObj name="Equation" r:id="rId30" imgW="4000500" imgH="1397000" progId="Equation.DSMT4">
                  <p:embed/>
                  <p:pic>
                    <p:nvPicPr>
                      <p:cNvPr id="0" name="Picture 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4652963"/>
                        <a:ext cx="40005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例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28968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0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214182" y="188640"/>
            <a:ext cx="7886210" cy="151216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effectLst>
            <a:innerShdw blurRad="63500" dist="508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167189"/>
              </p:ext>
            </p:extLst>
          </p:nvPr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5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Picture 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314226"/>
              </p:ext>
            </p:extLst>
          </p:nvPr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6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Picture 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170943"/>
              </p:ext>
            </p:extLst>
          </p:nvPr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7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Picture 5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94987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332656"/>
            <a:ext cx="835837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性质</a:t>
            </a:r>
            <a:r>
              <a:rPr lang="en-US" altLang="zh-CN" sz="2800" b="1" dirty="0"/>
              <a:t>3 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可逆</a:t>
            </a:r>
            <a:r>
              <a:rPr lang="en-US" altLang="zh-CN" sz="2800" b="1" dirty="0">
                <a:sym typeface="Symbol"/>
              </a:rPr>
              <a:t>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可表示为一系列初等矩阵的乘积。</a:t>
            </a:r>
          </a:p>
          <a:p>
            <a:r>
              <a:rPr lang="en-US" altLang="zh-CN" sz="2800" b="1" dirty="0"/>
              <a:t>                         </a:t>
            </a:r>
            <a:r>
              <a:rPr lang="en-US" altLang="zh-CN" sz="2800" b="1" dirty="0">
                <a:sym typeface="Symbol"/>
              </a:rPr>
              <a:t>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与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zh-CN" sz="2800" b="1" dirty="0"/>
              <a:t>等价。</a:t>
            </a:r>
          </a:p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3326" y="516445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由此我们得到求逆矩阵的初等变换法。</a:t>
            </a:r>
            <a:r>
              <a:rPr lang="en-US" altLang="zh-CN" sz="2800" b="1" dirty="0"/>
              <a:t>	</a:t>
            </a:r>
            <a:endParaRPr lang="zh-CN" altLang="en-US" sz="2800" b="1" dirty="0"/>
          </a:p>
        </p:txBody>
      </p:sp>
      <p:grpSp>
        <p:nvGrpSpPr>
          <p:cNvPr id="28" name="组合 27"/>
          <p:cNvGrpSpPr/>
          <p:nvPr/>
        </p:nvGrpSpPr>
        <p:grpSpPr>
          <a:xfrm>
            <a:off x="251520" y="3501008"/>
            <a:ext cx="7886210" cy="1512168"/>
            <a:chOff x="251520" y="1916832"/>
            <a:chExt cx="7886210" cy="1512168"/>
          </a:xfrm>
        </p:grpSpPr>
        <p:sp>
          <p:nvSpPr>
            <p:cNvPr id="24" name="圆角矩形 23"/>
            <p:cNvSpPr/>
            <p:nvPr/>
          </p:nvSpPr>
          <p:spPr>
            <a:xfrm>
              <a:off x="251520" y="1916832"/>
              <a:ext cx="7886210" cy="151216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80000"/>
              </a:schemeClr>
            </a:solidFill>
            <a:effectLst>
              <a:innerShdw blurRad="635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2117924"/>
                </p:ext>
              </p:extLst>
            </p:nvPr>
          </p:nvGraphicFramePr>
          <p:xfrm>
            <a:off x="438150" y="2048024"/>
            <a:ext cx="6883400" cy="1092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18" name="Equation" r:id="rId8" imgW="6883200" imgH="1091880" progId="Equation.DSMT4">
                    <p:embed/>
                  </p:oleObj>
                </mc:Choice>
                <mc:Fallback>
                  <p:oleObj name="Equation" r:id="rId8" imgW="6883200" imgH="1091880" progId="Equation.DSMT4">
                    <p:embed/>
                    <p:pic>
                      <p:nvPicPr>
                        <p:cNvPr id="0" name="Picture 5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50" y="2048024"/>
                          <a:ext cx="6883400" cy="1092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179512" y="1844824"/>
            <a:ext cx="7886210" cy="1512168"/>
            <a:chOff x="179512" y="1844824"/>
            <a:chExt cx="7886210" cy="1512168"/>
          </a:xfrm>
        </p:grpSpPr>
        <p:sp>
          <p:nvSpPr>
            <p:cNvPr id="20" name="圆角矩形 19"/>
            <p:cNvSpPr/>
            <p:nvPr/>
          </p:nvSpPr>
          <p:spPr>
            <a:xfrm>
              <a:off x="179512" y="1844824"/>
              <a:ext cx="7886210" cy="151216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80000"/>
              </a:schemeClr>
            </a:solidFill>
            <a:effectLst>
              <a:innerShdw blurRad="635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2819957"/>
                </p:ext>
              </p:extLst>
            </p:nvPr>
          </p:nvGraphicFramePr>
          <p:xfrm>
            <a:off x="539552" y="2066925"/>
            <a:ext cx="5359400" cy="107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19" name="Equation" r:id="rId10" imgW="5359320" imgH="1079280" progId="Equation.DSMT4">
                    <p:embed/>
                  </p:oleObj>
                </mc:Choice>
                <mc:Fallback>
                  <p:oleObj name="Equation" r:id="rId10" imgW="5359320" imgH="1079280" progId="Equation.DSMT4">
                    <p:embed/>
                    <p:pic>
                      <p:nvPicPr>
                        <p:cNvPr id="0" name="Picture 5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52" y="2066925"/>
                          <a:ext cx="5359400" cy="1079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Box 16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性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质</a:t>
            </a:r>
          </a:p>
        </p:txBody>
      </p:sp>
    </p:spTree>
    <p:extLst>
      <p:ext uri="{BB962C8B-B14F-4D97-AF65-F5344CB8AC3E}">
        <p14:creationId xmlns:p14="http://schemas.microsoft.com/office/powerpoint/2010/main" val="178286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937890"/>
              </p:ext>
            </p:extLst>
          </p:nvPr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42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Picture 6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87720"/>
              </p:ext>
            </p:extLst>
          </p:nvPr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43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Picture 6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880266"/>
              </p:ext>
            </p:extLst>
          </p:nvPr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44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Picture 6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94987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52120" y="916851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的逆矩阵 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83768" y="89768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求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769700"/>
              </p:ext>
            </p:extLst>
          </p:nvPr>
        </p:nvGraphicFramePr>
        <p:xfrm>
          <a:off x="2892028" y="426740"/>
          <a:ext cx="2832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45" name="Equation" r:id="rId8" imgW="2832100" imgH="1562100" progId="Equation.DSMT4">
                  <p:embed/>
                </p:oleObj>
              </mc:Choice>
              <mc:Fallback>
                <p:oleObj name="Equation" r:id="rId8" imgW="2832100" imgH="1562100" progId="Equation.DSMT4">
                  <p:embed/>
                  <p:pic>
                    <p:nvPicPr>
                      <p:cNvPr id="0" name="Picture 6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028" y="426740"/>
                        <a:ext cx="28321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9512" y="116632"/>
            <a:ext cx="2383427" cy="1155030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应用例题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9  </a:t>
            </a:r>
            <a:endParaRPr lang="zh-CN" altLang="en-US" sz="280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16288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解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687717"/>
              </p:ext>
            </p:extLst>
          </p:nvPr>
        </p:nvGraphicFramePr>
        <p:xfrm>
          <a:off x="35496" y="2082924"/>
          <a:ext cx="3454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46" name="Equation" r:id="rId10" imgW="3454400" imgH="1562100" progId="Equation.DSMT4">
                  <p:embed/>
                </p:oleObj>
              </mc:Choice>
              <mc:Fallback>
                <p:oleObj name="Equation" r:id="rId10" imgW="3454400" imgH="1562100" progId="Equation.DSMT4">
                  <p:embed/>
                  <p:pic>
                    <p:nvPicPr>
                      <p:cNvPr id="0" name="Picture 6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2082924"/>
                        <a:ext cx="34544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166060"/>
              </p:ext>
            </p:extLst>
          </p:nvPr>
        </p:nvGraphicFramePr>
        <p:xfrm>
          <a:off x="3490416" y="2060848"/>
          <a:ext cx="48260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47" name="Equation" r:id="rId12" imgW="4826000" imgH="1651000" progId="Equation.DSMT4">
                  <p:embed/>
                </p:oleObj>
              </mc:Choice>
              <mc:Fallback>
                <p:oleObj name="Equation" r:id="rId12" imgW="4826000" imgH="1651000" progId="Equation.DSMT4">
                  <p:embed/>
                  <p:pic>
                    <p:nvPicPr>
                      <p:cNvPr id="0" name="Picture 6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416" y="2060848"/>
                        <a:ext cx="48260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721945"/>
              </p:ext>
            </p:extLst>
          </p:nvPr>
        </p:nvGraphicFramePr>
        <p:xfrm>
          <a:off x="971600" y="3789363"/>
          <a:ext cx="43561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48" name="Equation" r:id="rId14" imgW="4356100" imgH="1651000" progId="Equation.DSMT4">
                  <p:embed/>
                </p:oleObj>
              </mc:Choice>
              <mc:Fallback>
                <p:oleObj name="Equation" r:id="rId14" imgW="4356100" imgH="1651000" progId="Equation.DSMT4">
                  <p:embed/>
                  <p:pic>
                    <p:nvPicPr>
                      <p:cNvPr id="0" name="Picture 6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789363"/>
                        <a:ext cx="43561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376278"/>
              </p:ext>
            </p:extLst>
          </p:nvPr>
        </p:nvGraphicFramePr>
        <p:xfrm>
          <a:off x="2396604" y="4430713"/>
          <a:ext cx="3111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49" name="Equation" r:id="rId16" imgW="3111500" imgH="469900" progId="Equation.DSMT4">
                  <p:embed/>
                </p:oleObj>
              </mc:Choice>
              <mc:Fallback>
                <p:oleObj name="Equation" r:id="rId16" imgW="3111500" imgH="469900" progId="Equation.DSMT4">
                  <p:embed/>
                  <p:pic>
                    <p:nvPicPr>
                      <p:cNvPr id="0" name="Picture 6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604" y="4430713"/>
                        <a:ext cx="3111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802029"/>
              </p:ext>
            </p:extLst>
          </p:nvPr>
        </p:nvGraphicFramePr>
        <p:xfrm>
          <a:off x="2339752" y="3860800"/>
          <a:ext cx="318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50" name="Equation" r:id="rId18" imgW="3187700" imgH="469900" progId="Equation.DSMT4">
                  <p:embed/>
                </p:oleObj>
              </mc:Choice>
              <mc:Fallback>
                <p:oleObj name="Equation" r:id="rId18" imgW="3187700" imgH="469900" progId="Equation.DSMT4">
                  <p:embed/>
                  <p:pic>
                    <p:nvPicPr>
                      <p:cNvPr id="0" name="Picture 6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860800"/>
                        <a:ext cx="3187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939458"/>
              </p:ext>
            </p:extLst>
          </p:nvPr>
        </p:nvGraphicFramePr>
        <p:xfrm>
          <a:off x="2438896" y="5013176"/>
          <a:ext cx="299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51" name="Equation" r:id="rId20" imgW="2997200" imgH="444500" progId="Equation.DSMT4">
                  <p:embed/>
                </p:oleObj>
              </mc:Choice>
              <mc:Fallback>
                <p:oleObj name="Equation" r:id="rId20" imgW="2997200" imgH="444500" progId="Equation.DSMT4">
                  <p:embed/>
                  <p:pic>
                    <p:nvPicPr>
                      <p:cNvPr id="0" name="Picture 6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896" y="5013176"/>
                        <a:ext cx="2997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178088"/>
              </p:ext>
            </p:extLst>
          </p:nvPr>
        </p:nvGraphicFramePr>
        <p:xfrm>
          <a:off x="2676128" y="3861048"/>
          <a:ext cx="30480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52" name="Equation" r:id="rId22" imgW="3048000" imgH="1651000" progId="Equation.DSMT4">
                  <p:embed/>
                </p:oleObj>
              </mc:Choice>
              <mc:Fallback>
                <p:oleObj name="Equation" r:id="rId22" imgW="3048000" imgH="1651000" progId="Equation.DSMT4">
                  <p:embed/>
                  <p:pic>
                    <p:nvPicPr>
                      <p:cNvPr id="0" name="Picture 6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128" y="3861048"/>
                        <a:ext cx="30480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554088"/>
              </p:ext>
            </p:extLst>
          </p:nvPr>
        </p:nvGraphicFramePr>
        <p:xfrm>
          <a:off x="3625850" y="3852863"/>
          <a:ext cx="45593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53" name="Equation" r:id="rId24" imgW="4559040" imgH="1676160" progId="Equation.DSMT4">
                  <p:embed/>
                </p:oleObj>
              </mc:Choice>
              <mc:Fallback>
                <p:oleObj name="Equation" r:id="rId24" imgW="4559040" imgH="1676160" progId="Equation.DSMT4">
                  <p:embed/>
                  <p:pic>
                    <p:nvPicPr>
                      <p:cNvPr id="0" name="Picture 6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3852863"/>
                        <a:ext cx="45593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554863"/>
              </p:ext>
            </p:extLst>
          </p:nvPr>
        </p:nvGraphicFramePr>
        <p:xfrm>
          <a:off x="4970463" y="4471988"/>
          <a:ext cx="314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54" name="Equation" r:id="rId26" imgW="3149600" imgH="469900" progId="Equation.DSMT4">
                  <p:embed/>
                </p:oleObj>
              </mc:Choice>
              <mc:Fallback>
                <p:oleObj name="Equation" r:id="rId26" imgW="3149600" imgH="469900" progId="Equation.DSMT4">
                  <p:embed/>
                  <p:pic>
                    <p:nvPicPr>
                      <p:cNvPr id="0" name="Picture 6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463" y="4471988"/>
                        <a:ext cx="3149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809304"/>
              </p:ext>
            </p:extLst>
          </p:nvPr>
        </p:nvGraphicFramePr>
        <p:xfrm>
          <a:off x="4938092" y="5013176"/>
          <a:ext cx="3162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55" name="Equation" r:id="rId28" imgW="3162300" imgH="469900" progId="Equation.DSMT4">
                  <p:embed/>
                </p:oleObj>
              </mc:Choice>
              <mc:Fallback>
                <p:oleObj name="Equation" r:id="rId28" imgW="3162300" imgH="469900" progId="Equation.DSMT4">
                  <p:embed/>
                  <p:pic>
                    <p:nvPicPr>
                      <p:cNvPr id="0" name="Picture 6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092" y="5013176"/>
                        <a:ext cx="3162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80606"/>
              </p:ext>
            </p:extLst>
          </p:nvPr>
        </p:nvGraphicFramePr>
        <p:xfrm>
          <a:off x="5220072" y="3933056"/>
          <a:ext cx="30480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56" name="Equation" r:id="rId30" imgW="3048000" imgH="1651000" progId="Equation.DSMT4">
                  <p:embed/>
                </p:oleObj>
              </mc:Choice>
              <mc:Fallback>
                <p:oleObj name="Equation" r:id="rId30" imgW="3048000" imgH="1651000" progId="Equation.DSMT4">
                  <p:embed/>
                  <p:pic>
                    <p:nvPicPr>
                      <p:cNvPr id="0" name="Picture 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933056"/>
                        <a:ext cx="30480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1907704" y="1890410"/>
            <a:ext cx="0" cy="1898630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660232" y="2042810"/>
            <a:ext cx="0" cy="1898630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660232" y="3690610"/>
            <a:ext cx="0" cy="1898630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691680" y="3789040"/>
            <a:ext cx="0" cy="1898630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例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187154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7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7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251519" y="260648"/>
            <a:ext cx="86216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316459"/>
              </p:ext>
            </p:extLst>
          </p:nvPr>
        </p:nvGraphicFramePr>
        <p:xfrm>
          <a:off x="4049509" y="314942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2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Picture 37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509" y="3149426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315302"/>
              </p:ext>
            </p:extLst>
          </p:nvPr>
        </p:nvGraphicFramePr>
        <p:xfrm>
          <a:off x="4049509" y="314942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3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Picture 37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509" y="3149426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840923"/>
              </p:ext>
            </p:extLst>
          </p:nvPr>
        </p:nvGraphicFramePr>
        <p:xfrm>
          <a:off x="4049509" y="314942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4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Picture 37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509" y="3149426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26868" y="1700808"/>
            <a:ext cx="738664" cy="23685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对调阵定义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08" y="260648"/>
            <a:ext cx="831100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+mn-ea"/>
              </a:rPr>
              <a:t>       </a:t>
            </a:r>
            <a:r>
              <a:rPr lang="zh-CN" altLang="zh-CN" sz="2800" b="1" dirty="0">
                <a:latin typeface="+mn-ea"/>
              </a:rPr>
              <a:t>对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单位阵</a:t>
            </a:r>
            <a:r>
              <a:rPr lang="en-US" altLang="zh-CN" sz="2800" b="1" i="1" dirty="0">
                <a:solidFill>
                  <a:srgbClr val="FF0000"/>
                </a:solidFill>
                <a:latin typeface="+mn-ea"/>
              </a:rPr>
              <a:t>E</a:t>
            </a:r>
            <a:r>
              <a:rPr lang="en-US" altLang="zh-CN" sz="2800" b="1" i="1" dirty="0">
                <a:latin typeface="+mn-ea"/>
              </a:rPr>
              <a:t> </a:t>
            </a:r>
            <a:r>
              <a:rPr lang="zh-CN" altLang="zh-CN" sz="2800" b="1" dirty="0">
                <a:latin typeface="+mn-ea"/>
              </a:rPr>
              <a:t>进行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一次</a:t>
            </a:r>
            <a:r>
              <a:rPr lang="zh-CN" altLang="zh-CN" sz="2800" b="1" dirty="0">
                <a:latin typeface="+mn-ea"/>
              </a:rPr>
              <a:t>初等变换所得到的矩阵称为初等矩阵。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906830"/>
              </p:ext>
            </p:extLst>
          </p:nvPr>
        </p:nvGraphicFramePr>
        <p:xfrm>
          <a:off x="4297159" y="2204864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5" name="Equation" r:id="rId8" imgW="177569" imgH="304404" progId="Equation.DSMT4">
                  <p:embed/>
                </p:oleObj>
              </mc:Choice>
              <mc:Fallback>
                <p:oleObj name="Equation" r:id="rId8" imgW="177569" imgH="304404" progId="Equation.DSMT4">
                  <p:embed/>
                  <p:pic>
                    <p:nvPicPr>
                      <p:cNvPr id="0" name="Picture 37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159" y="2204864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434251" y="1340768"/>
            <a:ext cx="9010330" cy="1231106"/>
            <a:chOff x="434251" y="1520498"/>
            <a:chExt cx="4047516" cy="1231106"/>
          </a:xfrm>
        </p:grpSpPr>
        <p:sp>
          <p:nvSpPr>
            <p:cNvPr id="20" name="TextBox 19"/>
            <p:cNvSpPr txBox="1"/>
            <p:nvPr/>
          </p:nvSpPr>
          <p:spPr>
            <a:xfrm>
              <a:off x="434251" y="1520498"/>
              <a:ext cx="4047516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/>
                <a:t>（</a:t>
              </a:r>
              <a:r>
                <a:rPr lang="en-US" altLang="zh-CN" sz="2800" b="1" dirty="0"/>
                <a:t>1</a:t>
              </a:r>
              <a:r>
                <a:rPr lang="zh-CN" altLang="zh-CN" sz="2800" b="1" dirty="0"/>
                <a:t>）对调</a:t>
              </a:r>
              <a:r>
                <a:rPr lang="en-US" altLang="zh-CN" sz="2800" b="1" i="1" dirty="0"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E</a:t>
              </a:r>
              <a:r>
                <a:rPr lang="zh-CN" altLang="en-US" sz="2800" b="1" dirty="0"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的第</a:t>
              </a:r>
              <a:r>
                <a:rPr lang="en-US" altLang="zh-CN" sz="2800" b="1" i="1" dirty="0"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i</a:t>
              </a:r>
              <a:r>
                <a:rPr lang="zh-CN" altLang="en-US" sz="2800" b="1" i="1" dirty="0"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，</a:t>
              </a:r>
              <a:r>
                <a:rPr lang="en-US" altLang="zh-CN" sz="2800" b="1" i="1" dirty="0"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j</a:t>
              </a:r>
              <a:r>
                <a:rPr lang="zh-CN" altLang="en-US" sz="2800" b="1" dirty="0"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两行或两列得到矩</a:t>
              </a:r>
              <a:r>
                <a:rPr lang="zh-CN" altLang="zh-CN" sz="2800" b="1" dirty="0"/>
                <a:t>阵记作</a:t>
              </a:r>
              <a:r>
                <a:rPr lang="en-US" altLang="zh-CN" sz="2800" b="1" dirty="0"/>
                <a:t>    </a:t>
              </a:r>
            </a:p>
            <a:p>
              <a:r>
                <a:rPr lang="en-US" altLang="zh-CN" sz="2800" b="1" dirty="0"/>
                <a:t>                 </a:t>
              </a:r>
              <a:endParaRPr lang="zh-CN" altLang="zh-CN" sz="2800" b="1" dirty="0"/>
            </a:p>
            <a:p>
              <a:endParaRPr lang="zh-CN" altLang="en-US" dirty="0"/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9647504"/>
                </p:ext>
              </p:extLst>
            </p:nvPr>
          </p:nvGraphicFramePr>
          <p:xfrm>
            <a:off x="1239687" y="2035518"/>
            <a:ext cx="927767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36" name="Equation" r:id="rId10" imgW="926698" imgH="355446" progId="Equation.DSMT4">
                    <p:embed/>
                  </p:oleObj>
                </mc:Choice>
                <mc:Fallback>
                  <p:oleObj name="Equation" r:id="rId10" imgW="926698" imgH="355446" progId="Equation.DSMT4">
                    <p:embed/>
                    <p:pic>
                      <p:nvPicPr>
                        <p:cNvPr id="0" name="Picture 37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9687" y="2035518"/>
                          <a:ext cx="927767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640893"/>
              </p:ext>
            </p:extLst>
          </p:nvPr>
        </p:nvGraphicFramePr>
        <p:xfrm>
          <a:off x="2761451" y="2302222"/>
          <a:ext cx="3073400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7" name="Equation" r:id="rId12" imgW="3073400" imgH="2908300" progId="Equation.DSMT4">
                  <p:embed/>
                </p:oleObj>
              </mc:Choice>
              <mc:Fallback>
                <p:oleObj name="Equation" r:id="rId12" imgW="3073400" imgH="2908300" progId="Equation.DSMT4">
                  <p:embed/>
                  <p:pic>
                    <p:nvPicPr>
                      <p:cNvPr id="0" name="Picture 37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1451" y="2302222"/>
                        <a:ext cx="3073400" cy="290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5940152" y="2290412"/>
            <a:ext cx="1728192" cy="850556"/>
            <a:chOff x="5416476" y="2348880"/>
            <a:chExt cx="1954026" cy="850556"/>
          </a:xfrm>
          <a:solidFill>
            <a:schemeClr val="tx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0" name="椭圆形标注 29"/>
            <p:cNvSpPr/>
            <p:nvPr/>
          </p:nvSpPr>
          <p:spPr>
            <a:xfrm>
              <a:off x="5416476" y="2348880"/>
              <a:ext cx="1954026" cy="850556"/>
            </a:xfrm>
            <a:prstGeom prst="wedgeEllipseCallout">
              <a:avLst>
                <a:gd name="adj1" fmla="val -54410"/>
                <a:gd name="adj2" fmla="val 715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</a:rPr>
                <a:t>第   行</a:t>
              </a:r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7094619"/>
                </p:ext>
              </p:extLst>
            </p:nvPr>
          </p:nvGraphicFramePr>
          <p:xfrm>
            <a:off x="6294022" y="2636912"/>
            <a:ext cx="1397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38" name="Equation" r:id="rId14" imgW="139639" imgH="291973" progId="Equation.DSMT4">
                    <p:embed/>
                  </p:oleObj>
                </mc:Choice>
                <mc:Fallback>
                  <p:oleObj name="Equation" r:id="rId14" imgW="139639" imgH="291973" progId="Equation.DSMT4">
                    <p:embed/>
                    <p:pic>
                      <p:nvPicPr>
                        <p:cNvPr id="0" name="Picture 37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4022" y="2636912"/>
                          <a:ext cx="1397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" name="组合 44"/>
          <p:cNvGrpSpPr/>
          <p:nvPr/>
        </p:nvGrpSpPr>
        <p:grpSpPr>
          <a:xfrm>
            <a:off x="2810515" y="3022302"/>
            <a:ext cx="2952328" cy="461665"/>
            <a:chOff x="1331640" y="3327375"/>
            <a:chExt cx="2952328" cy="461665"/>
          </a:xfrm>
        </p:grpSpPr>
        <p:grpSp>
          <p:nvGrpSpPr>
            <p:cNvPr id="41" name="组合 40"/>
            <p:cNvGrpSpPr/>
            <p:nvPr/>
          </p:nvGrpSpPr>
          <p:grpSpPr>
            <a:xfrm>
              <a:off x="1331640" y="3327375"/>
              <a:ext cx="2952328" cy="461665"/>
              <a:chOff x="1331640" y="3327375"/>
              <a:chExt cx="2952328" cy="461665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1331640" y="3327375"/>
                <a:ext cx="2952328" cy="461665"/>
                <a:chOff x="1331640" y="3356992"/>
                <a:chExt cx="2952328" cy="461665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1331640" y="3469821"/>
                  <a:ext cx="2952328" cy="247211"/>
                </a:xfrm>
                <a:prstGeom prst="rect">
                  <a:avLst/>
                </a:prstGeom>
                <a:solidFill>
                  <a:schemeClr val="accent1">
                    <a:alpha val="73000"/>
                  </a:schemeClr>
                </a:soli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195736" y="3356992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1</a:t>
                  </a:r>
                  <a:endParaRPr lang="zh-CN" altLang="en-US" sz="2400" dirty="0"/>
                </a:p>
              </p:txBody>
            </p:sp>
          </p:grpSp>
          <p:graphicFrame>
            <p:nvGraphicFramePr>
              <p:cNvPr id="40" name="对象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6912051"/>
                  </p:ext>
                </p:extLst>
              </p:nvPr>
            </p:nvGraphicFramePr>
            <p:xfrm>
              <a:off x="2627784" y="3573016"/>
              <a:ext cx="330200" cy="165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239" name="Equation" r:id="rId16" imgW="330057" imgH="165028" progId="Equation.DSMT4">
                      <p:embed/>
                    </p:oleObj>
                  </mc:Choice>
                  <mc:Fallback>
                    <p:oleObj name="Equation" r:id="rId16" imgW="330057" imgH="165028" progId="Equation.DSMT4">
                      <p:embed/>
                      <p:pic>
                        <p:nvPicPr>
                          <p:cNvPr id="0" name="Picture 37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7784" y="3573016"/>
                            <a:ext cx="330200" cy="165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2442073"/>
                </p:ext>
              </p:extLst>
            </p:nvPr>
          </p:nvGraphicFramePr>
          <p:xfrm>
            <a:off x="3151188" y="3411538"/>
            <a:ext cx="1905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40" name="Equation" r:id="rId18" imgW="190417" imgH="291973" progId="Equation.DSMT4">
                    <p:embed/>
                  </p:oleObj>
                </mc:Choice>
                <mc:Fallback>
                  <p:oleObj name="Equation" r:id="rId18" imgW="190417" imgH="291973" progId="Equation.DSMT4">
                    <p:embed/>
                    <p:pic>
                      <p:nvPicPr>
                        <p:cNvPr id="0" name="Picture 37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1188" y="3411538"/>
                          <a:ext cx="1905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" name="组合 46"/>
          <p:cNvGrpSpPr/>
          <p:nvPr/>
        </p:nvGrpSpPr>
        <p:grpSpPr>
          <a:xfrm>
            <a:off x="2810515" y="3886398"/>
            <a:ext cx="2952328" cy="461665"/>
            <a:chOff x="1331640" y="4221088"/>
            <a:chExt cx="2952328" cy="461665"/>
          </a:xfrm>
        </p:grpSpPr>
        <p:grpSp>
          <p:nvGrpSpPr>
            <p:cNvPr id="43" name="组合 42"/>
            <p:cNvGrpSpPr/>
            <p:nvPr/>
          </p:nvGrpSpPr>
          <p:grpSpPr>
            <a:xfrm>
              <a:off x="1331640" y="4221088"/>
              <a:ext cx="2952328" cy="461665"/>
              <a:chOff x="1331640" y="4221088"/>
              <a:chExt cx="2952328" cy="461665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331640" y="4221088"/>
                <a:ext cx="2952328" cy="461665"/>
                <a:chOff x="1331640" y="4221088"/>
                <a:chExt cx="2952328" cy="461665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1331640" y="4333917"/>
                  <a:ext cx="2952328" cy="247211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3000"/>
                  </a:schemeClr>
                </a:solidFill>
                <a:ln>
                  <a:noFill/>
                </a:ln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059832" y="4221088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/>
                    <a:t>1</a:t>
                  </a:r>
                  <a:endParaRPr lang="zh-CN" altLang="en-US" sz="2400" dirty="0"/>
                </a:p>
              </p:txBody>
            </p:sp>
          </p:grpSp>
          <p:graphicFrame>
            <p:nvGraphicFramePr>
              <p:cNvPr id="42" name="对象 4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3992840"/>
                  </p:ext>
                </p:extLst>
              </p:nvPr>
            </p:nvGraphicFramePr>
            <p:xfrm>
              <a:off x="2657624" y="4437112"/>
              <a:ext cx="330200" cy="165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241" name="Equation" r:id="rId20" imgW="330057" imgH="165028" progId="Equation.DSMT4">
                      <p:embed/>
                    </p:oleObj>
                  </mc:Choice>
                  <mc:Fallback>
                    <p:oleObj name="Equation" r:id="rId20" imgW="330057" imgH="165028" progId="Equation.DSMT4">
                      <p:embed/>
                      <p:pic>
                        <p:nvPicPr>
                          <p:cNvPr id="0" name="Picture 37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7624" y="4437112"/>
                            <a:ext cx="330200" cy="165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4380734"/>
                </p:ext>
              </p:extLst>
            </p:nvPr>
          </p:nvGraphicFramePr>
          <p:xfrm>
            <a:off x="2293268" y="4312213"/>
            <a:ext cx="1905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42" name="Equation" r:id="rId22" imgW="190417" imgH="291973" progId="Equation.DSMT4">
                    <p:embed/>
                  </p:oleObj>
                </mc:Choice>
                <mc:Fallback>
                  <p:oleObj name="Equation" r:id="rId22" imgW="190417" imgH="291973" progId="Equation.DSMT4">
                    <p:embed/>
                    <p:pic>
                      <p:nvPicPr>
                        <p:cNvPr id="0" name="Picture 37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3268" y="4312213"/>
                          <a:ext cx="1905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" name="组合 52"/>
          <p:cNvGrpSpPr/>
          <p:nvPr/>
        </p:nvGrpSpPr>
        <p:grpSpPr>
          <a:xfrm>
            <a:off x="2162443" y="5182542"/>
            <a:ext cx="4896544" cy="485253"/>
            <a:chOff x="2217068" y="5464648"/>
            <a:chExt cx="3219028" cy="485253"/>
          </a:xfrm>
        </p:grpSpPr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6830918"/>
                </p:ext>
              </p:extLst>
            </p:nvPr>
          </p:nvGraphicFramePr>
          <p:xfrm>
            <a:off x="2217068" y="5597872"/>
            <a:ext cx="2667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43" name="Equation" r:id="rId24" imgW="266584" imgH="279279" progId="Equation.DSMT4">
                    <p:embed/>
                  </p:oleObj>
                </mc:Choice>
                <mc:Fallback>
                  <p:oleObj name="Equation" r:id="rId24" imgW="266584" imgH="279279" progId="Equation.DSMT4">
                    <p:embed/>
                    <p:pic>
                      <p:nvPicPr>
                        <p:cNvPr id="0" name="Picture 37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7068" y="5597872"/>
                          <a:ext cx="2667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右箭头 50"/>
            <p:cNvSpPr/>
            <p:nvPr/>
          </p:nvSpPr>
          <p:spPr>
            <a:xfrm>
              <a:off x="2785132" y="5464648"/>
              <a:ext cx="1478830" cy="484632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2" name="对象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6072597"/>
                </p:ext>
              </p:extLst>
            </p:nvPr>
          </p:nvGraphicFramePr>
          <p:xfrm>
            <a:off x="4496296" y="5480001"/>
            <a:ext cx="9398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44" name="Equation" r:id="rId26" imgW="939800" imgH="469900" progId="Equation.DSMT4">
                    <p:embed/>
                  </p:oleObj>
                </mc:Choice>
                <mc:Fallback>
                  <p:oleObj name="Equation" r:id="rId26" imgW="939800" imgH="469900" progId="Equation.DSMT4">
                    <p:embed/>
                    <p:pic>
                      <p:nvPicPr>
                        <p:cNvPr id="0" name="Picture 37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6296" y="5480001"/>
                          <a:ext cx="939800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" name="组合 56"/>
          <p:cNvGrpSpPr/>
          <p:nvPr/>
        </p:nvGrpSpPr>
        <p:grpSpPr>
          <a:xfrm>
            <a:off x="352951" y="3759664"/>
            <a:ext cx="1809492" cy="973547"/>
            <a:chOff x="843003" y="3950338"/>
            <a:chExt cx="1809492" cy="973547"/>
          </a:xfrm>
        </p:grpSpPr>
        <p:grpSp>
          <p:nvGrpSpPr>
            <p:cNvPr id="56" name="组合 55"/>
            <p:cNvGrpSpPr/>
            <p:nvPr/>
          </p:nvGrpSpPr>
          <p:grpSpPr>
            <a:xfrm>
              <a:off x="843003" y="3950338"/>
              <a:ext cx="1809492" cy="973547"/>
              <a:chOff x="843003" y="3950338"/>
              <a:chExt cx="1809492" cy="973547"/>
            </a:xfrm>
          </p:grpSpPr>
          <p:sp>
            <p:nvSpPr>
              <p:cNvPr id="32" name="椭圆形标注 31"/>
              <p:cNvSpPr/>
              <p:nvPr/>
            </p:nvSpPr>
            <p:spPr>
              <a:xfrm rot="11172156">
                <a:off x="843003" y="3950338"/>
                <a:ext cx="1809492" cy="973547"/>
              </a:xfrm>
              <a:prstGeom prst="wedgeEllipseCallout">
                <a:avLst>
                  <a:gd name="adj1" fmla="val -86920"/>
                  <a:gd name="adj2" fmla="val 3759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115616" y="4201924"/>
                <a:ext cx="12330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/>
                  <a:t>第    行</a:t>
                </a:r>
              </a:p>
            </p:txBody>
          </p:sp>
        </p:grpSp>
        <p:graphicFrame>
          <p:nvGraphicFramePr>
            <p:cNvPr id="55" name="对象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7350455"/>
                </p:ext>
              </p:extLst>
            </p:nvPr>
          </p:nvGraphicFramePr>
          <p:xfrm>
            <a:off x="1608807" y="4313506"/>
            <a:ext cx="2032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45" name="Equation" r:id="rId28" imgW="203112" imgH="342751" progId="Equation.DSMT4">
                    <p:embed/>
                  </p:oleObj>
                </mc:Choice>
                <mc:Fallback>
                  <p:oleObj name="Equation" r:id="rId28" imgW="203112" imgH="342751" progId="Equation.DSMT4">
                    <p:embed/>
                    <p:pic>
                      <p:nvPicPr>
                        <p:cNvPr id="0" name="Picture 37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8807" y="4313506"/>
                          <a:ext cx="2032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" name="组合 67"/>
          <p:cNvGrpSpPr/>
          <p:nvPr/>
        </p:nvGrpSpPr>
        <p:grpSpPr>
          <a:xfrm>
            <a:off x="3154790" y="4894510"/>
            <a:ext cx="1944216" cy="1090365"/>
            <a:chOff x="3635896" y="5085184"/>
            <a:chExt cx="1944216" cy="1090365"/>
          </a:xfrm>
        </p:grpSpPr>
        <p:sp>
          <p:nvSpPr>
            <p:cNvPr id="61" name="TextBox 60"/>
            <p:cNvSpPr txBox="1"/>
            <p:nvPr/>
          </p:nvSpPr>
          <p:spPr>
            <a:xfrm>
              <a:off x="4472116" y="5085184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行对调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3635896" y="5085184"/>
              <a:ext cx="906264" cy="461665"/>
              <a:chOff x="3635896" y="5085184"/>
              <a:chExt cx="906264" cy="461665"/>
            </a:xfrm>
          </p:grpSpPr>
          <p:grpSp>
            <p:nvGrpSpPr>
              <p:cNvPr id="66" name="组合 65"/>
              <p:cNvGrpSpPr/>
              <p:nvPr/>
            </p:nvGrpSpPr>
            <p:grpSpPr>
              <a:xfrm>
                <a:off x="3635896" y="5085184"/>
                <a:ext cx="576064" cy="461665"/>
                <a:chOff x="3635896" y="5085184"/>
                <a:chExt cx="576064" cy="461665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3635896" y="5085184"/>
                  <a:ext cx="492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/>
                    <a:t>第</a:t>
                  </a:r>
                </a:p>
              </p:txBody>
            </p:sp>
            <p:graphicFrame>
              <p:nvGraphicFramePr>
                <p:cNvPr id="59" name="对象 5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52436211"/>
                    </p:ext>
                  </p:extLst>
                </p:nvPr>
              </p:nvGraphicFramePr>
              <p:xfrm>
                <a:off x="4072260" y="5153124"/>
                <a:ext cx="139700" cy="292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246" name="Equation" r:id="rId30" imgW="139639" imgH="291973" progId="Equation.DSMT4">
                        <p:embed/>
                      </p:oleObj>
                    </mc:Choice>
                    <mc:Fallback>
                      <p:oleObj name="Equation" r:id="rId30" imgW="139639" imgH="291973" progId="Equation.DSMT4">
                        <p:embed/>
                        <p:pic>
                          <p:nvPicPr>
                            <p:cNvPr id="0" name="Picture 375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72260" y="5153124"/>
                              <a:ext cx="139700" cy="292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60" name="对象 5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7364281"/>
                  </p:ext>
                </p:extLst>
              </p:nvPr>
            </p:nvGraphicFramePr>
            <p:xfrm>
              <a:off x="4211960" y="5148932"/>
              <a:ext cx="330200" cy="368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247" name="Equation" r:id="rId32" imgW="330200" imgH="368300" progId="Equation.DSMT4">
                      <p:embed/>
                    </p:oleObj>
                  </mc:Choice>
                  <mc:Fallback>
                    <p:oleObj name="Equation" r:id="rId32" imgW="330200" imgH="368300" progId="Equation.DSMT4">
                      <p:embed/>
                      <p:pic>
                        <p:nvPicPr>
                          <p:cNvPr id="0" name="Picture 37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1960" y="5148932"/>
                            <a:ext cx="330200" cy="368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4" name="对象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8230780"/>
                </p:ext>
              </p:extLst>
            </p:nvPr>
          </p:nvGraphicFramePr>
          <p:xfrm>
            <a:off x="4011830" y="5642149"/>
            <a:ext cx="12573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48" name="Equation" r:id="rId34" imgW="1256755" imgH="533169" progId="Equation.DSMT4">
                    <p:embed/>
                  </p:oleObj>
                </mc:Choice>
                <mc:Fallback>
                  <p:oleObj name="Equation" r:id="rId34" imgW="1256755" imgH="533169" progId="Equation.DSMT4">
                    <p:embed/>
                    <p:pic>
                      <p:nvPicPr>
                        <p:cNvPr id="0" name="Picture 37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1830" y="5642149"/>
                          <a:ext cx="1257300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TextBox 64"/>
            <p:cNvSpPr txBox="1"/>
            <p:nvPr/>
          </p:nvSpPr>
          <p:spPr>
            <a:xfrm>
              <a:off x="4611323" y="5703639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b="1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09599" y="30449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定义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778963" y="6093296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06036" y="2293913"/>
            <a:ext cx="7650340" cy="37273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6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-0.00434 0.1479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738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-0.00399 0.1282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641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0.01042 L -0.00156 -0.1365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736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00209 L -0.00017 -0.130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641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958244"/>
              </p:ext>
            </p:extLst>
          </p:nvPr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12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113502"/>
              </p:ext>
            </p:extLst>
          </p:nvPr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13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707962"/>
              </p:ext>
            </p:extLst>
          </p:nvPr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14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94987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52120" y="916851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的逆矩阵 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83768" y="89768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求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297161"/>
              </p:ext>
            </p:extLst>
          </p:nvPr>
        </p:nvGraphicFramePr>
        <p:xfrm>
          <a:off x="2892028" y="426740"/>
          <a:ext cx="2832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15" name="Equation" r:id="rId8" imgW="2832100" imgH="1562100" progId="Equation.DSMT4">
                  <p:embed/>
                </p:oleObj>
              </mc:Choice>
              <mc:Fallback>
                <p:oleObj name="Equation" r:id="rId8" imgW="2832100" imgH="15621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028" y="426740"/>
                        <a:ext cx="28321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9512" y="116632"/>
            <a:ext cx="2383427" cy="1155030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应用例题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9  </a:t>
            </a:r>
            <a:endParaRPr lang="zh-CN" altLang="en-US" sz="280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16288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解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43400" y="3690610"/>
            <a:ext cx="3596680" cy="1898630"/>
            <a:chOff x="4743400" y="3690610"/>
            <a:chExt cx="3596680" cy="1898630"/>
          </a:xfrm>
        </p:grpSpPr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6418274"/>
                </p:ext>
              </p:extLst>
            </p:nvPr>
          </p:nvGraphicFramePr>
          <p:xfrm>
            <a:off x="4743400" y="3852863"/>
            <a:ext cx="3429000" cy="167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16" name="Equation" r:id="rId10" imgW="3429000" imgH="1676160" progId="Equation.DSMT4">
                    <p:embed/>
                  </p:oleObj>
                </mc:Choice>
                <mc:Fallback>
                  <p:oleObj name="Equation" r:id="rId10" imgW="3429000" imgH="1676160" progId="Equation.DSMT4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3400" y="3852863"/>
                          <a:ext cx="3429000" cy="167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3187576"/>
                </p:ext>
              </p:extLst>
            </p:nvPr>
          </p:nvGraphicFramePr>
          <p:xfrm>
            <a:off x="4970463" y="4471988"/>
            <a:ext cx="31496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17" name="Equation" r:id="rId12" imgW="3149600" imgH="469900" progId="Equation.DSMT4">
                    <p:embed/>
                  </p:oleObj>
                </mc:Choice>
                <mc:Fallback>
                  <p:oleObj name="Equation" r:id="rId12" imgW="3149600" imgH="469900" progId="Equation.DSMT4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0463" y="4471988"/>
                          <a:ext cx="3149600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0925438"/>
                </p:ext>
              </p:extLst>
            </p:nvPr>
          </p:nvGraphicFramePr>
          <p:xfrm>
            <a:off x="4938092" y="5013176"/>
            <a:ext cx="31623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18" name="Equation" r:id="rId14" imgW="3162300" imgH="469900" progId="Equation.DSMT4">
                    <p:embed/>
                  </p:oleObj>
                </mc:Choice>
                <mc:Fallback>
                  <p:oleObj name="Equation" r:id="rId14" imgW="3162300" imgH="469900" progId="Equation.DSMT4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8092" y="5013176"/>
                          <a:ext cx="3162300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0796059"/>
                </p:ext>
              </p:extLst>
            </p:nvPr>
          </p:nvGraphicFramePr>
          <p:xfrm>
            <a:off x="5292080" y="3938240"/>
            <a:ext cx="3048000" cy="165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19" name="Equation" r:id="rId16" imgW="3048000" imgH="1651000" progId="Equation.DSMT4">
                    <p:embed/>
                  </p:oleObj>
                </mc:Choice>
                <mc:Fallback>
                  <p:oleObj name="Equation" r:id="rId16" imgW="3048000" imgH="1651000" progId="Equation.DSMT4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2080" y="3938240"/>
                          <a:ext cx="3048000" cy="165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2" name="直接连接符 31"/>
            <p:cNvCxnSpPr/>
            <p:nvPr/>
          </p:nvCxnSpPr>
          <p:spPr>
            <a:xfrm>
              <a:off x="6660232" y="3690610"/>
              <a:ext cx="0" cy="1898630"/>
            </a:xfrm>
            <a:prstGeom prst="line">
              <a:avLst/>
            </a:prstGeom>
            <a:ln w="5080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例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题</a:t>
            </a: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983350"/>
              </p:ext>
            </p:extLst>
          </p:nvPr>
        </p:nvGraphicFramePr>
        <p:xfrm>
          <a:off x="395536" y="3992563"/>
          <a:ext cx="41910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20" name="Equation" r:id="rId18" imgW="4191000" imgH="1739900" progId="Equation.DSMT4">
                  <p:embed/>
                </p:oleObj>
              </mc:Choice>
              <mc:Fallback>
                <p:oleObj name="Equation" r:id="rId18" imgW="4191000" imgH="173990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992563"/>
                        <a:ext cx="4191000" cy="173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891435"/>
              </p:ext>
            </p:extLst>
          </p:nvPr>
        </p:nvGraphicFramePr>
        <p:xfrm>
          <a:off x="1642095" y="4568676"/>
          <a:ext cx="318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21" name="Equation" r:id="rId20" imgW="3187700" imgH="444500" progId="Equation.DSMT4">
                  <p:embed/>
                </p:oleObj>
              </mc:Choice>
              <mc:Fallback>
                <p:oleObj name="Equation" r:id="rId20" imgW="3187700" imgH="44450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2095" y="4568676"/>
                        <a:ext cx="3187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021016"/>
              </p:ext>
            </p:extLst>
          </p:nvPr>
        </p:nvGraphicFramePr>
        <p:xfrm>
          <a:off x="1654423" y="4051300"/>
          <a:ext cx="318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22" name="Equation" r:id="rId22" imgW="3187700" imgH="444500" progId="Equation.DSMT4">
                  <p:embed/>
                </p:oleObj>
              </mc:Choice>
              <mc:Fallback>
                <p:oleObj name="Equation" r:id="rId22" imgW="3187700" imgH="44450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423" y="4051300"/>
                        <a:ext cx="3187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278616"/>
              </p:ext>
            </p:extLst>
          </p:nvPr>
        </p:nvGraphicFramePr>
        <p:xfrm>
          <a:off x="1654795" y="5170488"/>
          <a:ext cx="317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23" name="Equation" r:id="rId24" imgW="3175000" imgH="444500" progId="Equation.DSMT4">
                  <p:embed/>
                </p:oleObj>
              </mc:Choice>
              <mc:Fallback>
                <p:oleObj name="Equation" r:id="rId24" imgW="3175000" imgH="4445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795" y="5170488"/>
                        <a:ext cx="3175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314395"/>
              </p:ext>
            </p:extLst>
          </p:nvPr>
        </p:nvGraphicFramePr>
        <p:xfrm>
          <a:off x="2028056" y="4005064"/>
          <a:ext cx="30480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24" name="Equation" r:id="rId26" imgW="3048000" imgH="1651000" progId="Equation.DSMT4">
                  <p:embed/>
                </p:oleObj>
              </mc:Choice>
              <mc:Fallback>
                <p:oleObj name="Equation" r:id="rId26" imgW="3048000" imgH="165100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056" y="4005064"/>
                        <a:ext cx="30480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096458"/>
              </p:ext>
            </p:extLst>
          </p:nvPr>
        </p:nvGraphicFramePr>
        <p:xfrm>
          <a:off x="5530676" y="2276872"/>
          <a:ext cx="2425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25" name="Equation" r:id="rId27" imgW="2425700" imgH="1562100" progId="Equation.DSMT4">
                  <p:embed/>
                </p:oleObj>
              </mc:Choice>
              <mc:Fallback>
                <p:oleObj name="Equation" r:id="rId27" imgW="2425700" imgH="156210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676" y="2276872"/>
                        <a:ext cx="24257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直角上箭头 39"/>
          <p:cNvSpPr/>
          <p:nvPr/>
        </p:nvSpPr>
        <p:spPr>
          <a:xfrm>
            <a:off x="5364088" y="3849608"/>
            <a:ext cx="2160240" cy="1667624"/>
          </a:xfrm>
          <a:prstGeom prst="bent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2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44958E-6 L -0.44375 -0.239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87" y="-119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9306" y="-171400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251520" y="414824"/>
            <a:ext cx="8064896" cy="1069960"/>
            <a:chOff x="251520" y="116632"/>
            <a:chExt cx="8064896" cy="1069960"/>
          </a:xfrm>
        </p:grpSpPr>
        <p:sp>
          <p:nvSpPr>
            <p:cNvPr id="29" name="圆角矩形 28"/>
            <p:cNvSpPr/>
            <p:nvPr/>
          </p:nvSpPr>
          <p:spPr>
            <a:xfrm>
              <a:off x="286190" y="116632"/>
              <a:ext cx="7886210" cy="106443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80000"/>
              </a:schemeClr>
            </a:solidFill>
            <a:effectLst>
              <a:innerShdw blurRad="635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1520" y="232485"/>
              <a:ext cx="80648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/>
                <a:t> 性质</a:t>
              </a:r>
              <a:r>
                <a:rPr lang="en-US" altLang="zh-CN" sz="2800" b="1" dirty="0"/>
                <a:t>4  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800" b="1" i="1" baseline="-25000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zh-CN" altLang="zh-CN" sz="2800" b="1" baseline="-25000" dirty="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2800" b="1" i="1" baseline="-25000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800" b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~ </a:t>
              </a:r>
              <a:r>
                <a:rPr lang="en-US" altLang="zh-CN" sz="2800" b="1" i="1" dirty="0" err="1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800" b="1" i="1" baseline="-25000" dirty="0" err="1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zh-CN" altLang="zh-CN" sz="2800" b="1" baseline="-25000" dirty="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2800" b="1" i="1" baseline="-25000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800" b="1" dirty="0">
                  <a:sym typeface="Symbol"/>
                </a:rPr>
                <a:t></a:t>
              </a:r>
              <a:r>
                <a:rPr lang="zh-CN" altLang="zh-CN" sz="2800" b="1" dirty="0"/>
                <a:t>存在可逆矩阵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2800" b="1" i="1" baseline="-25000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zh-CN" altLang="zh-CN" sz="2800" b="1" dirty="0"/>
                <a:t>，</a:t>
              </a:r>
              <a:r>
                <a:rPr lang="en-US" altLang="zh-CN" sz="2800" b="1" i="1" dirty="0" err="1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800" b="1" i="1" baseline="-25000" dirty="0" err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zh-CN" sz="2800" b="1" dirty="0"/>
                <a:t>，使</a:t>
              </a:r>
              <a:r>
                <a:rPr lang="en-US" altLang="zh-CN" sz="2800" b="1" dirty="0"/>
                <a:t>   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PAQ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zh-CN" altLang="zh-CN" sz="2800" b="1" dirty="0"/>
                <a:t>。</a:t>
              </a:r>
              <a:endParaRPr lang="zh-CN" altLang="en-US" sz="2800" b="1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778963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性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质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51520" y="1782976"/>
            <a:ext cx="1944216" cy="709920"/>
            <a:chOff x="251520" y="116632"/>
            <a:chExt cx="8064896" cy="709920"/>
          </a:xfrm>
        </p:grpSpPr>
        <p:sp>
          <p:nvSpPr>
            <p:cNvPr id="24" name="圆角矩形 23"/>
            <p:cNvSpPr/>
            <p:nvPr/>
          </p:nvSpPr>
          <p:spPr>
            <a:xfrm>
              <a:off x="286190" y="116632"/>
              <a:ext cx="7886210" cy="70992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80000"/>
              </a:schemeClr>
            </a:solidFill>
            <a:effectLst>
              <a:innerShdw blurRad="635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1520" y="232485"/>
              <a:ext cx="80648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/>
                <a:t> </a:t>
              </a:r>
              <a:r>
                <a:rPr lang="zh-CN" altLang="en-US" sz="2800" b="1" dirty="0"/>
                <a:t>证明：略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64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作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业</a:t>
            </a:r>
            <a:r>
              <a:rPr lang="zh-CN" altLang="en-US" sz="3200" dirty="0"/>
              <a:t>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一、课堂内容总结</a:t>
            </a:r>
            <a:endParaRPr lang="en-US" altLang="zh-CN" sz="4000" b="1" dirty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二、书后习题</a:t>
            </a:r>
            <a:r>
              <a:rPr lang="en-US" altLang="zh-CN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P78</a:t>
            </a:r>
          </a:p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2</a:t>
            </a: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4</a:t>
            </a: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</a:t>
            </a: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6</a:t>
            </a:r>
          </a:p>
          <a:p>
            <a:pPr>
              <a:buNone/>
            </a:pP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三、</a:t>
            </a:r>
            <a:r>
              <a:rPr lang="en-US" altLang="zh-CN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32</a:t>
            </a: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学时做  </a:t>
            </a:r>
            <a:r>
              <a:rPr lang="en-US" altLang="zh-CN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P77  1</a:t>
            </a: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3</a:t>
            </a: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4</a:t>
            </a:r>
            <a:endParaRPr lang="zh-CN" altLang="en-US" sz="40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8963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266495"/>
              </p:ext>
            </p:extLst>
          </p:nvPr>
        </p:nvGraphicFramePr>
        <p:xfrm>
          <a:off x="3650754" y="3167921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03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Picture 2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754" y="3167921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884066"/>
              </p:ext>
            </p:extLst>
          </p:nvPr>
        </p:nvGraphicFramePr>
        <p:xfrm>
          <a:off x="3650754" y="3167921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04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Picture 2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754" y="3167921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807731"/>
              </p:ext>
            </p:extLst>
          </p:nvPr>
        </p:nvGraphicFramePr>
        <p:xfrm>
          <a:off x="3650754" y="3167921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05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Picture 2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754" y="3167921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1274" y="-243408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298500" y="376501"/>
            <a:ext cx="4192364" cy="800219"/>
            <a:chOff x="179512" y="376501"/>
            <a:chExt cx="4192364" cy="800219"/>
          </a:xfrm>
        </p:grpSpPr>
        <p:sp>
          <p:nvSpPr>
            <p:cNvPr id="9" name="TextBox 8"/>
            <p:cNvSpPr txBox="1"/>
            <p:nvPr/>
          </p:nvSpPr>
          <p:spPr>
            <a:xfrm>
              <a:off x="179512" y="376501"/>
              <a:ext cx="3791423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800" b="1" dirty="0"/>
                <a:t>（</a:t>
              </a:r>
              <a:r>
                <a:rPr lang="en-US" altLang="zh-CN" sz="2800" b="1" dirty="0"/>
                <a:t>2</a:t>
              </a:r>
              <a:r>
                <a:rPr lang="zh-CN" altLang="zh-CN" sz="2800" b="1" dirty="0"/>
                <a:t>）倍乘阵记作</a:t>
              </a:r>
              <a:r>
                <a:rPr lang="en-US" altLang="zh-CN" sz="2800" b="1" dirty="0"/>
                <a:t>          </a:t>
              </a:r>
              <a:r>
                <a:rPr lang="zh-CN" altLang="zh-CN" sz="2800" b="1" dirty="0"/>
                <a:t> </a:t>
              </a:r>
            </a:p>
            <a:p>
              <a:endParaRPr lang="zh-CN" altLang="en-US" dirty="0"/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9142370"/>
                </p:ext>
              </p:extLst>
            </p:nvPr>
          </p:nvGraphicFramePr>
          <p:xfrm>
            <a:off x="3228876" y="443012"/>
            <a:ext cx="11430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06" name="Equation" r:id="rId8" imgW="1143000" imgH="393700" progId="Equation.DSMT4">
                    <p:embed/>
                  </p:oleObj>
                </mc:Choice>
                <mc:Fallback>
                  <p:oleObj name="Equation" r:id="rId8" imgW="1143000" imgH="393700" progId="Equation.DSMT4">
                    <p:embed/>
                    <p:pic>
                      <p:nvPicPr>
                        <p:cNvPr id="0" name="Picture 24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8876" y="443012"/>
                          <a:ext cx="11430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184724"/>
              </p:ext>
            </p:extLst>
          </p:nvPr>
        </p:nvGraphicFramePr>
        <p:xfrm>
          <a:off x="1900932" y="1385159"/>
          <a:ext cx="2959100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07" name="Equation" r:id="rId10" imgW="2959100" imgH="2908300" progId="Equation.DSMT4">
                  <p:embed/>
                </p:oleObj>
              </mc:Choice>
              <mc:Fallback>
                <p:oleObj name="Equation" r:id="rId10" imgW="2959100" imgH="2908300" progId="Equation.DSMT4">
                  <p:embed/>
                  <p:pic>
                    <p:nvPicPr>
                      <p:cNvPr id="0" name="Picture 2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932" y="1385159"/>
                        <a:ext cx="2959100" cy="290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椭圆形标注 15"/>
          <p:cNvSpPr/>
          <p:nvPr/>
        </p:nvSpPr>
        <p:spPr>
          <a:xfrm>
            <a:off x="5551684" y="1378943"/>
            <a:ext cx="1972644" cy="1080120"/>
          </a:xfrm>
          <a:prstGeom prst="wedgeEllipseCallout">
            <a:avLst>
              <a:gd name="adj1" fmla="val -95690"/>
              <a:gd name="adj2" fmla="val 8129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第    行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759164"/>
              </p:ext>
            </p:extLst>
          </p:nvPr>
        </p:nvGraphicFramePr>
        <p:xfrm>
          <a:off x="6448524" y="1744653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08" name="Equation" r:id="rId12" imgW="139639" imgH="291973" progId="Equation.DSMT4">
                  <p:embed/>
                </p:oleObj>
              </mc:Choice>
              <mc:Fallback>
                <p:oleObj name="Equation" r:id="rId12" imgW="139639" imgH="291973" progId="Equation.DSMT4">
                  <p:embed/>
                  <p:pic>
                    <p:nvPicPr>
                      <p:cNvPr id="0" name="Picture 2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524" y="1744653"/>
                        <a:ext cx="1397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组合 53"/>
          <p:cNvGrpSpPr/>
          <p:nvPr/>
        </p:nvGrpSpPr>
        <p:grpSpPr>
          <a:xfrm>
            <a:off x="1907704" y="2579132"/>
            <a:ext cx="2952328" cy="461665"/>
            <a:chOff x="2195736" y="2132856"/>
            <a:chExt cx="2952328" cy="461665"/>
          </a:xfrm>
        </p:grpSpPr>
        <p:grpSp>
          <p:nvGrpSpPr>
            <p:cNvPr id="28" name="组合 27"/>
            <p:cNvGrpSpPr/>
            <p:nvPr/>
          </p:nvGrpSpPr>
          <p:grpSpPr>
            <a:xfrm>
              <a:off x="2195736" y="2132856"/>
              <a:ext cx="2952328" cy="461665"/>
              <a:chOff x="1331640" y="4221088"/>
              <a:chExt cx="2952328" cy="461665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331640" y="4333917"/>
                <a:ext cx="2952328" cy="24721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73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059832" y="4221088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2400" dirty="0"/>
              </a:p>
            </p:txBody>
          </p:sp>
        </p:grpSp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0625477"/>
                </p:ext>
              </p:extLst>
            </p:nvPr>
          </p:nvGraphicFramePr>
          <p:xfrm>
            <a:off x="3563888" y="2204864"/>
            <a:ext cx="2159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09" name="Equation" r:id="rId14" imgW="215713" imgH="304536" progId="Equation.DSMT4">
                    <p:embed/>
                  </p:oleObj>
                </mc:Choice>
                <mc:Fallback>
                  <p:oleObj name="Equation" r:id="rId14" imgW="215713" imgH="304536" progId="Equation.DSMT4">
                    <p:embed/>
                    <p:pic>
                      <p:nvPicPr>
                        <p:cNvPr id="0" name="Picture 24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888" y="2204864"/>
                          <a:ext cx="2159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" name="组合 52"/>
          <p:cNvGrpSpPr/>
          <p:nvPr/>
        </p:nvGrpSpPr>
        <p:grpSpPr>
          <a:xfrm>
            <a:off x="1907704" y="2579132"/>
            <a:ext cx="2952328" cy="461665"/>
            <a:chOff x="2195736" y="2751311"/>
            <a:chExt cx="2952328" cy="461665"/>
          </a:xfrm>
        </p:grpSpPr>
        <p:sp>
          <p:nvSpPr>
            <p:cNvPr id="46" name="矩形 45"/>
            <p:cNvSpPr/>
            <p:nvPr/>
          </p:nvSpPr>
          <p:spPr>
            <a:xfrm>
              <a:off x="2195736" y="2852936"/>
              <a:ext cx="2952328" cy="247211"/>
            </a:xfrm>
            <a:prstGeom prst="rect">
              <a:avLst/>
            </a:prstGeom>
            <a:solidFill>
              <a:schemeClr val="accent1">
                <a:alpha val="73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01821" y="275131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115616" y="4903059"/>
            <a:ext cx="5472608" cy="520700"/>
            <a:chOff x="2217068" y="5454702"/>
            <a:chExt cx="3308003" cy="520700"/>
          </a:xfrm>
        </p:grpSpPr>
        <p:graphicFrame>
          <p:nvGraphicFramePr>
            <p:cNvPr id="56" name="对象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5639977"/>
                </p:ext>
              </p:extLst>
            </p:nvPr>
          </p:nvGraphicFramePr>
          <p:xfrm>
            <a:off x="2217068" y="5597872"/>
            <a:ext cx="2667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10" name="Equation" r:id="rId16" imgW="266584" imgH="279279" progId="Equation.DSMT4">
                    <p:embed/>
                  </p:oleObj>
                </mc:Choice>
                <mc:Fallback>
                  <p:oleObj name="Equation" r:id="rId16" imgW="266584" imgH="279279" progId="Equation.DSMT4">
                    <p:embed/>
                    <p:pic>
                      <p:nvPicPr>
                        <p:cNvPr id="0" name="Picture 24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7068" y="5597872"/>
                          <a:ext cx="2667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右箭头 56"/>
            <p:cNvSpPr/>
            <p:nvPr/>
          </p:nvSpPr>
          <p:spPr>
            <a:xfrm>
              <a:off x="2739384" y="5464648"/>
              <a:ext cx="1610475" cy="484632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58" name="对象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4070848"/>
                </p:ext>
              </p:extLst>
            </p:nvPr>
          </p:nvGraphicFramePr>
          <p:xfrm>
            <a:off x="4407471" y="5454702"/>
            <a:ext cx="11176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11" name="Equation" r:id="rId18" imgW="1117600" imgH="520700" progId="Equation.DSMT4">
                    <p:embed/>
                  </p:oleObj>
                </mc:Choice>
                <mc:Fallback>
                  <p:oleObj name="Equation" r:id="rId18" imgW="1117600" imgH="520700" progId="Equation.DSMT4">
                    <p:embed/>
                    <p:pic>
                      <p:nvPicPr>
                        <p:cNvPr id="0" name="Picture 24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7471" y="5454702"/>
                          <a:ext cx="11176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" name="组合 64"/>
          <p:cNvGrpSpPr/>
          <p:nvPr/>
        </p:nvGrpSpPr>
        <p:grpSpPr>
          <a:xfrm>
            <a:off x="1979713" y="4624973"/>
            <a:ext cx="2387324" cy="1083677"/>
            <a:chOff x="2843809" y="4797152"/>
            <a:chExt cx="2387324" cy="1083677"/>
          </a:xfrm>
        </p:grpSpPr>
        <p:sp>
          <p:nvSpPr>
            <p:cNvPr id="59" name="TextBox 58"/>
            <p:cNvSpPr txBox="1"/>
            <p:nvPr/>
          </p:nvSpPr>
          <p:spPr>
            <a:xfrm>
              <a:off x="2843809" y="4797152"/>
              <a:ext cx="23873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数          乘第   行</a:t>
              </a:r>
            </a:p>
          </p:txBody>
        </p:sp>
        <p:graphicFrame>
          <p:nvGraphicFramePr>
            <p:cNvPr id="60" name="对象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0059490"/>
                </p:ext>
              </p:extLst>
            </p:nvPr>
          </p:nvGraphicFramePr>
          <p:xfrm>
            <a:off x="3203848" y="4869160"/>
            <a:ext cx="7620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12" name="Equation" r:id="rId20" imgW="761669" imgH="317362" progId="Equation.DSMT4">
                    <p:embed/>
                  </p:oleObj>
                </mc:Choice>
                <mc:Fallback>
                  <p:oleObj name="Equation" r:id="rId20" imgW="761669" imgH="317362" progId="Equation.DSMT4">
                    <p:embed/>
                    <p:pic>
                      <p:nvPicPr>
                        <p:cNvPr id="0" name="Picture 24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3848" y="4869160"/>
                          <a:ext cx="762000" cy="31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053102"/>
                </p:ext>
              </p:extLst>
            </p:nvPr>
          </p:nvGraphicFramePr>
          <p:xfrm>
            <a:off x="4572000" y="4865092"/>
            <a:ext cx="1397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13" name="Equation" r:id="rId22" imgW="139639" imgH="291973" progId="Equation.DSMT4">
                    <p:embed/>
                  </p:oleObj>
                </mc:Choice>
                <mc:Fallback>
                  <p:oleObj name="Equation" r:id="rId22" imgW="139639" imgH="291973" progId="Equation.DSMT4">
                    <p:embed/>
                    <p:pic>
                      <p:nvPicPr>
                        <p:cNvPr id="0" name="Picture 24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4865092"/>
                          <a:ext cx="1397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9661291"/>
                </p:ext>
              </p:extLst>
            </p:nvPr>
          </p:nvGraphicFramePr>
          <p:xfrm>
            <a:off x="3779912" y="5436329"/>
            <a:ext cx="3810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14" name="Equation" r:id="rId24" imgW="380835" imgH="444307" progId="Equation.DSMT4">
                    <p:embed/>
                  </p:oleObj>
                </mc:Choice>
                <mc:Fallback>
                  <p:oleObj name="Equation" r:id="rId24" imgW="380835" imgH="444307" progId="Equation.DSMT4">
                    <p:embed/>
                    <p:pic>
                      <p:nvPicPr>
                        <p:cNvPr id="0" name="Picture 24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912" y="5436329"/>
                          <a:ext cx="3810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TextBox 32"/>
          <p:cNvSpPr txBox="1"/>
          <p:nvPr/>
        </p:nvSpPr>
        <p:spPr>
          <a:xfrm>
            <a:off x="8297832" y="1628800"/>
            <a:ext cx="738664" cy="23685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倍乘阵定义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06955" y="6093296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07504" y="1144848"/>
            <a:ext cx="7704856" cy="47324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26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939762"/>
              </p:ext>
            </p:extLst>
          </p:nvPr>
        </p:nvGraphicFramePr>
        <p:xfrm>
          <a:off x="3794770" y="320189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6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Picture 47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770" y="3201893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298098"/>
              </p:ext>
            </p:extLst>
          </p:nvPr>
        </p:nvGraphicFramePr>
        <p:xfrm>
          <a:off x="3794770" y="320189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7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Picture 47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770" y="3201893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542596"/>
              </p:ext>
            </p:extLst>
          </p:nvPr>
        </p:nvGraphicFramePr>
        <p:xfrm>
          <a:off x="3794770" y="320189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8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Picture 47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770" y="3201893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351812"/>
              </p:ext>
            </p:extLst>
          </p:nvPr>
        </p:nvGraphicFramePr>
        <p:xfrm>
          <a:off x="2362696" y="1706468"/>
          <a:ext cx="3073400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9" name="Equation" r:id="rId8" imgW="3073400" imgH="2908300" progId="Equation.DSMT4">
                  <p:embed/>
                </p:oleObj>
              </mc:Choice>
              <mc:Fallback>
                <p:oleObj name="Equation" r:id="rId8" imgW="3073400" imgH="2908300" progId="Equation.DSMT4">
                  <p:embed/>
                  <p:pic>
                    <p:nvPicPr>
                      <p:cNvPr id="0" name="Picture 47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696" y="1706468"/>
                        <a:ext cx="3073400" cy="290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07504" y="-71229"/>
            <a:ext cx="7560840" cy="1849854"/>
            <a:chOff x="107504" y="-71229"/>
            <a:chExt cx="7560840" cy="1849854"/>
          </a:xfrm>
        </p:grpSpPr>
        <p:sp>
          <p:nvSpPr>
            <p:cNvPr id="8" name="TextBox 7"/>
            <p:cNvSpPr txBox="1"/>
            <p:nvPr/>
          </p:nvSpPr>
          <p:spPr>
            <a:xfrm>
              <a:off x="1255370" y="-71229"/>
              <a:ext cx="26642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zh-CN" sz="2800" b="1" dirty="0"/>
            </a:p>
            <a:p>
              <a:r>
                <a:rPr lang="en-US" altLang="zh-CN" sz="2800" b="1" dirty="0"/>
                <a:t> </a:t>
              </a:r>
              <a:endParaRPr lang="zh-CN" altLang="zh-CN" sz="2800" b="1" dirty="0"/>
            </a:p>
            <a:p>
              <a:endParaRPr lang="zh-CN" altLang="en-US" sz="28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504" y="116632"/>
              <a:ext cx="7560840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/>
                <a:t>（</a:t>
              </a:r>
              <a:r>
                <a:rPr lang="en-US" altLang="zh-CN" sz="2800" b="1" dirty="0"/>
                <a:t>3</a:t>
              </a:r>
              <a:r>
                <a:rPr lang="zh-CN" altLang="zh-CN" sz="2800" b="1" dirty="0"/>
                <a:t>）倍加阵：将</a:t>
              </a:r>
              <a:r>
                <a:rPr lang="en-US" altLang="zh-CN" sz="2800" b="1" dirty="0"/>
                <a:t>    </a:t>
              </a:r>
              <a:r>
                <a:rPr lang="zh-CN" altLang="zh-CN" sz="2800" b="1" dirty="0"/>
                <a:t>的第</a:t>
              </a:r>
              <a:r>
                <a:rPr lang="en-US" altLang="zh-CN" sz="2800" b="1" dirty="0"/>
                <a:t>    </a:t>
              </a:r>
              <a:r>
                <a:rPr lang="zh-CN" altLang="zh-CN" sz="2800" b="1" dirty="0"/>
                <a:t>行的</a:t>
              </a:r>
              <a:r>
                <a:rPr lang="en-US" altLang="zh-CN" sz="2800" b="1" dirty="0"/>
                <a:t>    </a:t>
              </a:r>
              <a:r>
                <a:rPr lang="zh-CN" altLang="zh-CN" sz="2800" b="1" dirty="0"/>
                <a:t>倍加到第</a:t>
              </a:r>
              <a:r>
                <a:rPr lang="en-US" altLang="zh-CN" sz="2800" b="1" dirty="0"/>
                <a:t>   </a:t>
              </a:r>
              <a:r>
                <a:rPr lang="zh-CN" altLang="zh-CN" sz="2800" b="1" dirty="0"/>
                <a:t>行（或将</a:t>
              </a:r>
              <a:r>
                <a:rPr lang="en-US" altLang="zh-CN" sz="2800" b="1" dirty="0"/>
                <a:t>   </a:t>
              </a:r>
              <a:r>
                <a:rPr lang="zh-CN" altLang="zh-CN" sz="2800" b="1" dirty="0"/>
                <a:t>的第</a:t>
              </a:r>
              <a:r>
                <a:rPr lang="en-US" altLang="zh-CN" sz="2800" b="1" dirty="0"/>
                <a:t>  </a:t>
              </a:r>
              <a:r>
                <a:rPr lang="zh-CN" altLang="zh-CN" sz="2800" b="1" dirty="0"/>
                <a:t>列的</a:t>
              </a:r>
              <a:r>
                <a:rPr lang="en-US" altLang="zh-CN" sz="2800" b="1" dirty="0"/>
                <a:t>   </a:t>
              </a:r>
              <a:r>
                <a:rPr lang="zh-CN" altLang="zh-CN" sz="2800" b="1" dirty="0"/>
                <a:t>倍加到第</a:t>
              </a:r>
              <a:r>
                <a:rPr lang="en-US" altLang="zh-CN" sz="2800" b="1" dirty="0"/>
                <a:t>   </a:t>
              </a:r>
              <a:r>
                <a:rPr lang="zh-CN" altLang="zh-CN" sz="2800" b="1" dirty="0"/>
                <a:t>列）所得到的矩阵，记作</a:t>
              </a:r>
              <a:r>
                <a:rPr lang="en-US" altLang="zh-CN" sz="2800" b="1" dirty="0"/>
                <a:t>                </a:t>
              </a:r>
              <a:endParaRPr lang="zh-CN" altLang="zh-CN" sz="2800" b="1" dirty="0"/>
            </a:p>
            <a:p>
              <a:endParaRPr lang="zh-CN" altLang="en-US" dirty="0"/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3684792"/>
                </p:ext>
              </p:extLst>
            </p:nvPr>
          </p:nvGraphicFramePr>
          <p:xfrm>
            <a:off x="2897188" y="261938"/>
            <a:ext cx="3175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90" name="Equation" r:id="rId10" imgW="317225" imgH="291847" progId="Equation.DSMT4">
                    <p:embed/>
                  </p:oleObj>
                </mc:Choice>
                <mc:Fallback>
                  <p:oleObj name="Equation" r:id="rId10" imgW="317225" imgH="291847" progId="Equation.DSMT4">
                    <p:embed/>
                    <p:pic>
                      <p:nvPicPr>
                        <p:cNvPr id="0" name="Picture 47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7188" y="261938"/>
                          <a:ext cx="3175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5077627"/>
                </p:ext>
              </p:extLst>
            </p:nvPr>
          </p:nvGraphicFramePr>
          <p:xfrm>
            <a:off x="3924300" y="180975"/>
            <a:ext cx="2159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91" name="Equation" r:id="rId12" imgW="215713" imgH="393359" progId="Equation.DSMT4">
                    <p:embed/>
                  </p:oleObj>
                </mc:Choice>
                <mc:Fallback>
                  <p:oleObj name="Equation" r:id="rId12" imgW="215713" imgH="393359" progId="Equation.DSMT4">
                    <p:embed/>
                    <p:pic>
                      <p:nvPicPr>
                        <p:cNvPr id="0" name="Picture 47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300" y="180975"/>
                          <a:ext cx="2159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5135724"/>
                </p:ext>
              </p:extLst>
            </p:nvPr>
          </p:nvGraphicFramePr>
          <p:xfrm>
            <a:off x="4997450" y="236538"/>
            <a:ext cx="2413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92" name="Equation" r:id="rId14" imgW="241091" imgH="317225" progId="Equation.DSMT4">
                    <p:embed/>
                  </p:oleObj>
                </mc:Choice>
                <mc:Fallback>
                  <p:oleObj name="Equation" r:id="rId14" imgW="241091" imgH="317225" progId="Equation.DSMT4">
                    <p:embed/>
                    <p:pic>
                      <p:nvPicPr>
                        <p:cNvPr id="0" name="Picture 47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7450" y="236538"/>
                          <a:ext cx="241300" cy="31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9024108"/>
                </p:ext>
              </p:extLst>
            </p:nvPr>
          </p:nvGraphicFramePr>
          <p:xfrm>
            <a:off x="6808564" y="262389"/>
            <a:ext cx="1397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93" name="Equation" r:id="rId16" imgW="139639" imgH="291973" progId="Equation.DSMT4">
                    <p:embed/>
                  </p:oleObj>
                </mc:Choice>
                <mc:Fallback>
                  <p:oleObj name="Equation" r:id="rId16" imgW="139639" imgH="291973" progId="Equation.DSMT4">
                    <p:embed/>
                    <p:pic>
                      <p:nvPicPr>
                        <p:cNvPr id="0" name="Picture 47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8564" y="262389"/>
                          <a:ext cx="1397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0632065"/>
                </p:ext>
              </p:extLst>
            </p:nvPr>
          </p:nvGraphicFramePr>
          <p:xfrm>
            <a:off x="1249363" y="693738"/>
            <a:ext cx="3175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94" name="Equation" r:id="rId18" imgW="317225" imgH="291847" progId="Equation.DSMT4">
                    <p:embed/>
                  </p:oleObj>
                </mc:Choice>
                <mc:Fallback>
                  <p:oleObj name="Equation" r:id="rId18" imgW="317225" imgH="291847" progId="Equation.DSMT4">
                    <p:embed/>
                    <p:pic>
                      <p:nvPicPr>
                        <p:cNvPr id="0" name="Picture 47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9363" y="693738"/>
                          <a:ext cx="3175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7274606"/>
                </p:ext>
              </p:extLst>
            </p:nvPr>
          </p:nvGraphicFramePr>
          <p:xfrm>
            <a:off x="2265363" y="642938"/>
            <a:ext cx="1524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95" name="Equation" r:id="rId20" imgW="152268" imgH="317225" progId="Equation.DSMT4">
                    <p:embed/>
                  </p:oleObj>
                </mc:Choice>
                <mc:Fallback>
                  <p:oleObj name="Equation" r:id="rId20" imgW="152268" imgH="317225" progId="Equation.DSMT4">
                    <p:embed/>
                    <p:pic>
                      <p:nvPicPr>
                        <p:cNvPr id="0" name="Picture 47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5363" y="642938"/>
                          <a:ext cx="152400" cy="31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0752863"/>
                </p:ext>
              </p:extLst>
            </p:nvPr>
          </p:nvGraphicFramePr>
          <p:xfrm>
            <a:off x="3125788" y="668338"/>
            <a:ext cx="2413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96" name="Equation" r:id="rId22" imgW="241091" imgH="317225" progId="Equation.DSMT4">
                    <p:embed/>
                  </p:oleObj>
                </mc:Choice>
                <mc:Fallback>
                  <p:oleObj name="Equation" r:id="rId22" imgW="241091" imgH="317225" progId="Equation.DSMT4">
                    <p:embed/>
                    <p:pic>
                      <p:nvPicPr>
                        <p:cNvPr id="0" name="Picture 47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5788" y="668338"/>
                          <a:ext cx="241300" cy="31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2893065"/>
                </p:ext>
              </p:extLst>
            </p:nvPr>
          </p:nvGraphicFramePr>
          <p:xfrm>
            <a:off x="4787900" y="620688"/>
            <a:ext cx="2159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97" name="Equation" r:id="rId24" imgW="215713" imgH="393359" progId="Equation.DSMT4">
                    <p:embed/>
                  </p:oleObj>
                </mc:Choice>
                <mc:Fallback>
                  <p:oleObj name="Equation" r:id="rId24" imgW="215713" imgH="393359" progId="Equation.DSMT4">
                    <p:embed/>
                    <p:pic>
                      <p:nvPicPr>
                        <p:cNvPr id="0" name="Picture 47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7900" y="620688"/>
                          <a:ext cx="2159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3837584"/>
                </p:ext>
              </p:extLst>
            </p:nvPr>
          </p:nvGraphicFramePr>
          <p:xfrm>
            <a:off x="2123728" y="1096963"/>
            <a:ext cx="12319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98" name="Equation" r:id="rId26" imgW="1231366" imgH="393529" progId="Equation.DSMT4">
                    <p:embed/>
                  </p:oleObj>
                </mc:Choice>
                <mc:Fallback>
                  <p:oleObj name="Equation" r:id="rId26" imgW="1231366" imgH="393529" progId="Equation.DSMT4">
                    <p:embed/>
                    <p:pic>
                      <p:nvPicPr>
                        <p:cNvPr id="0" name="Picture 47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1096963"/>
                          <a:ext cx="12319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椭圆形标注 23"/>
          <p:cNvSpPr/>
          <p:nvPr/>
        </p:nvSpPr>
        <p:spPr>
          <a:xfrm>
            <a:off x="5930342" y="1706617"/>
            <a:ext cx="1954026" cy="850556"/>
          </a:xfrm>
          <a:prstGeom prst="wedgeEllipseCallout">
            <a:avLst>
              <a:gd name="adj1" fmla="val -78596"/>
              <a:gd name="adj2" fmla="val 7425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第   行</a:t>
            </a:r>
          </a:p>
        </p:txBody>
      </p:sp>
      <p:sp>
        <p:nvSpPr>
          <p:cNvPr id="25" name="椭圆形标注 24"/>
          <p:cNvSpPr/>
          <p:nvPr/>
        </p:nvSpPr>
        <p:spPr>
          <a:xfrm rot="11172156">
            <a:off x="98212" y="3309876"/>
            <a:ext cx="1809492" cy="973547"/>
          </a:xfrm>
          <a:prstGeom prst="wedgeEllipseCallout">
            <a:avLst>
              <a:gd name="adj1" fmla="val -82552"/>
              <a:gd name="adj2" fmla="val 30803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/>
          </a:p>
          <a:p>
            <a:pPr algn="ctr"/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8395" y="3506817"/>
            <a:ext cx="1233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第    行</a:t>
            </a: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382026"/>
              </p:ext>
            </p:extLst>
          </p:nvPr>
        </p:nvGraphicFramePr>
        <p:xfrm>
          <a:off x="6837505" y="1985015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99" name="Equation" r:id="rId28" imgW="139639" imgH="291973" progId="Equation.DSMT4">
                  <p:embed/>
                </p:oleObj>
              </mc:Choice>
              <mc:Fallback>
                <p:oleObj name="Equation" r:id="rId28" imgW="139639" imgH="291973" progId="Equation.DSMT4">
                  <p:embed/>
                  <p:pic>
                    <p:nvPicPr>
                      <p:cNvPr id="0" name="Picture 47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505" y="1985015"/>
                        <a:ext cx="1397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197020"/>
              </p:ext>
            </p:extLst>
          </p:nvPr>
        </p:nvGraphicFramePr>
        <p:xfrm>
          <a:off x="971724" y="3584277"/>
          <a:ext cx="215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00" name="Equation" r:id="rId30" imgW="215806" imgH="368140" progId="Equation.DSMT4">
                  <p:embed/>
                </p:oleObj>
              </mc:Choice>
              <mc:Fallback>
                <p:oleObj name="Equation" r:id="rId30" imgW="215806" imgH="368140" progId="Equation.DSMT4">
                  <p:embed/>
                  <p:pic>
                    <p:nvPicPr>
                      <p:cNvPr id="0" name="Picture 47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724" y="3584277"/>
                        <a:ext cx="2159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2411760" y="3405341"/>
            <a:ext cx="2952328" cy="317500"/>
            <a:chOff x="3131840" y="3543548"/>
            <a:chExt cx="2952328" cy="317500"/>
          </a:xfrm>
        </p:grpSpPr>
        <p:sp>
          <p:nvSpPr>
            <p:cNvPr id="34" name="矩形 33"/>
            <p:cNvSpPr/>
            <p:nvPr/>
          </p:nvSpPr>
          <p:spPr>
            <a:xfrm>
              <a:off x="3131840" y="3573016"/>
              <a:ext cx="2952328" cy="24721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73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9340249"/>
                </p:ext>
              </p:extLst>
            </p:nvPr>
          </p:nvGraphicFramePr>
          <p:xfrm>
            <a:off x="4991472" y="3543548"/>
            <a:ext cx="2286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401" name="Equation" r:id="rId32" imgW="228501" imgH="317362" progId="Equation.DSMT4">
                    <p:embed/>
                  </p:oleObj>
                </mc:Choice>
                <mc:Fallback>
                  <p:oleObj name="Equation" r:id="rId32" imgW="228501" imgH="317362" progId="Equation.DSMT4">
                    <p:embed/>
                    <p:pic>
                      <p:nvPicPr>
                        <p:cNvPr id="0" name="Picture 47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1472" y="3543548"/>
                          <a:ext cx="228600" cy="31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TextBox 37"/>
          <p:cNvSpPr txBox="1"/>
          <p:nvPr/>
        </p:nvSpPr>
        <p:spPr>
          <a:xfrm>
            <a:off x="3275856" y="24987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grpSp>
        <p:nvGrpSpPr>
          <p:cNvPr id="39" name="组合 38"/>
          <p:cNvGrpSpPr/>
          <p:nvPr/>
        </p:nvGrpSpPr>
        <p:grpSpPr>
          <a:xfrm>
            <a:off x="1084910" y="5002341"/>
            <a:ext cx="6583432" cy="520700"/>
            <a:chOff x="2217068" y="5454702"/>
            <a:chExt cx="3351784" cy="520700"/>
          </a:xfrm>
        </p:grpSpPr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0446162"/>
                </p:ext>
              </p:extLst>
            </p:nvPr>
          </p:nvGraphicFramePr>
          <p:xfrm>
            <a:off x="2217068" y="5597872"/>
            <a:ext cx="2667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402" name="Equation" r:id="rId34" imgW="266584" imgH="279279" progId="Equation.DSMT4">
                    <p:embed/>
                  </p:oleObj>
                </mc:Choice>
                <mc:Fallback>
                  <p:oleObj name="Equation" r:id="rId34" imgW="266584" imgH="279279" progId="Equation.DSMT4">
                    <p:embed/>
                    <p:pic>
                      <p:nvPicPr>
                        <p:cNvPr id="0" name="Picture 47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7068" y="5597872"/>
                          <a:ext cx="2667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右箭头 40"/>
            <p:cNvSpPr/>
            <p:nvPr/>
          </p:nvSpPr>
          <p:spPr>
            <a:xfrm>
              <a:off x="2403108" y="5490770"/>
              <a:ext cx="2048562" cy="484632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4252994"/>
                </p:ext>
              </p:extLst>
            </p:nvPr>
          </p:nvGraphicFramePr>
          <p:xfrm>
            <a:off x="4424072" y="5454702"/>
            <a:ext cx="1144780" cy="494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403" name="Equation" r:id="rId36" imgW="1206500" imgH="520700" progId="Equation.DSMT4">
                    <p:embed/>
                  </p:oleObj>
                </mc:Choice>
                <mc:Fallback>
                  <p:oleObj name="Equation" r:id="rId36" imgW="1206500" imgH="520700" progId="Equation.DSMT4">
                    <p:embed/>
                    <p:pic>
                      <p:nvPicPr>
                        <p:cNvPr id="0" name="Picture 47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4072" y="5454702"/>
                          <a:ext cx="1144780" cy="4945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TextBox 42"/>
          <p:cNvSpPr txBox="1"/>
          <p:nvPr/>
        </p:nvSpPr>
        <p:spPr>
          <a:xfrm>
            <a:off x="1522954" y="4701336"/>
            <a:ext cx="448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以   乘    的第  行加到第  行上</a:t>
            </a:r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611019"/>
              </p:ext>
            </p:extLst>
          </p:nvPr>
        </p:nvGraphicFramePr>
        <p:xfrm>
          <a:off x="1928708" y="4773418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04" name="Equation" r:id="rId38" imgW="228501" imgH="317362" progId="Equation.DSMT4">
                  <p:embed/>
                </p:oleObj>
              </mc:Choice>
              <mc:Fallback>
                <p:oleObj name="Equation" r:id="rId38" imgW="228501" imgH="317362" progId="Equation.DSMT4">
                  <p:embed/>
                  <p:pic>
                    <p:nvPicPr>
                      <p:cNvPr id="0" name="Picture 47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08" y="4773418"/>
                        <a:ext cx="228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474439"/>
              </p:ext>
            </p:extLst>
          </p:nvPr>
        </p:nvGraphicFramePr>
        <p:xfrm>
          <a:off x="2420392" y="4786118"/>
          <a:ext cx="279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05" name="Equation" r:id="rId40" imgW="279279" imgH="291973" progId="Equation.DSMT4">
                  <p:embed/>
                </p:oleObj>
              </mc:Choice>
              <mc:Fallback>
                <p:oleObj name="Equation" r:id="rId40" imgW="279279" imgH="291973" progId="Equation.DSMT4">
                  <p:embed/>
                  <p:pic>
                    <p:nvPicPr>
                      <p:cNvPr id="0" name="Picture 47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392" y="4786118"/>
                        <a:ext cx="2794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519960"/>
              </p:ext>
            </p:extLst>
          </p:nvPr>
        </p:nvGraphicFramePr>
        <p:xfrm>
          <a:off x="3275856" y="4730953"/>
          <a:ext cx="215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06" name="Equation" r:id="rId42" imgW="215806" imgH="368140" progId="Equation.DSMT4">
                  <p:embed/>
                </p:oleObj>
              </mc:Choice>
              <mc:Fallback>
                <p:oleObj name="Equation" r:id="rId42" imgW="215806" imgH="368140" progId="Equation.DSMT4">
                  <p:embed/>
                  <p:pic>
                    <p:nvPicPr>
                      <p:cNvPr id="0" name="Picture 47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730953"/>
                        <a:ext cx="2159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648026"/>
              </p:ext>
            </p:extLst>
          </p:nvPr>
        </p:nvGraphicFramePr>
        <p:xfrm>
          <a:off x="4716016" y="4786118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07" name="Equation" r:id="rId44" imgW="139639" imgH="291973" progId="Equation.DSMT4">
                  <p:embed/>
                </p:oleObj>
              </mc:Choice>
              <mc:Fallback>
                <p:oleObj name="Equation" r:id="rId44" imgW="139639" imgH="291973" progId="Equation.DSMT4">
                  <p:embed/>
                  <p:pic>
                    <p:nvPicPr>
                      <p:cNvPr id="0" name="Picture 47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786118"/>
                        <a:ext cx="1397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450322" y="5419610"/>
            <a:ext cx="4480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b="1" dirty="0"/>
          </a:p>
          <a:p>
            <a:endParaRPr lang="zh-CN" altLang="en-US" dirty="0"/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360860"/>
              </p:ext>
            </p:extLst>
          </p:nvPr>
        </p:nvGraphicFramePr>
        <p:xfrm>
          <a:off x="3005336" y="5405438"/>
          <a:ext cx="990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08" name="Equation" r:id="rId46" imgW="990170" imgH="495085" progId="Equation.DSMT4">
                  <p:embed/>
                </p:oleObj>
              </mc:Choice>
              <mc:Fallback>
                <p:oleObj name="Equation" r:id="rId46" imgW="990170" imgH="495085" progId="Equation.DSMT4">
                  <p:embed/>
                  <p:pic>
                    <p:nvPicPr>
                      <p:cNvPr id="0" name="Picture 47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336" y="5405438"/>
                        <a:ext cx="990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8297832" y="1636467"/>
            <a:ext cx="738664" cy="23685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倍加阵定义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06955" y="6093296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07504" y="1713100"/>
            <a:ext cx="8082389" cy="41641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98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024 L 0.00382 -0.1238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54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723844"/>
              </p:ext>
            </p:extLst>
          </p:nvPr>
        </p:nvGraphicFramePr>
        <p:xfrm>
          <a:off x="3834482" y="30959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36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Picture 3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4482" y="3095913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452054"/>
              </p:ext>
            </p:extLst>
          </p:nvPr>
        </p:nvGraphicFramePr>
        <p:xfrm>
          <a:off x="3834482" y="30959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37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Picture 3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4482" y="3095913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9666"/>
              </p:ext>
            </p:extLst>
          </p:nvPr>
        </p:nvGraphicFramePr>
        <p:xfrm>
          <a:off x="3834482" y="30959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38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Picture 3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4482" y="3095913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5002" y="-315416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75208" y="232485"/>
            <a:ext cx="7733284" cy="1512168"/>
            <a:chOff x="75208" y="232485"/>
            <a:chExt cx="7733284" cy="1512168"/>
          </a:xfrm>
        </p:grpSpPr>
        <p:sp>
          <p:nvSpPr>
            <p:cNvPr id="14" name="圆角矩形 13"/>
            <p:cNvSpPr/>
            <p:nvPr/>
          </p:nvSpPr>
          <p:spPr>
            <a:xfrm>
              <a:off x="183220" y="232485"/>
              <a:ext cx="7625272" cy="151216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80000"/>
              </a:schemeClr>
            </a:solidFill>
            <a:effectLst>
              <a:innerShdw blurRad="635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208" y="287650"/>
              <a:ext cx="77332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/>
                <a:t>性质</a:t>
              </a:r>
              <a:r>
                <a:rPr lang="en-US" altLang="zh-CN" sz="2800" b="1" dirty="0"/>
                <a:t>1  </a:t>
              </a:r>
              <a:r>
                <a:rPr lang="zh-CN" altLang="zh-CN" sz="2800" b="1" dirty="0"/>
                <a:t>对</a:t>
              </a:r>
              <a:r>
                <a:rPr lang="en-US" altLang="zh-CN" sz="2800" b="1" dirty="0"/>
                <a:t>   </a:t>
              </a:r>
              <a:r>
                <a:rPr lang="zh-CN" altLang="zh-CN" sz="2800" b="1" dirty="0"/>
                <a:t>施行一次初等行变换，相当于在</a:t>
              </a:r>
              <a:r>
                <a:rPr lang="en-US" altLang="zh-CN" sz="2800" b="1" dirty="0"/>
                <a:t>    </a:t>
              </a:r>
              <a:r>
                <a:rPr lang="zh-CN" altLang="zh-CN" sz="2800" b="1" dirty="0"/>
                <a:t>的左边乘以相应的初等</a:t>
              </a:r>
              <a:r>
                <a:rPr lang="zh-CN" altLang="en-US" sz="2800" b="1" dirty="0"/>
                <a:t>矩</a:t>
              </a:r>
              <a:r>
                <a:rPr lang="zh-CN" altLang="zh-CN" sz="2800" b="1" dirty="0"/>
                <a:t>阵；对</a:t>
              </a:r>
              <a:r>
                <a:rPr lang="en-US" altLang="zh-CN" sz="2800" b="1" dirty="0"/>
                <a:t>    </a:t>
              </a:r>
              <a:r>
                <a:rPr lang="zh-CN" altLang="zh-CN" sz="2800" b="1" dirty="0"/>
                <a:t>施行一次初等列变换，相当于在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zh-CN" altLang="zh-CN" sz="2800" b="1" dirty="0"/>
                <a:t>的右边乘以相应的初等</a:t>
              </a:r>
              <a:r>
                <a:rPr lang="zh-CN" altLang="en-US" sz="2800" b="1" dirty="0"/>
                <a:t>矩</a:t>
              </a:r>
              <a:r>
                <a:rPr lang="zh-CN" altLang="zh-CN" sz="2800" b="1" dirty="0"/>
                <a:t>阵</a:t>
              </a:r>
              <a:r>
                <a:rPr lang="zh-CN" altLang="en-US" sz="2800" b="1" dirty="0"/>
                <a:t>。</a:t>
              </a: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4006724"/>
                </p:ext>
              </p:extLst>
            </p:nvPr>
          </p:nvGraphicFramePr>
          <p:xfrm>
            <a:off x="1515368" y="376501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39" name="Equation" r:id="rId8" imgW="279279" imgH="304668" progId="Equation.DSMT4">
                    <p:embed/>
                  </p:oleObj>
                </mc:Choice>
                <mc:Fallback>
                  <p:oleObj name="Equation" r:id="rId8" imgW="279279" imgH="304668" progId="Equation.DSMT4">
                    <p:embed/>
                    <p:pic>
                      <p:nvPicPr>
                        <p:cNvPr id="0" name="Picture 33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368" y="376501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288529"/>
                </p:ext>
              </p:extLst>
            </p:nvPr>
          </p:nvGraphicFramePr>
          <p:xfrm>
            <a:off x="6852592" y="359733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40" name="Equation" r:id="rId10" imgW="279279" imgH="304668" progId="Equation.DSMT4">
                    <p:embed/>
                  </p:oleObj>
                </mc:Choice>
                <mc:Fallback>
                  <p:oleObj name="Equation" r:id="rId10" imgW="279279" imgH="304668" progId="Equation.DSMT4">
                    <p:embed/>
                    <p:pic>
                      <p:nvPicPr>
                        <p:cNvPr id="0" name="Picture 33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2592" y="359733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8337365"/>
                </p:ext>
              </p:extLst>
            </p:nvPr>
          </p:nvGraphicFramePr>
          <p:xfrm>
            <a:off x="4857752" y="785794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41" name="Equation" r:id="rId12" imgW="279279" imgH="304668" progId="Equation.DSMT4">
                    <p:embed/>
                  </p:oleObj>
                </mc:Choice>
                <mc:Fallback>
                  <p:oleObj name="Equation" r:id="rId12" imgW="279279" imgH="304668" progId="Equation.DSMT4">
                    <p:embed/>
                    <p:pic>
                      <p:nvPicPr>
                        <p:cNvPr id="0" name="Picture 33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7752" y="785794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528968"/>
              </p:ext>
            </p:extLst>
          </p:nvPr>
        </p:nvGraphicFramePr>
        <p:xfrm>
          <a:off x="271463" y="2884488"/>
          <a:ext cx="28067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42" name="Equation" r:id="rId13" imgW="2806700" imgH="2057400" progId="Equation.DSMT4">
                  <p:embed/>
                </p:oleObj>
              </mc:Choice>
              <mc:Fallback>
                <p:oleObj name="Equation" r:id="rId13" imgW="2806700" imgH="2057400" progId="Equation.DSMT4">
                  <p:embed/>
                  <p:pic>
                    <p:nvPicPr>
                      <p:cNvPr id="0" name="Picture 3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3" y="2884488"/>
                        <a:ext cx="28067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75208" y="1816661"/>
            <a:ext cx="7920880" cy="1231106"/>
            <a:chOff x="75208" y="1816661"/>
            <a:chExt cx="7920880" cy="1231106"/>
          </a:xfrm>
        </p:grpSpPr>
        <p:sp>
          <p:nvSpPr>
            <p:cNvPr id="19" name="TextBox 18"/>
            <p:cNvSpPr txBox="1"/>
            <p:nvPr/>
          </p:nvSpPr>
          <p:spPr>
            <a:xfrm>
              <a:off x="75208" y="1816661"/>
              <a:ext cx="7920880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/>
                <a:t>（</a:t>
              </a:r>
              <a:r>
                <a:rPr lang="en-US" altLang="zh-CN" sz="2800" b="1" dirty="0"/>
                <a:t>1</a:t>
              </a:r>
              <a:r>
                <a:rPr lang="zh-CN" altLang="zh-CN" sz="2800" b="1" dirty="0"/>
                <a:t>）若</a:t>
              </a:r>
              <a:r>
                <a:rPr lang="en-US" altLang="zh-CN" sz="2800" b="1" dirty="0"/>
                <a:t>                       </a:t>
              </a:r>
              <a:r>
                <a:rPr lang="zh-CN" altLang="zh-CN" sz="2800" b="1" dirty="0"/>
                <a:t>，则</a:t>
              </a:r>
              <a:r>
                <a:rPr lang="en-US" altLang="zh-CN" sz="2800" b="1" dirty="0"/>
                <a:t>                 </a:t>
              </a:r>
              <a:r>
                <a:rPr lang="zh-CN" altLang="zh-CN" sz="2800" b="1" dirty="0"/>
                <a:t>；若</a:t>
              </a:r>
              <a:r>
                <a:rPr lang="en-US" altLang="zh-CN" sz="2800" b="1" dirty="0"/>
                <a:t>                      </a:t>
              </a:r>
              <a:r>
                <a:rPr lang="zh-CN" altLang="zh-CN" sz="2800" b="1" dirty="0"/>
                <a:t>，则</a:t>
              </a:r>
              <a:r>
                <a:rPr lang="en-US" altLang="zh-CN" sz="2800" b="1" dirty="0"/>
                <a:t>                 </a:t>
              </a:r>
              <a:r>
                <a:rPr lang="zh-CN" altLang="zh-CN" sz="2800" b="1" dirty="0"/>
                <a:t>。</a:t>
              </a:r>
            </a:p>
            <a:p>
              <a:endParaRPr lang="zh-CN" altLang="en-US" dirty="0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8465396"/>
                </p:ext>
              </p:extLst>
            </p:nvPr>
          </p:nvGraphicFramePr>
          <p:xfrm>
            <a:off x="1427460" y="1816661"/>
            <a:ext cx="18161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43" name="Equation" r:id="rId15" imgW="1816100" imgH="419100" progId="Equation.DSMT4">
                    <p:embed/>
                  </p:oleObj>
                </mc:Choice>
                <mc:Fallback>
                  <p:oleObj name="Equation" r:id="rId15" imgW="1816100" imgH="419100" progId="Equation.DSMT4">
                    <p:embed/>
                    <p:pic>
                      <p:nvPicPr>
                        <p:cNvPr id="0" name="Picture 33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7460" y="1816661"/>
                          <a:ext cx="18161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8605566"/>
                </p:ext>
              </p:extLst>
            </p:nvPr>
          </p:nvGraphicFramePr>
          <p:xfrm>
            <a:off x="4035648" y="1888669"/>
            <a:ext cx="13335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44" name="Equation" r:id="rId17" imgW="1333500" imgH="469900" progId="Equation.DSMT4">
                    <p:embed/>
                  </p:oleObj>
                </mc:Choice>
                <mc:Fallback>
                  <p:oleObj name="Equation" r:id="rId17" imgW="1333500" imgH="469900" progId="Equation.DSMT4">
                    <p:embed/>
                    <p:pic>
                      <p:nvPicPr>
                        <p:cNvPr id="0" name="Picture 33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5648" y="1888669"/>
                          <a:ext cx="1333500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6105002"/>
                </p:ext>
              </p:extLst>
            </p:nvPr>
          </p:nvGraphicFramePr>
          <p:xfrm>
            <a:off x="6044480" y="1816661"/>
            <a:ext cx="1879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45" name="Equation" r:id="rId19" imgW="1879600" imgH="419100" progId="Equation.DSMT4">
                    <p:embed/>
                  </p:oleObj>
                </mc:Choice>
                <mc:Fallback>
                  <p:oleObj name="Equation" r:id="rId19" imgW="1879600" imgH="419100" progId="Equation.DSMT4">
                    <p:embed/>
                    <p:pic>
                      <p:nvPicPr>
                        <p:cNvPr id="0" name="Picture 33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44480" y="1816661"/>
                          <a:ext cx="1879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385233"/>
                </p:ext>
              </p:extLst>
            </p:nvPr>
          </p:nvGraphicFramePr>
          <p:xfrm>
            <a:off x="425450" y="2320925"/>
            <a:ext cx="15367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46" name="Equation" r:id="rId21" imgW="1536480" imgH="469800" progId="Equation.DSMT4">
                    <p:embed/>
                  </p:oleObj>
                </mc:Choice>
                <mc:Fallback>
                  <p:oleObj name="Equation" r:id="rId21" imgW="1536480" imgH="469800" progId="Equation.DSMT4">
                    <p:embed/>
                    <p:pic>
                      <p:nvPicPr>
                        <p:cNvPr id="0" name="Picture 33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450" y="2320925"/>
                          <a:ext cx="1536700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4424042"/>
                </p:ext>
              </p:extLst>
            </p:nvPr>
          </p:nvGraphicFramePr>
          <p:xfrm>
            <a:off x="3713832" y="2118013"/>
            <a:ext cx="9144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47" name="Equation" r:id="rId23" imgW="453976" imgH="701599" progId="Equation.DSMT4">
                    <p:embed/>
                  </p:oleObj>
                </mc:Choice>
                <mc:Fallback>
                  <p:oleObj name="Equation" r:id="rId23" imgW="453976" imgH="701599" progId="Equation.DSMT4">
                    <p:embed/>
                    <p:pic>
                      <p:nvPicPr>
                        <p:cNvPr id="0" name="Picture 33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3832" y="2118013"/>
                          <a:ext cx="9144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组合 47"/>
          <p:cNvGrpSpPr/>
          <p:nvPr/>
        </p:nvGrpSpPr>
        <p:grpSpPr>
          <a:xfrm>
            <a:off x="335024" y="3400837"/>
            <a:ext cx="2692512" cy="291960"/>
            <a:chOff x="1015392" y="3928988"/>
            <a:chExt cx="2692512" cy="291960"/>
          </a:xfrm>
        </p:grpSpPr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1015392" y="3986239"/>
              <a:ext cx="2692512" cy="225456"/>
            </a:xfrm>
            <a:prstGeom prst="rect">
              <a:avLst/>
            </a:prstGeom>
            <a:solidFill>
              <a:schemeClr val="accent1">
                <a:alpha val="73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1638370"/>
                </p:ext>
              </p:extLst>
            </p:nvPr>
          </p:nvGraphicFramePr>
          <p:xfrm>
            <a:off x="1043608" y="3928988"/>
            <a:ext cx="2514600" cy="291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48" name="Equation" r:id="rId25" imgW="2514600" imgH="292100" progId="Equation.DSMT4">
                    <p:embed/>
                  </p:oleObj>
                </mc:Choice>
                <mc:Fallback>
                  <p:oleObj name="Equation" r:id="rId25" imgW="2514600" imgH="292100" progId="Equation.DSMT4">
                    <p:embed/>
                    <p:pic>
                      <p:nvPicPr>
                        <p:cNvPr id="0" name="Picture 33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3928988"/>
                          <a:ext cx="2514600" cy="2919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组合 48"/>
          <p:cNvGrpSpPr/>
          <p:nvPr/>
        </p:nvGrpSpPr>
        <p:grpSpPr>
          <a:xfrm>
            <a:off x="340917" y="3904893"/>
            <a:ext cx="2686619" cy="317500"/>
            <a:chOff x="1021285" y="4437112"/>
            <a:chExt cx="2686619" cy="317500"/>
          </a:xfrm>
        </p:grpSpPr>
        <p:sp>
          <p:nvSpPr>
            <p:cNvPr id="37" name="矩形 36"/>
            <p:cNvSpPr>
              <a:spLocks noChangeAspect="1"/>
            </p:cNvSpPr>
            <p:nvPr/>
          </p:nvSpPr>
          <p:spPr>
            <a:xfrm>
              <a:off x="1021285" y="4509120"/>
              <a:ext cx="2686619" cy="22496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73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3563652"/>
                </p:ext>
              </p:extLst>
            </p:nvPr>
          </p:nvGraphicFramePr>
          <p:xfrm>
            <a:off x="1043608" y="4437112"/>
            <a:ext cx="25908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49" name="Equation" r:id="rId27" imgW="2590800" imgH="317500" progId="Equation.DSMT4">
                    <p:embed/>
                  </p:oleObj>
                </mc:Choice>
                <mc:Fallback>
                  <p:oleObj name="Equation" r:id="rId27" imgW="2590800" imgH="317500" progId="Equation.DSMT4">
                    <p:embed/>
                    <p:pic>
                      <p:nvPicPr>
                        <p:cNvPr id="0" name="Picture 33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4437112"/>
                          <a:ext cx="2590800" cy="31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TextBox 44"/>
          <p:cNvSpPr txBox="1"/>
          <p:nvPr/>
        </p:nvSpPr>
        <p:spPr>
          <a:xfrm>
            <a:off x="2955528" y="354485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=</a:t>
            </a:r>
            <a:endParaRPr lang="zh-CN" altLang="en-US" sz="2800" dirty="0"/>
          </a:p>
        </p:txBody>
      </p:sp>
      <p:grpSp>
        <p:nvGrpSpPr>
          <p:cNvPr id="9" name="组合 8"/>
          <p:cNvGrpSpPr/>
          <p:nvPr/>
        </p:nvGrpSpPr>
        <p:grpSpPr>
          <a:xfrm>
            <a:off x="3286116" y="2786058"/>
            <a:ext cx="4911055" cy="2136776"/>
            <a:chOff x="3960813" y="3062000"/>
            <a:chExt cx="4911055" cy="2136776"/>
          </a:xfrm>
        </p:grpSpPr>
        <p:graphicFrame>
          <p:nvGraphicFramePr>
            <p:cNvPr id="51" name="对象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140424"/>
                </p:ext>
              </p:extLst>
            </p:nvPr>
          </p:nvGraphicFramePr>
          <p:xfrm>
            <a:off x="6065168" y="3062000"/>
            <a:ext cx="2806700" cy="210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50" name="Equation" r:id="rId29" imgW="2806700" imgH="2108200" progId="Equation.DSMT4">
                    <p:embed/>
                  </p:oleObj>
                </mc:Choice>
                <mc:Fallback>
                  <p:oleObj name="Equation" r:id="rId29" imgW="2806700" imgH="2108200" progId="Equation.DSMT4">
                    <p:embed/>
                    <p:pic>
                      <p:nvPicPr>
                        <p:cNvPr id="0" name="Picture 33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65168" y="3062000"/>
                          <a:ext cx="2806700" cy="2108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对象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4311214"/>
                </p:ext>
              </p:extLst>
            </p:nvPr>
          </p:nvGraphicFramePr>
          <p:xfrm>
            <a:off x="3960813" y="3204876"/>
            <a:ext cx="2120900" cy="199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51" name="Equation" r:id="rId31" imgW="2120900" imgH="1993900" progId="Equation.DSMT4">
                    <p:embed/>
                  </p:oleObj>
                </mc:Choice>
                <mc:Fallback>
                  <p:oleObj name="Equation" r:id="rId31" imgW="2120900" imgH="1993900" progId="Equation.DSMT4">
                    <p:embed/>
                    <p:pic>
                      <p:nvPicPr>
                        <p:cNvPr id="0" name="Picture 33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0813" y="3204876"/>
                          <a:ext cx="2120900" cy="1993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/>
          <p:cNvGrpSpPr/>
          <p:nvPr/>
        </p:nvGrpSpPr>
        <p:grpSpPr>
          <a:xfrm>
            <a:off x="575002" y="5273045"/>
            <a:ext cx="2164502" cy="531440"/>
            <a:chOff x="1255370" y="5517232"/>
            <a:chExt cx="2164502" cy="531440"/>
          </a:xfrm>
        </p:grpSpPr>
        <p:sp>
          <p:nvSpPr>
            <p:cNvPr id="26" name="圆角矩形 25"/>
            <p:cNvSpPr/>
            <p:nvPr/>
          </p:nvSpPr>
          <p:spPr>
            <a:xfrm>
              <a:off x="1255370" y="5517232"/>
              <a:ext cx="2164502" cy="531440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4785135"/>
                </p:ext>
              </p:extLst>
            </p:nvPr>
          </p:nvGraphicFramePr>
          <p:xfrm>
            <a:off x="1456544" y="5517232"/>
            <a:ext cx="18161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52" name="Equation" r:id="rId33" imgW="1816100" imgH="419100" progId="Equation.DSMT4">
                    <p:embed/>
                  </p:oleObj>
                </mc:Choice>
                <mc:Fallback>
                  <p:oleObj name="Equation" r:id="rId33" imgW="1816100" imgH="419100" progId="Equation.DSMT4">
                    <p:embed/>
                    <p:pic>
                      <p:nvPicPr>
                        <p:cNvPr id="0" name="Picture 33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6544" y="5517232"/>
                          <a:ext cx="18161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/>
          <p:cNvGrpSpPr/>
          <p:nvPr/>
        </p:nvGrpSpPr>
        <p:grpSpPr>
          <a:xfrm>
            <a:off x="4467696" y="5245661"/>
            <a:ext cx="2160000" cy="531440"/>
            <a:chOff x="5148064" y="5489848"/>
            <a:chExt cx="2160000" cy="531440"/>
          </a:xfrm>
        </p:grpSpPr>
        <p:sp>
          <p:nvSpPr>
            <p:cNvPr id="27" name="圆角矩形 26"/>
            <p:cNvSpPr/>
            <p:nvPr/>
          </p:nvSpPr>
          <p:spPr>
            <a:xfrm>
              <a:off x="5148064" y="5489848"/>
              <a:ext cx="2160000" cy="531440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6526979"/>
                </p:ext>
              </p:extLst>
            </p:nvPr>
          </p:nvGraphicFramePr>
          <p:xfrm>
            <a:off x="5531768" y="5551200"/>
            <a:ext cx="14986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53" name="Equation" r:id="rId34" imgW="1498320" imgH="469800" progId="Equation.DSMT4">
                    <p:embed/>
                  </p:oleObj>
                </mc:Choice>
                <mc:Fallback>
                  <p:oleObj name="Equation" r:id="rId34" imgW="1498320" imgH="469800" progId="Equation.DSMT4">
                    <p:embed/>
                    <p:pic>
                      <p:nvPicPr>
                        <p:cNvPr id="0" name="Picture 33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1768" y="5551200"/>
                          <a:ext cx="1498600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TextBox 37"/>
          <p:cNvSpPr txBox="1"/>
          <p:nvPr/>
        </p:nvSpPr>
        <p:spPr>
          <a:xfrm>
            <a:off x="2778963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2780928"/>
            <a:ext cx="3137629" cy="2232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501090" y="285728"/>
            <a:ext cx="54534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初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等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变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换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和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初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等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矩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阵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的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关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系</a:t>
            </a:r>
          </a:p>
        </p:txBody>
      </p:sp>
    </p:spTree>
    <p:extLst>
      <p:ext uri="{BB962C8B-B14F-4D97-AF65-F5344CB8AC3E}">
        <p14:creationId xmlns:p14="http://schemas.microsoft.com/office/powerpoint/2010/main" val="412854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00243 0.073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368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-0.00208 L -0.00521 -0.0777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4536272" y="4149080"/>
            <a:ext cx="2484000" cy="72008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9000"/>
            </a:schemeClr>
          </a:solidFill>
          <a:effectLst>
            <a:outerShdw blurRad="50800" dist="38100" dir="16200000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73437" y="4149080"/>
            <a:ext cx="2514387" cy="72008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9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-108520" y="260648"/>
            <a:ext cx="8321509" cy="1231106"/>
            <a:chOff x="-108520" y="260648"/>
            <a:chExt cx="8321509" cy="1231106"/>
          </a:xfrm>
        </p:grpSpPr>
        <p:sp>
          <p:nvSpPr>
            <p:cNvPr id="9" name="TextBox 8"/>
            <p:cNvSpPr txBox="1"/>
            <p:nvPr/>
          </p:nvSpPr>
          <p:spPr>
            <a:xfrm>
              <a:off x="-108520" y="260648"/>
              <a:ext cx="8321509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800" b="1" dirty="0"/>
                <a:t>（</a:t>
              </a:r>
              <a:r>
                <a:rPr lang="en-US" altLang="zh-CN" sz="2800" b="1" dirty="0"/>
                <a:t>2</a:t>
              </a:r>
              <a:r>
                <a:rPr lang="zh-CN" altLang="zh-CN" sz="2800" b="1" dirty="0"/>
                <a:t>）若</a:t>
              </a:r>
              <a:r>
                <a:rPr lang="en-US" altLang="zh-CN" sz="2800" b="1" dirty="0"/>
                <a:t>                    </a:t>
              </a:r>
              <a:r>
                <a:rPr lang="zh-CN" altLang="zh-CN" sz="2800" b="1" dirty="0"/>
                <a:t>，则</a:t>
              </a:r>
              <a:r>
                <a:rPr lang="en-US" altLang="zh-CN" sz="2800" b="1" dirty="0"/>
                <a:t>                     </a:t>
              </a:r>
              <a:r>
                <a:rPr lang="zh-CN" altLang="zh-CN" sz="2800" b="1" dirty="0"/>
                <a:t>；若</a:t>
              </a:r>
              <a:r>
                <a:rPr lang="en-US" altLang="zh-CN" sz="2800" b="1" dirty="0"/>
                <a:t>                     </a:t>
              </a:r>
              <a:r>
                <a:rPr lang="zh-CN" altLang="zh-CN" sz="2800" b="1" dirty="0"/>
                <a:t>，</a:t>
              </a:r>
              <a:endParaRPr lang="en-US" altLang="zh-CN" sz="2800" b="1" dirty="0"/>
            </a:p>
            <a:p>
              <a:r>
                <a:rPr lang="en-US" altLang="zh-CN" sz="2800" b="1" dirty="0"/>
                <a:t>    </a:t>
              </a:r>
              <a:r>
                <a:rPr lang="zh-CN" altLang="zh-CN" sz="2800" b="1" dirty="0"/>
                <a:t>则</a:t>
              </a:r>
              <a:r>
                <a:rPr lang="en-US" altLang="zh-CN" sz="2800" b="1" dirty="0"/>
                <a:t>                    </a:t>
              </a:r>
              <a:r>
                <a:rPr lang="zh-CN" altLang="zh-CN" sz="2800" b="1" dirty="0"/>
                <a:t>。</a:t>
              </a:r>
            </a:p>
            <a:p>
              <a:endParaRPr lang="zh-CN" altLang="en-US" dirty="0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706438" y="298996"/>
              <a:ext cx="6994822" cy="917029"/>
              <a:chOff x="706438" y="298996"/>
              <a:chExt cx="6994822" cy="917029"/>
            </a:xfrm>
          </p:grpSpPr>
          <p:graphicFrame>
            <p:nvGraphicFramePr>
              <p:cNvPr id="10" name="对象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5524742"/>
                  </p:ext>
                </p:extLst>
              </p:nvPr>
            </p:nvGraphicFramePr>
            <p:xfrm>
              <a:off x="1259632" y="298996"/>
              <a:ext cx="16510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931" name="Equation" r:id="rId4" imgW="1651000" imgH="393700" progId="Equation.DSMT4">
                      <p:embed/>
                    </p:oleObj>
                  </mc:Choice>
                  <mc:Fallback>
                    <p:oleObj name="Equation" r:id="rId4" imgW="1651000" imgH="393700" progId="Equation.DSMT4">
                      <p:embed/>
                      <p:pic>
                        <p:nvPicPr>
                          <p:cNvPr id="0" name="Picture 22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59632" y="298996"/>
                            <a:ext cx="1651000" cy="3937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2190281"/>
                  </p:ext>
                </p:extLst>
              </p:nvPr>
            </p:nvGraphicFramePr>
            <p:xfrm>
              <a:off x="3670300" y="314325"/>
              <a:ext cx="1460500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932" name="Equation" r:id="rId6" imgW="1460160" imgH="469800" progId="Equation.DSMT4">
                      <p:embed/>
                    </p:oleObj>
                  </mc:Choice>
                  <mc:Fallback>
                    <p:oleObj name="Equation" r:id="rId6" imgW="1460160" imgH="469800" progId="Equation.DSMT4">
                      <p:embed/>
                      <p:pic>
                        <p:nvPicPr>
                          <p:cNvPr id="0" name="Picture 22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70300" y="314325"/>
                            <a:ext cx="1460500" cy="4699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33282914"/>
                  </p:ext>
                </p:extLst>
              </p:nvPr>
            </p:nvGraphicFramePr>
            <p:xfrm>
              <a:off x="6012160" y="298996"/>
              <a:ext cx="16891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933" name="Equation" r:id="rId8" imgW="1688367" imgH="393529" progId="Equation.DSMT4">
                      <p:embed/>
                    </p:oleObj>
                  </mc:Choice>
                  <mc:Fallback>
                    <p:oleObj name="Equation" r:id="rId8" imgW="1688367" imgH="393529" progId="Equation.DSMT4">
                      <p:embed/>
                      <p:pic>
                        <p:nvPicPr>
                          <p:cNvPr id="0" name="Picture 22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12160" y="298996"/>
                            <a:ext cx="1689100" cy="3937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对象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7408510"/>
                  </p:ext>
                </p:extLst>
              </p:nvPr>
            </p:nvGraphicFramePr>
            <p:xfrm>
              <a:off x="706438" y="746125"/>
              <a:ext cx="1485900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934" name="Equation" r:id="rId10" imgW="1485720" imgH="469800" progId="Equation.DSMT4">
                      <p:embed/>
                    </p:oleObj>
                  </mc:Choice>
                  <mc:Fallback>
                    <p:oleObj name="Equation" r:id="rId10" imgW="1485720" imgH="469800" progId="Equation.DSMT4">
                      <p:embed/>
                      <p:pic>
                        <p:nvPicPr>
                          <p:cNvPr id="0" name="Picture 22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6438" y="746125"/>
                            <a:ext cx="1485900" cy="4699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519951"/>
              </p:ext>
            </p:extLst>
          </p:nvPr>
        </p:nvGraphicFramePr>
        <p:xfrm>
          <a:off x="291232" y="1405508"/>
          <a:ext cx="27686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35" name="Equation" r:id="rId12" imgW="2768600" imgH="2095500" progId="Equation.DSMT4">
                  <p:embed/>
                </p:oleObj>
              </mc:Choice>
              <mc:Fallback>
                <p:oleObj name="Equation" r:id="rId12" imgW="2768600" imgH="2095500" progId="Equation.DSMT4">
                  <p:embed/>
                  <p:pic>
                    <p:nvPicPr>
                      <p:cNvPr id="0" name="Picture 2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232" y="1405508"/>
                        <a:ext cx="2768600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329421" y="1889288"/>
            <a:ext cx="2686619" cy="292100"/>
            <a:chOff x="1049501" y="1961296"/>
            <a:chExt cx="2686619" cy="292100"/>
          </a:xfrm>
        </p:grpSpPr>
        <p:sp>
          <p:nvSpPr>
            <p:cNvPr id="23" name="矩形 22"/>
            <p:cNvSpPr>
              <a:spLocks noChangeAspect="1"/>
            </p:cNvSpPr>
            <p:nvPr/>
          </p:nvSpPr>
          <p:spPr>
            <a:xfrm>
              <a:off x="1049501" y="2028434"/>
              <a:ext cx="2686619" cy="22496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73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7501711"/>
                </p:ext>
              </p:extLst>
            </p:nvPr>
          </p:nvGraphicFramePr>
          <p:xfrm>
            <a:off x="1121296" y="1961296"/>
            <a:ext cx="25146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36" name="Equation" r:id="rId14" imgW="2514600" imgH="292100" progId="Equation.DSMT4">
                    <p:embed/>
                  </p:oleObj>
                </mc:Choice>
                <mc:Fallback>
                  <p:oleObj name="Equation" r:id="rId14" imgW="2514600" imgH="292100" progId="Equation.DSMT4">
                    <p:embed/>
                    <p:pic>
                      <p:nvPicPr>
                        <p:cNvPr id="0" name="Picture 22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1296" y="1961296"/>
                          <a:ext cx="25146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323528" y="1925464"/>
            <a:ext cx="2714441" cy="279400"/>
            <a:chOff x="1043608" y="4256692"/>
            <a:chExt cx="2714441" cy="279400"/>
          </a:xfrm>
        </p:grpSpPr>
        <p:sp>
          <p:nvSpPr>
            <p:cNvPr id="19" name="矩形 18"/>
            <p:cNvSpPr>
              <a:spLocks noChangeAspect="1"/>
            </p:cNvSpPr>
            <p:nvPr/>
          </p:nvSpPr>
          <p:spPr>
            <a:xfrm>
              <a:off x="1043608" y="4283664"/>
              <a:ext cx="2692512" cy="225456"/>
            </a:xfrm>
            <a:prstGeom prst="rect">
              <a:avLst/>
            </a:prstGeom>
            <a:solidFill>
              <a:schemeClr val="accent1">
                <a:alpha val="73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9403425"/>
                </p:ext>
              </p:extLst>
            </p:nvPr>
          </p:nvGraphicFramePr>
          <p:xfrm>
            <a:off x="1052949" y="4256692"/>
            <a:ext cx="27051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37" name="Equation" r:id="rId16" imgW="2705100" imgH="279400" progId="Equation.DSMT4">
                    <p:embed/>
                  </p:oleObj>
                </mc:Choice>
                <mc:Fallback>
                  <p:oleObj name="Equation" r:id="rId16" imgW="2705100" imgH="279400" progId="Equation.DSMT4">
                    <p:embed/>
                    <p:pic>
                      <p:nvPicPr>
                        <p:cNvPr id="0" name="Picture 22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2949" y="4256692"/>
                          <a:ext cx="27051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Box 26"/>
          <p:cNvSpPr txBox="1"/>
          <p:nvPr/>
        </p:nvSpPr>
        <p:spPr>
          <a:xfrm>
            <a:off x="3009310" y="21752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=</a:t>
            </a:r>
            <a:endParaRPr lang="zh-CN" altLang="en-US" sz="2400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3269308" y="1340768"/>
            <a:ext cx="4975100" cy="2133600"/>
            <a:chOff x="3989388" y="1541463"/>
            <a:chExt cx="4975100" cy="213360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3943098"/>
                </p:ext>
              </p:extLst>
            </p:nvPr>
          </p:nvGraphicFramePr>
          <p:xfrm>
            <a:off x="4514850" y="3340100"/>
            <a:ext cx="1143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38" name="Equation" r:id="rId18" imgW="114102" imgH="177492" progId="Equation.DSMT4">
                    <p:embed/>
                  </p:oleObj>
                </mc:Choice>
                <mc:Fallback>
                  <p:oleObj name="Equation" r:id="rId18" imgW="114102" imgH="177492" progId="Equation.DSMT4">
                    <p:embed/>
                    <p:pic>
                      <p:nvPicPr>
                        <p:cNvPr id="0" name="Picture 2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850" y="3340100"/>
                          <a:ext cx="114300" cy="17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0172843"/>
                </p:ext>
              </p:extLst>
            </p:nvPr>
          </p:nvGraphicFramePr>
          <p:xfrm>
            <a:off x="4514850" y="3340100"/>
            <a:ext cx="1143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39" name="Equation" r:id="rId20" imgW="114102" imgH="177492" progId="Equation.DSMT4">
                    <p:embed/>
                  </p:oleObj>
                </mc:Choice>
                <mc:Fallback>
                  <p:oleObj name="Equation" r:id="rId20" imgW="114102" imgH="177492" progId="Equation.DSMT4">
                    <p:embed/>
                    <p:pic>
                      <p:nvPicPr>
                        <p:cNvPr id="0" name="Picture 22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850" y="3340100"/>
                          <a:ext cx="114300" cy="17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1108311"/>
                </p:ext>
              </p:extLst>
            </p:nvPr>
          </p:nvGraphicFramePr>
          <p:xfrm>
            <a:off x="4514850" y="3340100"/>
            <a:ext cx="1143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40" name="Equation" r:id="rId21" imgW="114102" imgH="177492" progId="Equation.DSMT4">
                    <p:embed/>
                  </p:oleObj>
                </mc:Choice>
                <mc:Fallback>
                  <p:oleObj name="Equation" r:id="rId21" imgW="114102" imgH="177492" progId="Equation.DSMT4">
                    <p:embed/>
                    <p:pic>
                      <p:nvPicPr>
                        <p:cNvPr id="0" name="Picture 22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850" y="3340100"/>
                          <a:ext cx="114300" cy="17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8205382"/>
                </p:ext>
              </p:extLst>
            </p:nvPr>
          </p:nvGraphicFramePr>
          <p:xfrm>
            <a:off x="3989388" y="1541463"/>
            <a:ext cx="2184400" cy="213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41" name="Equation" r:id="rId22" imgW="2184400" imgH="2133600" progId="Equation.DSMT4">
                    <p:embed/>
                  </p:oleObj>
                </mc:Choice>
                <mc:Fallback>
                  <p:oleObj name="Equation" r:id="rId22" imgW="2184400" imgH="2133600" progId="Equation.DSMT4">
                    <p:embed/>
                    <p:pic>
                      <p:nvPicPr>
                        <p:cNvPr id="0" name="Picture 2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9388" y="1541463"/>
                          <a:ext cx="2184400" cy="2133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7701464"/>
                </p:ext>
              </p:extLst>
            </p:nvPr>
          </p:nvGraphicFramePr>
          <p:xfrm>
            <a:off x="6195888" y="1549524"/>
            <a:ext cx="2768600" cy="209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42" name="Equation" r:id="rId24" imgW="2768600" imgH="2095500" progId="Equation.DSMT4">
                    <p:embed/>
                  </p:oleObj>
                </mc:Choice>
                <mc:Fallback>
                  <p:oleObj name="Equation" r:id="rId24" imgW="2768600" imgH="2095500" progId="Equation.DSMT4">
                    <p:embed/>
                    <p:pic>
                      <p:nvPicPr>
                        <p:cNvPr id="0" name="Picture 22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5888" y="1549524"/>
                          <a:ext cx="2768600" cy="2095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200306"/>
              </p:ext>
            </p:extLst>
          </p:nvPr>
        </p:nvGraphicFramePr>
        <p:xfrm>
          <a:off x="899592" y="4259436"/>
          <a:ext cx="165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43" name="Equation" r:id="rId26" imgW="1651000" imgH="393700" progId="Equation.DSMT4">
                  <p:embed/>
                </p:oleObj>
              </mc:Choice>
              <mc:Fallback>
                <p:oleObj name="Equation" r:id="rId26" imgW="1651000" imgH="393700" progId="Equation.DSMT4">
                  <p:embed/>
                  <p:pic>
                    <p:nvPicPr>
                      <p:cNvPr id="0" name="Picture 2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259436"/>
                        <a:ext cx="1651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935969"/>
              </p:ext>
            </p:extLst>
          </p:nvPr>
        </p:nvGraphicFramePr>
        <p:xfrm>
          <a:off x="4984750" y="4273550"/>
          <a:ext cx="1460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44" name="Equation" r:id="rId27" imgW="1460160" imgH="469800" progId="Equation.DSMT4">
                  <p:embed/>
                </p:oleObj>
              </mc:Choice>
              <mc:Fallback>
                <p:oleObj name="Equation" r:id="rId27" imgW="1460160" imgH="469800" progId="Equation.DSMT4">
                  <p:embed/>
                  <p:pic>
                    <p:nvPicPr>
                      <p:cNvPr id="0" name="Picture 2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4273550"/>
                        <a:ext cx="1460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850971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79512" y="1196752"/>
            <a:ext cx="2999075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501090" y="285728"/>
            <a:ext cx="54534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初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等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变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换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和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初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等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矩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阵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的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关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系</a:t>
            </a:r>
          </a:p>
        </p:txBody>
      </p:sp>
    </p:spTree>
    <p:extLst>
      <p:ext uri="{BB962C8B-B14F-4D97-AF65-F5344CB8AC3E}">
        <p14:creationId xmlns:p14="http://schemas.microsoft.com/office/powerpoint/2010/main" val="169003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27" grpId="0"/>
      <p:bldP spid="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3282" y="-315416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-36512" y="325686"/>
            <a:ext cx="8388424" cy="1231106"/>
            <a:chOff x="-36512" y="152346"/>
            <a:chExt cx="8388424" cy="1231106"/>
          </a:xfrm>
        </p:grpSpPr>
        <p:sp>
          <p:nvSpPr>
            <p:cNvPr id="9" name="TextBox 8"/>
            <p:cNvSpPr txBox="1"/>
            <p:nvPr/>
          </p:nvSpPr>
          <p:spPr>
            <a:xfrm>
              <a:off x="-36512" y="152346"/>
              <a:ext cx="8388424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/>
                <a:t>（</a:t>
              </a:r>
              <a:r>
                <a:rPr lang="en-US" altLang="zh-CN" sz="2800" b="1" dirty="0"/>
                <a:t>3</a:t>
              </a:r>
              <a:r>
                <a:rPr lang="zh-CN" altLang="zh-CN" sz="2800" b="1" dirty="0"/>
                <a:t>）若</a:t>
              </a:r>
              <a:r>
                <a:rPr lang="en-US" altLang="zh-CN" sz="2800" b="1" dirty="0"/>
                <a:t>                       </a:t>
              </a:r>
              <a:r>
                <a:rPr lang="zh-CN" altLang="zh-CN" sz="2800" b="1" dirty="0"/>
                <a:t>，则</a:t>
              </a:r>
              <a:r>
                <a:rPr lang="en-US" altLang="zh-CN" sz="2800" b="1" dirty="0"/>
                <a:t>                       </a:t>
              </a:r>
              <a:r>
                <a:rPr lang="zh-CN" altLang="en-US" sz="2800" b="1" dirty="0"/>
                <a:t>；</a:t>
              </a:r>
              <a:r>
                <a:rPr lang="zh-CN" altLang="zh-CN" sz="2800" b="1" dirty="0"/>
                <a:t>若</a:t>
              </a:r>
              <a:r>
                <a:rPr lang="en-US" altLang="zh-CN" sz="2800" b="1" dirty="0"/>
                <a:t>                      </a:t>
              </a:r>
              <a:r>
                <a:rPr lang="zh-CN" altLang="zh-CN" sz="2800" b="1" dirty="0"/>
                <a:t>，</a:t>
              </a:r>
              <a:r>
                <a:rPr lang="en-US" altLang="zh-CN" sz="2800" b="1" dirty="0"/>
                <a:t>     </a:t>
              </a:r>
              <a:r>
                <a:rPr lang="zh-CN" altLang="zh-CN" sz="2800" b="1" dirty="0"/>
                <a:t>则</a:t>
              </a:r>
              <a:r>
                <a:rPr lang="en-US" altLang="zh-CN" sz="2800" b="1" dirty="0"/>
                <a:t>                       </a:t>
              </a:r>
              <a:r>
                <a:rPr lang="zh-CN" altLang="zh-CN" sz="2800" b="1" dirty="0"/>
                <a:t>。</a:t>
              </a:r>
            </a:p>
            <a:p>
              <a:endParaRPr lang="zh-CN" altLang="en-US" dirty="0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0461915"/>
                </p:ext>
              </p:extLst>
            </p:nvPr>
          </p:nvGraphicFramePr>
          <p:xfrm>
            <a:off x="1328440" y="160477"/>
            <a:ext cx="1803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37" name="Equation" r:id="rId4" imgW="1803400" imgH="419100" progId="Equation.DSMT4">
                    <p:embed/>
                  </p:oleObj>
                </mc:Choice>
                <mc:Fallback>
                  <p:oleObj name="Equation" r:id="rId4" imgW="1803400" imgH="419100" progId="Equation.DSMT4">
                    <p:embed/>
                    <p:pic>
                      <p:nvPicPr>
                        <p:cNvPr id="0" name="Picture 24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8440" y="160477"/>
                          <a:ext cx="1803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6420684"/>
                </p:ext>
              </p:extLst>
            </p:nvPr>
          </p:nvGraphicFramePr>
          <p:xfrm>
            <a:off x="3971925" y="233060"/>
            <a:ext cx="17018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38" name="Equation" r:id="rId6" imgW="1701720" imgH="469800" progId="Equation.DSMT4">
                    <p:embed/>
                  </p:oleObj>
                </mc:Choice>
                <mc:Fallback>
                  <p:oleObj name="Equation" r:id="rId6" imgW="1701720" imgH="469800" progId="Equation.DSMT4">
                    <p:embed/>
                    <p:pic>
                      <p:nvPicPr>
                        <p:cNvPr id="0" name="Picture 24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1925" y="233060"/>
                          <a:ext cx="1701800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6148763"/>
                </p:ext>
              </p:extLst>
            </p:nvPr>
          </p:nvGraphicFramePr>
          <p:xfrm>
            <a:off x="6364808" y="160477"/>
            <a:ext cx="1879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39" name="Equation" r:id="rId8" imgW="1879600" imgH="419100" progId="Equation.DSMT4">
                    <p:embed/>
                  </p:oleObj>
                </mc:Choice>
                <mc:Fallback>
                  <p:oleObj name="Equation" r:id="rId8" imgW="1879600" imgH="419100" progId="Equation.DSMT4">
                    <p:embed/>
                    <p:pic>
                      <p:nvPicPr>
                        <p:cNvPr id="0" name="Picture 24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4808" y="160477"/>
                          <a:ext cx="1879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752773"/>
                </p:ext>
              </p:extLst>
            </p:nvPr>
          </p:nvGraphicFramePr>
          <p:xfrm>
            <a:off x="401638" y="664860"/>
            <a:ext cx="17907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40" name="Equation" r:id="rId10" imgW="1790640" imgH="469800" progId="Equation.DSMT4">
                    <p:embed/>
                  </p:oleObj>
                </mc:Choice>
                <mc:Fallback>
                  <p:oleObj name="Equation" r:id="rId10" imgW="1790640" imgH="469800" progId="Equation.DSMT4">
                    <p:embed/>
                    <p:pic>
                      <p:nvPicPr>
                        <p:cNvPr id="0" name="Picture 24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638" y="664860"/>
                          <a:ext cx="1790700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306557"/>
              </p:ext>
            </p:extLst>
          </p:nvPr>
        </p:nvGraphicFramePr>
        <p:xfrm>
          <a:off x="98425" y="1752600"/>
          <a:ext cx="30099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41" name="Equation" r:id="rId12" imgW="3009600" imgH="2209680" progId="Equation.DSMT4">
                  <p:embed/>
                </p:oleObj>
              </mc:Choice>
              <mc:Fallback>
                <p:oleObj name="Equation" r:id="rId12" imgW="3009600" imgH="2209680" progId="Equation.DSMT4">
                  <p:embed/>
                  <p:pic>
                    <p:nvPicPr>
                      <p:cNvPr id="0" name="Picture 2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" y="1752600"/>
                        <a:ext cx="30099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179512" y="2291249"/>
            <a:ext cx="2844000" cy="317500"/>
            <a:chOff x="971600" y="1959372"/>
            <a:chExt cx="2844000" cy="317500"/>
          </a:xfrm>
        </p:grpSpPr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971600" y="2028434"/>
              <a:ext cx="2844000" cy="238138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73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4390483"/>
                </p:ext>
              </p:extLst>
            </p:nvPr>
          </p:nvGraphicFramePr>
          <p:xfrm>
            <a:off x="1043296" y="1959372"/>
            <a:ext cx="26670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42" name="Equation" r:id="rId14" imgW="2667000" imgH="317500" progId="Equation.DSMT4">
                    <p:embed/>
                  </p:oleObj>
                </mc:Choice>
                <mc:Fallback>
                  <p:oleObj name="Equation" r:id="rId14" imgW="2667000" imgH="317500" progId="Equation.DSMT4">
                    <p:embed/>
                    <p:pic>
                      <p:nvPicPr>
                        <p:cNvPr id="0" name="Picture 24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296" y="1959372"/>
                          <a:ext cx="2667000" cy="31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179512" y="2968789"/>
            <a:ext cx="2846044" cy="304800"/>
            <a:chOff x="1005564" y="4266896"/>
            <a:chExt cx="2846044" cy="304800"/>
          </a:xfrm>
        </p:grpSpPr>
        <p:sp>
          <p:nvSpPr>
            <p:cNvPr id="27" name="矩形 26"/>
            <p:cNvSpPr>
              <a:spLocks noChangeAspect="1"/>
            </p:cNvSpPr>
            <p:nvPr/>
          </p:nvSpPr>
          <p:spPr>
            <a:xfrm>
              <a:off x="1043608" y="4283664"/>
              <a:ext cx="2808000" cy="235125"/>
            </a:xfrm>
            <a:prstGeom prst="rect">
              <a:avLst/>
            </a:prstGeom>
            <a:solidFill>
              <a:schemeClr val="accent1">
                <a:alpha val="73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5593223"/>
                </p:ext>
              </p:extLst>
            </p:nvPr>
          </p:nvGraphicFramePr>
          <p:xfrm>
            <a:off x="1005564" y="4266896"/>
            <a:ext cx="27686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43" name="Equation" r:id="rId16" imgW="2768600" imgH="304800" progId="Equation.DSMT4">
                    <p:embed/>
                  </p:oleObj>
                </mc:Choice>
                <mc:Fallback>
                  <p:oleObj name="Equation" r:id="rId16" imgW="2768600" imgH="304800" progId="Equation.DSMT4">
                    <p:embed/>
                    <p:pic>
                      <p:nvPicPr>
                        <p:cNvPr id="0" name="Picture 24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5564" y="4266896"/>
                          <a:ext cx="27686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/>
          <p:cNvGrpSpPr/>
          <p:nvPr/>
        </p:nvGrpSpPr>
        <p:grpSpPr>
          <a:xfrm>
            <a:off x="179512" y="2896781"/>
            <a:ext cx="2854145" cy="342900"/>
            <a:chOff x="4489847" y="2424559"/>
            <a:chExt cx="2854145" cy="342900"/>
          </a:xfrm>
        </p:grpSpPr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4499992" y="2492896"/>
              <a:ext cx="2844000" cy="23813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73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8292517"/>
                </p:ext>
              </p:extLst>
            </p:nvPr>
          </p:nvGraphicFramePr>
          <p:xfrm>
            <a:off x="4489847" y="2424559"/>
            <a:ext cx="27559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44" name="Equation" r:id="rId18" imgW="2755900" imgH="342900" progId="Equation.DSMT4">
                    <p:embed/>
                  </p:oleObj>
                </mc:Choice>
                <mc:Fallback>
                  <p:oleObj name="Equation" r:id="rId18" imgW="2755900" imgH="342900" progId="Equation.DSMT4">
                    <p:embed/>
                    <p:pic>
                      <p:nvPicPr>
                        <p:cNvPr id="0" name="Picture 24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9847" y="2424559"/>
                          <a:ext cx="27559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017116"/>
              </p:ext>
            </p:extLst>
          </p:nvPr>
        </p:nvGraphicFramePr>
        <p:xfrm>
          <a:off x="173038" y="2914650"/>
          <a:ext cx="276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45" name="Equation" r:id="rId20" imgW="2768400" imgH="342720" progId="Equation.DSMT4">
                  <p:embed/>
                </p:oleObj>
              </mc:Choice>
              <mc:Fallback>
                <p:oleObj name="Equation" r:id="rId20" imgW="2768400" imgH="342720" progId="Equation.DSMT4">
                  <p:embed/>
                  <p:pic>
                    <p:nvPicPr>
                      <p:cNvPr id="0" name="Picture 24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2914650"/>
                        <a:ext cx="27686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825209"/>
              </p:ext>
            </p:extLst>
          </p:nvPr>
        </p:nvGraphicFramePr>
        <p:xfrm>
          <a:off x="128588" y="2366963"/>
          <a:ext cx="2959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46" name="Equation" r:id="rId22" imgW="2958840" imgH="241200" progId="Equation.DSMT4">
                  <p:embed/>
                </p:oleObj>
              </mc:Choice>
              <mc:Fallback>
                <p:oleObj name="Equation" r:id="rId22" imgW="2958840" imgH="241200" progId="Equation.DSMT4">
                  <p:embed/>
                  <p:pic>
                    <p:nvPicPr>
                      <p:cNvPr id="0" name="Picture 24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8" y="2366963"/>
                        <a:ext cx="29591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009310" y="259844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=</a:t>
            </a:r>
            <a:endParaRPr lang="zh-CN" altLang="en-US" sz="2400" b="1" dirty="0"/>
          </a:p>
        </p:txBody>
      </p:sp>
      <p:grpSp>
        <p:nvGrpSpPr>
          <p:cNvPr id="41" name="组合 40"/>
          <p:cNvGrpSpPr/>
          <p:nvPr/>
        </p:nvGrpSpPr>
        <p:grpSpPr>
          <a:xfrm>
            <a:off x="3235325" y="1720850"/>
            <a:ext cx="5067300" cy="2159000"/>
            <a:chOff x="4027413" y="1388973"/>
            <a:chExt cx="5067300" cy="2159000"/>
          </a:xfrm>
        </p:grpSpPr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6854936"/>
                </p:ext>
              </p:extLst>
            </p:nvPr>
          </p:nvGraphicFramePr>
          <p:xfrm>
            <a:off x="4027413" y="1419136"/>
            <a:ext cx="2286000" cy="212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47" name="Equation" r:id="rId24" imgW="2286000" imgH="2120760" progId="Equation.DSMT4">
                    <p:embed/>
                  </p:oleObj>
                </mc:Choice>
                <mc:Fallback>
                  <p:oleObj name="Equation" r:id="rId24" imgW="2286000" imgH="2120760" progId="Equation.DSMT4">
                    <p:embed/>
                    <p:pic>
                      <p:nvPicPr>
                        <p:cNvPr id="0" name="Picture 24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7413" y="1419136"/>
                          <a:ext cx="2286000" cy="2120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9925930"/>
                </p:ext>
              </p:extLst>
            </p:nvPr>
          </p:nvGraphicFramePr>
          <p:xfrm>
            <a:off x="6275313" y="1388973"/>
            <a:ext cx="2819400" cy="2159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48" name="Equation" r:id="rId26" imgW="2819160" imgH="2158920" progId="Equation.DSMT4">
                    <p:embed/>
                  </p:oleObj>
                </mc:Choice>
                <mc:Fallback>
                  <p:oleObj name="Equation" r:id="rId26" imgW="2819160" imgH="2158920" progId="Equation.DSMT4">
                    <p:embed/>
                    <p:pic>
                      <p:nvPicPr>
                        <p:cNvPr id="0" name="Picture 24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5313" y="1388973"/>
                          <a:ext cx="2819400" cy="2159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539552" y="4221088"/>
            <a:ext cx="2514387" cy="720080"/>
            <a:chOff x="473437" y="3645024"/>
            <a:chExt cx="2514387" cy="720080"/>
          </a:xfrm>
        </p:grpSpPr>
        <p:sp>
          <p:nvSpPr>
            <p:cNvPr id="38" name="圆角矩形 37"/>
            <p:cNvSpPr/>
            <p:nvPr/>
          </p:nvSpPr>
          <p:spPr>
            <a:xfrm>
              <a:off x="473437" y="3645024"/>
              <a:ext cx="2514387" cy="7200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49000"/>
              </a:schemeClr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3801512"/>
                </p:ext>
              </p:extLst>
            </p:nvPr>
          </p:nvGraphicFramePr>
          <p:xfrm>
            <a:off x="755576" y="3717032"/>
            <a:ext cx="1803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49" name="Equation" r:id="rId28" imgW="1803400" imgH="419100" progId="Equation.DSMT4">
                    <p:embed/>
                  </p:oleObj>
                </mc:Choice>
                <mc:Fallback>
                  <p:oleObj name="Equation" r:id="rId28" imgW="1803400" imgH="419100" progId="Equation.DSMT4">
                    <p:embed/>
                    <p:pic>
                      <p:nvPicPr>
                        <p:cNvPr id="0" name="Picture 24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3717032"/>
                          <a:ext cx="1803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4361869" y="4221088"/>
            <a:ext cx="2514387" cy="720080"/>
            <a:chOff x="4073837" y="3645024"/>
            <a:chExt cx="2514387" cy="720080"/>
          </a:xfrm>
        </p:grpSpPr>
        <p:sp>
          <p:nvSpPr>
            <p:cNvPr id="48" name="圆角矩形 47"/>
            <p:cNvSpPr/>
            <p:nvPr/>
          </p:nvSpPr>
          <p:spPr>
            <a:xfrm>
              <a:off x="4073837" y="3645024"/>
              <a:ext cx="2514387" cy="7200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49000"/>
              </a:schemeClr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7507255"/>
                </p:ext>
              </p:extLst>
            </p:nvPr>
          </p:nvGraphicFramePr>
          <p:xfrm>
            <a:off x="4476056" y="3794324"/>
            <a:ext cx="17018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50" name="Equation" r:id="rId29" imgW="1701720" imgH="469800" progId="Equation.DSMT4">
                    <p:embed/>
                  </p:oleObj>
                </mc:Choice>
                <mc:Fallback>
                  <p:oleObj name="Equation" r:id="rId29" imgW="1701720" imgH="469800" progId="Equation.DSMT4">
                    <p:embed/>
                    <p:pic>
                      <p:nvPicPr>
                        <p:cNvPr id="0" name="Picture 24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056" y="3794324"/>
                          <a:ext cx="1701800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TextBox 36"/>
          <p:cNvSpPr txBox="1"/>
          <p:nvPr/>
        </p:nvSpPr>
        <p:spPr>
          <a:xfrm>
            <a:off x="2634947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477" y="1655045"/>
            <a:ext cx="3126363" cy="2348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501090" y="285728"/>
            <a:ext cx="54534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初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等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变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换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和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初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等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矩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阵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的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关</a:t>
            </a:r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系</a:t>
            </a:r>
          </a:p>
        </p:txBody>
      </p:sp>
    </p:spTree>
    <p:extLst>
      <p:ext uri="{BB962C8B-B14F-4D97-AF65-F5344CB8AC3E}">
        <p14:creationId xmlns:p14="http://schemas.microsoft.com/office/powerpoint/2010/main" val="200550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0.00174 -0.095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479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590184"/>
              </p:ext>
            </p:extLst>
          </p:nvPr>
        </p:nvGraphicFramePr>
        <p:xfrm>
          <a:off x="3650754" y="3268092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61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754" y="3268092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095460"/>
              </p:ext>
            </p:extLst>
          </p:nvPr>
        </p:nvGraphicFramePr>
        <p:xfrm>
          <a:off x="3650754" y="3268092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62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754" y="3268092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473515"/>
              </p:ext>
            </p:extLst>
          </p:nvPr>
        </p:nvGraphicFramePr>
        <p:xfrm>
          <a:off x="3650754" y="3268092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63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754" y="3268092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1274" y="-143237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961872"/>
              </p:ext>
            </p:extLst>
          </p:nvPr>
        </p:nvGraphicFramePr>
        <p:xfrm>
          <a:off x="849313" y="1284288"/>
          <a:ext cx="26543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64" name="Equation" r:id="rId8" imgW="2654300" imgH="1358900" progId="Equation.DSMT4">
                  <p:embed/>
                </p:oleObj>
              </mc:Choice>
              <mc:Fallback>
                <p:oleObj name="Equation" r:id="rId8" imgW="2654300" imgH="13589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1284288"/>
                        <a:ext cx="265430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840664"/>
              </p:ext>
            </p:extLst>
          </p:nvPr>
        </p:nvGraphicFramePr>
        <p:xfrm>
          <a:off x="3392488" y="1355725"/>
          <a:ext cx="4546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65" name="Equation" r:id="rId10" imgW="4546600" imgH="1358900" progId="Equation.DSMT4">
                  <p:embed/>
                </p:oleObj>
              </mc:Choice>
              <mc:Fallback>
                <p:oleObj name="Equation" r:id="rId10" imgW="4546600" imgH="135890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1355725"/>
                        <a:ext cx="454660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7544" y="168164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设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545887"/>
              </p:ext>
            </p:extLst>
          </p:nvPr>
        </p:nvGraphicFramePr>
        <p:xfrm>
          <a:off x="246063" y="2952750"/>
          <a:ext cx="20574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66" name="Equation" r:id="rId12" imgW="2057400" imgH="1333500" progId="Equation.DSMT4">
                  <p:embed/>
                </p:oleObj>
              </mc:Choice>
              <mc:Fallback>
                <p:oleObj name="Equation" r:id="rId12" imgW="2057400" imgH="1333500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2952750"/>
                        <a:ext cx="20574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580332"/>
              </p:ext>
            </p:extLst>
          </p:nvPr>
        </p:nvGraphicFramePr>
        <p:xfrm>
          <a:off x="2392363" y="3003550"/>
          <a:ext cx="19685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67" name="Equation" r:id="rId14" imgW="1968500" imgH="1333500" progId="Equation.DSMT4">
                  <p:embed/>
                </p:oleObj>
              </mc:Choice>
              <mc:Fallback>
                <p:oleObj name="Equation" r:id="rId14" imgW="1968500" imgH="133350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3003550"/>
                        <a:ext cx="19685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283968" y="3429000"/>
            <a:ext cx="3329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则（       </a:t>
            </a:r>
            <a:r>
              <a:rPr lang="en-US" altLang="zh-CN" sz="2800" b="1" dirty="0"/>
              <a:t>  </a:t>
            </a:r>
            <a:r>
              <a:rPr lang="zh-CN" altLang="en-US" sz="2800" b="1" dirty="0"/>
              <a:t>   ）正确。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2224" y="4645005"/>
            <a:ext cx="8192184" cy="800219"/>
            <a:chOff x="-19784" y="4645005"/>
            <a:chExt cx="8192184" cy="800219"/>
          </a:xfrm>
        </p:grpSpPr>
        <p:sp>
          <p:nvSpPr>
            <p:cNvPr id="19" name="TextBox 18"/>
            <p:cNvSpPr txBox="1"/>
            <p:nvPr/>
          </p:nvSpPr>
          <p:spPr>
            <a:xfrm>
              <a:off x="-19784" y="4645005"/>
              <a:ext cx="776013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/>
                <a:t>（</a:t>
              </a:r>
              <a:r>
                <a:rPr lang="en-US" altLang="zh-CN" sz="2800" b="1" dirty="0"/>
                <a:t>1</a:t>
              </a:r>
              <a:r>
                <a:rPr lang="zh-CN" altLang="zh-CN" sz="2800" b="1" dirty="0"/>
                <a:t>）</a:t>
              </a:r>
              <a:r>
                <a:rPr lang="en-US" altLang="zh-CN" sz="2800" b="1" dirty="0"/>
                <a:t>             </a:t>
              </a:r>
              <a:r>
                <a:rPr lang="zh-CN" altLang="zh-CN" sz="2800" b="1" dirty="0"/>
                <a:t>（</a:t>
              </a:r>
              <a:r>
                <a:rPr lang="en-US" altLang="zh-CN" sz="2800" b="1" dirty="0"/>
                <a:t>2</a:t>
              </a:r>
              <a:r>
                <a:rPr lang="zh-CN" altLang="zh-CN" sz="2800" b="1" dirty="0"/>
                <a:t>）</a:t>
              </a:r>
              <a:r>
                <a:rPr lang="en-US" altLang="zh-CN" sz="2800" b="1" dirty="0"/>
                <a:t>              </a:t>
              </a:r>
              <a:r>
                <a:rPr lang="zh-CN" altLang="zh-CN" sz="2800" b="1" dirty="0"/>
                <a:t>（</a:t>
              </a:r>
              <a:r>
                <a:rPr lang="en-US" altLang="zh-CN" sz="2800" b="1" dirty="0"/>
                <a:t>3</a:t>
              </a:r>
              <a:r>
                <a:rPr lang="zh-CN" altLang="zh-CN" sz="2800" b="1" dirty="0"/>
                <a:t>）</a:t>
              </a:r>
              <a:r>
                <a:rPr lang="en-US" altLang="zh-CN" sz="2800" b="1" dirty="0"/>
                <a:t>             </a:t>
              </a:r>
              <a:r>
                <a:rPr lang="zh-CN" altLang="zh-CN" sz="2800" b="1" dirty="0"/>
                <a:t>（</a:t>
              </a:r>
              <a:r>
                <a:rPr lang="en-US" altLang="zh-CN" sz="2800" b="1" dirty="0"/>
                <a:t>4</a:t>
              </a:r>
              <a:r>
                <a:rPr lang="zh-CN" altLang="zh-CN" sz="2800" b="1" dirty="0"/>
                <a:t>）</a:t>
              </a:r>
              <a:r>
                <a:rPr lang="en-US" altLang="zh-CN" sz="2800" b="1" dirty="0"/>
                <a:t> </a:t>
              </a:r>
              <a:endParaRPr lang="zh-CN" altLang="zh-CN" sz="2800" b="1" dirty="0"/>
            </a:p>
            <a:p>
              <a:endParaRPr lang="zh-CN" altLang="en-US" dirty="0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4047536"/>
                </p:ext>
              </p:extLst>
            </p:nvPr>
          </p:nvGraphicFramePr>
          <p:xfrm>
            <a:off x="769938" y="4738688"/>
            <a:ext cx="1485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68" name="Equation" r:id="rId16" imgW="1485900" imgH="431800" progId="Equation.DSMT4">
                    <p:embed/>
                  </p:oleObj>
                </mc:Choice>
                <mc:Fallback>
                  <p:oleObj name="Equation" r:id="rId16" imgW="1485900" imgH="431800" progId="Equation.DSMT4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938" y="4738688"/>
                          <a:ext cx="14859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625885"/>
                </p:ext>
              </p:extLst>
            </p:nvPr>
          </p:nvGraphicFramePr>
          <p:xfrm>
            <a:off x="2714625" y="4738688"/>
            <a:ext cx="1485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69" name="Equation" r:id="rId18" imgW="1485900" imgH="431800" progId="Equation.DSMT4">
                    <p:embed/>
                  </p:oleObj>
                </mc:Choice>
                <mc:Fallback>
                  <p:oleObj name="Equation" r:id="rId18" imgW="1485900" imgH="431800" progId="Equation.DSMT4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4625" y="4738688"/>
                          <a:ext cx="14859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3127750"/>
                </p:ext>
              </p:extLst>
            </p:nvPr>
          </p:nvGraphicFramePr>
          <p:xfrm>
            <a:off x="4754984" y="4738688"/>
            <a:ext cx="14732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70" name="Equation" r:id="rId20" imgW="1473200" imgH="431800" progId="Equation.DSMT4">
                    <p:embed/>
                  </p:oleObj>
                </mc:Choice>
                <mc:Fallback>
                  <p:oleObj name="Equation" r:id="rId20" imgW="1473200" imgH="431800" progId="Equation.DSMT4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4984" y="4738688"/>
                          <a:ext cx="14732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8540425"/>
                </p:ext>
              </p:extLst>
            </p:nvPr>
          </p:nvGraphicFramePr>
          <p:xfrm>
            <a:off x="6699200" y="4738688"/>
            <a:ext cx="14732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71" name="Equation" r:id="rId22" imgW="1473200" imgH="431800" progId="Equation.DSMT4">
                    <p:embed/>
                  </p:oleObj>
                </mc:Choice>
                <mc:Fallback>
                  <p:oleObj name="Equation" r:id="rId22" imgW="1473200" imgH="431800" progId="Equation.DSMT4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9200" y="4738688"/>
                          <a:ext cx="14732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椭圆 26"/>
          <p:cNvSpPr/>
          <p:nvPr/>
        </p:nvSpPr>
        <p:spPr>
          <a:xfrm>
            <a:off x="6798517" y="44624"/>
            <a:ext cx="1368000" cy="1368152"/>
          </a:xfrm>
          <a:prstGeom prst="ellipse">
            <a:avLst/>
          </a:prstGeom>
          <a:blipFill>
            <a:blip r:embed="rId24"/>
            <a:stretch>
              <a:fillRect/>
            </a:stretch>
          </a:blipFill>
          <a:ln w="47625" cap="sq" cmpd="dbl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7"/>
          <p:cNvGrpSpPr/>
          <p:nvPr/>
        </p:nvGrpSpPr>
        <p:grpSpPr>
          <a:xfrm>
            <a:off x="7469270" y="44624"/>
            <a:ext cx="55058" cy="1368152"/>
            <a:chOff x="8207366" y="116632"/>
            <a:chExt cx="55058" cy="1368152"/>
          </a:xfrm>
        </p:grpSpPr>
        <p:sp>
          <p:nvSpPr>
            <p:cNvPr id="29" name="矩形 28"/>
            <p:cNvSpPr/>
            <p:nvPr/>
          </p:nvSpPr>
          <p:spPr>
            <a:xfrm flipH="1">
              <a:off x="8216705" y="116632"/>
              <a:ext cx="45719" cy="864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8207366" y="980728"/>
              <a:ext cx="45719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30"/>
          <p:cNvGrpSpPr/>
          <p:nvPr/>
        </p:nvGrpSpPr>
        <p:grpSpPr>
          <a:xfrm rot="16200000">
            <a:off x="6966266" y="638690"/>
            <a:ext cx="1070405" cy="45719"/>
            <a:chOff x="7665103" y="812459"/>
            <a:chExt cx="1221647" cy="45720"/>
          </a:xfrm>
        </p:grpSpPr>
        <p:sp>
          <p:nvSpPr>
            <p:cNvPr id="32" name="矩形 31"/>
            <p:cNvSpPr/>
            <p:nvPr/>
          </p:nvSpPr>
          <p:spPr>
            <a:xfrm>
              <a:off x="8102543" y="812460"/>
              <a:ext cx="784207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7665103" y="812459"/>
              <a:ext cx="437440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634947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1520" y="242645"/>
            <a:ext cx="2538681" cy="954107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应用例题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1</a:t>
            </a:r>
            <a:endParaRPr lang="zh-CN" altLang="en-US" sz="280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35760" y="3409836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例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291126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8" presetClass="emph" presetSubtype="0" repeatCount="indefinite" fill="hold" nodeType="afterEffect">
                                  <p:stCondLst>
                                    <p:cond delay="2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45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3282" y="77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251520" y="1427725"/>
            <a:ext cx="7920880" cy="1803699"/>
            <a:chOff x="251520" y="1427725"/>
            <a:chExt cx="7920880" cy="1803699"/>
          </a:xfrm>
        </p:grpSpPr>
        <p:sp>
          <p:nvSpPr>
            <p:cNvPr id="9" name="TextBox 8"/>
            <p:cNvSpPr txBox="1"/>
            <p:nvPr/>
          </p:nvSpPr>
          <p:spPr>
            <a:xfrm>
              <a:off x="251520" y="1427725"/>
              <a:ext cx="7920880" cy="1803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800" b="1" dirty="0"/>
                <a:t>         </a:t>
              </a:r>
              <a:r>
                <a:rPr lang="zh-CN" altLang="zh-CN" sz="2800" b="1" dirty="0"/>
                <a:t>设</a:t>
              </a:r>
              <a:r>
                <a:rPr lang="en-US" altLang="zh-CN" sz="2800" b="1" dirty="0"/>
                <a:t>   </a:t>
              </a:r>
              <a:r>
                <a:rPr lang="zh-CN" altLang="zh-CN" sz="2800" b="1" dirty="0"/>
                <a:t>是</a:t>
              </a:r>
              <a:r>
                <a:rPr lang="en-US" altLang="zh-CN" sz="2800" b="1" dirty="0"/>
                <a:t>3</a:t>
              </a:r>
              <a:r>
                <a:rPr lang="zh-CN" altLang="zh-CN" sz="2800" b="1" dirty="0"/>
                <a:t>阶方阵，将</a:t>
              </a:r>
              <a:r>
                <a:rPr lang="en-US" altLang="zh-CN" sz="2800" b="1" dirty="0"/>
                <a:t>   </a:t>
              </a:r>
              <a:r>
                <a:rPr lang="zh-CN" altLang="zh-CN" sz="2800" b="1" dirty="0"/>
                <a:t>的第</a:t>
              </a:r>
              <a:r>
                <a:rPr lang="en-US" altLang="zh-CN" sz="2800" b="1" dirty="0"/>
                <a:t>1</a:t>
              </a:r>
              <a:r>
                <a:rPr lang="zh-CN" altLang="zh-CN" sz="2800" b="1" dirty="0"/>
                <a:t>列与第</a:t>
              </a:r>
              <a:r>
                <a:rPr lang="en-US" altLang="zh-CN" sz="2800" b="1" dirty="0"/>
                <a:t>2</a:t>
              </a:r>
              <a:r>
                <a:rPr lang="zh-CN" altLang="zh-CN" sz="2800" b="1" dirty="0"/>
                <a:t>列交换得</a:t>
              </a:r>
              <a:r>
                <a:rPr lang="en-US" altLang="zh-CN" sz="2800" b="1" dirty="0"/>
                <a:t>   </a:t>
              </a:r>
              <a:r>
                <a:rPr lang="zh-CN" altLang="zh-CN" sz="2800" b="1" dirty="0"/>
                <a:t>，再把</a:t>
              </a:r>
              <a:r>
                <a:rPr lang="en-US" altLang="zh-CN" sz="2800" b="1" dirty="0"/>
                <a:t>   </a:t>
              </a:r>
              <a:r>
                <a:rPr lang="zh-CN" altLang="zh-CN" sz="2800" b="1" dirty="0"/>
                <a:t>的第</a:t>
              </a:r>
              <a:r>
                <a:rPr lang="en-US" altLang="zh-CN" sz="2800" b="1" dirty="0"/>
                <a:t>2</a:t>
              </a:r>
              <a:r>
                <a:rPr lang="zh-CN" altLang="zh-CN" sz="2800" b="1" dirty="0"/>
                <a:t>列加到第</a:t>
              </a:r>
              <a:r>
                <a:rPr lang="en-US" altLang="zh-CN" sz="2800" b="1" dirty="0"/>
                <a:t>3</a:t>
              </a:r>
              <a:r>
                <a:rPr lang="zh-CN" altLang="zh-CN" sz="2800" b="1" dirty="0"/>
                <a:t>列得</a:t>
              </a:r>
              <a:r>
                <a:rPr lang="en-US" altLang="zh-CN" sz="2800" b="1" dirty="0"/>
                <a:t>    </a:t>
              </a:r>
              <a:r>
                <a:rPr lang="zh-CN" altLang="zh-CN" sz="2800" b="1" dirty="0"/>
                <a:t>， 则满足</a:t>
              </a:r>
              <a:r>
                <a:rPr lang="en-US" altLang="zh-CN" sz="2800" b="1" dirty="0"/>
                <a:t>              </a:t>
              </a:r>
              <a:r>
                <a:rPr lang="zh-CN" altLang="zh-CN" sz="2800" b="1" dirty="0"/>
                <a:t>的可逆矩阵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="1" dirty="0"/>
                <a:t> </a:t>
              </a:r>
              <a:r>
                <a:rPr lang="zh-CN" altLang="zh-CN" sz="2800" b="1" dirty="0"/>
                <a:t>为</a:t>
              </a:r>
              <a:r>
                <a:rPr lang="en-US" altLang="zh-CN" sz="2800" b="1" dirty="0"/>
                <a:t>    (      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800" b="1" dirty="0"/>
                <a:t>  )</a:t>
              </a:r>
              <a:r>
                <a:rPr lang="zh-CN" altLang="zh-CN" sz="2800" b="1" dirty="0"/>
                <a:t>。</a:t>
              </a:r>
            </a:p>
            <a:p>
              <a:pPr>
                <a:lnSpc>
                  <a:spcPct val="110000"/>
                </a:lnSpc>
              </a:pPr>
              <a:endParaRPr lang="zh-CN" altLang="en-US" dirty="0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7031120"/>
                </p:ext>
              </p:extLst>
            </p:nvPr>
          </p:nvGraphicFramePr>
          <p:xfrm>
            <a:off x="1457325" y="1527175"/>
            <a:ext cx="1905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64" name="Equation" r:id="rId4" imgW="190417" imgH="330057" progId="Equation.DSMT4">
                    <p:embed/>
                  </p:oleObj>
                </mc:Choice>
                <mc:Fallback>
                  <p:oleObj name="Equation" r:id="rId4" imgW="190417" imgH="330057" progId="Equation.DSMT4">
                    <p:embed/>
                    <p:pic>
                      <p:nvPicPr>
                        <p:cNvPr id="0" name="Picture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7325" y="1527175"/>
                          <a:ext cx="190500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3033164"/>
                </p:ext>
              </p:extLst>
            </p:nvPr>
          </p:nvGraphicFramePr>
          <p:xfrm>
            <a:off x="4572000" y="2000240"/>
            <a:ext cx="2794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65" name="Equation" r:id="rId6" imgW="279279" imgH="317362" progId="Equation.DSMT4">
                    <p:embed/>
                  </p:oleObj>
                </mc:Choice>
                <mc:Fallback>
                  <p:oleObj name="Equation" r:id="rId6" imgW="279279" imgH="317362" progId="Equation.DSMT4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2000240"/>
                          <a:ext cx="279400" cy="31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-108520" y="3430556"/>
            <a:ext cx="8064896" cy="1377982"/>
            <a:chOff x="-108520" y="3430556"/>
            <a:chExt cx="8064896" cy="1377982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0767966"/>
                </p:ext>
              </p:extLst>
            </p:nvPr>
          </p:nvGraphicFramePr>
          <p:xfrm>
            <a:off x="3722762" y="3430556"/>
            <a:ext cx="1143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66" name="Equation" r:id="rId8" imgW="114102" imgH="177492" progId="Equation.DSMT4">
                    <p:embed/>
                  </p:oleObj>
                </mc:Choice>
                <mc:Fallback>
                  <p:oleObj name="Equation" r:id="rId8" imgW="114102" imgH="177492" progId="Equation.DSMT4">
                    <p:embed/>
                    <p:pic>
                      <p:nvPicPr>
                        <p:cNvPr id="0" name="Picture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2762" y="3430556"/>
                          <a:ext cx="114300" cy="17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4142914"/>
                </p:ext>
              </p:extLst>
            </p:nvPr>
          </p:nvGraphicFramePr>
          <p:xfrm>
            <a:off x="3722762" y="3430556"/>
            <a:ext cx="1143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67" name="Equation" r:id="rId10" imgW="114102" imgH="177492" progId="Equation.DSMT4">
                    <p:embed/>
                  </p:oleObj>
                </mc:Choice>
                <mc:Fallback>
                  <p:oleObj name="Equation" r:id="rId10" imgW="114102" imgH="177492" progId="Equation.DSMT4">
                    <p:embed/>
                    <p:pic>
                      <p:nvPicPr>
                        <p:cNvPr id="0" name="Picture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2762" y="3430556"/>
                          <a:ext cx="114300" cy="17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2704309"/>
                </p:ext>
              </p:extLst>
            </p:nvPr>
          </p:nvGraphicFramePr>
          <p:xfrm>
            <a:off x="3722762" y="3430556"/>
            <a:ext cx="1143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68" name="Equation" r:id="rId11" imgW="114102" imgH="177492" progId="Equation.DSMT4">
                    <p:embed/>
                  </p:oleObj>
                </mc:Choice>
                <mc:Fallback>
                  <p:oleObj name="Equation" r:id="rId11" imgW="114102" imgH="177492" progId="Equation.DSMT4">
                    <p:embed/>
                    <p:pic>
                      <p:nvPicPr>
                        <p:cNvPr id="0" name="Picture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2762" y="3430556"/>
                          <a:ext cx="114300" cy="17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-108520" y="3860912"/>
              <a:ext cx="806489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400" b="1" dirty="0"/>
                <a:t>（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zh-CN" sz="2400" b="1" dirty="0"/>
                <a:t>）</a:t>
              </a:r>
              <a:r>
                <a:rPr lang="en-US" altLang="zh-CN" sz="2400" b="1" dirty="0"/>
                <a:t>                </a:t>
              </a:r>
              <a:r>
                <a:rPr lang="zh-CN" altLang="zh-CN" sz="2400" b="1" dirty="0"/>
                <a:t>（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zh-CN" altLang="zh-CN" sz="2400" b="1" dirty="0"/>
                <a:t>）</a:t>
              </a:r>
              <a:r>
                <a:rPr lang="en-US" altLang="zh-CN" sz="2400" b="1" dirty="0"/>
                <a:t>               </a:t>
              </a:r>
              <a:r>
                <a:rPr lang="zh-CN" altLang="zh-CN" sz="2400" b="1" dirty="0"/>
                <a:t>（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zh-CN" altLang="zh-CN" sz="2400" b="1" dirty="0"/>
                <a:t>）</a:t>
              </a:r>
              <a:r>
                <a:rPr lang="en-US" altLang="zh-CN" sz="2400" b="1" dirty="0"/>
                <a:t>                </a:t>
              </a:r>
              <a:r>
                <a:rPr lang="zh-CN" altLang="zh-CN" sz="2400" b="1" dirty="0"/>
                <a:t>（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zh-CN" altLang="zh-CN" sz="2400" b="1" dirty="0"/>
                <a:t>）</a:t>
              </a:r>
              <a:r>
                <a:rPr lang="en-US" altLang="zh-CN" sz="2400" b="1" dirty="0"/>
                <a:t> </a:t>
              </a:r>
              <a:endParaRPr lang="zh-CN" altLang="zh-CN" sz="2400" b="1" dirty="0"/>
            </a:p>
            <a:p>
              <a:endParaRPr lang="zh-CN" altLang="en-US" dirty="0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7458731"/>
                </p:ext>
              </p:extLst>
            </p:nvPr>
          </p:nvGraphicFramePr>
          <p:xfrm>
            <a:off x="749300" y="3475038"/>
            <a:ext cx="1358900" cy="1333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69" name="Equation" r:id="rId12" imgW="1358900" imgH="1333500" progId="Equation.DSMT4">
                    <p:embed/>
                  </p:oleObj>
                </mc:Choice>
                <mc:Fallback>
                  <p:oleObj name="Equation" r:id="rId12" imgW="1358900" imgH="1333500" progId="Equation.DSMT4">
                    <p:embed/>
                    <p:pic>
                      <p:nvPicPr>
                        <p:cNvPr id="0" name="Picture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300" y="3475038"/>
                          <a:ext cx="1358900" cy="1333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8584749"/>
                </p:ext>
              </p:extLst>
            </p:nvPr>
          </p:nvGraphicFramePr>
          <p:xfrm>
            <a:off x="2549525" y="3475038"/>
            <a:ext cx="1358900" cy="1333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70" name="Equation" r:id="rId14" imgW="1358900" imgH="1333500" progId="Equation.DSMT4">
                    <p:embed/>
                  </p:oleObj>
                </mc:Choice>
                <mc:Fallback>
                  <p:oleObj name="Equation" r:id="rId14" imgW="1358900" imgH="1333500" progId="Equation.DSMT4">
                    <p:embed/>
                    <p:pic>
                      <p:nvPicPr>
                        <p:cNvPr id="0" name="Picture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9525" y="3475038"/>
                          <a:ext cx="1358900" cy="1333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8610241"/>
                </p:ext>
              </p:extLst>
            </p:nvPr>
          </p:nvGraphicFramePr>
          <p:xfrm>
            <a:off x="4421188" y="3475038"/>
            <a:ext cx="1358900" cy="1333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71" name="Equation" r:id="rId16" imgW="1358900" imgH="1333500" progId="Equation.DSMT4">
                    <p:embed/>
                  </p:oleObj>
                </mc:Choice>
                <mc:Fallback>
                  <p:oleObj name="Equation" r:id="rId16" imgW="1358900" imgH="1333500" progId="Equation.DSMT4">
                    <p:embed/>
                    <p:pic>
                      <p:nvPicPr>
                        <p:cNvPr id="0" name="Picture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1188" y="3475038"/>
                          <a:ext cx="1358900" cy="1333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1986368"/>
                </p:ext>
              </p:extLst>
            </p:nvPr>
          </p:nvGraphicFramePr>
          <p:xfrm>
            <a:off x="6365875" y="3475038"/>
            <a:ext cx="1358900" cy="1333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72" name="Equation" r:id="rId18" imgW="1358900" imgH="1333500" progId="Equation.DSMT4">
                    <p:embed/>
                  </p:oleObj>
                </mc:Choice>
                <mc:Fallback>
                  <p:oleObj name="Equation" r:id="rId18" imgW="1358900" imgH="1333500" progId="Equation.DSMT4">
                    <p:embed/>
                    <p:pic>
                      <p:nvPicPr>
                        <p:cNvPr id="0" name="Picture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5875" y="3475038"/>
                          <a:ext cx="1358900" cy="1333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椭圆 24"/>
          <p:cNvSpPr/>
          <p:nvPr/>
        </p:nvSpPr>
        <p:spPr>
          <a:xfrm>
            <a:off x="6870525" y="116632"/>
            <a:ext cx="1368000" cy="1368152"/>
          </a:xfrm>
          <a:prstGeom prst="ellipse">
            <a:avLst/>
          </a:prstGeom>
          <a:blipFill>
            <a:blip r:embed="rId20"/>
            <a:stretch>
              <a:fillRect/>
            </a:stretch>
          </a:blipFill>
          <a:ln w="47625" cap="sq" cmpd="dbl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26"/>
          <p:cNvGrpSpPr/>
          <p:nvPr/>
        </p:nvGrpSpPr>
        <p:grpSpPr>
          <a:xfrm>
            <a:off x="7541278" y="116632"/>
            <a:ext cx="55058" cy="1368152"/>
            <a:chOff x="8207366" y="116632"/>
            <a:chExt cx="55058" cy="1368152"/>
          </a:xfrm>
        </p:grpSpPr>
        <p:sp>
          <p:nvSpPr>
            <p:cNvPr id="28" name="矩形 27"/>
            <p:cNvSpPr/>
            <p:nvPr/>
          </p:nvSpPr>
          <p:spPr>
            <a:xfrm flipH="1">
              <a:off x="8216705" y="116632"/>
              <a:ext cx="45719" cy="864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8207366" y="980728"/>
              <a:ext cx="45719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29"/>
          <p:cNvGrpSpPr/>
          <p:nvPr/>
        </p:nvGrpSpPr>
        <p:grpSpPr>
          <a:xfrm rot="16200000">
            <a:off x="7038274" y="729146"/>
            <a:ext cx="1070405" cy="45719"/>
            <a:chOff x="7665103" y="812459"/>
            <a:chExt cx="1221647" cy="45720"/>
          </a:xfrm>
        </p:grpSpPr>
        <p:sp>
          <p:nvSpPr>
            <p:cNvPr id="31" name="矩形 30"/>
            <p:cNvSpPr/>
            <p:nvPr/>
          </p:nvSpPr>
          <p:spPr>
            <a:xfrm>
              <a:off x="8102543" y="812460"/>
              <a:ext cx="784207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665103" y="812459"/>
              <a:ext cx="437440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562939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1520" y="242645"/>
            <a:ext cx="2538681" cy="954107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应用例题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2</a:t>
            </a:r>
            <a:endParaRPr lang="zh-CN" altLang="en-US" sz="28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5520" y="240172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组合 36"/>
          <p:cNvGrpSpPr/>
          <p:nvPr/>
        </p:nvGrpSpPr>
        <p:grpSpPr>
          <a:xfrm>
            <a:off x="1331640" y="1538288"/>
            <a:ext cx="6768752" cy="325437"/>
            <a:chOff x="1331640" y="1538288"/>
            <a:chExt cx="6768752" cy="325437"/>
          </a:xfrm>
        </p:grpSpPr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7556438"/>
                </p:ext>
              </p:extLst>
            </p:nvPr>
          </p:nvGraphicFramePr>
          <p:xfrm>
            <a:off x="1331640" y="1538288"/>
            <a:ext cx="292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73" name="Equation" r:id="rId21" imgW="291973" imgH="304668" progId="Equation.DSMT4">
                    <p:embed/>
                  </p:oleObj>
                </mc:Choice>
                <mc:Fallback>
                  <p:oleObj name="Equation" r:id="rId21" imgW="291973" imgH="304668" progId="Equation.DSMT4">
                    <p:embed/>
                    <p:pic>
                      <p:nvPicPr>
                        <p:cNvPr id="0" name="Picture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1538288"/>
                          <a:ext cx="2921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9523236"/>
                </p:ext>
              </p:extLst>
            </p:nvPr>
          </p:nvGraphicFramePr>
          <p:xfrm>
            <a:off x="3932238" y="1558925"/>
            <a:ext cx="292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74" name="Equation" r:id="rId23" imgW="291973" imgH="304668" progId="Equation.DSMT4">
                    <p:embed/>
                  </p:oleObj>
                </mc:Choice>
                <mc:Fallback>
                  <p:oleObj name="Equation" r:id="rId23" imgW="291973" imgH="304668" progId="Equation.DSMT4">
                    <p:embed/>
                    <p:pic>
                      <p:nvPicPr>
                        <p:cNvPr id="0" name="Picture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2238" y="1558925"/>
                          <a:ext cx="2921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4378069"/>
                </p:ext>
              </p:extLst>
            </p:nvPr>
          </p:nvGraphicFramePr>
          <p:xfrm>
            <a:off x="7808292" y="1563688"/>
            <a:ext cx="2921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75" name="Equation" r:id="rId25" imgW="291973" imgH="291973" progId="Equation.DSMT4">
                    <p:embed/>
                  </p:oleObj>
                </mc:Choice>
                <mc:Fallback>
                  <p:oleObj name="Equation" r:id="rId25" imgW="291973" imgH="291973" progId="Equation.DSMT4">
                    <p:embed/>
                    <p:pic>
                      <p:nvPicPr>
                        <p:cNvPr id="0" name="Picture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8292" y="1563688"/>
                          <a:ext cx="2921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060147"/>
              </p:ext>
            </p:extLst>
          </p:nvPr>
        </p:nvGraphicFramePr>
        <p:xfrm>
          <a:off x="1043608" y="2056780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6" name="Equation" r:id="rId27" imgW="291973" imgH="291973" progId="Equation.DSMT4">
                  <p:embed/>
                </p:oleObj>
              </mc:Choice>
              <mc:Fallback>
                <p:oleObj name="Equation" r:id="rId27" imgW="291973" imgH="291973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056780"/>
                        <a:ext cx="292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980645"/>
              </p:ext>
            </p:extLst>
          </p:nvPr>
        </p:nvGraphicFramePr>
        <p:xfrm>
          <a:off x="6286512" y="2000240"/>
          <a:ext cx="1206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7" name="Equation" r:id="rId29" imgW="1206500" imgH="381000" progId="Equation.DSMT4">
                  <p:embed/>
                </p:oleObj>
              </mc:Choice>
              <mc:Fallback>
                <p:oleObj name="Equation" r:id="rId29" imgW="1206500" imgH="38100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12" y="2000240"/>
                        <a:ext cx="12065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例</a:t>
            </a:r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100141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4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807</Words>
  <Application>Microsoft Office PowerPoint</Application>
  <PresentationFormat>全屏显示(4:3)</PresentationFormat>
  <Paragraphs>288</Paragraphs>
  <Slides>22</Slides>
  <Notes>21</Notes>
  <HiddenSlides>0</HiddenSlides>
  <MMClips>1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黑体</vt:lpstr>
      <vt:lpstr>宋体</vt:lpstr>
      <vt:lpstr>Arial</vt:lpstr>
      <vt:lpstr>Calibri</vt:lpstr>
      <vt:lpstr>Times New Roman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XLJ</cp:lastModifiedBy>
  <cp:revision>268</cp:revision>
  <cp:lastPrinted>2017-09-14T00:20:00Z</cp:lastPrinted>
  <dcterms:created xsi:type="dcterms:W3CDTF">2015-01-02T08:47:50Z</dcterms:created>
  <dcterms:modified xsi:type="dcterms:W3CDTF">2020-10-30T05:12:39Z</dcterms:modified>
</cp:coreProperties>
</file>