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30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30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30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30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30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  <p:sldMasterId id="2147483663" r:id="rId4"/>
    <p:sldMasterId id="2147483666" r:id="rId5"/>
    <p:sldMasterId id="2147483669" r:id="rId6"/>
  </p:sldMasterIdLst>
  <p:sldIdLst>
    <p:sldId id="256" r:id="rId7"/>
    <p:sldId id="257" r:id="rId8"/>
    <p:sldId id="290" r:id="rId9"/>
    <p:sldId id="270" r:id="rId10"/>
    <p:sldId id="273" r:id="rId11"/>
    <p:sldId id="274" r:id="rId12"/>
    <p:sldId id="282" r:id="rId13"/>
    <p:sldId id="278" r:id="rId14"/>
    <p:sldId id="280" r:id="rId15"/>
    <p:sldId id="288" r:id="rId16"/>
    <p:sldId id="287" r:id="rId17"/>
    <p:sldId id="284" r:id="rId18"/>
    <p:sldId id="272" r:id="rId19"/>
    <p:sldId id="258" r:id="rId20"/>
    <p:sldId id="259" r:id="rId21"/>
    <p:sldId id="285" r:id="rId22"/>
    <p:sldId id="260" r:id="rId23"/>
    <p:sldId id="261" r:id="rId24"/>
    <p:sldId id="262" r:id="rId25"/>
    <p:sldId id="264" r:id="rId26"/>
    <p:sldId id="265" r:id="rId27"/>
    <p:sldId id="266" r:id="rId28"/>
    <p:sldId id="267" r:id="rId29"/>
    <p:sldId id="291" r:id="rId30"/>
    <p:sldId id="268" r:id="rId31"/>
    <p:sldId id="281" r:id="rId32"/>
    <p:sldId id="286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1E758A5-43BE-4C05-8539-6C982E72405A}" type="presOf" srcId="{EF24F56F-F948-4FAE-A21B-C908CFF0947F}" destId="{04E584C8-CAF4-4F3A-A494-457051CBD1BA}" srcOrd="0" destOrd="0" presId="urn:microsoft.com/office/officeart/2005/8/layout/venn1"/>
    <dgm:cxn modelId="{DB5690E6-BF47-4E7C-A4DB-DD6C24A57A6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41BFBDE-101C-4307-9F4E-721A8BE8A34F}" type="presParOf" srcId="{61DA2F6A-A3A4-47F6-9631-E32DDDDECDEE}" destId="{04E584C8-CAF4-4F3A-A494-457051CBD1BA}" srcOrd="0" destOrd="0" presId="urn:microsoft.com/office/officeart/2005/8/layout/venn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A231BD38-EFA5-4743-8FAC-72534D07CC44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3EE6754-2FFE-45A1-8215-2E67CA27A53A}" type="presOf" srcId="{A4DBE9E6-97EB-4725-A2C1-3C97D390DE6E}" destId="{CD4B3101-F142-4E5E-B80A-8D9996F097C7}" srcOrd="0" destOrd="0" presId="urn:microsoft.com/office/officeart/2005/8/layout/venn1"/>
    <dgm:cxn modelId="{81C39CB5-6552-4BE9-B758-2583D88618FB}" type="presParOf" srcId="{6F917F00-94F3-4752-A2F0-5E137890CEB8}" destId="{CD4B3101-F142-4E5E-B80A-8D9996F097C7}" srcOrd="0" destOrd="0" presId="urn:microsoft.com/office/officeart/2005/8/layout/venn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82FE223-80E0-4B9F-9200-11B7529C0340}" type="presOf" srcId="{737B5EC5-D0D2-4529-A675-2479ADB7512A}" destId="{4470F79F-6492-40EA-A900-0CDDBA36E791}" srcOrd="0" destOrd="0" presId="urn:microsoft.com/office/officeart/2005/8/layout/venn1"/>
    <dgm:cxn modelId="{355ADE91-9DFB-4917-A053-176DB9AF6A39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EFBD6C1-FDC2-4211-B27E-98B9EDAAD297}" type="presParOf" srcId="{4470F79F-6492-40EA-A900-0CDDBA36E791}" destId="{6DAFA64C-DC3D-43CC-9306-9A83B9F4FF30}" srcOrd="0" destOrd="0" presId="urn:microsoft.com/office/officeart/2005/8/layout/venn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171A9E2D-2B93-4CFB-B9B9-216F60E94326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807D2783-0D05-46F7-AED8-0A0353B51B17}" type="presOf" srcId="{938154DC-7DEC-4435-8AEE-F287F60DA644}" destId="{A319629E-037B-4B5B-8915-441F51FA60BC}" srcOrd="0" destOrd="0" presId="urn:microsoft.com/office/officeart/2005/8/layout/venn1"/>
    <dgm:cxn modelId="{31FB0F1A-281D-4817-AC69-35093D21932A}" type="presParOf" srcId="{8A8110AF-7FCF-4E47-932E-B9CB33926204}" destId="{A319629E-037B-4B5B-8915-441F51FA60BC}" srcOrd="0" destOrd="0" presId="urn:microsoft.com/office/officeart/2005/8/layout/venn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CB484329-C34C-48CA-8652-52D51BC8DAB5}" type="presOf" srcId="{EF24F56F-F948-4FAE-A21B-C908CFF0947F}" destId="{04E584C8-CAF4-4F3A-A494-457051CBD1BA}" srcOrd="0" destOrd="0" presId="urn:microsoft.com/office/officeart/2005/8/layout/venn1"/>
    <dgm:cxn modelId="{6A32B2E8-0F6A-4BE8-A1C4-DFDA03FC16F8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3354DCB-769E-4CB0-96FB-25448C63277A}" type="presParOf" srcId="{61DA2F6A-A3A4-47F6-9631-E32DDDDECDEE}" destId="{04E584C8-CAF4-4F3A-A494-457051CBD1BA}" srcOrd="0" destOrd="0" presId="urn:microsoft.com/office/officeart/2005/8/layout/venn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733E588-BD3B-4570-BC8D-3F9C86BC8D20}" type="presOf" srcId="{CE6CFCA0-C49C-4951-BE4A-2894AF7F0369}" destId="{7B1E7C52-CF18-48B2-BB65-024F73E359D3}" srcOrd="0" destOrd="0" presId="urn:microsoft.com/office/officeart/2005/8/layout/venn1"/>
    <dgm:cxn modelId="{62FB6EF8-8F8F-4923-8AC1-8134E95C183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8BB1B7A-FB2D-4AE4-AFCB-E398D5B84FA2}" type="presParOf" srcId="{7B1E7C52-CF18-48B2-BB65-024F73E359D3}" destId="{EDBBB33F-27B5-48AE-A61C-C9DE23066AD1}" srcOrd="0" destOrd="0" presId="urn:microsoft.com/office/officeart/2005/8/layout/venn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8500B1E-EB09-4526-90E2-D6AA7D51EF8E}" type="presOf" srcId="{4E65984A-BA92-43D1-B9A2-B9086CB43038}" destId="{952DD290-D500-4BE9-9525-723274617DF1}" srcOrd="0" destOrd="0" presId="urn:microsoft.com/office/officeart/2005/8/layout/venn1"/>
    <dgm:cxn modelId="{DF9F7C31-14E5-490F-B353-6E7878ED3A0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5EB0AA8-E081-4D67-AC10-ABF95DE15D8E}" type="presParOf" srcId="{171034FF-3396-4AA1-9482-05BACFB2D723}" destId="{952DD290-D500-4BE9-9525-723274617DF1}" srcOrd="0" destOrd="0" presId="urn:microsoft.com/office/officeart/2005/8/layout/venn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F09D765F-59CD-4E46-8DA6-58657A1CEC08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337E663-299B-451B-8AB2-E8EE16F6A924}" type="presOf" srcId="{8A5913D2-4896-41F8-9856-90C73F67022D}" destId="{6F917F00-94F3-4752-A2F0-5E137890CEB8}" srcOrd="0" destOrd="0" presId="urn:microsoft.com/office/officeart/2005/8/layout/venn1"/>
    <dgm:cxn modelId="{35A778C9-A973-4F49-ABF4-DB085E49CA15}" type="presParOf" srcId="{6F917F00-94F3-4752-A2F0-5E137890CEB8}" destId="{CD4B3101-F142-4E5E-B80A-8D9996F097C7}" srcOrd="0" destOrd="0" presId="urn:microsoft.com/office/officeart/2005/8/layout/venn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2C7134A-532E-42D7-913F-0F7095D9C3F6}" type="presOf" srcId="{B9B3E140-8B8D-4175-BD94-00D1649702AA}" destId="{6DAFA64C-DC3D-43CC-9306-9A83B9F4FF30}" srcOrd="0" destOrd="0" presId="urn:microsoft.com/office/officeart/2005/8/layout/venn1"/>
    <dgm:cxn modelId="{A8B788C4-1DC3-4770-B76A-E072560B0AD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96A9902-DA7E-46CC-8928-F3FCB029F295}" type="presParOf" srcId="{4470F79F-6492-40EA-A900-0CDDBA36E791}" destId="{6DAFA64C-DC3D-43CC-9306-9A83B9F4FF30}" srcOrd="0" destOrd="0" presId="urn:microsoft.com/office/officeart/2005/8/layout/venn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41C19A0C-1704-43BD-8840-3EDCD59DFA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A95D599-1F92-4D92-AE16-B5C898F0AE95}" type="presOf" srcId="{AABD46EF-623D-4EC1-9905-9F9517C84035}" destId="{8A8110AF-7FCF-4E47-932E-B9CB33926204}" srcOrd="0" destOrd="0" presId="urn:microsoft.com/office/officeart/2005/8/layout/venn1"/>
    <dgm:cxn modelId="{DB43B355-4FEB-4834-AAA4-88A38EF0BE19}" type="presParOf" srcId="{8A8110AF-7FCF-4E47-932E-B9CB33926204}" destId="{A319629E-037B-4B5B-8915-441F51FA60BC}" srcOrd="0" destOrd="0" presId="urn:microsoft.com/office/officeart/2005/8/layout/venn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AF1DE2F-3A89-42EA-AA24-3FC78C25A627}" type="presOf" srcId="{EF24F56F-F948-4FAE-A21B-C908CFF0947F}" destId="{04E584C8-CAF4-4F3A-A494-457051CBD1BA}" srcOrd="0" destOrd="0" presId="urn:microsoft.com/office/officeart/2005/8/layout/venn1"/>
    <dgm:cxn modelId="{95E2F167-A008-497E-BE17-C606AE5456AC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02C334-7A1B-43FA-B19D-6C161FDE44DA}" type="presParOf" srcId="{61DA2F6A-A3A4-47F6-9631-E32DDDDECDEE}" destId="{04E584C8-CAF4-4F3A-A494-457051CBD1BA}" srcOrd="0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D25D542-F045-4273-A86C-F914DA5CCFC8}" type="presOf" srcId="{CE6CFCA0-C49C-4951-BE4A-2894AF7F0369}" destId="{7B1E7C52-CF18-48B2-BB65-024F73E359D3}" srcOrd="0" destOrd="0" presId="urn:microsoft.com/office/officeart/2005/8/layout/venn1"/>
    <dgm:cxn modelId="{99DB458D-2ACE-48A8-9C01-430698A08B8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4BF3DAA-AC42-4ECA-8BE6-C8663F613D12}" type="presParOf" srcId="{7B1E7C52-CF18-48B2-BB65-024F73E359D3}" destId="{EDBBB33F-27B5-48AE-A61C-C9DE23066AD1}" srcOrd="0" destOrd="0" presId="urn:microsoft.com/office/officeart/2005/8/layout/venn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6D97090-34C7-4092-8CAB-399C647225CD}" type="presOf" srcId="{21F9EB01-2DBC-4DE3-BF4F-D736561A8F50}" destId="{EDBBB33F-27B5-48AE-A61C-C9DE23066AD1}" srcOrd="0" destOrd="0" presId="urn:microsoft.com/office/officeart/2005/8/layout/venn1"/>
    <dgm:cxn modelId="{D106A7AC-0CFE-4AA7-AE32-F8B52DA90BD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B941DA2-F308-443E-8E89-0319D3320008}" type="presParOf" srcId="{7B1E7C52-CF18-48B2-BB65-024F73E359D3}" destId="{EDBBB33F-27B5-48AE-A61C-C9DE23066AD1}" srcOrd="0" destOrd="0" presId="urn:microsoft.com/office/officeart/2005/8/layout/venn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3BB5109C-8FA6-4FF3-86B3-5B7BDB14FD5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14909D2-9122-437A-889D-DCAC914ED80D}" type="presOf" srcId="{4E65984A-BA92-43D1-B9A2-B9086CB43038}" destId="{952DD290-D500-4BE9-9525-723274617DF1}" srcOrd="0" destOrd="0" presId="urn:microsoft.com/office/officeart/2005/8/layout/venn1"/>
    <dgm:cxn modelId="{36148598-CF17-47F1-A455-4437B23040CC}" type="presParOf" srcId="{171034FF-3396-4AA1-9482-05BACFB2D723}" destId="{952DD290-D500-4BE9-9525-723274617DF1}" srcOrd="0" destOrd="0" presId="urn:microsoft.com/office/officeart/2005/8/layout/venn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90D25E02-BE9B-4446-9595-B2C67BFF84CB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8DCBEA4-2F7F-47CD-95BD-58B4E213F16A}" type="presOf" srcId="{8A5913D2-4896-41F8-9856-90C73F67022D}" destId="{6F917F00-94F3-4752-A2F0-5E137890CEB8}" srcOrd="0" destOrd="0" presId="urn:microsoft.com/office/officeart/2005/8/layout/venn1"/>
    <dgm:cxn modelId="{8C39FB42-6844-4AB1-A658-EB64F537BDA1}" type="presParOf" srcId="{6F917F00-94F3-4752-A2F0-5E137890CEB8}" destId="{CD4B3101-F142-4E5E-B80A-8D9996F097C7}" srcOrd="0" destOrd="0" presId="urn:microsoft.com/office/officeart/2005/8/layout/venn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6E27623-F83B-4458-A918-6BFA399225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FC625D0-B39E-432A-8514-50D5EB7AC4D6}" type="presOf" srcId="{737B5EC5-D0D2-4529-A675-2479ADB7512A}" destId="{4470F79F-6492-40EA-A900-0CDDBA36E791}" srcOrd="0" destOrd="0" presId="urn:microsoft.com/office/officeart/2005/8/layout/venn1"/>
    <dgm:cxn modelId="{CF570C7B-0E7B-4F7B-9634-B69F0EAF24B8}" type="presParOf" srcId="{4470F79F-6492-40EA-A900-0CDDBA36E791}" destId="{6DAFA64C-DC3D-43CC-9306-9A83B9F4FF30}" srcOrd="0" destOrd="0" presId="urn:microsoft.com/office/officeart/2005/8/layout/venn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68B7096-EA4E-4D90-BCF5-664F4BEE97B2}" type="presOf" srcId="{AABD46EF-623D-4EC1-9905-9F9517C84035}" destId="{8A8110AF-7FCF-4E47-932E-B9CB33926204}" srcOrd="0" destOrd="0" presId="urn:microsoft.com/office/officeart/2005/8/layout/venn1"/>
    <dgm:cxn modelId="{277BACEF-994D-4B12-833B-72F2543B03D7}" type="presOf" srcId="{938154DC-7DEC-4435-8AEE-F287F60DA644}" destId="{A319629E-037B-4B5B-8915-441F51FA60BC}" srcOrd="0" destOrd="0" presId="urn:microsoft.com/office/officeart/2005/8/layout/venn1"/>
    <dgm:cxn modelId="{42611771-2081-47AA-A3F3-2E80044C499D}" type="presParOf" srcId="{8A8110AF-7FCF-4E47-932E-B9CB33926204}" destId="{A319629E-037B-4B5B-8915-441F51FA60BC}" srcOrd="0" destOrd="0" presId="urn:microsoft.com/office/officeart/2005/8/layout/venn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5E08E227-DDD4-4895-934E-CCB54F0F353F}" type="presOf" srcId="{45ECB1DE-4976-41EA-BF4A-BA9625218151}" destId="{61DA2F6A-A3A4-47F6-9631-E32DDDDECDEE}" srcOrd="0" destOrd="0" presId="urn:microsoft.com/office/officeart/2005/8/layout/venn1"/>
    <dgm:cxn modelId="{0639867C-A8D7-48DD-AD85-DF4FE3F8646E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445D464-AA52-4953-A98E-7EDCC411BB7C}" type="presParOf" srcId="{61DA2F6A-A3A4-47F6-9631-E32DDDDECDEE}" destId="{04E584C8-CAF4-4F3A-A494-457051CBD1BA}" srcOrd="0" destOrd="0" presId="urn:microsoft.com/office/officeart/2005/8/layout/venn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5C285404-1EAD-43AA-89A7-1959D77A31FA}" type="presOf" srcId="{CE6CFCA0-C49C-4951-BE4A-2894AF7F0369}" destId="{7B1E7C52-CF18-48B2-BB65-024F73E359D3}" srcOrd="0" destOrd="0" presId="urn:microsoft.com/office/officeart/2005/8/layout/venn1"/>
    <dgm:cxn modelId="{E4933ED7-49E6-4A3F-8546-CE87D40BF33A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39CACBE-D70A-4A04-8D09-8FCCF6D7C043}" type="presParOf" srcId="{7B1E7C52-CF18-48B2-BB65-024F73E359D3}" destId="{EDBBB33F-27B5-48AE-A61C-C9DE23066AD1}" srcOrd="0" destOrd="0" presId="urn:microsoft.com/office/officeart/2005/8/layout/venn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3BF68C27-7D67-4F42-A19F-8364CBF81056}" type="presOf" srcId="{4E65984A-BA92-43D1-B9A2-B9086CB43038}" destId="{952DD290-D500-4BE9-9525-723274617DF1}" srcOrd="0" destOrd="0" presId="urn:microsoft.com/office/officeart/2005/8/layout/venn1"/>
    <dgm:cxn modelId="{3272AD90-5508-44F4-A2FE-083A7629227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AA1398E-08E4-41ED-A776-49EFFDA2F951}" type="presParOf" srcId="{171034FF-3396-4AA1-9482-05BACFB2D723}" destId="{952DD290-D500-4BE9-9525-723274617DF1}" srcOrd="0" destOrd="0" presId="urn:microsoft.com/office/officeart/2005/8/layout/venn1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A5474136-05A0-4AC4-A730-28E26B5436E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9CEF0EA-3FB4-4787-8A65-2EC8369BC6F4}" type="presOf" srcId="{A4DBE9E6-97EB-4725-A2C1-3C97D390DE6E}" destId="{CD4B3101-F142-4E5E-B80A-8D9996F097C7}" srcOrd="0" destOrd="0" presId="urn:microsoft.com/office/officeart/2005/8/layout/venn1"/>
    <dgm:cxn modelId="{626C0036-E648-4C1D-B029-8971C0966FA3}" type="presParOf" srcId="{6F917F00-94F3-4752-A2F0-5E137890CEB8}" destId="{CD4B3101-F142-4E5E-B80A-8D9996F097C7}" srcOrd="0" destOrd="0" presId="urn:microsoft.com/office/officeart/2005/8/layout/venn1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3DEDF7B-FD22-49B3-8754-BF6AC4C8A57D}" type="presOf" srcId="{B9B3E140-8B8D-4175-BD94-00D1649702AA}" destId="{6DAFA64C-DC3D-43CC-9306-9A83B9F4FF30}" srcOrd="0" destOrd="0" presId="urn:microsoft.com/office/officeart/2005/8/layout/venn1"/>
    <dgm:cxn modelId="{F1D9F3AC-5D14-44CD-AC85-1F07ECFDB1A2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FDF4D6B-BE3A-4E3E-BA86-9FF3BF433E29}" type="presParOf" srcId="{4470F79F-6492-40EA-A900-0CDDBA36E791}" destId="{6DAFA64C-DC3D-43CC-9306-9A83B9F4FF30}" srcOrd="0" destOrd="0" presId="urn:microsoft.com/office/officeart/2005/8/layout/ven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4D1E379-4544-4AD6-8DC3-F8866FDFD12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3919DF1-4777-472B-902B-80F5ADBE1E68}" type="presOf" srcId="{4E65984A-BA92-43D1-B9A2-B9086CB43038}" destId="{952DD290-D500-4BE9-9525-723274617DF1}" srcOrd="0" destOrd="0" presId="urn:microsoft.com/office/officeart/2005/8/layout/venn1"/>
    <dgm:cxn modelId="{FA676838-7A76-4510-A75C-B55756F6513B}" type="presParOf" srcId="{171034FF-3396-4AA1-9482-05BACFB2D723}" destId="{952DD290-D500-4BE9-9525-723274617DF1}" srcOrd="0" destOrd="0" presId="urn:microsoft.com/office/officeart/2005/8/layout/venn1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CE46390-ED36-4500-BCFB-95717F3D0C88}" type="presOf" srcId="{938154DC-7DEC-4435-8AEE-F287F60DA644}" destId="{A319629E-037B-4B5B-8915-441F51FA60BC}" srcOrd="0" destOrd="0" presId="urn:microsoft.com/office/officeart/2005/8/layout/venn1"/>
    <dgm:cxn modelId="{E5AA7CBF-0286-4CD8-8EA6-7285C276AEBD}" type="presOf" srcId="{AABD46EF-623D-4EC1-9905-9F9517C84035}" destId="{8A8110AF-7FCF-4E47-932E-B9CB33926204}" srcOrd="0" destOrd="0" presId="urn:microsoft.com/office/officeart/2005/8/layout/venn1"/>
    <dgm:cxn modelId="{446E019A-70AC-47A5-940F-4FC383617DC8}" type="presParOf" srcId="{8A8110AF-7FCF-4E47-932E-B9CB33926204}" destId="{A319629E-037B-4B5B-8915-441F51FA60BC}" srcOrd="0" destOrd="0" presId="urn:microsoft.com/office/officeart/2005/8/layout/ven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E4808C0-311B-41C7-848C-6F5DBEC025D4}" type="presOf" srcId="{8A5913D2-4896-41F8-9856-90C73F67022D}" destId="{6F917F00-94F3-4752-A2F0-5E137890CEB8}" srcOrd="0" destOrd="0" presId="urn:microsoft.com/office/officeart/2005/8/layout/venn1"/>
    <dgm:cxn modelId="{1E9820DE-109B-4847-B21D-6878F5B8B73D}" type="presOf" srcId="{A4DBE9E6-97EB-4725-A2C1-3C97D390DE6E}" destId="{CD4B3101-F142-4E5E-B80A-8D9996F097C7}" srcOrd="0" destOrd="0" presId="urn:microsoft.com/office/officeart/2005/8/layout/venn1"/>
    <dgm:cxn modelId="{8AF2596C-5238-4D5C-85D6-1BD5EB22BD8B}" type="presParOf" srcId="{6F917F00-94F3-4752-A2F0-5E137890CEB8}" destId="{CD4B3101-F142-4E5E-B80A-8D9996F097C7}" srcOrd="0" destOrd="0" presId="urn:microsoft.com/office/officeart/2005/8/layout/ven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3F6FF47-1E10-4B8B-BDD9-B780CDCF4F8A}" type="presOf" srcId="{B9B3E140-8B8D-4175-BD94-00D1649702AA}" destId="{6DAFA64C-DC3D-43CC-9306-9A83B9F4FF30}" srcOrd="0" destOrd="0" presId="urn:microsoft.com/office/officeart/2005/8/layout/venn1"/>
    <dgm:cxn modelId="{7ADEA955-2B6E-4EB9-991E-B6B45D4B9640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40FA503-16AA-4AAA-8218-9C41263A60FA}" type="presParOf" srcId="{4470F79F-6492-40EA-A900-0CDDBA36E791}" destId="{6DAFA64C-DC3D-43CC-9306-9A83B9F4FF30}" srcOrd="0" destOrd="0" presId="urn:microsoft.com/office/officeart/2005/8/layout/ven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3EB62A2-6F7B-45AE-BC47-A17EF489E135}" type="presOf" srcId="{938154DC-7DEC-4435-8AEE-F287F60DA644}" destId="{A319629E-037B-4B5B-8915-441F51FA60BC}" srcOrd="0" destOrd="0" presId="urn:microsoft.com/office/officeart/2005/8/layout/venn1"/>
    <dgm:cxn modelId="{B1DA77C2-3865-49DE-9E61-A5ADB1975992}" type="presOf" srcId="{AABD46EF-623D-4EC1-9905-9F9517C84035}" destId="{8A8110AF-7FCF-4E47-932E-B9CB33926204}" srcOrd="0" destOrd="0" presId="urn:microsoft.com/office/officeart/2005/8/layout/venn1"/>
    <dgm:cxn modelId="{F9CF4CD4-4CA5-46BC-8B51-8A40FA44A411}" type="presParOf" srcId="{8A8110AF-7FCF-4E47-932E-B9CB33926204}" destId="{A319629E-037B-4B5B-8915-441F51FA60BC}" srcOrd="0" destOrd="0" presId="urn:microsoft.com/office/officeart/2005/8/layout/ven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57B9E3E-98A3-487E-B985-FE992408A4E6}" type="presOf" srcId="{45ECB1DE-4976-41EA-BF4A-BA9625218151}" destId="{61DA2F6A-A3A4-47F6-9631-E32DDDDECDEE}" srcOrd="0" destOrd="0" presId="urn:microsoft.com/office/officeart/2005/8/layout/venn1"/>
    <dgm:cxn modelId="{4C375781-4084-4EBB-873F-A349BCB2CF0E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4E3F73F-0E57-45F1-8785-38EB7817508D}" type="presParOf" srcId="{61DA2F6A-A3A4-47F6-9631-E32DDDDECDEE}" destId="{04E584C8-CAF4-4F3A-A494-457051CBD1BA}" srcOrd="0" destOrd="0" presId="urn:microsoft.com/office/officeart/2005/8/layout/venn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5FC46B7-2BBF-48A8-834B-0B2A175F7CCA}" type="presOf" srcId="{CE6CFCA0-C49C-4951-BE4A-2894AF7F0369}" destId="{7B1E7C52-CF18-48B2-BB65-024F73E359D3}" srcOrd="0" destOrd="0" presId="urn:microsoft.com/office/officeart/2005/8/layout/venn1"/>
    <dgm:cxn modelId="{28D173D0-3286-4A0C-A059-1584CF5CE319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E547803-C036-4D72-AA5A-5DAB77AE3C7B}" type="presParOf" srcId="{7B1E7C52-CF18-48B2-BB65-024F73E359D3}" destId="{EDBBB33F-27B5-48AE-A61C-C9DE23066AD1}" srcOrd="0" destOrd="0" presId="urn:microsoft.com/office/officeart/2005/8/layout/ven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AA05920-E628-41B8-8A8B-08A5C6A57EA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CC2C5EC-0ABF-47F3-AC9D-4CDCBBD22624}" type="presOf" srcId="{0E6DF1C2-1746-482F-BF52-CD765E80A365}" destId="{171034FF-3396-4AA1-9482-05BACFB2D723}" srcOrd="0" destOrd="0" presId="urn:microsoft.com/office/officeart/2005/8/layout/venn1"/>
    <dgm:cxn modelId="{DD497E97-8E92-43E6-83BD-94245F8F3411}" type="presParOf" srcId="{171034FF-3396-4AA1-9482-05BACFB2D723}" destId="{952DD290-D500-4BE9-9525-723274617DF1}" srcOrd="0" destOrd="0" presId="urn:microsoft.com/office/officeart/2005/8/layout/venn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2" Type="http://schemas.openxmlformats.org/officeDocument/2006/relationships/image" Target="../media/image5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44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7" Type="http://schemas.microsoft.com/office/2007/relationships/hdphoto" Target="../media/image1.tiff"/><Relationship Id="rId26" Type="http://schemas.openxmlformats.org/officeDocument/2006/relationships/image" Target="../media/image1.png"/><Relationship Id="rId25" Type="http://schemas.openxmlformats.org/officeDocument/2006/relationships/diagramColors" Target="../diagrams/colors6.xml"/><Relationship Id="rId24" Type="http://schemas.openxmlformats.org/officeDocument/2006/relationships/diagramQuickStyle" Target="../diagrams/quickStyle6.xml"/><Relationship Id="rId23" Type="http://schemas.openxmlformats.org/officeDocument/2006/relationships/diagramLayout" Target="../diagrams/layout6.xml"/><Relationship Id="rId22" Type="http://schemas.openxmlformats.org/officeDocument/2006/relationships/diagramData" Target="../diagrams/data6.xml"/><Relationship Id="rId21" Type="http://schemas.openxmlformats.org/officeDocument/2006/relationships/diagramColors" Target="../diagrams/colors5.xml"/><Relationship Id="rId20" Type="http://schemas.openxmlformats.org/officeDocument/2006/relationships/diagramQuickStyle" Target="../diagrams/quickStyle5.xml"/><Relationship Id="rId2" Type="http://schemas.openxmlformats.org/officeDocument/2006/relationships/diagramData" Target="../diagrams/data1.xml"/><Relationship Id="rId19" Type="http://schemas.openxmlformats.org/officeDocument/2006/relationships/diagramLayout" Target="../diagrams/layout5.xml"/><Relationship Id="rId18" Type="http://schemas.openxmlformats.org/officeDocument/2006/relationships/diagramData" Target="../diagrams/data5.xml"/><Relationship Id="rId17" Type="http://schemas.openxmlformats.org/officeDocument/2006/relationships/diagramColors" Target="../diagrams/colors4.xml"/><Relationship Id="rId16" Type="http://schemas.openxmlformats.org/officeDocument/2006/relationships/diagramQuickStyle" Target="../diagrams/quickStyle4.xml"/><Relationship Id="rId15" Type="http://schemas.openxmlformats.org/officeDocument/2006/relationships/diagramLayout" Target="../diagrams/layout4.xml"/><Relationship Id="rId14" Type="http://schemas.openxmlformats.org/officeDocument/2006/relationships/diagramData" Target="../diagrams/data4.xml"/><Relationship Id="rId13" Type="http://schemas.openxmlformats.org/officeDocument/2006/relationships/diagramColors" Target="../diagrams/colors3.xml"/><Relationship Id="rId12" Type="http://schemas.openxmlformats.org/officeDocument/2006/relationships/diagramQuickStyle" Target="../diagrams/quickStyle3.xml"/><Relationship Id="rId11" Type="http://schemas.openxmlformats.org/officeDocument/2006/relationships/diagramLayout" Target="../diagrams/layout3.xml"/><Relationship Id="rId10" Type="http://schemas.openxmlformats.org/officeDocument/2006/relationships/diagramData" Target="../diagrams/data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8.xml"/><Relationship Id="rId8" Type="http://schemas.openxmlformats.org/officeDocument/2006/relationships/diagramQuickStyle" Target="../diagrams/quickStyle8.xml"/><Relationship Id="rId7" Type="http://schemas.openxmlformats.org/officeDocument/2006/relationships/diagramLayout" Target="../diagrams/layout8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7" Type="http://schemas.microsoft.com/office/2007/relationships/hdphoto" Target="../media/image1.tiff"/><Relationship Id="rId26" Type="http://schemas.openxmlformats.org/officeDocument/2006/relationships/image" Target="../media/image1.png"/><Relationship Id="rId25" Type="http://schemas.openxmlformats.org/officeDocument/2006/relationships/diagramColors" Target="../diagrams/colors12.xml"/><Relationship Id="rId24" Type="http://schemas.openxmlformats.org/officeDocument/2006/relationships/diagramQuickStyle" Target="../diagrams/quickStyle12.xml"/><Relationship Id="rId23" Type="http://schemas.openxmlformats.org/officeDocument/2006/relationships/diagramLayout" Target="../diagrams/layout12.xml"/><Relationship Id="rId22" Type="http://schemas.openxmlformats.org/officeDocument/2006/relationships/diagramData" Target="../diagrams/data12.xml"/><Relationship Id="rId21" Type="http://schemas.openxmlformats.org/officeDocument/2006/relationships/diagramColors" Target="../diagrams/colors11.xml"/><Relationship Id="rId20" Type="http://schemas.openxmlformats.org/officeDocument/2006/relationships/diagramQuickStyle" Target="../diagrams/quickStyle11.xml"/><Relationship Id="rId2" Type="http://schemas.openxmlformats.org/officeDocument/2006/relationships/diagramData" Target="../diagrams/data7.xml"/><Relationship Id="rId19" Type="http://schemas.openxmlformats.org/officeDocument/2006/relationships/diagramLayout" Target="../diagrams/layout11.xml"/><Relationship Id="rId18" Type="http://schemas.openxmlformats.org/officeDocument/2006/relationships/diagramData" Target="../diagrams/data11.xml"/><Relationship Id="rId17" Type="http://schemas.openxmlformats.org/officeDocument/2006/relationships/diagramColors" Target="../diagrams/colors10.xml"/><Relationship Id="rId16" Type="http://schemas.openxmlformats.org/officeDocument/2006/relationships/diagramQuickStyle" Target="../diagrams/quickStyle10.xml"/><Relationship Id="rId15" Type="http://schemas.openxmlformats.org/officeDocument/2006/relationships/diagramLayout" Target="../diagrams/layout10.xml"/><Relationship Id="rId14" Type="http://schemas.openxmlformats.org/officeDocument/2006/relationships/diagramData" Target="../diagrams/data10.xml"/><Relationship Id="rId13" Type="http://schemas.openxmlformats.org/officeDocument/2006/relationships/diagramColors" Target="../diagrams/colors9.xml"/><Relationship Id="rId12" Type="http://schemas.openxmlformats.org/officeDocument/2006/relationships/diagramQuickStyle" Target="../diagrams/quickStyle9.xml"/><Relationship Id="rId11" Type="http://schemas.openxmlformats.org/officeDocument/2006/relationships/diagramLayout" Target="../diagrams/layout9.xml"/><Relationship Id="rId10" Type="http://schemas.openxmlformats.org/officeDocument/2006/relationships/diagramData" Target="../diagrams/data9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4.xml"/><Relationship Id="rId8" Type="http://schemas.openxmlformats.org/officeDocument/2006/relationships/diagramQuickStyle" Target="../diagrams/quickStyle14.xml"/><Relationship Id="rId7" Type="http://schemas.openxmlformats.org/officeDocument/2006/relationships/diagramLayout" Target="../diagrams/layout14.xml"/><Relationship Id="rId6" Type="http://schemas.openxmlformats.org/officeDocument/2006/relationships/diagramData" Target="../diagrams/data14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" Type="http://schemas.openxmlformats.org/officeDocument/2006/relationships/diagramLayout" Target="../diagrams/layout13.xml"/><Relationship Id="rId27" Type="http://schemas.microsoft.com/office/2007/relationships/hdphoto" Target="../media/image1.tiff"/><Relationship Id="rId26" Type="http://schemas.openxmlformats.org/officeDocument/2006/relationships/image" Target="../media/image1.png"/><Relationship Id="rId25" Type="http://schemas.openxmlformats.org/officeDocument/2006/relationships/diagramColors" Target="../diagrams/colors18.xml"/><Relationship Id="rId24" Type="http://schemas.openxmlformats.org/officeDocument/2006/relationships/diagramQuickStyle" Target="../diagrams/quickStyle18.xml"/><Relationship Id="rId23" Type="http://schemas.openxmlformats.org/officeDocument/2006/relationships/diagramLayout" Target="../diagrams/layout18.xml"/><Relationship Id="rId22" Type="http://schemas.openxmlformats.org/officeDocument/2006/relationships/diagramData" Target="../diagrams/data18.xml"/><Relationship Id="rId21" Type="http://schemas.openxmlformats.org/officeDocument/2006/relationships/diagramColors" Target="../diagrams/colors17.xml"/><Relationship Id="rId20" Type="http://schemas.openxmlformats.org/officeDocument/2006/relationships/diagramQuickStyle" Target="../diagrams/quickStyle17.xml"/><Relationship Id="rId2" Type="http://schemas.openxmlformats.org/officeDocument/2006/relationships/diagramData" Target="../diagrams/data13.xml"/><Relationship Id="rId19" Type="http://schemas.openxmlformats.org/officeDocument/2006/relationships/diagramLayout" Target="../diagrams/layout17.xml"/><Relationship Id="rId18" Type="http://schemas.openxmlformats.org/officeDocument/2006/relationships/diagramData" Target="../diagrams/data17.xml"/><Relationship Id="rId17" Type="http://schemas.openxmlformats.org/officeDocument/2006/relationships/diagramColors" Target="../diagrams/colors16.xml"/><Relationship Id="rId16" Type="http://schemas.openxmlformats.org/officeDocument/2006/relationships/diagramQuickStyle" Target="../diagrams/quickStyle16.xml"/><Relationship Id="rId15" Type="http://schemas.openxmlformats.org/officeDocument/2006/relationships/diagramLayout" Target="../diagrams/layout16.xml"/><Relationship Id="rId14" Type="http://schemas.openxmlformats.org/officeDocument/2006/relationships/diagramData" Target="../diagrams/data16.xml"/><Relationship Id="rId13" Type="http://schemas.openxmlformats.org/officeDocument/2006/relationships/diagramColors" Target="../diagrams/colors15.xml"/><Relationship Id="rId12" Type="http://schemas.openxmlformats.org/officeDocument/2006/relationships/diagramQuickStyle" Target="../diagrams/quickStyle15.xml"/><Relationship Id="rId11" Type="http://schemas.openxmlformats.org/officeDocument/2006/relationships/diagramLayout" Target="../diagrams/layout15.xml"/><Relationship Id="rId10" Type="http://schemas.openxmlformats.org/officeDocument/2006/relationships/diagramData" Target="../diagrams/data15.xm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0.xml"/><Relationship Id="rId8" Type="http://schemas.openxmlformats.org/officeDocument/2006/relationships/diagramQuickStyle" Target="../diagrams/quickStyle20.xml"/><Relationship Id="rId7" Type="http://schemas.openxmlformats.org/officeDocument/2006/relationships/diagramLayout" Target="../diagrams/layout20.xml"/><Relationship Id="rId6" Type="http://schemas.openxmlformats.org/officeDocument/2006/relationships/diagramData" Target="../diagrams/data20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3" Type="http://schemas.openxmlformats.org/officeDocument/2006/relationships/diagramLayout" Target="../diagrams/layout19.xml"/><Relationship Id="rId27" Type="http://schemas.microsoft.com/office/2007/relationships/hdphoto" Target="../media/image1.tiff"/><Relationship Id="rId26" Type="http://schemas.openxmlformats.org/officeDocument/2006/relationships/image" Target="../media/image1.png"/><Relationship Id="rId25" Type="http://schemas.openxmlformats.org/officeDocument/2006/relationships/diagramColors" Target="../diagrams/colors24.xml"/><Relationship Id="rId24" Type="http://schemas.openxmlformats.org/officeDocument/2006/relationships/diagramQuickStyle" Target="../diagrams/quickStyle24.xml"/><Relationship Id="rId23" Type="http://schemas.openxmlformats.org/officeDocument/2006/relationships/diagramLayout" Target="../diagrams/layout24.xml"/><Relationship Id="rId22" Type="http://schemas.openxmlformats.org/officeDocument/2006/relationships/diagramData" Target="../diagrams/data24.xml"/><Relationship Id="rId21" Type="http://schemas.openxmlformats.org/officeDocument/2006/relationships/diagramColors" Target="../diagrams/colors23.xml"/><Relationship Id="rId20" Type="http://schemas.openxmlformats.org/officeDocument/2006/relationships/diagramQuickStyle" Target="../diagrams/quickStyle23.xml"/><Relationship Id="rId2" Type="http://schemas.openxmlformats.org/officeDocument/2006/relationships/diagramData" Target="../diagrams/data19.xml"/><Relationship Id="rId19" Type="http://schemas.openxmlformats.org/officeDocument/2006/relationships/diagramLayout" Target="../diagrams/layout23.xml"/><Relationship Id="rId18" Type="http://schemas.openxmlformats.org/officeDocument/2006/relationships/diagramData" Target="../diagrams/data23.xml"/><Relationship Id="rId17" Type="http://schemas.openxmlformats.org/officeDocument/2006/relationships/diagramColors" Target="../diagrams/colors22.xml"/><Relationship Id="rId16" Type="http://schemas.openxmlformats.org/officeDocument/2006/relationships/diagramQuickStyle" Target="../diagrams/quickStyle22.xml"/><Relationship Id="rId15" Type="http://schemas.openxmlformats.org/officeDocument/2006/relationships/diagramLayout" Target="../diagrams/layout22.xml"/><Relationship Id="rId14" Type="http://schemas.openxmlformats.org/officeDocument/2006/relationships/diagramData" Target="../diagrams/data22.xml"/><Relationship Id="rId13" Type="http://schemas.openxmlformats.org/officeDocument/2006/relationships/diagramColors" Target="../diagrams/colors21.xml"/><Relationship Id="rId12" Type="http://schemas.openxmlformats.org/officeDocument/2006/relationships/diagramQuickStyle" Target="../diagrams/quickStyle21.xml"/><Relationship Id="rId11" Type="http://schemas.openxmlformats.org/officeDocument/2006/relationships/diagramLayout" Target="../diagrams/layout21.xml"/><Relationship Id="rId10" Type="http://schemas.openxmlformats.org/officeDocument/2006/relationships/diagramData" Target="../diagrams/data21.xml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6.xml"/><Relationship Id="rId8" Type="http://schemas.openxmlformats.org/officeDocument/2006/relationships/diagramQuickStyle" Target="../diagrams/quickStyle26.xml"/><Relationship Id="rId7" Type="http://schemas.openxmlformats.org/officeDocument/2006/relationships/diagramLayout" Target="../diagrams/layout26.xml"/><Relationship Id="rId6" Type="http://schemas.openxmlformats.org/officeDocument/2006/relationships/diagramData" Target="../diagrams/data26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3" Type="http://schemas.openxmlformats.org/officeDocument/2006/relationships/diagramLayout" Target="../diagrams/layout25.xml"/><Relationship Id="rId26" Type="http://schemas.openxmlformats.org/officeDocument/2006/relationships/image" Target="../media/image1.png"/><Relationship Id="rId25" Type="http://schemas.openxmlformats.org/officeDocument/2006/relationships/diagramColors" Target="../diagrams/colors30.xml"/><Relationship Id="rId24" Type="http://schemas.openxmlformats.org/officeDocument/2006/relationships/diagramQuickStyle" Target="../diagrams/quickStyle30.xml"/><Relationship Id="rId23" Type="http://schemas.openxmlformats.org/officeDocument/2006/relationships/diagramLayout" Target="../diagrams/layout30.xml"/><Relationship Id="rId22" Type="http://schemas.openxmlformats.org/officeDocument/2006/relationships/diagramData" Target="../diagrams/data30.xml"/><Relationship Id="rId21" Type="http://schemas.openxmlformats.org/officeDocument/2006/relationships/diagramColors" Target="../diagrams/colors29.xml"/><Relationship Id="rId20" Type="http://schemas.openxmlformats.org/officeDocument/2006/relationships/diagramQuickStyle" Target="../diagrams/quickStyle29.xml"/><Relationship Id="rId2" Type="http://schemas.openxmlformats.org/officeDocument/2006/relationships/diagramData" Target="../diagrams/data25.xml"/><Relationship Id="rId19" Type="http://schemas.openxmlformats.org/officeDocument/2006/relationships/diagramLayout" Target="../diagrams/layout29.xml"/><Relationship Id="rId18" Type="http://schemas.openxmlformats.org/officeDocument/2006/relationships/diagramData" Target="../diagrams/data29.xml"/><Relationship Id="rId17" Type="http://schemas.openxmlformats.org/officeDocument/2006/relationships/diagramColors" Target="../diagrams/colors28.xml"/><Relationship Id="rId16" Type="http://schemas.openxmlformats.org/officeDocument/2006/relationships/diagramQuickStyle" Target="../diagrams/quickStyle28.xml"/><Relationship Id="rId15" Type="http://schemas.openxmlformats.org/officeDocument/2006/relationships/diagramLayout" Target="../diagrams/layout28.xml"/><Relationship Id="rId14" Type="http://schemas.openxmlformats.org/officeDocument/2006/relationships/diagramData" Target="../diagrams/data28.xml"/><Relationship Id="rId13" Type="http://schemas.openxmlformats.org/officeDocument/2006/relationships/diagramColors" Target="../diagrams/colors27.xml"/><Relationship Id="rId12" Type="http://schemas.openxmlformats.org/officeDocument/2006/relationships/diagramQuickStyle" Target="../diagrams/quickStyle27.xml"/><Relationship Id="rId11" Type="http://schemas.openxmlformats.org/officeDocument/2006/relationships/diagramLayout" Target="../diagrams/layout27.xml"/><Relationship Id="rId10" Type="http://schemas.openxmlformats.org/officeDocument/2006/relationships/diagramData" Target="../diagrams/data27.xml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14:cpLocks xmlns:a14="http://schemas.microsoft.com/office/drawing/2010/main"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23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14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72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14.xml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82.bin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81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80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84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14.xml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70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21.xml"/><Relationship Id="rId11" Type="http://schemas.openxmlformats.org/officeDocument/2006/relationships/tags" Target="../tags/tag10.xml"/><Relationship Id="rId10" Type="http://schemas.openxmlformats.org/officeDocument/2006/relationships/image" Target="../media/image75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10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教学要求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07" y="332656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教学要求：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掌握有关矩阵秩的性质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2636912"/>
            <a:ext cx="4111896" cy="800219"/>
            <a:chOff x="323528" y="2636912"/>
            <a:chExt cx="4111896" cy="800219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2636912"/>
              <a:ext cx="296267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会求解矩阵方程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3528" y="2636912"/>
              <a:ext cx="411189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43" name="矩形 42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0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46" name="矩形 45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1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49" name="矩形 4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2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52" name="矩形 5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3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55" name="矩形 54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4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4067175" y="1204913"/>
            <a:ext cx="3733800" cy="3448223"/>
            <a:chOff x="4083151" y="1420937"/>
            <a:chExt cx="3733800" cy="3448223"/>
          </a:xfrm>
        </p:grpSpPr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4083151" y="1420937"/>
            <a:ext cx="3733800" cy="337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5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151" y="1420937"/>
                          <a:ext cx="3733800" cy="3376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圆角矩形 58"/>
            <p:cNvSpPr/>
            <p:nvPr/>
          </p:nvSpPr>
          <p:spPr>
            <a:xfrm>
              <a:off x="4119924" y="1421160"/>
              <a:ext cx="2268252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43" name="矩形 42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4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46" name="矩形 45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5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49" name="矩形 4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6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52" name="矩形 5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7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55" name="矩形 54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8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4095896" y="1412776"/>
            <a:ext cx="3670300" cy="3448223"/>
            <a:chOff x="4114901" y="1420937"/>
            <a:chExt cx="3670300" cy="3448223"/>
          </a:xfrm>
        </p:grpSpPr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4114901" y="1420937"/>
            <a:ext cx="3670300" cy="337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9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01" y="1420937"/>
                          <a:ext cx="3670300" cy="3376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圆角矩形 58"/>
            <p:cNvSpPr/>
            <p:nvPr/>
          </p:nvSpPr>
          <p:spPr>
            <a:xfrm>
              <a:off x="4119923" y="1421160"/>
              <a:ext cx="2343289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2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3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4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3" name="TextBox 22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26" name="矩形 25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5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29" name="矩形 2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6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148138" y="1268413"/>
          <a:ext cx="409627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268413"/>
                        <a:ext cx="4096270" cy="315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11560" y="1268760"/>
            <a:ext cx="2016224" cy="86409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11560" y="2772544"/>
            <a:ext cx="2016224" cy="216862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11560" y="5013176"/>
            <a:ext cx="2016224" cy="50405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067944" y="1205136"/>
            <a:ext cx="2160240" cy="373603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207769" y="4365104"/>
            <a:ext cx="1876399" cy="504056"/>
            <a:chOff x="872951" y="3645024"/>
            <a:chExt cx="3015642" cy="504056"/>
          </a:xfrm>
        </p:grpSpPr>
        <p:sp>
          <p:nvSpPr>
            <p:cNvPr id="42" name="矩形 41"/>
            <p:cNvSpPr/>
            <p:nvPr/>
          </p:nvSpPr>
          <p:spPr>
            <a:xfrm>
              <a:off x="872951" y="3645024"/>
              <a:ext cx="3015642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1124098" y="3689995"/>
            <a:ext cx="2515621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8" name="Equation" r:id="rId15" imgW="0" imgH="0" progId="Equation.DSMT4">
                    <p:embed/>
                  </p:oleObj>
                </mc:Choice>
                <mc:Fallback>
                  <p:oleObj name="Equation" r:id="rId15" imgW="0" imgH="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098" y="3689995"/>
                          <a:ext cx="2515621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矩形 43"/>
          <p:cNvSpPr/>
          <p:nvPr/>
        </p:nvSpPr>
        <p:spPr>
          <a:xfrm>
            <a:off x="4211960" y="2167714"/>
            <a:ext cx="1876399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计算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3341" y="580618"/>
            <a:ext cx="7848872" cy="4072518"/>
            <a:chOff x="251520" y="1772816"/>
            <a:chExt cx="7848872" cy="2960459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2060848"/>
              <a:ext cx="198804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3.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秩的计算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2573035"/>
              <a:ext cx="7388645" cy="194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prstClr val="black"/>
                  </a:solidFill>
                </a:rPr>
                <a:t>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任意一个矩阵总可以通过一系列的初等行变换化为行阶梯型矩阵，再利用初等变换不改变矩阵的秩，行阶梯型矩阵的秩等于非零行的行数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可求出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。</a:t>
              </a:r>
              <a:endParaRPr lang="zh-CN" altLang="en-US" sz="2800" b="1" dirty="0">
                <a:solidFill>
                  <a:prstClr val="black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51520" y="1772816"/>
              <a:ext cx="7848872" cy="2960459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428604"/>
            <a:ext cx="504057" cy="485778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42232" y="836712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232" y="836712"/>
                        <a:ext cx="43180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42482" y="252517"/>
            <a:ext cx="5453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212976"/>
            <a:ext cx="21868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求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prstClr val="black"/>
                </a:solidFill>
              </a:rPr>
              <a:t>。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30226" y="4201924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26" y="4201924"/>
                        <a:ext cx="143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41299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解：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116632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4960" y="180509"/>
            <a:ext cx="7088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17573" y="620688"/>
            <a:ext cx="6342859" cy="1651000"/>
            <a:chOff x="1316608" y="620688"/>
            <a:chExt cx="6342859" cy="165100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316608" y="620688"/>
            <a:ext cx="3327400" cy="165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608" y="620688"/>
                          <a:ext cx="3327400" cy="165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831449" y="1196752"/>
              <a:ext cx="282801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solidFill>
                    <a:prstClr val="black"/>
                  </a:solidFill>
                </a:rPr>
                <a:t>已知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=2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，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5576" y="2556773"/>
            <a:ext cx="25555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求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</a:rPr>
              <a:t>的值。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284984"/>
            <a:ext cx="2440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解：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=5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zh-C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16632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13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教学要求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07" y="332656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教学要求：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掌握有关矩阵秩的性质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2636912"/>
            <a:ext cx="4111896" cy="800219"/>
            <a:chOff x="323528" y="2636912"/>
            <a:chExt cx="4111896" cy="800219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2636912"/>
              <a:ext cx="296267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会求解矩阵方程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3528" y="2636912"/>
              <a:ext cx="411189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37753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二、有关矩阵秩的性质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828" y="69269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126876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5365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4619" y="1753652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 dirty="0">
                <a:solidFill>
                  <a:prstClr val="black"/>
                </a:solidFill>
              </a:rPr>
              <a:t>，则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2257708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2257708"/>
            <a:ext cx="7318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prstClr val="black"/>
                </a:solidFill>
              </a:rPr>
              <a:t>、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prstClr val="black"/>
                </a:solidFill>
              </a:rPr>
              <a:t>可逆，则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</a:rPr>
              <a:t>=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 dirty="0">
                <a:solidFill>
                  <a:prstClr val="black"/>
                </a:solidFill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</a:rPr>
              <a:t>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 dirty="0">
                <a:solidFill>
                  <a:prstClr val="black"/>
                </a:solidFill>
              </a:rPr>
              <a:t>）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5099" y="116631"/>
            <a:ext cx="1656184" cy="1819801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Picture 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Picture 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304176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606" y="357950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特别的，当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prstClr val="black"/>
                </a:solidFill>
              </a:rPr>
              <a:t>为非零列向量时，有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448995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823" y="499401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51879" y="5021932"/>
          <a:ext cx="414020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79" y="5021932"/>
                        <a:ext cx="4140201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3568" y="557007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616" y="5517232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若                        ，则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33525" y="5589588"/>
            <a:ext cx="5315843" cy="431800"/>
            <a:chOff x="1245493" y="2258403"/>
            <a:chExt cx="5315843" cy="431800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4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5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Picture 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4716016" y="2564904"/>
            <a:ext cx="20681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 dirty="0">
                <a:solidFill>
                  <a:prstClr val="black"/>
                </a:solidFill>
              </a:rPr>
              <a:t>）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95536" y="692696"/>
            <a:ext cx="0" cy="534775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536" y="1268760"/>
            <a:ext cx="489654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536" y="1753652"/>
            <a:ext cx="5112568" cy="19164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536" y="2276872"/>
            <a:ext cx="532859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536" y="3068960"/>
            <a:ext cx="7704856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536" y="4581128"/>
            <a:ext cx="777686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536" y="5013176"/>
            <a:ext cx="489654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536" y="5589240"/>
            <a:ext cx="604867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536" y="6021288"/>
            <a:ext cx="72728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5099" y="116632"/>
            <a:ext cx="1656184" cy="1819801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37538" y="4517876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Picture 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538" y="4517876"/>
                        <a:ext cx="372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5" grpId="0"/>
      <p:bldP spid="19" grpId="0"/>
      <p:bldP spid="20" grpId="0"/>
      <p:bldP spid="23" grpId="0" animBg="1"/>
      <p:bldP spid="18" grpId="0"/>
      <p:bldP spid="21" grpId="0"/>
      <p:bldP spid="24" grpId="0"/>
      <p:bldP spid="26" grpId="0"/>
      <p:bldP spid="28" grpId="0"/>
      <p:bldP spid="29" grpId="0"/>
      <p:bldP spid="8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00" y="4683100"/>
          <a:ext cx="7569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00" y="4683100"/>
                        <a:ext cx="7569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42739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故可设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571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69368" y="1465620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368" y="1465620"/>
                        <a:ext cx="411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75568" y="356156"/>
          <a:ext cx="690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Picture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68" y="356156"/>
                        <a:ext cx="6908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33265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870392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特别的，当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prstClr val="black"/>
                </a:solidFill>
              </a:rPr>
              <a:t>为非零列向量时，有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1916832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因为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</a:rPr>
              <a:t>的最高阶非零子式总是（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zh-CN" altLang="en-US" sz="2800" b="1" dirty="0">
                <a:solidFill>
                  <a:prstClr val="black"/>
                </a:solidFill>
              </a:rPr>
              <a:t>）的非零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24208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子式，所以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95363" y="3460750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460750"/>
                        <a:ext cx="281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206625" y="249872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498725"/>
                        <a:ext cx="241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0" y="240172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同理有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748338" y="249872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Picture 1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498725"/>
                        <a:ext cx="241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51520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两式合起来，即为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484563" y="2871788"/>
          <a:ext cx="429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Picture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2871788"/>
                        <a:ext cx="429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335699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 设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9912" y="3356992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把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</a:rPr>
              <a:t>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</a:rPr>
              <a:t>分别作列变换化为列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3861048"/>
            <a:ext cx="844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阶梯形    和      则    和     中分别含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</a:rPr>
              <a:t>个和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prstClr val="black"/>
                </a:solidFill>
              </a:rPr>
              <a:t>个非零列，    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94248" y="5229200"/>
          <a:ext cx="220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Picture 1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248" y="5229200"/>
                        <a:ext cx="2209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03648" y="3886696"/>
            <a:ext cx="2549748" cy="491629"/>
            <a:chOff x="1403648" y="3886696"/>
            <a:chExt cx="2549748" cy="491629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1403648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0" name="Equation" r:id="rId17" imgW="0" imgH="0" progId="Equation.DSMT4">
                    <p:embed/>
                  </p:oleObj>
                </mc:Choice>
                <mc:Fallback>
                  <p:oleObj name="Equation" r:id="rId17" imgW="0" imgH="0" progId="Equation.DSMT4">
                    <p:embed/>
                    <p:pic>
                      <p:nvPicPr>
                        <p:cNvPr id="0" name="Picture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2079625" y="3895725"/>
            <a:ext cx="406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1" name="Equation" r:id="rId19" imgW="0" imgH="0" progId="Equation.DSMT4">
                    <p:embed/>
                  </p:oleObj>
                </mc:Choice>
                <mc:Fallback>
                  <p:oleObj name="Equation" r:id="rId19" imgW="0" imgH="0" progId="Equation.DSMT4">
                    <p:embed/>
                    <p:pic>
                      <p:nvPicPr>
                        <p:cNvPr id="0" name="Picture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625" y="3895725"/>
                          <a:ext cx="4064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2915816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2" name="Equation" r:id="rId21" imgW="0" imgH="0" progId="Equation.DSMT4">
                    <p:embed/>
                  </p:oleObj>
                </mc:Choice>
                <mc:Fallback>
                  <p:oleObj name="Equation" r:id="rId21" imgW="0" imgH="0" progId="Equation.DSMT4">
                    <p:embed/>
                    <p:pic>
                      <p:nvPicPr>
                        <p:cNvPr id="0" name="Picture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3635896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3" name="Equation" r:id="rId23" imgW="0" imgH="0" progId="Equation.DSMT4">
                    <p:embed/>
                  </p:oleObj>
                </mc:Choice>
                <mc:Fallback>
                  <p:oleObj name="Equation" r:id="rId23" imgW="0" imgH="0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4" grpId="0"/>
      <p:bldP spid="14" grpId="0"/>
      <p:bldP spid="15" grpId="0"/>
      <p:bldP spid="18" grpId="0"/>
      <p:bldP spid="20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94568" y="4907508"/>
          <a:ext cx="728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68" y="4907508"/>
                        <a:ext cx="728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252517"/>
            <a:ext cx="66736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   由于            中只含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r+t</a:t>
            </a:r>
            <a:r>
              <a:rPr lang="zh-CN" altLang="en-US" sz="2800" b="1" dirty="0">
                <a:solidFill>
                  <a:prstClr val="black"/>
                </a:solidFill>
              </a:rPr>
              <a:t>个非零列，因此     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27152" y="2636912"/>
            <a:ext cx="4425032" cy="393700"/>
            <a:chOff x="3327152" y="2636912"/>
            <a:chExt cx="4425032" cy="3937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6228184" y="2636912"/>
            <a:ext cx="1524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8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636912"/>
                          <a:ext cx="1524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327152" y="2755652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9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52" y="2755652"/>
                          <a:ext cx="8128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83928" y="294804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Picture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28" y="294804"/>
                        <a:ext cx="93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50508" y="27305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Picture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508" y="273050"/>
                        <a:ext cx="1993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83671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而                                    故                            即    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04850" y="871538"/>
            <a:ext cx="5441950" cy="469900"/>
            <a:chOff x="704850" y="871538"/>
            <a:chExt cx="5441950" cy="4699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04850" y="871538"/>
            <a:ext cx="2819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2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850" y="871538"/>
                          <a:ext cx="2819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3886200" y="947738"/>
            <a:ext cx="2260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3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Picture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947738"/>
                          <a:ext cx="2260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498452" y="1556792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Picture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452" y="1556792"/>
                        <a:ext cx="344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2060848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22784" y="2171204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Picture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84" y="2171204"/>
                        <a:ext cx="350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25649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545740"/>
            <a:ext cx="865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不妨设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</a:rPr>
              <a:t>为</a:t>
            </a:r>
            <a:r>
              <a:rPr lang="en-US" altLang="zh-CN" sz="2800" b="1" dirty="0">
                <a:solidFill>
                  <a:prstClr val="black"/>
                </a:solidFill>
              </a:rPr>
              <a:t>            </a:t>
            </a:r>
            <a:r>
              <a:rPr lang="zh-CN" altLang="en-US" sz="2800" b="1" dirty="0">
                <a:solidFill>
                  <a:prstClr val="black"/>
                </a:solidFill>
              </a:rPr>
              <a:t>矩阵</a:t>
            </a:r>
            <a:r>
              <a:rPr lang="en-US" altLang="zh-CN" sz="2800" b="1" dirty="0">
                <a:solidFill>
                  <a:prstClr val="black"/>
                </a:solidFill>
              </a:rPr>
              <a:t>.</a:t>
            </a:r>
            <a:r>
              <a:rPr lang="zh-CN" altLang="en-US" sz="2800" b="1" dirty="0">
                <a:solidFill>
                  <a:prstClr val="black"/>
                </a:solidFill>
              </a:rPr>
              <a:t>对矩阵</a:t>
            </a:r>
            <a:r>
              <a:rPr lang="en-US" altLang="zh-CN" sz="2800" b="1" dirty="0">
                <a:solidFill>
                  <a:prstClr val="black"/>
                </a:solidFill>
              </a:rPr>
              <a:t>                    </a:t>
            </a:r>
            <a:r>
              <a:rPr lang="zh-CN" altLang="en-US" sz="2800" b="1" dirty="0">
                <a:solidFill>
                  <a:prstClr val="black"/>
                </a:solidFill>
              </a:rPr>
              <a:t>作</a:t>
            </a:r>
            <a:r>
              <a:rPr lang="en-US" altLang="zh-CN" sz="2800" b="1" dirty="0">
                <a:solidFill>
                  <a:prstClr val="black"/>
                </a:solidFill>
              </a:rPr>
              <a:t>                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068960"/>
            <a:ext cx="5258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列变换                                        即得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771800" y="3658096"/>
          <a:ext cx="2667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Picture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58096"/>
                        <a:ext cx="2667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547664" y="3141216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Equation" r:id="rId21" imgW="0" imgH="0" progId="Equation.DSMT4">
                  <p:embed/>
                </p:oleObj>
              </mc:Choice>
              <mc:Fallback>
                <p:oleObj name="Equation" r:id="rId21" imgW="0" imgH="0" progId="Equation.DSMT4">
                  <p:embed/>
                  <p:pic>
                    <p:nvPicPr>
                      <p:cNvPr id="0" name="Picture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1216"/>
                        <a:ext cx="307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2210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于是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7" grpId="0"/>
      <p:bldP spid="19" grpId="0"/>
      <p:bldP spid="20" grpId="0"/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457444" y="395222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444" y="3952220"/>
                        <a:ext cx="520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一、矩阵的秩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3744" y="1753652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744" y="227687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3744" y="2833772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行阶梯型矩阵的秩等于非零行的行数 </a:t>
            </a:r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528" y="980728"/>
            <a:ext cx="7848872" cy="872227"/>
            <a:chOff x="323528" y="980728"/>
            <a:chExt cx="7848872" cy="872227"/>
          </a:xfrm>
        </p:grpSpPr>
        <p:sp>
          <p:nvSpPr>
            <p:cNvPr id="4" name="TextBox 3"/>
            <p:cNvSpPr txBox="1"/>
            <p:nvPr/>
          </p:nvSpPr>
          <p:spPr>
            <a:xfrm>
              <a:off x="824980" y="1052736"/>
              <a:ext cx="613821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秩的定义：最高阶非零子式的阶数</a:t>
              </a:r>
              <a:endParaRPr lang="zh-CN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endPara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115616" y="1628800"/>
            <a:ext cx="0" cy="18000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15616" y="2276872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115616" y="3429000"/>
            <a:ext cx="6912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15616" y="2780928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4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187624" y="3573016"/>
          <a:ext cx="2908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6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3016"/>
                        <a:ext cx="29083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979712" y="3637136"/>
            <a:ext cx="940296" cy="1016000"/>
            <a:chOff x="4860032" y="3717032"/>
            <a:chExt cx="940296" cy="1016000"/>
          </a:xfrm>
        </p:grpSpPr>
        <p:sp>
          <p:nvSpPr>
            <p:cNvPr id="33" name="矩形 32"/>
            <p:cNvSpPr/>
            <p:nvPr/>
          </p:nvSpPr>
          <p:spPr>
            <a:xfrm>
              <a:off x="4860032" y="3717032"/>
              <a:ext cx="940296" cy="9361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974828" y="3717032"/>
            <a:ext cx="7493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7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828" y="3717032"/>
                          <a:ext cx="7493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83768" y="3641700"/>
            <a:ext cx="1546076" cy="1587500"/>
            <a:chOff x="6084168" y="3785716"/>
            <a:chExt cx="1546076" cy="1587500"/>
          </a:xfrm>
        </p:grpSpPr>
        <p:sp>
          <p:nvSpPr>
            <p:cNvPr id="41" name="矩形 40"/>
            <p:cNvSpPr/>
            <p:nvPr/>
          </p:nvSpPr>
          <p:spPr>
            <a:xfrm>
              <a:off x="6084168" y="3789040"/>
              <a:ext cx="1546076" cy="1520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6228928" y="3785716"/>
            <a:ext cx="1295400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8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928" y="3785716"/>
                          <a:ext cx="1295400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275388" y="3568700"/>
          <a:ext cx="1828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3568700"/>
                        <a:ext cx="18288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标注 45"/>
          <p:cNvSpPr/>
          <p:nvPr/>
        </p:nvSpPr>
        <p:spPr>
          <a:xfrm>
            <a:off x="5673824" y="5237088"/>
            <a:ext cx="1994520" cy="784200"/>
          </a:xfrm>
          <a:prstGeom prst="wedgeRoundRectCallout">
            <a:avLst>
              <a:gd name="adj1" fmla="val 10614"/>
              <a:gd name="adj2" fmla="val -677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任意一个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阶子式都等于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995936" y="5373216"/>
            <a:ext cx="1622276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95736" y="5301208"/>
            <a:ext cx="1762100" cy="648072"/>
            <a:chOff x="2195736" y="5301208"/>
            <a:chExt cx="17621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2195736" y="5301208"/>
              <a:ext cx="1762100" cy="64807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2344812" y="5470872"/>
            <a:ext cx="1435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0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812" y="5470872"/>
                          <a:ext cx="14351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接连接符 16"/>
          <p:cNvCxnSpPr/>
          <p:nvPr/>
        </p:nvCxnSpPr>
        <p:spPr>
          <a:xfrm>
            <a:off x="4355976" y="35730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36096" y="35730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5379" y="14285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练习：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P78     7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9</a:t>
            </a:r>
            <a:endParaRPr lang="zh-CN" altLang="zh-CN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27153 0.000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40382 0.000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28" grpId="0"/>
      <p:bldP spid="46" grpId="0" animBg="1"/>
      <p:bldP spid="7" grpId="0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02012" y="980728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12" y="980728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7744" y="260648"/>
            <a:ext cx="25795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28761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77316"/>
            <a:ext cx="7920880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endParaRPr lang="zh-CN" altLang="zh-CN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本题考查知识点</a:t>
            </a:r>
            <a:r>
              <a:rPr lang="zh-CN" altLang="zh-CN" sz="2800" b="1" dirty="0">
                <a:solidFill>
                  <a:prstClr val="black"/>
                </a:solidFill>
              </a:rPr>
              <a:t>：若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>
                <a:solidFill>
                  <a:prstClr val="black"/>
                </a:solidFill>
              </a:rPr>
              <a:t>均可逆，则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08" y="44624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590" y="26177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18036" y="836712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36" y="836712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2492896"/>
            <a:ext cx="7416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且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z="2800" b="1" dirty="0">
                <a:solidFill>
                  <a:prstClr val="black"/>
                </a:solidFill>
              </a:rPr>
              <a:t>，则必有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    )</a:t>
            </a:r>
            <a:r>
              <a:rPr lang="zh-CN" altLang="zh-CN" sz="2800" b="1" dirty="0">
                <a:solidFill>
                  <a:prstClr val="black"/>
                </a:solidFill>
              </a:rPr>
              <a:t>。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60648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是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prstClr val="black"/>
                </a:solidFill>
              </a:rPr>
              <a:t>矩阵，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741682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en-US" altLang="zh-CN" sz="2800" b="1" dirty="0">
                <a:solidFill>
                  <a:srgbClr val="FF0000"/>
                </a:solidFill>
              </a:rPr>
              <a:t>:  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endParaRPr lang="en-US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= 0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3/2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402964"/>
            <a:ext cx="7992888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否则</a:t>
            </a: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</a:rPr>
              <a:t>若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</a:rPr>
              <a:t>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>
                <a:solidFill>
                  <a:prstClr val="black"/>
                </a:solidFill>
              </a:rPr>
              <a:t>与已知矛盾。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12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06489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     </a:t>
            </a:r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</a:rPr>
              <a:t>                  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</a:rPr>
              <a:t>是</a:t>
            </a:r>
            <a:r>
              <a:rPr lang="en-US" altLang="zh-CN" sz="2800" b="1" dirty="0">
                <a:solidFill>
                  <a:prstClr val="black"/>
                </a:solidFill>
              </a:rPr>
              <a:t>4</a:t>
            </a:r>
            <a:r>
              <a:rPr lang="zh-CN" altLang="zh-CN" sz="2800" b="1" dirty="0">
                <a:solidFill>
                  <a:prstClr val="black"/>
                </a:solidFill>
              </a:rPr>
              <a:t>阶矩阵，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=2.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prstClr val="black"/>
                </a:solidFill>
              </a:rPr>
              <a:t>证明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2B</a:t>
            </a:r>
            <a:r>
              <a:rPr lang="zh-CN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。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049" y="1988840"/>
            <a:ext cx="40559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证明：只需证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564904"/>
            <a:ext cx="6369051" cy="286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     </a:t>
            </a:r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>
                <a:solidFill>
                  <a:prstClr val="black"/>
                </a:solidFill>
              </a:rPr>
              <a:t>阶方阵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与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</a:rPr>
              <a:t>等价，则必有（</a:t>
            </a: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</a:rPr>
              <a:t>）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prstClr val="black"/>
                </a:solidFill>
              </a:rPr>
              <a:t>当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 dirty="0">
                <a:solidFill>
                  <a:prstClr val="black"/>
                </a:solidFill>
              </a:rPr>
              <a:t>时，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；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prstClr val="black"/>
                </a:solidFill>
              </a:rPr>
              <a:t>当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 dirty="0">
                <a:solidFill>
                  <a:prstClr val="black"/>
                </a:solidFill>
              </a:rPr>
              <a:t>时，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；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prstClr val="black"/>
                </a:solidFill>
              </a:rPr>
              <a:t>当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 dirty="0">
                <a:solidFill>
                  <a:prstClr val="black"/>
                </a:solidFill>
              </a:rPr>
              <a:t>时，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prstClr val="black"/>
                </a:solidFill>
              </a:rPr>
              <a:t>；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prstClr val="black"/>
                </a:solidFill>
              </a:rPr>
              <a:t>当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prstClr val="black"/>
                </a:solidFill>
              </a:rPr>
              <a:t>时，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prstClr val="black"/>
                </a:solidFill>
              </a:rPr>
              <a:t>；</a:t>
            </a:r>
            <a:r>
              <a:rPr lang="en-US" altLang="zh-CN" sz="2800" b="1" dirty="0">
                <a:solidFill>
                  <a:prstClr val="black"/>
                </a:solidFill>
              </a:rPr>
              <a:t>	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041" y="5085184"/>
            <a:ext cx="8160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本题考查知识点：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等价矩阵具有相同的秩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秩的定义 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256490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438304">
            <a:off x="30452" y="173603"/>
            <a:ext cx="1120837" cy="592185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3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492896"/>
            <a:ext cx="1512168" cy="882099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4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14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注: 弯曲线形(带强调线) 5"/>
          <p:cNvSpPr/>
          <p:nvPr/>
        </p:nvSpPr>
        <p:spPr>
          <a:xfrm>
            <a:off x="3072581" y="517114"/>
            <a:ext cx="5178499" cy="639644"/>
          </a:xfrm>
          <a:prstGeom prst="accentCallout2">
            <a:avLst>
              <a:gd name="adj1" fmla="val 54024"/>
              <a:gd name="adj2" fmla="val -307"/>
              <a:gd name="adj3" fmla="val 106008"/>
              <a:gd name="adj4" fmla="val -27216"/>
              <a:gd name="adj5" fmla="val 311151"/>
              <a:gd name="adj6" fmla="val -31761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6512" y="901750"/>
            <a:ext cx="87735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  </a:t>
            </a:r>
            <a:r>
              <a:rPr lang="en-US" altLang="zh-CN" sz="2600" b="1" dirty="0">
                <a:solidFill>
                  <a:prstClr val="black"/>
                </a:solidFill>
              </a:rPr>
              <a:t> </a:t>
            </a:r>
            <a:endParaRPr lang="en-US" altLang="zh-CN" sz="2600" b="1" dirty="0">
              <a:solidFill>
                <a:prstClr val="black"/>
              </a:solidFill>
            </a:endParaRPr>
          </a:p>
          <a:p>
            <a:r>
              <a:rPr lang="zh-CN" altLang="zh-CN" sz="2700" b="1" dirty="0">
                <a:solidFill>
                  <a:prstClr val="black"/>
                </a:solidFill>
              </a:rPr>
              <a:t>若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</a:rPr>
              <a:t>是对合矩阵，即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700" b="1" dirty="0">
                <a:solidFill>
                  <a:prstClr val="black"/>
                </a:solidFill>
              </a:rPr>
              <a:t>，则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7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4941168"/>
            <a:ext cx="81435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 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zh-CN" altLang="zh-CN" sz="2800" b="1" dirty="0">
                <a:solidFill>
                  <a:prstClr val="black"/>
                </a:solidFill>
              </a:rPr>
              <a:t>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是幂等矩阵，即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，则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4624"/>
            <a:ext cx="2628292" cy="1242139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5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581128"/>
            <a:ext cx="2016224" cy="72008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BACC6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练习</a:t>
            </a:r>
            <a:endParaRPr lang="zh-CN" altLang="en-US" sz="2800" dirty="0">
              <a:solidFill>
                <a:srgbClr val="4BACC6">
                  <a:lumMod val="75000"/>
                </a:srgbClr>
              </a:solidFill>
              <a:latin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证明：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91683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              得  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14475" y="19558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955800"/>
                        <a:ext cx="1092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89275" y="1935163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935163"/>
                        <a:ext cx="289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640" y="2372380"/>
            <a:ext cx="483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由性质</a:t>
            </a:r>
            <a:r>
              <a:rPr lang="en-US" altLang="zh-CN" sz="2800" b="1" dirty="0"/>
              <a:t>8 (</a:t>
            </a:r>
            <a:r>
              <a:rPr lang="zh-CN" altLang="en-US" sz="2800" b="1" dirty="0"/>
              <a:t>积零性质</a:t>
            </a:r>
            <a:r>
              <a:rPr lang="en-US" altLang="zh-CN" sz="2800" b="1" dirty="0"/>
              <a:t>)    </a:t>
            </a:r>
            <a:r>
              <a:rPr lang="zh-CN" altLang="en-US" sz="2800" b="1" dirty="0"/>
              <a:t>                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595712" y="2439988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712" y="2439988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0976" y="2852936"/>
            <a:ext cx="527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再由性质</a:t>
            </a:r>
            <a:r>
              <a:rPr lang="en-US" altLang="zh-CN" sz="2800" b="1" dirty="0"/>
              <a:t>6 (</a:t>
            </a:r>
            <a:r>
              <a:rPr lang="zh-CN" altLang="en-US" sz="2800" b="1" dirty="0"/>
              <a:t>加减性质</a:t>
            </a:r>
            <a:r>
              <a:rPr lang="en-US" altLang="zh-CN" sz="2800" b="1" dirty="0"/>
              <a:t>)    </a:t>
            </a:r>
            <a:r>
              <a:rPr lang="zh-CN" altLang="en-US" sz="2800" b="1" dirty="0"/>
              <a:t>                 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731220" y="291465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220" y="2914650"/>
                        <a:ext cx="372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12813" y="3448050"/>
          <a:ext cx="674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48050"/>
                        <a:ext cx="674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4560" y="393305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得到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                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38413" y="4037013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037013"/>
                        <a:ext cx="370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2654672" y="548680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若                        ，则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72581" y="621036"/>
            <a:ext cx="5315843" cy="431800"/>
            <a:chOff x="1245493" y="2258403"/>
            <a:chExt cx="5315843" cy="43180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7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8" name="Equation" r:id="rId15" imgW="0" imgH="0" progId="Equation.DSMT4">
                    <p:embed/>
                  </p:oleObj>
                </mc:Choice>
                <mc:Fallback>
                  <p:oleObj name="Equation" r:id="rId15" imgW="0" imgH="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7" grpId="0"/>
      <p:bldP spid="8" grpId="0"/>
      <p:bldP spid="2" grpId="0"/>
      <p:bldP spid="9" grpId="0"/>
      <p:bldP spid="12" grpId="0"/>
      <p:bldP spid="14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证明：</a:t>
            </a:r>
            <a:r>
              <a:rPr lang="zh-CN" altLang="zh-CN" sz="2400" b="1" dirty="0">
                <a:solidFill>
                  <a:prstClr val="black"/>
                </a:solidFill>
              </a:rPr>
              <a:t>若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prstClr val="black"/>
                </a:solidFill>
              </a:rPr>
              <a:t>是幂等矩阵，即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prstClr val="black"/>
                </a:solidFill>
              </a:rPr>
              <a:t>，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              </a:t>
            </a:r>
            <a:r>
              <a:rPr lang="zh-CN" altLang="zh-CN" sz="2400" b="1" dirty="0">
                <a:solidFill>
                  <a:prstClr val="black"/>
                </a:solidFill>
              </a:rPr>
              <a:t>则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60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18308" y="764704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308" y="764704"/>
                        <a:ext cx="24257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4109" y="188640"/>
            <a:ext cx="9877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</a:rPr>
              <a:t>已知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39320" y="764704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20" y="764704"/>
                        <a:ext cx="24130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420888"/>
            <a:ext cx="8136904" cy="10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prstClr val="black"/>
                </a:solidFill>
              </a:rPr>
              <a:t>问是否存在可逆矩阵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prstClr val="black"/>
                </a:solidFill>
              </a:rPr>
              <a:t>，使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</a:rPr>
              <a:t>，若存在，求出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prstClr val="black"/>
                </a:solidFill>
              </a:rPr>
              <a:t>，若不存在，说明理由。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01008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prstClr val="black"/>
                </a:solidFill>
              </a:rPr>
              <a:t>解：分析：若存在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prstClr val="black"/>
                </a:solidFill>
              </a:rPr>
              <a:t>，则意味着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可经过一系列初等行变换化为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</a:rPr>
              <a:t>，且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~ (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(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48238" y="3130550"/>
          <a:ext cx="27178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3130550"/>
                        <a:ext cx="2717800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4932040" y="3068960"/>
            <a:ext cx="2880320" cy="2952328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520" y="3505865"/>
            <a:ext cx="4608512" cy="237140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42645"/>
            <a:ext cx="2304256" cy="1026115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 charset="-122"/>
                <a:cs typeface="Times New Roman" pitchFamily="18" charset="0"/>
              </a:rPr>
              <a:t>6</a:t>
            </a:r>
            <a:endParaRPr lang="zh-CN" altLang="en-US" sz="2800" dirty="0">
              <a:solidFill>
                <a:prstClr val="black"/>
              </a:solidFill>
              <a:latin typeface="宋体" charset="-122"/>
            </a:endParaRPr>
          </a:p>
        </p:txBody>
      </p:sp>
      <p:sp>
        <p:nvSpPr>
          <p:cNvPr id="14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 animBg="1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求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解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阵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方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前凸带形 26"/>
          <p:cNvSpPr/>
          <p:nvPr/>
        </p:nvSpPr>
        <p:spPr>
          <a:xfrm>
            <a:off x="2000232" y="642918"/>
            <a:ext cx="4071966" cy="1643074"/>
          </a:xfrm>
          <a:prstGeom prst="ribbon">
            <a:avLst>
              <a:gd name="adj1" fmla="val 18201"/>
              <a:gd name="adj2" fmla="val 4181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练习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P54  17~20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7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392460"/>
            <a:ext cx="504057" cy="483674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内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容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小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结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掌握有关矩阵秩的性质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2636912"/>
            <a:ext cx="4111896" cy="800219"/>
            <a:chOff x="323528" y="2636912"/>
            <a:chExt cx="4111896" cy="800219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2636912"/>
              <a:ext cx="296267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会求解矩阵方程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3528" y="2636912"/>
              <a:ext cx="411189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作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业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endParaRPr lang="en-US" altLang="zh-CN" sz="40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P78</a:t>
            </a:r>
            <a:endParaRPr lang="en-US" altLang="zh-CN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10</a:t>
            </a:r>
            <a:r>
              <a:rPr lang="zh-CN" altLang="en-US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endParaRPr lang="en-US" altLang="zh-CN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三、思考题</a:t>
            </a:r>
            <a:endParaRPr lang="en-US" altLang="zh-CN" sz="40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P78</a:t>
            </a:r>
            <a:endParaRPr lang="en-US" altLang="zh-CN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11</a:t>
            </a:r>
            <a:endParaRPr lang="en-US" altLang="zh-CN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631615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重要性质：初等变换不改变矩阵的秩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631615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重要性质：初等变换不改变矩阵的秩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00772" y="1196752"/>
            <a:ext cx="1944000" cy="3680792"/>
            <a:chOff x="3967932" y="1412776"/>
            <a:chExt cx="1944000" cy="3680792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4027712" y="1412776"/>
            <a:ext cx="18796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712" y="1412776"/>
                          <a:ext cx="18796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圆角矩形 34"/>
            <p:cNvSpPr/>
            <p:nvPr/>
          </p:nvSpPr>
          <p:spPr>
            <a:xfrm>
              <a:off x="3967932" y="1421160"/>
              <a:ext cx="194400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22093" y="26369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证明思路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3005083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在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中找到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339706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一个非零的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阶子式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3921" y="3757101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)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411714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又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，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4609" y="4477181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)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8184" y="486916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950024" y="1980580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024" y="1980580"/>
                        <a:ext cx="2438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-13072" y="1223963"/>
          <a:ext cx="3937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072" y="1223963"/>
                        <a:ext cx="39370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789154" y="2204864"/>
          <a:ext cx="298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54" y="2204864"/>
                        <a:ext cx="298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755576" y="3212976"/>
            <a:ext cx="3240360" cy="504056"/>
            <a:chOff x="763960" y="3645024"/>
            <a:chExt cx="3240360" cy="504056"/>
          </a:xfrm>
        </p:grpSpPr>
        <p:sp>
          <p:nvSpPr>
            <p:cNvPr id="38" name="矩形 37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圆角矩形 39"/>
          <p:cNvSpPr/>
          <p:nvPr/>
        </p:nvSpPr>
        <p:spPr>
          <a:xfrm>
            <a:off x="755576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7220" y="1205136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20" y="1205136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1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2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268760"/>
            <a:ext cx="2016224" cy="3672408"/>
          </a:xfrm>
          <a:prstGeom prst="round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1303114"/>
            <a:chOff x="323528" y="980728"/>
            <a:chExt cx="7848872" cy="1303114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71287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对调变换不改变矩阵的秩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944" y="1125538"/>
            <a:ext cx="4147369" cy="3752006"/>
            <a:chOff x="4139952" y="1341562"/>
            <a:chExt cx="4147369" cy="375200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197921" y="1341562"/>
            <a:ext cx="4089400" cy="374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3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1" y="1341562"/>
                          <a:ext cx="4089400" cy="3746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4139952" y="1421160"/>
              <a:ext cx="2016224" cy="3672408"/>
            </a:xfrm>
            <a:prstGeom prst="roundRect">
              <a:avLst/>
            </a:prstGeom>
            <a:noFill/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00382 0.1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51 L 0.00035 -0.146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5249" y="1220311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49" y="1220311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7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8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196752"/>
            <a:ext cx="2016224" cy="86409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67944" y="1124744"/>
            <a:ext cx="4147369" cy="3759200"/>
            <a:chOff x="4139952" y="1340768"/>
            <a:chExt cx="4147369" cy="37592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197921" y="1340768"/>
            <a:ext cx="4089400" cy="375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9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1" y="1340768"/>
                          <a:ext cx="4089400" cy="3759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4139952" y="1421160"/>
              <a:ext cx="2016224" cy="3672408"/>
            </a:xfrm>
            <a:prstGeom prst="round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9552" y="5013176"/>
            <a:ext cx="3240360" cy="504056"/>
            <a:chOff x="763960" y="3645024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940941" y="3682703"/>
            <a:ext cx="288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0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941" y="3682703"/>
                          <a:ext cx="288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圆角矩形 20"/>
          <p:cNvSpPr/>
          <p:nvPr/>
        </p:nvSpPr>
        <p:spPr>
          <a:xfrm>
            <a:off x="611560" y="2772544"/>
            <a:ext cx="2016224" cy="216862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3" name="TextBox 22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对调变换不改变矩阵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611560" y="5013176"/>
            <a:ext cx="2016224" cy="50405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51520" y="332656"/>
            <a:ext cx="7848872" cy="1303114"/>
            <a:chOff x="323528" y="980728"/>
            <a:chExt cx="7848872" cy="1303114"/>
          </a:xfrm>
        </p:grpSpPr>
        <p:sp>
          <p:nvSpPr>
            <p:cNvPr id="27" name="TextBox 26"/>
            <p:cNvSpPr txBox="1"/>
            <p:nvPr/>
          </p:nvSpPr>
          <p:spPr>
            <a:xfrm>
              <a:off x="827584" y="1052736"/>
              <a:ext cx="71287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对调变换不改变矩阵的秩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00417 0.414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074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532 L -0.00174 -0.430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8946" y="1223963"/>
          <a:ext cx="3937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6" y="1223963"/>
                        <a:ext cx="39370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747018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3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47018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4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47018" y="2204864"/>
            <a:ext cx="3240360" cy="504056"/>
            <a:chOff x="-2601912" y="1520788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-2529904" y="1520788"/>
            <a:ext cx="302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5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904" y="1520788"/>
                          <a:ext cx="302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8808" y="1181100"/>
            <a:ext cx="4165600" cy="3696444"/>
            <a:chOff x="3806554" y="1397124"/>
            <a:chExt cx="4165600" cy="3696444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806554" y="1397124"/>
            <a:ext cx="41656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6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554" y="1397124"/>
                          <a:ext cx="41656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3891088" y="1421160"/>
              <a:ext cx="216024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747018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6938" y="3337828"/>
            <a:ext cx="42366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5458" y="3356992"/>
            <a:ext cx="25152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938" y="33378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8" name="TextBox 27"/>
            <p:cNvSpPr txBox="1"/>
            <p:nvPr/>
          </p:nvSpPr>
          <p:spPr>
            <a:xfrm>
              <a:off x="827584" y="1052736"/>
              <a:ext cx="66247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倍乘变换不改变矩阵的秩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5338" y="1205136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38" y="1205136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5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6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49700" y="1181100"/>
            <a:ext cx="4508500" cy="3696444"/>
            <a:chOff x="3916860" y="1397124"/>
            <a:chExt cx="4508500" cy="3696444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916860" y="1397124"/>
            <a:ext cx="45085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7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860" y="1397124"/>
                          <a:ext cx="45085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3967932" y="1421160"/>
              <a:ext cx="194400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1560" y="5013176"/>
            <a:ext cx="3240360" cy="504056"/>
            <a:chOff x="-2601912" y="1520788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-2524497" y="1556879"/>
            <a:ext cx="3022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8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4497" y="1556879"/>
                          <a:ext cx="3022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22" name="矩形 2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940941" y="3682703"/>
            <a:ext cx="288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941" y="3682703"/>
                          <a:ext cx="288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5" name="TextBox 24"/>
            <p:cNvSpPr txBox="1"/>
            <p:nvPr/>
          </p:nvSpPr>
          <p:spPr>
            <a:xfrm>
              <a:off x="827584" y="1052736"/>
              <a:ext cx="66247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倍乘变换不改变矩阵的秩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8" name="TextBox 27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倍乘变换不改变矩阵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42910" y="3857628"/>
            <a:ext cx="3240360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1472" y="1214422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214422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/>
          <p:nvPr/>
        </p:nvGrpSpPr>
        <p:grpSpPr>
          <a:xfrm>
            <a:off x="642910" y="3214686"/>
            <a:ext cx="3351886" cy="1138242"/>
            <a:chOff x="652434" y="3645024"/>
            <a:chExt cx="3351886" cy="1138242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52434" y="4287966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8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34" y="4287966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1"/>
          <p:cNvGrpSpPr/>
          <p:nvPr/>
        </p:nvGrpSpPr>
        <p:grpSpPr>
          <a:xfrm>
            <a:off x="611560" y="2132856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9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7"/>
          <p:cNvGrpSpPr/>
          <p:nvPr/>
        </p:nvGrpSpPr>
        <p:grpSpPr>
          <a:xfrm>
            <a:off x="642910" y="3857628"/>
            <a:ext cx="3240360" cy="504056"/>
            <a:chOff x="192488" y="5502412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192488" y="5502412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49666" y="5586547"/>
            <a:ext cx="3060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0" name="Equation" r:id="rId7" imgW="0" imgH="0" progId="Equation.DSMT4">
                    <p:embed/>
                  </p:oleObj>
                </mc:Choice>
                <mc:Fallback>
                  <p:oleObj name="Equation" r:id="rId7" imgW="0" imgH="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66" y="5586547"/>
                          <a:ext cx="3060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27"/>
          <p:cNvGrpSpPr/>
          <p:nvPr/>
        </p:nvGrpSpPr>
        <p:grpSpPr>
          <a:xfrm>
            <a:off x="611560" y="2132856"/>
            <a:ext cx="3273453" cy="504056"/>
            <a:chOff x="-2601912" y="1520788"/>
            <a:chExt cx="3273453" cy="504056"/>
          </a:xfrm>
        </p:grpSpPr>
        <p:sp>
          <p:nvSpPr>
            <p:cNvPr id="29" name="矩形 2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-2566959" y="1579534"/>
            <a:ext cx="3238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1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66959" y="1579534"/>
                          <a:ext cx="3238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30"/>
          <p:cNvGrpSpPr/>
          <p:nvPr/>
        </p:nvGrpSpPr>
        <p:grpSpPr>
          <a:xfrm>
            <a:off x="3989388" y="1142984"/>
            <a:ext cx="3987800" cy="3448000"/>
            <a:chOff x="3956824" y="1421160"/>
            <a:chExt cx="3987800" cy="3448000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956824" y="1843451"/>
            <a:ext cx="3987800" cy="274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2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824" y="1843451"/>
                          <a:ext cx="3987800" cy="274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圆角矩形 32"/>
            <p:cNvSpPr/>
            <p:nvPr/>
          </p:nvSpPr>
          <p:spPr>
            <a:xfrm>
              <a:off x="3967932" y="1421160"/>
              <a:ext cx="2515444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8" name="TextBox 27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4696 L 0.00069 -0.235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p="http://schemas.openxmlformats.org/presentationml/2006/main">
  <p:tag name="TIMING" val="|1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PRODUCTVERSIONTIP" val="PRODUCTVERSIONTIP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ShortAnsw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294</Paragraphs>
  <Slides>0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Times New Roman</vt:lpstr>
      <vt:lpstr>Symbol</vt:lpstr>
      <vt:lpstr>Microsoft Yahei</vt:lpstr>
      <vt:lpstr>Calibri</vt:lpstr>
      <vt:lpstr>Office 主题</vt:lpstr>
      <vt:lpstr>主题2</vt:lpstr>
      <vt:lpstr>1_主题2</vt:lpstr>
      <vt:lpstr>2_主题2</vt:lpstr>
      <vt:lpstr>3_主题2</vt:lpstr>
      <vt:lpstr>Equation.DSMT4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PowerPoint 演示文稿</vt:lpstr>
      <vt:lpstr>3.3  矩阵的秩</vt:lpstr>
      <vt:lpstr>3.3  矩阵的秩</vt:lpstr>
      <vt:lpstr>3.3  矩阵的秩</vt:lpstr>
      <vt:lpstr>3.3  矩阵的秩</vt:lpstr>
    </vt:vector>
  </TitlesOfParts>
  <Company>dlyuzhen</Company>
  <LinksUpToDate>false</LinksUpToDate>
  <SharedDoc>false</SharedDoc>
  <HyperlinksChanged>false</HyperlinksChanged>
  <AppVersion>14.0000</AppVersion>
  <Manager>卢玉贞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 矩阵的秩</dc:title>
  <dc:creator>卢玉贞</dc:creator>
  <cp:lastModifiedBy>Lijun’s iPad</cp:lastModifiedBy>
  <cp:revision>104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E27418964F4CDA1034268B616A982113</vt:lpwstr>
  </property>
  <property fmtid="{D5CDD505-2E9C-101B-9397-08002B2CF9AE}" pid="3" name="KSOProductBuildVer">
    <vt:lpwstr>2052-11.16.1</vt:lpwstr>
  </property>
</Properties>
</file>