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ppt/diagrams/data54.xml" ContentType="application/vnd.openxmlformats-officedocument.drawingml.diagramData+xml"/>
  <Override PartName="/ppt/diagrams/layout54.xml" ContentType="application/vnd.openxmlformats-officedocument.drawingml.diagramLayout+xml"/>
  <Override PartName="/ppt/diagrams/quickStyle54.xml" ContentType="application/vnd.openxmlformats-officedocument.drawingml.diagramStyle+xml"/>
  <Override PartName="/ppt/diagrams/colors54.xml" ContentType="application/vnd.openxmlformats-officedocument.drawingml.diagramColors+xml"/>
  <Override PartName="/ppt/diagrams/drawing54.xml" ContentType="application/vnd.ms-office.drawingml.diagramDrawing+xml"/>
  <Override PartName="/ppt/diagrams/data55.xml" ContentType="application/vnd.openxmlformats-officedocument.drawingml.diagramData+xml"/>
  <Override PartName="/ppt/diagrams/layout55.xml" ContentType="application/vnd.openxmlformats-officedocument.drawingml.diagramLayout+xml"/>
  <Override PartName="/ppt/diagrams/quickStyle55.xml" ContentType="application/vnd.openxmlformats-officedocument.drawingml.diagramStyle+xml"/>
  <Override PartName="/ppt/diagrams/colors55.xml" ContentType="application/vnd.openxmlformats-officedocument.drawingml.diagramColors+xml"/>
  <Override PartName="/ppt/diagrams/drawing55.xml" ContentType="application/vnd.ms-office.drawingml.diagramDrawing+xml"/>
  <Override PartName="/ppt/diagrams/data56.xml" ContentType="application/vnd.openxmlformats-officedocument.drawingml.diagramData+xml"/>
  <Override PartName="/ppt/diagrams/layout56.xml" ContentType="application/vnd.openxmlformats-officedocument.drawingml.diagramLayout+xml"/>
  <Override PartName="/ppt/diagrams/quickStyle56.xml" ContentType="application/vnd.openxmlformats-officedocument.drawingml.diagramStyle+xml"/>
  <Override PartName="/ppt/diagrams/colors56.xml" ContentType="application/vnd.openxmlformats-officedocument.drawingml.diagramColors+xml"/>
  <Override PartName="/ppt/diagrams/drawing56.xml" ContentType="application/vnd.ms-office.drawingml.diagramDrawing+xml"/>
  <Override PartName="/ppt/diagrams/data57.xml" ContentType="application/vnd.openxmlformats-officedocument.drawingml.diagramData+xml"/>
  <Override PartName="/ppt/diagrams/layout57.xml" ContentType="application/vnd.openxmlformats-officedocument.drawingml.diagramLayout+xml"/>
  <Override PartName="/ppt/diagrams/quickStyle57.xml" ContentType="application/vnd.openxmlformats-officedocument.drawingml.diagramStyle+xml"/>
  <Override PartName="/ppt/diagrams/colors57.xml" ContentType="application/vnd.openxmlformats-officedocument.drawingml.diagramColors+xml"/>
  <Override PartName="/ppt/diagrams/drawing57.xml" ContentType="application/vnd.ms-office.drawingml.diagramDrawing+xml"/>
  <Override PartName="/ppt/diagrams/data58.xml" ContentType="application/vnd.openxmlformats-officedocument.drawingml.diagramData+xml"/>
  <Override PartName="/ppt/diagrams/layout58.xml" ContentType="application/vnd.openxmlformats-officedocument.drawingml.diagramLayout+xml"/>
  <Override PartName="/ppt/diagrams/quickStyle58.xml" ContentType="application/vnd.openxmlformats-officedocument.drawingml.diagramStyle+xml"/>
  <Override PartName="/ppt/diagrams/colors58.xml" ContentType="application/vnd.openxmlformats-officedocument.drawingml.diagramColors+xml"/>
  <Override PartName="/ppt/diagrams/drawing58.xml" ContentType="application/vnd.ms-office.drawingml.diagramDrawing+xml"/>
  <Override PartName="/ppt/diagrams/data59.xml" ContentType="application/vnd.openxmlformats-officedocument.drawingml.diagramData+xml"/>
  <Override PartName="/ppt/diagrams/layout59.xml" ContentType="application/vnd.openxmlformats-officedocument.drawingml.diagramLayout+xml"/>
  <Override PartName="/ppt/diagrams/quickStyle59.xml" ContentType="application/vnd.openxmlformats-officedocument.drawingml.diagramStyle+xml"/>
  <Override PartName="/ppt/diagrams/colors59.xml" ContentType="application/vnd.openxmlformats-officedocument.drawingml.diagramColors+xml"/>
  <Override PartName="/ppt/diagrams/drawing59.xml" ContentType="application/vnd.ms-office.drawingml.diagramDrawing+xml"/>
  <Override PartName="/ppt/diagrams/data60.xml" ContentType="application/vnd.openxmlformats-officedocument.drawingml.diagramData+xml"/>
  <Override PartName="/ppt/diagrams/layout60.xml" ContentType="application/vnd.openxmlformats-officedocument.drawingml.diagramLayout+xml"/>
  <Override PartName="/ppt/diagrams/quickStyle60.xml" ContentType="application/vnd.openxmlformats-officedocument.drawingml.diagramStyle+xml"/>
  <Override PartName="/ppt/diagrams/colors60.xml" ContentType="application/vnd.openxmlformats-officedocument.drawingml.diagramColors+xml"/>
  <Override PartName="/ppt/diagrams/drawing60.xml" ContentType="application/vnd.ms-office.drawingml.diagramDrawing+xml"/>
  <Override PartName="/ppt/diagrams/data61.xml" ContentType="application/vnd.openxmlformats-officedocument.drawingml.diagramData+xml"/>
  <Override PartName="/ppt/diagrams/layout61.xml" ContentType="application/vnd.openxmlformats-officedocument.drawingml.diagramLayout+xml"/>
  <Override PartName="/ppt/diagrams/quickStyle61.xml" ContentType="application/vnd.openxmlformats-officedocument.drawingml.diagramStyle+xml"/>
  <Override PartName="/ppt/diagrams/colors61.xml" ContentType="application/vnd.openxmlformats-officedocument.drawingml.diagramColors+xml"/>
  <Override PartName="/ppt/diagrams/drawing61.xml" ContentType="application/vnd.ms-office.drawingml.diagramDrawing+xml"/>
  <Override PartName="/ppt/diagrams/data62.xml" ContentType="application/vnd.openxmlformats-officedocument.drawingml.diagramData+xml"/>
  <Override PartName="/ppt/diagrams/layout62.xml" ContentType="application/vnd.openxmlformats-officedocument.drawingml.diagramLayout+xml"/>
  <Override PartName="/ppt/diagrams/quickStyle62.xml" ContentType="application/vnd.openxmlformats-officedocument.drawingml.diagramStyle+xml"/>
  <Override PartName="/ppt/diagrams/colors62.xml" ContentType="application/vnd.openxmlformats-officedocument.drawingml.diagramColors+xml"/>
  <Override PartName="/ppt/diagrams/drawing62.xml" ContentType="application/vnd.ms-office.drawingml.diagramDrawing+xml"/>
  <Override PartName="/ppt/diagrams/data63.xml" ContentType="application/vnd.openxmlformats-officedocument.drawingml.diagramData+xml"/>
  <Override PartName="/ppt/diagrams/layout63.xml" ContentType="application/vnd.openxmlformats-officedocument.drawingml.diagramLayout+xml"/>
  <Override PartName="/ppt/diagrams/quickStyle63.xml" ContentType="application/vnd.openxmlformats-officedocument.drawingml.diagramStyle+xml"/>
  <Override PartName="/ppt/diagrams/colors63.xml" ContentType="application/vnd.openxmlformats-officedocument.drawingml.diagramColors+xml"/>
  <Override PartName="/ppt/diagrams/drawing63.xml" ContentType="application/vnd.ms-office.drawingml.diagramDrawing+xml"/>
  <Override PartName="/ppt/diagrams/data64.xml" ContentType="application/vnd.openxmlformats-officedocument.drawingml.diagramData+xml"/>
  <Override PartName="/ppt/diagrams/layout64.xml" ContentType="application/vnd.openxmlformats-officedocument.drawingml.diagramLayout+xml"/>
  <Override PartName="/ppt/diagrams/quickStyle64.xml" ContentType="application/vnd.openxmlformats-officedocument.drawingml.diagramStyle+xml"/>
  <Override PartName="/ppt/diagrams/colors64.xml" ContentType="application/vnd.openxmlformats-officedocument.drawingml.diagramColors+xml"/>
  <Override PartName="/ppt/diagrams/drawing64.xml" ContentType="application/vnd.ms-office.drawingml.diagramDrawing+xml"/>
  <Override PartName="/ppt/diagrams/data65.xml" ContentType="application/vnd.openxmlformats-officedocument.drawingml.diagramData+xml"/>
  <Override PartName="/ppt/diagrams/layout65.xml" ContentType="application/vnd.openxmlformats-officedocument.drawingml.diagramLayout+xml"/>
  <Override PartName="/ppt/diagrams/quickStyle65.xml" ContentType="application/vnd.openxmlformats-officedocument.drawingml.diagramStyle+xml"/>
  <Override PartName="/ppt/diagrams/colors65.xml" ContentType="application/vnd.openxmlformats-officedocument.drawingml.diagramColors+xml"/>
  <Override PartName="/ppt/diagrams/drawing65.xml" ContentType="application/vnd.ms-office.drawingml.diagramDrawing+xml"/>
  <Override PartName="/ppt/diagrams/data66.xml" ContentType="application/vnd.openxmlformats-officedocument.drawingml.diagramData+xml"/>
  <Override PartName="/ppt/diagrams/layout66.xml" ContentType="application/vnd.openxmlformats-officedocument.drawingml.diagramLayout+xml"/>
  <Override PartName="/ppt/diagrams/quickStyle66.xml" ContentType="application/vnd.openxmlformats-officedocument.drawingml.diagramStyle+xml"/>
  <Override PartName="/ppt/diagrams/colors66.xml" ContentType="application/vnd.openxmlformats-officedocument.drawingml.diagramColors+xml"/>
  <Override PartName="/ppt/diagrams/drawing66.xml" ContentType="application/vnd.ms-office.drawingml.diagramDrawing+xml"/>
  <Override PartName="/ppt/diagrams/data67.xml" ContentType="application/vnd.openxmlformats-officedocument.drawingml.diagramData+xml"/>
  <Override PartName="/ppt/diagrams/layout67.xml" ContentType="application/vnd.openxmlformats-officedocument.drawingml.diagramLayout+xml"/>
  <Override PartName="/ppt/diagrams/quickStyle67.xml" ContentType="application/vnd.openxmlformats-officedocument.drawingml.diagramStyle+xml"/>
  <Override PartName="/ppt/diagrams/colors67.xml" ContentType="application/vnd.openxmlformats-officedocument.drawingml.diagramColors+xml"/>
  <Override PartName="/ppt/diagrams/drawing67.xml" ContentType="application/vnd.ms-office.drawingml.diagramDrawing+xml"/>
  <Override PartName="/ppt/diagrams/data68.xml" ContentType="application/vnd.openxmlformats-officedocument.drawingml.diagramData+xml"/>
  <Override PartName="/ppt/diagrams/layout68.xml" ContentType="application/vnd.openxmlformats-officedocument.drawingml.diagramLayout+xml"/>
  <Override PartName="/ppt/diagrams/quickStyle68.xml" ContentType="application/vnd.openxmlformats-officedocument.drawingml.diagramStyle+xml"/>
  <Override PartName="/ppt/diagrams/colors68.xml" ContentType="application/vnd.openxmlformats-officedocument.drawingml.diagramColors+xml"/>
  <Override PartName="/ppt/diagrams/drawing68.xml" ContentType="application/vnd.ms-office.drawingml.diagramDrawing+xml"/>
  <Override PartName="/ppt/diagrams/data69.xml" ContentType="application/vnd.openxmlformats-officedocument.drawingml.diagramData+xml"/>
  <Override PartName="/ppt/diagrams/layout69.xml" ContentType="application/vnd.openxmlformats-officedocument.drawingml.diagramLayout+xml"/>
  <Override PartName="/ppt/diagrams/quickStyle69.xml" ContentType="application/vnd.openxmlformats-officedocument.drawingml.diagramStyle+xml"/>
  <Override PartName="/ppt/diagrams/colors69.xml" ContentType="application/vnd.openxmlformats-officedocument.drawingml.diagramColors+xml"/>
  <Override PartName="/ppt/diagrams/drawing69.xml" ContentType="application/vnd.ms-office.drawingml.diagramDrawing+xml"/>
  <Override PartName="/ppt/diagrams/data70.xml" ContentType="application/vnd.openxmlformats-officedocument.drawingml.diagramData+xml"/>
  <Override PartName="/ppt/diagrams/layout70.xml" ContentType="application/vnd.openxmlformats-officedocument.drawingml.diagramLayout+xml"/>
  <Override PartName="/ppt/diagrams/quickStyle70.xml" ContentType="application/vnd.openxmlformats-officedocument.drawingml.diagramStyle+xml"/>
  <Override PartName="/ppt/diagrams/colors70.xml" ContentType="application/vnd.openxmlformats-officedocument.drawingml.diagramColors+xml"/>
  <Override PartName="/ppt/diagrams/drawing70.xml" ContentType="application/vnd.ms-office.drawingml.diagramDrawing+xml"/>
  <Override PartName="/ppt/diagrams/data71.xml" ContentType="application/vnd.openxmlformats-officedocument.drawingml.diagramData+xml"/>
  <Override PartName="/ppt/diagrams/layout71.xml" ContentType="application/vnd.openxmlformats-officedocument.drawingml.diagramLayout+xml"/>
  <Override PartName="/ppt/diagrams/quickStyle71.xml" ContentType="application/vnd.openxmlformats-officedocument.drawingml.diagramStyle+xml"/>
  <Override PartName="/ppt/diagrams/colors71.xml" ContentType="application/vnd.openxmlformats-officedocument.drawingml.diagramColors+xml"/>
  <Override PartName="/ppt/diagrams/drawing71.xml" ContentType="application/vnd.ms-office.drawingml.diagramDrawing+xml"/>
  <Override PartName="/ppt/diagrams/data72.xml" ContentType="application/vnd.openxmlformats-officedocument.drawingml.diagramData+xml"/>
  <Override PartName="/ppt/diagrams/layout72.xml" ContentType="application/vnd.openxmlformats-officedocument.drawingml.diagramLayout+xml"/>
  <Override PartName="/ppt/diagrams/quickStyle72.xml" ContentType="application/vnd.openxmlformats-officedocument.drawingml.diagramStyle+xml"/>
  <Override PartName="/ppt/diagrams/colors72.xml" ContentType="application/vnd.openxmlformats-officedocument.drawingml.diagramColors+xml"/>
  <Override PartName="/ppt/diagrams/drawing72.xml" ContentType="application/vnd.ms-office.drawingml.diagramDrawing+xml"/>
  <Override PartName="/ppt/diagrams/data73.xml" ContentType="application/vnd.openxmlformats-officedocument.drawingml.diagramData+xml"/>
  <Override PartName="/ppt/diagrams/layout73.xml" ContentType="application/vnd.openxmlformats-officedocument.drawingml.diagramLayout+xml"/>
  <Override PartName="/ppt/diagrams/quickStyle73.xml" ContentType="application/vnd.openxmlformats-officedocument.drawingml.diagramStyle+xml"/>
  <Override PartName="/ppt/diagrams/colors73.xml" ContentType="application/vnd.openxmlformats-officedocument.drawingml.diagramColors+xml"/>
  <Override PartName="/ppt/diagrams/drawing73.xml" ContentType="application/vnd.ms-office.drawingml.diagramDrawing+xml"/>
  <Override PartName="/ppt/diagrams/data74.xml" ContentType="application/vnd.openxmlformats-officedocument.drawingml.diagramData+xml"/>
  <Override PartName="/ppt/diagrams/layout74.xml" ContentType="application/vnd.openxmlformats-officedocument.drawingml.diagramLayout+xml"/>
  <Override PartName="/ppt/diagrams/quickStyle74.xml" ContentType="application/vnd.openxmlformats-officedocument.drawingml.diagramStyle+xml"/>
  <Override PartName="/ppt/diagrams/colors74.xml" ContentType="application/vnd.openxmlformats-officedocument.drawingml.diagramColors+xml"/>
  <Override PartName="/ppt/diagrams/drawing74.xml" ContentType="application/vnd.ms-office.drawingml.diagramDrawing+xml"/>
  <Override PartName="/ppt/diagrams/data75.xml" ContentType="application/vnd.openxmlformats-officedocument.drawingml.diagramData+xml"/>
  <Override PartName="/ppt/diagrams/layout75.xml" ContentType="application/vnd.openxmlformats-officedocument.drawingml.diagramLayout+xml"/>
  <Override PartName="/ppt/diagrams/quickStyle75.xml" ContentType="application/vnd.openxmlformats-officedocument.drawingml.diagramStyle+xml"/>
  <Override PartName="/ppt/diagrams/colors75.xml" ContentType="application/vnd.openxmlformats-officedocument.drawingml.diagramColors+xml"/>
  <Override PartName="/ppt/diagrams/drawing75.xml" ContentType="application/vnd.ms-office.drawingml.diagramDrawing+xml"/>
  <Override PartName="/ppt/diagrams/data76.xml" ContentType="application/vnd.openxmlformats-officedocument.drawingml.diagramData+xml"/>
  <Override PartName="/ppt/diagrams/layout76.xml" ContentType="application/vnd.openxmlformats-officedocument.drawingml.diagramLayout+xml"/>
  <Override PartName="/ppt/diagrams/quickStyle76.xml" ContentType="application/vnd.openxmlformats-officedocument.drawingml.diagramStyle+xml"/>
  <Override PartName="/ppt/diagrams/colors76.xml" ContentType="application/vnd.openxmlformats-officedocument.drawingml.diagramColors+xml"/>
  <Override PartName="/ppt/diagrams/drawing76.xml" ContentType="application/vnd.ms-office.drawingml.diagramDrawing+xml"/>
  <Override PartName="/ppt/diagrams/data77.xml" ContentType="application/vnd.openxmlformats-officedocument.drawingml.diagramData+xml"/>
  <Override PartName="/ppt/diagrams/layout77.xml" ContentType="application/vnd.openxmlformats-officedocument.drawingml.diagramLayout+xml"/>
  <Override PartName="/ppt/diagrams/quickStyle77.xml" ContentType="application/vnd.openxmlformats-officedocument.drawingml.diagramStyle+xml"/>
  <Override PartName="/ppt/diagrams/colors77.xml" ContentType="application/vnd.openxmlformats-officedocument.drawingml.diagramColors+xml"/>
  <Override PartName="/ppt/diagrams/drawing77.xml" ContentType="application/vnd.ms-office.drawingml.diagramDrawing+xml"/>
  <Override PartName="/ppt/diagrams/data78.xml" ContentType="application/vnd.openxmlformats-officedocument.drawingml.diagramData+xml"/>
  <Override PartName="/ppt/diagrams/layout78.xml" ContentType="application/vnd.openxmlformats-officedocument.drawingml.diagramLayout+xml"/>
  <Override PartName="/ppt/diagrams/quickStyle78.xml" ContentType="application/vnd.openxmlformats-officedocument.drawingml.diagramStyle+xml"/>
  <Override PartName="/ppt/diagrams/colors78.xml" ContentType="application/vnd.openxmlformats-officedocument.drawingml.diagramColors+xml"/>
  <Override PartName="/ppt/diagrams/drawing78.xml" ContentType="application/vnd.ms-office.drawingml.diagramDrawing+xml"/>
  <Override PartName="/ppt/diagrams/data79.xml" ContentType="application/vnd.openxmlformats-officedocument.drawingml.diagramData+xml"/>
  <Override PartName="/ppt/diagrams/layout79.xml" ContentType="application/vnd.openxmlformats-officedocument.drawingml.diagramLayout+xml"/>
  <Override PartName="/ppt/diagrams/quickStyle79.xml" ContentType="application/vnd.openxmlformats-officedocument.drawingml.diagramStyle+xml"/>
  <Override PartName="/ppt/diagrams/colors79.xml" ContentType="application/vnd.openxmlformats-officedocument.drawingml.diagramColors+xml"/>
  <Override PartName="/ppt/diagrams/drawing79.xml" ContentType="application/vnd.ms-office.drawingml.diagramDrawing+xml"/>
  <Override PartName="/ppt/diagrams/data80.xml" ContentType="application/vnd.openxmlformats-officedocument.drawingml.diagramData+xml"/>
  <Override PartName="/ppt/diagrams/layout80.xml" ContentType="application/vnd.openxmlformats-officedocument.drawingml.diagramLayout+xml"/>
  <Override PartName="/ppt/diagrams/quickStyle80.xml" ContentType="application/vnd.openxmlformats-officedocument.drawingml.diagramStyle+xml"/>
  <Override PartName="/ppt/diagrams/colors80.xml" ContentType="application/vnd.openxmlformats-officedocument.drawingml.diagramColors+xml"/>
  <Override PartName="/ppt/diagrams/drawing80.xml" ContentType="application/vnd.ms-office.drawingml.diagramDrawing+xml"/>
  <Override PartName="/ppt/diagrams/data81.xml" ContentType="application/vnd.openxmlformats-officedocument.drawingml.diagramData+xml"/>
  <Override PartName="/ppt/diagrams/layout81.xml" ContentType="application/vnd.openxmlformats-officedocument.drawingml.diagramLayout+xml"/>
  <Override PartName="/ppt/diagrams/quickStyle81.xml" ContentType="application/vnd.openxmlformats-officedocument.drawingml.diagramStyle+xml"/>
  <Override PartName="/ppt/diagrams/colors81.xml" ContentType="application/vnd.openxmlformats-officedocument.drawingml.diagramColors+xml"/>
  <Override PartName="/ppt/diagrams/drawing81.xml" ContentType="application/vnd.ms-office.drawingml.diagramDrawing+xml"/>
  <Override PartName="/ppt/diagrams/data82.xml" ContentType="application/vnd.openxmlformats-officedocument.drawingml.diagramData+xml"/>
  <Override PartName="/ppt/diagrams/layout82.xml" ContentType="application/vnd.openxmlformats-officedocument.drawingml.diagramLayout+xml"/>
  <Override PartName="/ppt/diagrams/quickStyle82.xml" ContentType="application/vnd.openxmlformats-officedocument.drawingml.diagramStyle+xml"/>
  <Override PartName="/ppt/diagrams/colors82.xml" ContentType="application/vnd.openxmlformats-officedocument.drawingml.diagramColors+xml"/>
  <Override PartName="/ppt/diagrams/drawing82.xml" ContentType="application/vnd.ms-office.drawingml.diagramDrawing+xml"/>
  <Override PartName="/ppt/diagrams/data83.xml" ContentType="application/vnd.openxmlformats-officedocument.drawingml.diagramData+xml"/>
  <Override PartName="/ppt/diagrams/layout83.xml" ContentType="application/vnd.openxmlformats-officedocument.drawingml.diagramLayout+xml"/>
  <Override PartName="/ppt/diagrams/quickStyle83.xml" ContentType="application/vnd.openxmlformats-officedocument.drawingml.diagramStyle+xml"/>
  <Override PartName="/ppt/diagrams/colors83.xml" ContentType="application/vnd.openxmlformats-officedocument.drawingml.diagramColors+xml"/>
  <Override PartName="/ppt/diagrams/drawing83.xml" ContentType="application/vnd.ms-office.drawingml.diagramDrawing+xml"/>
  <Override PartName="/ppt/diagrams/data84.xml" ContentType="application/vnd.openxmlformats-officedocument.drawingml.diagramData+xml"/>
  <Override PartName="/ppt/diagrams/layout84.xml" ContentType="application/vnd.openxmlformats-officedocument.drawingml.diagramLayout+xml"/>
  <Override PartName="/ppt/diagrams/quickStyle84.xml" ContentType="application/vnd.openxmlformats-officedocument.drawingml.diagramStyle+xml"/>
  <Override PartName="/ppt/diagrams/colors84.xml" ContentType="application/vnd.openxmlformats-officedocument.drawingml.diagramColors+xml"/>
  <Override PartName="/ppt/diagrams/drawing84.xml" ContentType="application/vnd.ms-office.drawingml.diagramDrawing+xml"/>
  <Override PartName="/ppt/diagrams/data85.xml" ContentType="application/vnd.openxmlformats-officedocument.drawingml.diagramData+xml"/>
  <Override PartName="/ppt/diagrams/layout85.xml" ContentType="application/vnd.openxmlformats-officedocument.drawingml.diagramLayout+xml"/>
  <Override PartName="/ppt/diagrams/quickStyle85.xml" ContentType="application/vnd.openxmlformats-officedocument.drawingml.diagramStyle+xml"/>
  <Override PartName="/ppt/diagrams/colors85.xml" ContentType="application/vnd.openxmlformats-officedocument.drawingml.diagramColors+xml"/>
  <Override PartName="/ppt/diagrams/drawing85.xml" ContentType="application/vnd.ms-office.drawingml.diagramDrawing+xml"/>
  <Override PartName="/ppt/diagrams/data86.xml" ContentType="application/vnd.openxmlformats-officedocument.drawingml.diagramData+xml"/>
  <Override PartName="/ppt/diagrams/layout86.xml" ContentType="application/vnd.openxmlformats-officedocument.drawingml.diagramLayout+xml"/>
  <Override PartName="/ppt/diagrams/quickStyle86.xml" ContentType="application/vnd.openxmlformats-officedocument.drawingml.diagramStyle+xml"/>
  <Override PartName="/ppt/diagrams/colors86.xml" ContentType="application/vnd.openxmlformats-officedocument.drawingml.diagramColors+xml"/>
  <Override PartName="/ppt/diagrams/drawing86.xml" ContentType="application/vnd.ms-office.drawingml.diagramDrawing+xml"/>
  <Override PartName="/ppt/diagrams/data87.xml" ContentType="application/vnd.openxmlformats-officedocument.drawingml.diagramData+xml"/>
  <Override PartName="/ppt/diagrams/layout87.xml" ContentType="application/vnd.openxmlformats-officedocument.drawingml.diagramLayout+xml"/>
  <Override PartName="/ppt/diagrams/quickStyle87.xml" ContentType="application/vnd.openxmlformats-officedocument.drawingml.diagramStyle+xml"/>
  <Override PartName="/ppt/diagrams/colors87.xml" ContentType="application/vnd.openxmlformats-officedocument.drawingml.diagramColors+xml"/>
  <Override PartName="/ppt/diagrams/drawing87.xml" ContentType="application/vnd.ms-office.drawingml.diagramDrawing+xml"/>
  <Override PartName="/ppt/diagrams/data88.xml" ContentType="application/vnd.openxmlformats-officedocument.drawingml.diagramData+xml"/>
  <Override PartName="/ppt/diagrams/layout88.xml" ContentType="application/vnd.openxmlformats-officedocument.drawingml.diagramLayout+xml"/>
  <Override PartName="/ppt/diagrams/quickStyle88.xml" ContentType="application/vnd.openxmlformats-officedocument.drawingml.diagramStyle+xml"/>
  <Override PartName="/ppt/diagrams/colors88.xml" ContentType="application/vnd.openxmlformats-officedocument.drawingml.diagramColors+xml"/>
  <Override PartName="/ppt/diagrams/drawing88.xml" ContentType="application/vnd.ms-office.drawingml.diagramDrawing+xml"/>
  <Override PartName="/ppt/diagrams/data89.xml" ContentType="application/vnd.openxmlformats-officedocument.drawingml.diagramData+xml"/>
  <Override PartName="/ppt/diagrams/layout89.xml" ContentType="application/vnd.openxmlformats-officedocument.drawingml.diagramLayout+xml"/>
  <Override PartName="/ppt/diagrams/quickStyle89.xml" ContentType="application/vnd.openxmlformats-officedocument.drawingml.diagramStyle+xml"/>
  <Override PartName="/ppt/diagrams/colors89.xml" ContentType="application/vnd.openxmlformats-officedocument.drawingml.diagramColors+xml"/>
  <Override PartName="/ppt/diagrams/drawing89.xml" ContentType="application/vnd.ms-office.drawingml.diagramDrawing+xml"/>
  <Override PartName="/ppt/diagrams/data90.xml" ContentType="application/vnd.openxmlformats-officedocument.drawingml.diagramData+xml"/>
  <Override PartName="/ppt/diagrams/layout90.xml" ContentType="application/vnd.openxmlformats-officedocument.drawingml.diagramLayout+xml"/>
  <Override PartName="/ppt/diagrams/quickStyle90.xml" ContentType="application/vnd.openxmlformats-officedocument.drawingml.diagramStyle+xml"/>
  <Override PartName="/ppt/diagrams/colors90.xml" ContentType="application/vnd.openxmlformats-officedocument.drawingml.diagramColors+xml"/>
  <Override PartName="/ppt/diagrams/drawing90.xml" ContentType="application/vnd.ms-office.drawingml.diagramDrawing+xml"/>
  <Override PartName="/ppt/diagrams/data91.xml" ContentType="application/vnd.openxmlformats-officedocument.drawingml.diagramData+xml"/>
  <Override PartName="/ppt/diagrams/layout91.xml" ContentType="application/vnd.openxmlformats-officedocument.drawingml.diagramLayout+xml"/>
  <Override PartName="/ppt/diagrams/quickStyle91.xml" ContentType="application/vnd.openxmlformats-officedocument.drawingml.diagramStyle+xml"/>
  <Override PartName="/ppt/diagrams/colors91.xml" ContentType="application/vnd.openxmlformats-officedocument.drawingml.diagramColors+xml"/>
  <Override PartName="/ppt/diagrams/drawing91.xml" ContentType="application/vnd.ms-office.drawingml.diagramDrawing+xml"/>
  <Override PartName="/ppt/diagrams/data92.xml" ContentType="application/vnd.openxmlformats-officedocument.drawingml.diagramData+xml"/>
  <Override PartName="/ppt/diagrams/layout92.xml" ContentType="application/vnd.openxmlformats-officedocument.drawingml.diagramLayout+xml"/>
  <Override PartName="/ppt/diagrams/quickStyle92.xml" ContentType="application/vnd.openxmlformats-officedocument.drawingml.diagramStyle+xml"/>
  <Override PartName="/ppt/diagrams/colors92.xml" ContentType="application/vnd.openxmlformats-officedocument.drawingml.diagramColors+xml"/>
  <Override PartName="/ppt/diagrams/drawing92.xml" ContentType="application/vnd.ms-office.drawingml.diagramDrawing+xml"/>
  <Override PartName="/ppt/diagrams/data93.xml" ContentType="application/vnd.openxmlformats-officedocument.drawingml.diagramData+xml"/>
  <Override PartName="/ppt/diagrams/layout93.xml" ContentType="application/vnd.openxmlformats-officedocument.drawingml.diagramLayout+xml"/>
  <Override PartName="/ppt/diagrams/quickStyle93.xml" ContentType="application/vnd.openxmlformats-officedocument.drawingml.diagramStyle+xml"/>
  <Override PartName="/ppt/diagrams/colors93.xml" ContentType="application/vnd.openxmlformats-officedocument.drawingml.diagramColors+xml"/>
  <Override PartName="/ppt/diagrams/drawing93.xml" ContentType="application/vnd.ms-office.drawingml.diagramDrawing+xml"/>
  <Override PartName="/ppt/diagrams/data94.xml" ContentType="application/vnd.openxmlformats-officedocument.drawingml.diagramData+xml"/>
  <Override PartName="/ppt/diagrams/layout94.xml" ContentType="application/vnd.openxmlformats-officedocument.drawingml.diagramLayout+xml"/>
  <Override PartName="/ppt/diagrams/quickStyle94.xml" ContentType="application/vnd.openxmlformats-officedocument.drawingml.diagramStyle+xml"/>
  <Override PartName="/ppt/diagrams/colors94.xml" ContentType="application/vnd.openxmlformats-officedocument.drawingml.diagramColors+xml"/>
  <Override PartName="/ppt/diagrams/drawing94.xml" ContentType="application/vnd.ms-office.drawingml.diagramDrawing+xml"/>
  <Override PartName="/ppt/diagrams/data95.xml" ContentType="application/vnd.openxmlformats-officedocument.drawingml.diagramData+xml"/>
  <Override PartName="/ppt/diagrams/layout95.xml" ContentType="application/vnd.openxmlformats-officedocument.drawingml.diagramLayout+xml"/>
  <Override PartName="/ppt/diagrams/quickStyle95.xml" ContentType="application/vnd.openxmlformats-officedocument.drawingml.diagramStyle+xml"/>
  <Override PartName="/ppt/diagrams/colors95.xml" ContentType="application/vnd.openxmlformats-officedocument.drawingml.diagramColors+xml"/>
  <Override PartName="/ppt/diagrams/drawing95.xml" ContentType="application/vnd.ms-office.drawingml.diagramDrawing+xml"/>
  <Override PartName="/ppt/diagrams/data96.xml" ContentType="application/vnd.openxmlformats-officedocument.drawingml.diagramData+xml"/>
  <Override PartName="/ppt/diagrams/layout96.xml" ContentType="application/vnd.openxmlformats-officedocument.drawingml.diagramLayout+xml"/>
  <Override PartName="/ppt/diagrams/quickStyle96.xml" ContentType="application/vnd.openxmlformats-officedocument.drawingml.diagramStyle+xml"/>
  <Override PartName="/ppt/diagrams/colors96.xml" ContentType="application/vnd.openxmlformats-officedocument.drawingml.diagramColors+xml"/>
  <Override PartName="/ppt/diagrams/drawing96.xml" ContentType="application/vnd.ms-office.drawingml.diagramDrawing+xml"/>
  <Override PartName="/ppt/diagrams/data97.xml" ContentType="application/vnd.openxmlformats-officedocument.drawingml.diagramData+xml"/>
  <Override PartName="/ppt/diagrams/layout97.xml" ContentType="application/vnd.openxmlformats-officedocument.drawingml.diagramLayout+xml"/>
  <Override PartName="/ppt/diagrams/quickStyle97.xml" ContentType="application/vnd.openxmlformats-officedocument.drawingml.diagramStyle+xml"/>
  <Override PartName="/ppt/diagrams/colors97.xml" ContentType="application/vnd.openxmlformats-officedocument.drawingml.diagramColors+xml"/>
  <Override PartName="/ppt/diagrams/drawing97.xml" ContentType="application/vnd.ms-office.drawingml.diagramDrawing+xml"/>
  <Override PartName="/ppt/diagrams/data98.xml" ContentType="application/vnd.openxmlformats-officedocument.drawingml.diagramData+xml"/>
  <Override PartName="/ppt/diagrams/layout98.xml" ContentType="application/vnd.openxmlformats-officedocument.drawingml.diagramLayout+xml"/>
  <Override PartName="/ppt/diagrams/quickStyle98.xml" ContentType="application/vnd.openxmlformats-officedocument.drawingml.diagramStyle+xml"/>
  <Override PartName="/ppt/diagrams/colors98.xml" ContentType="application/vnd.openxmlformats-officedocument.drawingml.diagramColors+xml"/>
  <Override PartName="/ppt/diagrams/drawing98.xml" ContentType="application/vnd.ms-office.drawingml.diagramDrawing+xml"/>
  <Override PartName="/ppt/diagrams/data99.xml" ContentType="application/vnd.openxmlformats-officedocument.drawingml.diagramData+xml"/>
  <Override PartName="/ppt/diagrams/layout99.xml" ContentType="application/vnd.openxmlformats-officedocument.drawingml.diagramLayout+xml"/>
  <Override PartName="/ppt/diagrams/quickStyle99.xml" ContentType="application/vnd.openxmlformats-officedocument.drawingml.diagramStyle+xml"/>
  <Override PartName="/ppt/diagrams/colors99.xml" ContentType="application/vnd.openxmlformats-officedocument.drawingml.diagramColors+xml"/>
  <Override PartName="/ppt/diagrams/drawing99.xml" ContentType="application/vnd.ms-office.drawingml.diagramDrawing+xml"/>
  <Override PartName="/ppt/diagrams/data100.xml" ContentType="application/vnd.openxmlformats-officedocument.drawingml.diagramData+xml"/>
  <Override PartName="/ppt/diagrams/layout100.xml" ContentType="application/vnd.openxmlformats-officedocument.drawingml.diagramLayout+xml"/>
  <Override PartName="/ppt/diagrams/quickStyle100.xml" ContentType="application/vnd.openxmlformats-officedocument.drawingml.diagramStyle+xml"/>
  <Override PartName="/ppt/diagrams/colors100.xml" ContentType="application/vnd.openxmlformats-officedocument.drawingml.diagramColors+xml"/>
  <Override PartName="/ppt/diagrams/drawing100.xml" ContentType="application/vnd.ms-office.drawingml.diagramDrawing+xml"/>
  <Override PartName="/ppt/diagrams/data101.xml" ContentType="application/vnd.openxmlformats-officedocument.drawingml.diagramData+xml"/>
  <Override PartName="/ppt/diagrams/layout101.xml" ContentType="application/vnd.openxmlformats-officedocument.drawingml.diagramLayout+xml"/>
  <Override PartName="/ppt/diagrams/quickStyle101.xml" ContentType="application/vnd.openxmlformats-officedocument.drawingml.diagramStyle+xml"/>
  <Override PartName="/ppt/diagrams/colors101.xml" ContentType="application/vnd.openxmlformats-officedocument.drawingml.diagramColors+xml"/>
  <Override PartName="/ppt/diagrams/drawing101.xml" ContentType="application/vnd.ms-office.drawingml.diagramDrawing+xml"/>
  <Override PartName="/ppt/diagrams/data102.xml" ContentType="application/vnd.openxmlformats-officedocument.drawingml.diagramData+xml"/>
  <Override PartName="/ppt/diagrams/layout102.xml" ContentType="application/vnd.openxmlformats-officedocument.drawingml.diagramLayout+xml"/>
  <Override PartName="/ppt/diagrams/quickStyle102.xml" ContentType="application/vnd.openxmlformats-officedocument.drawingml.diagramStyle+xml"/>
  <Override PartName="/ppt/diagrams/colors102.xml" ContentType="application/vnd.openxmlformats-officedocument.drawingml.diagramColors+xml"/>
  <Override PartName="/ppt/diagrams/drawing102.xml" ContentType="application/vnd.ms-office.drawingml.diagramDrawing+xml"/>
  <Override PartName="/ppt/diagrams/data103.xml" ContentType="application/vnd.openxmlformats-officedocument.drawingml.diagramData+xml"/>
  <Override PartName="/ppt/diagrams/layout103.xml" ContentType="application/vnd.openxmlformats-officedocument.drawingml.diagramLayout+xml"/>
  <Override PartName="/ppt/diagrams/quickStyle103.xml" ContentType="application/vnd.openxmlformats-officedocument.drawingml.diagramStyle+xml"/>
  <Override PartName="/ppt/diagrams/colors103.xml" ContentType="application/vnd.openxmlformats-officedocument.drawingml.diagramColors+xml"/>
  <Override PartName="/ppt/diagrams/drawing103.xml" ContentType="application/vnd.ms-office.drawingml.diagramDrawing+xml"/>
  <Override PartName="/ppt/diagrams/data104.xml" ContentType="application/vnd.openxmlformats-officedocument.drawingml.diagramData+xml"/>
  <Override PartName="/ppt/diagrams/layout104.xml" ContentType="application/vnd.openxmlformats-officedocument.drawingml.diagramLayout+xml"/>
  <Override PartName="/ppt/diagrams/quickStyle104.xml" ContentType="application/vnd.openxmlformats-officedocument.drawingml.diagramStyle+xml"/>
  <Override PartName="/ppt/diagrams/colors104.xml" ContentType="application/vnd.openxmlformats-officedocument.drawingml.diagramColors+xml"/>
  <Override PartName="/ppt/diagrams/drawing104.xml" ContentType="application/vnd.ms-office.drawingml.diagramDrawing+xml"/>
  <Override PartName="/ppt/diagrams/data105.xml" ContentType="application/vnd.openxmlformats-officedocument.drawingml.diagramData+xml"/>
  <Override PartName="/ppt/diagrams/layout105.xml" ContentType="application/vnd.openxmlformats-officedocument.drawingml.diagramLayout+xml"/>
  <Override PartName="/ppt/diagrams/quickStyle105.xml" ContentType="application/vnd.openxmlformats-officedocument.drawingml.diagramStyle+xml"/>
  <Override PartName="/ppt/diagrams/colors105.xml" ContentType="application/vnd.openxmlformats-officedocument.drawingml.diagramColors+xml"/>
  <Override PartName="/ppt/diagrams/drawing105.xml" ContentType="application/vnd.ms-office.drawingml.diagramDrawing+xml"/>
  <Override PartName="/ppt/diagrams/data106.xml" ContentType="application/vnd.openxmlformats-officedocument.drawingml.diagramData+xml"/>
  <Override PartName="/ppt/diagrams/layout106.xml" ContentType="application/vnd.openxmlformats-officedocument.drawingml.diagramLayout+xml"/>
  <Override PartName="/ppt/diagrams/quickStyle106.xml" ContentType="application/vnd.openxmlformats-officedocument.drawingml.diagramStyle+xml"/>
  <Override PartName="/ppt/diagrams/colors106.xml" ContentType="application/vnd.openxmlformats-officedocument.drawingml.diagramColors+xml"/>
  <Override PartName="/ppt/diagrams/drawing106.xml" ContentType="application/vnd.ms-office.drawingml.diagramDrawing+xml"/>
  <Override PartName="/ppt/diagrams/data107.xml" ContentType="application/vnd.openxmlformats-officedocument.drawingml.diagramData+xml"/>
  <Override PartName="/ppt/diagrams/layout107.xml" ContentType="application/vnd.openxmlformats-officedocument.drawingml.diagramLayout+xml"/>
  <Override PartName="/ppt/diagrams/quickStyle107.xml" ContentType="application/vnd.openxmlformats-officedocument.drawingml.diagramStyle+xml"/>
  <Override PartName="/ppt/diagrams/colors107.xml" ContentType="application/vnd.openxmlformats-officedocument.drawingml.diagramColors+xml"/>
  <Override PartName="/ppt/diagrams/drawing107.xml" ContentType="application/vnd.ms-office.drawingml.diagramDrawing+xml"/>
  <Override PartName="/ppt/diagrams/data108.xml" ContentType="application/vnd.openxmlformats-officedocument.drawingml.diagramData+xml"/>
  <Override PartName="/ppt/diagrams/layout108.xml" ContentType="application/vnd.openxmlformats-officedocument.drawingml.diagramLayout+xml"/>
  <Override PartName="/ppt/diagrams/quickStyle108.xml" ContentType="application/vnd.openxmlformats-officedocument.drawingml.diagramStyle+xml"/>
  <Override PartName="/ppt/diagrams/colors108.xml" ContentType="application/vnd.openxmlformats-officedocument.drawingml.diagramColors+xml"/>
  <Override PartName="/ppt/diagrams/drawing108.xml" ContentType="application/vnd.ms-office.drawingml.diagramDrawing+xml"/>
  <Override PartName="/ppt/diagrams/data109.xml" ContentType="application/vnd.openxmlformats-officedocument.drawingml.diagramData+xml"/>
  <Override PartName="/ppt/diagrams/layout109.xml" ContentType="application/vnd.openxmlformats-officedocument.drawingml.diagramLayout+xml"/>
  <Override PartName="/ppt/diagrams/quickStyle109.xml" ContentType="application/vnd.openxmlformats-officedocument.drawingml.diagramStyle+xml"/>
  <Override PartName="/ppt/diagrams/colors109.xml" ContentType="application/vnd.openxmlformats-officedocument.drawingml.diagramColors+xml"/>
  <Override PartName="/ppt/diagrams/drawing109.xml" ContentType="application/vnd.ms-office.drawingml.diagramDrawing+xml"/>
  <Override PartName="/ppt/diagrams/data110.xml" ContentType="application/vnd.openxmlformats-officedocument.drawingml.diagramData+xml"/>
  <Override PartName="/ppt/diagrams/layout110.xml" ContentType="application/vnd.openxmlformats-officedocument.drawingml.diagramLayout+xml"/>
  <Override PartName="/ppt/diagrams/quickStyle110.xml" ContentType="application/vnd.openxmlformats-officedocument.drawingml.diagramStyle+xml"/>
  <Override PartName="/ppt/diagrams/colors110.xml" ContentType="application/vnd.openxmlformats-officedocument.drawingml.diagramColors+xml"/>
  <Override PartName="/ppt/diagrams/drawing110.xml" ContentType="application/vnd.ms-office.drawingml.diagramDrawing+xml"/>
  <Override PartName="/ppt/diagrams/data111.xml" ContentType="application/vnd.openxmlformats-officedocument.drawingml.diagramData+xml"/>
  <Override PartName="/ppt/diagrams/layout111.xml" ContentType="application/vnd.openxmlformats-officedocument.drawingml.diagramLayout+xml"/>
  <Override PartName="/ppt/diagrams/quickStyle111.xml" ContentType="application/vnd.openxmlformats-officedocument.drawingml.diagramStyle+xml"/>
  <Override PartName="/ppt/diagrams/colors111.xml" ContentType="application/vnd.openxmlformats-officedocument.drawingml.diagramColors+xml"/>
  <Override PartName="/ppt/diagrams/drawing111.xml" ContentType="application/vnd.ms-office.drawingml.diagramDrawing+xml"/>
  <Override PartName="/ppt/diagrams/data112.xml" ContentType="application/vnd.openxmlformats-officedocument.drawingml.diagramData+xml"/>
  <Override PartName="/ppt/diagrams/layout112.xml" ContentType="application/vnd.openxmlformats-officedocument.drawingml.diagramLayout+xml"/>
  <Override PartName="/ppt/diagrams/quickStyle112.xml" ContentType="application/vnd.openxmlformats-officedocument.drawingml.diagramStyle+xml"/>
  <Override PartName="/ppt/diagrams/colors112.xml" ContentType="application/vnd.openxmlformats-officedocument.drawingml.diagramColors+xml"/>
  <Override PartName="/ppt/diagrams/drawing112.xml" ContentType="application/vnd.ms-office.drawingml.diagramDrawing+xml"/>
  <Override PartName="/ppt/diagrams/data113.xml" ContentType="application/vnd.openxmlformats-officedocument.drawingml.diagramData+xml"/>
  <Override PartName="/ppt/diagrams/layout113.xml" ContentType="application/vnd.openxmlformats-officedocument.drawingml.diagramLayout+xml"/>
  <Override PartName="/ppt/diagrams/quickStyle113.xml" ContentType="application/vnd.openxmlformats-officedocument.drawingml.diagramStyle+xml"/>
  <Override PartName="/ppt/diagrams/colors113.xml" ContentType="application/vnd.openxmlformats-officedocument.drawingml.diagramColors+xml"/>
  <Override PartName="/ppt/diagrams/drawing113.xml" ContentType="application/vnd.ms-office.drawingml.diagramDrawing+xml"/>
  <Override PartName="/ppt/diagrams/data114.xml" ContentType="application/vnd.openxmlformats-officedocument.drawingml.diagramData+xml"/>
  <Override PartName="/ppt/diagrams/layout114.xml" ContentType="application/vnd.openxmlformats-officedocument.drawingml.diagramLayout+xml"/>
  <Override PartName="/ppt/diagrams/quickStyle114.xml" ContentType="application/vnd.openxmlformats-officedocument.drawingml.diagramStyle+xml"/>
  <Override PartName="/ppt/diagrams/colors114.xml" ContentType="application/vnd.openxmlformats-officedocument.drawingml.diagramColors+xml"/>
  <Override PartName="/ppt/diagrams/drawing114.xml" ContentType="application/vnd.ms-office.drawingml.diagramDrawing+xml"/>
  <Override PartName="/ppt/diagrams/data115.xml" ContentType="application/vnd.openxmlformats-officedocument.drawingml.diagramData+xml"/>
  <Override PartName="/ppt/diagrams/layout115.xml" ContentType="application/vnd.openxmlformats-officedocument.drawingml.diagramLayout+xml"/>
  <Override PartName="/ppt/diagrams/quickStyle115.xml" ContentType="application/vnd.openxmlformats-officedocument.drawingml.diagramStyle+xml"/>
  <Override PartName="/ppt/diagrams/colors115.xml" ContentType="application/vnd.openxmlformats-officedocument.drawingml.diagramColors+xml"/>
  <Override PartName="/ppt/diagrams/drawing115.xml" ContentType="application/vnd.ms-office.drawingml.diagramDrawing+xml"/>
  <Override PartName="/ppt/diagrams/data116.xml" ContentType="application/vnd.openxmlformats-officedocument.drawingml.diagramData+xml"/>
  <Override PartName="/ppt/diagrams/layout116.xml" ContentType="application/vnd.openxmlformats-officedocument.drawingml.diagramLayout+xml"/>
  <Override PartName="/ppt/diagrams/quickStyle116.xml" ContentType="application/vnd.openxmlformats-officedocument.drawingml.diagramStyle+xml"/>
  <Override PartName="/ppt/diagrams/colors116.xml" ContentType="application/vnd.openxmlformats-officedocument.drawingml.diagramColors+xml"/>
  <Override PartName="/ppt/diagrams/drawing116.xml" ContentType="application/vnd.ms-office.drawingml.diagramDrawing+xml"/>
  <Override PartName="/ppt/diagrams/data117.xml" ContentType="application/vnd.openxmlformats-officedocument.drawingml.diagramData+xml"/>
  <Override PartName="/ppt/diagrams/layout117.xml" ContentType="application/vnd.openxmlformats-officedocument.drawingml.diagramLayout+xml"/>
  <Override PartName="/ppt/diagrams/quickStyle117.xml" ContentType="application/vnd.openxmlformats-officedocument.drawingml.diagramStyle+xml"/>
  <Override PartName="/ppt/diagrams/colors117.xml" ContentType="application/vnd.openxmlformats-officedocument.drawingml.diagramColors+xml"/>
  <Override PartName="/ppt/diagrams/drawing117.xml" ContentType="application/vnd.ms-office.drawingml.diagramDrawing+xml"/>
  <Override PartName="/ppt/diagrams/data118.xml" ContentType="application/vnd.openxmlformats-officedocument.drawingml.diagramData+xml"/>
  <Override PartName="/ppt/diagrams/layout118.xml" ContentType="application/vnd.openxmlformats-officedocument.drawingml.diagramLayout+xml"/>
  <Override PartName="/ppt/diagrams/quickStyle118.xml" ContentType="application/vnd.openxmlformats-officedocument.drawingml.diagramStyle+xml"/>
  <Override PartName="/ppt/diagrams/colors118.xml" ContentType="application/vnd.openxmlformats-officedocument.drawingml.diagramColors+xml"/>
  <Override PartName="/ppt/diagrams/drawing118.xml" ContentType="application/vnd.ms-office.drawingml.diagramDrawing+xml"/>
  <Override PartName="/ppt/diagrams/data119.xml" ContentType="application/vnd.openxmlformats-officedocument.drawingml.diagramData+xml"/>
  <Override PartName="/ppt/diagrams/layout119.xml" ContentType="application/vnd.openxmlformats-officedocument.drawingml.diagramLayout+xml"/>
  <Override PartName="/ppt/diagrams/quickStyle119.xml" ContentType="application/vnd.openxmlformats-officedocument.drawingml.diagramStyle+xml"/>
  <Override PartName="/ppt/diagrams/colors119.xml" ContentType="application/vnd.openxmlformats-officedocument.drawingml.diagramColors+xml"/>
  <Override PartName="/ppt/diagrams/drawing119.xml" ContentType="application/vnd.ms-office.drawingml.diagramDrawing+xml"/>
  <Override PartName="/ppt/diagrams/data120.xml" ContentType="application/vnd.openxmlformats-officedocument.drawingml.diagramData+xml"/>
  <Override PartName="/ppt/diagrams/layout120.xml" ContentType="application/vnd.openxmlformats-officedocument.drawingml.diagramLayout+xml"/>
  <Override PartName="/ppt/diagrams/quickStyle120.xml" ContentType="application/vnd.openxmlformats-officedocument.drawingml.diagramStyle+xml"/>
  <Override PartName="/ppt/diagrams/colors120.xml" ContentType="application/vnd.openxmlformats-officedocument.drawingml.diagramColors+xml"/>
  <Override PartName="/ppt/diagrams/drawing1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4" r:id="rId20"/>
    <p:sldId id="274" r:id="rId21"/>
    <p:sldId id="275" r:id="rId22"/>
    <p:sldId id="279" r:id="rId23"/>
    <p:sldId id="283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5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BBB70B5C-31F2-4A5E-A5A5-D3D864D82FC8}" type="presOf" srcId="{EF24F56F-F948-4FAE-A21B-C908CFF0947F}" destId="{04E584C8-CAF4-4F3A-A494-457051CBD1BA}" srcOrd="0" destOrd="0" presId="urn:microsoft.com/office/officeart/2005/8/layout/venn1"/>
    <dgm:cxn modelId="{9041283D-7C97-42B5-884A-436B3BF95E6C}" type="presOf" srcId="{45ECB1DE-4976-41EA-BF4A-BA9625218151}" destId="{61DA2F6A-A3A4-47F6-9631-E32DDDDECDEE}" srcOrd="0" destOrd="0" presId="urn:microsoft.com/office/officeart/2005/8/layout/venn1"/>
    <dgm:cxn modelId="{E9EE6689-043D-41FD-8F18-E0DB6BA4AFD2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9A6BEE9D-1BC4-4742-AD8A-86154527FF95}" type="presOf" srcId="{A4DBE9E6-97EB-4725-A2C1-3C97D390DE6E}" destId="{CD4B3101-F142-4E5E-B80A-8D9996F097C7}" srcOrd="0" destOrd="0" presId="urn:microsoft.com/office/officeart/2005/8/layout/venn1"/>
    <dgm:cxn modelId="{B29BE97B-395B-4BD8-B8FF-292E8E96A19A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88D538F1-BC07-4C53-9CF2-1E078EF8F4CF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0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59029924-C44E-40A6-AE19-D8D1675B1451}" type="presOf" srcId="{A4DBE9E6-97EB-4725-A2C1-3C97D390DE6E}" destId="{CD4B3101-F142-4E5E-B80A-8D9996F097C7}" srcOrd="0" destOrd="0" presId="urn:microsoft.com/office/officeart/2005/8/layout/venn1"/>
    <dgm:cxn modelId="{A10F957A-4A2C-4A45-8042-2EC204F2DEDD}" type="presOf" srcId="{8A5913D2-4896-41F8-9856-90C73F67022D}" destId="{6F917F00-94F3-4752-A2F0-5E137890CEB8}" srcOrd="0" destOrd="0" presId="urn:microsoft.com/office/officeart/2005/8/layout/venn1"/>
    <dgm:cxn modelId="{EA991EA4-D41A-493B-978A-BE22FBDC7881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0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443C06B4-C6F7-4B22-B5F7-967814644CD0}" type="presOf" srcId="{737B5EC5-D0D2-4529-A675-2479ADB7512A}" destId="{4470F79F-6492-40EA-A900-0CDDBA36E791}" srcOrd="0" destOrd="0" presId="urn:microsoft.com/office/officeart/2005/8/layout/venn1"/>
    <dgm:cxn modelId="{BA72575D-810F-471D-9CA3-20F9309F8E04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F446A87B-F801-4974-8FE9-BA7EA72DB4BA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0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240521E5-377E-4DA4-A85F-54AA7B0ADED5}" type="presOf" srcId="{938154DC-7DEC-4435-8AEE-F287F60DA644}" destId="{A319629E-037B-4B5B-8915-441F51FA60BC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A1E996DD-4701-49B7-A992-F8D5A581E6E1}" type="presOf" srcId="{AABD46EF-623D-4EC1-9905-9F9517C84035}" destId="{8A8110AF-7FCF-4E47-932E-B9CB33926204}" srcOrd="0" destOrd="0" presId="urn:microsoft.com/office/officeart/2005/8/layout/venn1"/>
    <dgm:cxn modelId="{820533B5-5828-4FFF-B165-25462972A086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03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5B8D89D8-D856-4202-80BB-A524B73B64DF}" type="presOf" srcId="{45ECB1DE-4976-41EA-BF4A-BA9625218151}" destId="{61DA2F6A-A3A4-47F6-9631-E32DDDDECDEE}" srcOrd="0" destOrd="0" presId="urn:microsoft.com/office/officeart/2005/8/layout/venn1"/>
    <dgm:cxn modelId="{0CDCDBD9-B700-4448-AB6E-0915ACC05BCC}" type="presOf" srcId="{EF24F56F-F948-4FAE-A21B-C908CFF0947F}" destId="{04E584C8-CAF4-4F3A-A494-457051CBD1BA}" srcOrd="0" destOrd="0" presId="urn:microsoft.com/office/officeart/2005/8/layout/venn1"/>
    <dgm:cxn modelId="{6F4F9F9D-DB46-4B49-B1CC-38265850529F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4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195F7A5B-ED17-4CA6-8550-2A2365AE36A5}" type="presOf" srcId="{21F9EB01-2DBC-4DE3-BF4F-D736561A8F50}" destId="{EDBBB33F-27B5-48AE-A61C-C9DE23066AD1}" srcOrd="0" destOrd="0" presId="urn:microsoft.com/office/officeart/2005/8/layout/venn1"/>
    <dgm:cxn modelId="{0DB3E7C9-BEAD-4A35-9B84-A2A35E28FDE6}" type="presOf" srcId="{CE6CFCA0-C49C-4951-BE4A-2894AF7F0369}" destId="{7B1E7C52-CF18-48B2-BB65-024F73E359D3}" srcOrd="0" destOrd="0" presId="urn:microsoft.com/office/officeart/2005/8/layout/venn1"/>
    <dgm:cxn modelId="{5C4783AA-23D1-4A0C-87B7-A46B3C23A996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05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FF87111E-EA3E-43A4-96AF-A42761188A24}" type="presOf" srcId="{0E6DF1C2-1746-482F-BF52-CD765E80A365}" destId="{171034FF-3396-4AA1-9482-05BACFB2D723}" srcOrd="0" destOrd="0" presId="urn:microsoft.com/office/officeart/2005/8/layout/venn1"/>
    <dgm:cxn modelId="{A6B9E118-153B-40E9-98A5-F7F019D1D347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55B203B1-7285-4115-AE64-305D9C6EA1E2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06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2D1C9765-285B-449A-ADB9-F81E7558CC6E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A07884B8-8A19-4A90-A7D7-08E55DB2B5EF}" type="presOf" srcId="{8A5913D2-4896-41F8-9856-90C73F67022D}" destId="{6F917F00-94F3-4752-A2F0-5E137890CEB8}" srcOrd="0" destOrd="0" presId="urn:microsoft.com/office/officeart/2005/8/layout/venn1"/>
    <dgm:cxn modelId="{65DF83C7-9C43-415F-9718-6CE28D82605D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07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E946391D-98BA-449F-B7B7-057A411408BA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06BEFF99-DF29-444F-B20F-19ED00DB975D}" type="presOf" srcId="{B9B3E140-8B8D-4175-BD94-00D1649702AA}" destId="{6DAFA64C-DC3D-43CC-9306-9A83B9F4FF30}" srcOrd="0" destOrd="0" presId="urn:microsoft.com/office/officeart/2005/8/layout/venn1"/>
    <dgm:cxn modelId="{C43679F5-48A5-4167-90F6-C496B46CC64B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08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5E1BFC32-B121-47D5-8560-C470F88E1DBE}" type="presOf" srcId="{938154DC-7DEC-4435-8AEE-F287F60DA644}" destId="{A319629E-037B-4B5B-8915-441F51FA60BC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53354D53-BE62-4C64-98E7-6FCF00B00E4F}" type="presOf" srcId="{AABD46EF-623D-4EC1-9905-9F9517C84035}" destId="{8A8110AF-7FCF-4E47-932E-B9CB33926204}" srcOrd="0" destOrd="0" presId="urn:microsoft.com/office/officeart/2005/8/layout/venn1"/>
    <dgm:cxn modelId="{56A50733-C71F-45AE-9E6F-9734E977023C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09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B2A5FCF3-C21C-478D-A83D-24DDE3E48FAB}" type="presOf" srcId="{45ECB1DE-4976-41EA-BF4A-BA9625218151}" destId="{61DA2F6A-A3A4-47F6-9631-E32DDDDECDEE}" srcOrd="0" destOrd="0" presId="urn:microsoft.com/office/officeart/2005/8/layout/venn1"/>
    <dgm:cxn modelId="{A1B7E23B-55D4-4E06-A9B7-63737F8F764D}" type="presOf" srcId="{EF24F56F-F948-4FAE-A21B-C908CFF0947F}" destId="{04E584C8-CAF4-4F3A-A494-457051CBD1BA}" srcOrd="0" destOrd="0" presId="urn:microsoft.com/office/officeart/2005/8/layout/venn1"/>
    <dgm:cxn modelId="{D9EF6EFF-8757-428A-A5CD-B4F71BAEB7C4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2133F5E8-F024-4C8A-B555-03BED1368383}" type="presOf" srcId="{B9B3E140-8B8D-4175-BD94-00D1649702AA}" destId="{6DAFA64C-DC3D-43CC-9306-9A83B9F4FF30}" srcOrd="0" destOrd="0" presId="urn:microsoft.com/office/officeart/2005/8/layout/venn1"/>
    <dgm:cxn modelId="{89E1B7E1-43B3-4BC0-9A14-EB2A4CEC434D}" type="presOf" srcId="{737B5EC5-D0D2-4529-A675-2479ADB7512A}" destId="{4470F79F-6492-40EA-A900-0CDDBA36E791}" srcOrd="0" destOrd="0" presId="urn:microsoft.com/office/officeart/2005/8/layout/venn1"/>
    <dgm:cxn modelId="{EE59A6BE-E370-4DBF-9EDF-CE919AC2670B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10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9F145952-E166-4A7D-8733-3229CC298EED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29010136-887A-48E3-AE00-C99D020A3314}" type="presOf" srcId="{21F9EB01-2DBC-4DE3-BF4F-D736561A8F50}" destId="{EDBBB33F-27B5-48AE-A61C-C9DE23066AD1}" srcOrd="0" destOrd="0" presId="urn:microsoft.com/office/officeart/2005/8/layout/venn1"/>
    <dgm:cxn modelId="{FCCE4A74-33FC-47A7-A2F5-FE1F6899A67D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1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DADA2867-EEC5-46D3-BEF7-92FE7DDB7F36}" type="presOf" srcId="{0E6DF1C2-1746-482F-BF52-CD765E80A365}" destId="{171034FF-3396-4AA1-9482-05BACFB2D723}" srcOrd="0" destOrd="0" presId="urn:microsoft.com/office/officeart/2005/8/layout/venn1"/>
    <dgm:cxn modelId="{CE99E56C-5124-408E-8177-85A0958B4514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5DA9674B-2D68-49E0-8574-E66C73666FDB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2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94A31BB8-22A7-411B-B503-96E643DFDA10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8CDABAC4-F5FD-4735-956E-EDA138AE0080}" type="presOf" srcId="{8A5913D2-4896-41F8-9856-90C73F67022D}" destId="{6F917F00-94F3-4752-A2F0-5E137890CEB8}" srcOrd="0" destOrd="0" presId="urn:microsoft.com/office/officeart/2005/8/layout/venn1"/>
    <dgm:cxn modelId="{D5F7CAF1-9DD8-450E-90CD-94F9093504D0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3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97B7BF4B-6B46-4D4A-9245-CBAAB692436A}" type="presOf" srcId="{737B5EC5-D0D2-4529-A675-2479ADB7512A}" destId="{4470F79F-6492-40EA-A900-0CDDBA36E791}" srcOrd="0" destOrd="0" presId="urn:microsoft.com/office/officeart/2005/8/layout/venn1"/>
    <dgm:cxn modelId="{8118BE31-DE12-42CF-B868-EF4558FC8F69}" type="presOf" srcId="{B9B3E140-8B8D-4175-BD94-00D1649702AA}" destId="{6DAFA64C-DC3D-43CC-9306-9A83B9F4FF30}" srcOrd="0" destOrd="0" presId="urn:microsoft.com/office/officeart/2005/8/layout/venn1"/>
    <dgm:cxn modelId="{9CF82C89-FB0F-4FCE-BEBD-D0909E4E567D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14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94FFDA96-FA6B-4C59-90A9-7BB62CB53416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7F42AC87-0E8B-495E-8552-73974EEB6C3E}" type="presOf" srcId="{938154DC-7DEC-4435-8AEE-F287F60DA644}" destId="{A319629E-037B-4B5B-8915-441F51FA60BC}" srcOrd="0" destOrd="0" presId="urn:microsoft.com/office/officeart/2005/8/layout/venn1"/>
    <dgm:cxn modelId="{339924EB-FF38-4AF0-94B4-295C14A34054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15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11F874A0-1EC5-4C07-A154-396B47832C0D}" type="presOf" srcId="{45ECB1DE-4976-41EA-BF4A-BA9625218151}" destId="{61DA2F6A-A3A4-47F6-9631-E32DDDDECDEE}" srcOrd="0" destOrd="0" presId="urn:microsoft.com/office/officeart/2005/8/layout/venn1"/>
    <dgm:cxn modelId="{21D15398-4098-4421-B598-D966881E03BA}" type="presOf" srcId="{EF24F56F-F948-4FAE-A21B-C908CFF0947F}" destId="{04E584C8-CAF4-4F3A-A494-457051CBD1BA}" srcOrd="0" destOrd="0" presId="urn:microsoft.com/office/officeart/2005/8/layout/venn1"/>
    <dgm:cxn modelId="{2D8BB958-2210-4D47-A317-81C0FCEADC5E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6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0F749949-8642-4EC7-8EA7-313105498649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23A7FF3B-381E-4E45-945F-7AFE459A86EC}" type="presOf" srcId="{21F9EB01-2DBC-4DE3-BF4F-D736561A8F50}" destId="{EDBBB33F-27B5-48AE-A61C-C9DE23066AD1}" srcOrd="0" destOrd="0" presId="urn:microsoft.com/office/officeart/2005/8/layout/venn1"/>
    <dgm:cxn modelId="{331D0C84-05B5-428D-9769-A1A83ED3A9E7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7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DBBDD00A-68C8-43C7-BCCE-5DFD5D9E705B}" type="presOf" srcId="{4E65984A-BA92-43D1-B9A2-B9086CB43038}" destId="{952DD290-D500-4BE9-9525-723274617DF1}" srcOrd="0" destOrd="0" presId="urn:microsoft.com/office/officeart/2005/8/layout/venn1"/>
    <dgm:cxn modelId="{59188E69-EE4E-4A63-9A31-266C62590678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2AE558E3-E95B-40E3-87F7-53A6F9537736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8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B2183A7E-EB34-4B2E-A56A-8B064F632FEC}" type="presOf" srcId="{8A5913D2-4896-41F8-9856-90C73F67022D}" destId="{6F917F00-94F3-4752-A2F0-5E137890CEB8}" srcOrd="0" destOrd="0" presId="urn:microsoft.com/office/officeart/2005/8/layout/venn1"/>
    <dgm:cxn modelId="{451D1AE3-D0CF-430B-8C40-36617ABC7B13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BF7ADCE6-96EB-43CD-BBF3-D5664B53817E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9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7788461D-34E6-4C2E-A512-A3F86CF4CE33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4DBB6463-2AC1-4DB9-92F2-C4287699EF4D}" type="presOf" srcId="{B9B3E140-8B8D-4175-BD94-00D1649702AA}" destId="{6DAFA64C-DC3D-43CC-9306-9A83B9F4FF30}" srcOrd="0" destOrd="0" presId="urn:microsoft.com/office/officeart/2005/8/layout/venn1"/>
    <dgm:cxn modelId="{01A04269-C309-427C-87D6-3D7C26D5B092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04A63766-AC02-4354-ADF4-35700EA1E72D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66328B78-CBE2-4FAA-A2E5-578B9E2E9078}" type="presOf" srcId="{938154DC-7DEC-4435-8AEE-F287F60DA644}" destId="{A319629E-037B-4B5B-8915-441F51FA60BC}" srcOrd="0" destOrd="0" presId="urn:microsoft.com/office/officeart/2005/8/layout/venn1"/>
    <dgm:cxn modelId="{CA8C95B7-C1C2-42DA-A23B-0FBCECABC5D6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20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734E027C-F804-455B-A2E3-74B3545609A3}" type="presOf" srcId="{938154DC-7DEC-4435-8AEE-F287F60DA644}" destId="{A319629E-037B-4B5B-8915-441F51FA60BC}" srcOrd="0" destOrd="0" presId="urn:microsoft.com/office/officeart/2005/8/layout/venn1"/>
    <dgm:cxn modelId="{904D0AF1-ED33-4CEA-B699-0AB1F3C5CE95}" type="presOf" srcId="{AABD46EF-623D-4EC1-9905-9F9517C84035}" destId="{8A8110AF-7FCF-4E47-932E-B9CB33926204}" srcOrd="0" destOrd="0" presId="urn:microsoft.com/office/officeart/2005/8/layout/venn1"/>
    <dgm:cxn modelId="{7917031A-C0A9-47EA-876F-0E27249A4F9B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B907F448-C75F-454C-8DE8-9B7BBE101C8F}" type="presOf" srcId="{EF24F56F-F948-4FAE-A21B-C908CFF0947F}" destId="{04E584C8-CAF4-4F3A-A494-457051CBD1BA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09C327F7-5C04-436F-BBFB-10B5BB68497A}" type="presOf" srcId="{45ECB1DE-4976-41EA-BF4A-BA9625218151}" destId="{61DA2F6A-A3A4-47F6-9631-E32DDDDECDEE}" srcOrd="0" destOrd="0" presId="urn:microsoft.com/office/officeart/2005/8/layout/venn1"/>
    <dgm:cxn modelId="{A7CA5CEC-D2D9-4F02-AE44-4FBC6628F081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06DDC855-E7B3-4594-BAAB-5CE1E21CF584}" type="presOf" srcId="{CE6CFCA0-C49C-4951-BE4A-2894AF7F0369}" destId="{7B1E7C52-CF18-48B2-BB65-024F73E359D3}" srcOrd="0" destOrd="0" presId="urn:microsoft.com/office/officeart/2005/8/layout/venn1"/>
    <dgm:cxn modelId="{D0F62F84-1329-46EE-8E1D-D30C0477291A}" type="presOf" srcId="{21F9EB01-2DBC-4DE3-BF4F-D736561A8F50}" destId="{EDBBB33F-27B5-48AE-A61C-C9DE23066AD1}" srcOrd="0" destOrd="0" presId="urn:microsoft.com/office/officeart/2005/8/layout/venn1"/>
    <dgm:cxn modelId="{765FB542-9412-46A0-AB55-89C5EB09BBB6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D16DEA7B-3922-480E-9237-99D9F5082E88}" type="presOf" srcId="{0E6DF1C2-1746-482F-BF52-CD765E80A365}" destId="{171034FF-3396-4AA1-9482-05BACFB2D723}" srcOrd="0" destOrd="0" presId="urn:microsoft.com/office/officeart/2005/8/layout/venn1"/>
    <dgm:cxn modelId="{CF34AADF-C9BB-41FC-817D-65485D2DEBF0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0B51691D-9B4F-4749-AA38-394DFF890902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1AB14FC0-D9B0-4116-8839-067BA2CB17E0}" type="presOf" srcId="{8A5913D2-4896-41F8-9856-90C73F67022D}" destId="{6F917F00-94F3-4752-A2F0-5E137890CEB8}" srcOrd="0" destOrd="0" presId="urn:microsoft.com/office/officeart/2005/8/layout/venn1"/>
    <dgm:cxn modelId="{E8F5BAE3-2E51-438B-8340-BD10A58E8B2B}" type="presOf" srcId="{A4DBE9E6-97EB-4725-A2C1-3C97D390DE6E}" destId="{CD4B3101-F142-4E5E-B80A-8D9996F097C7}" srcOrd="0" destOrd="0" presId="urn:microsoft.com/office/officeart/2005/8/layout/venn1"/>
    <dgm:cxn modelId="{7D726282-2FF7-4210-82B3-840ACDF14073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357787D9-778F-40F2-B6B2-F2B8D85E80F8}" type="presOf" srcId="{737B5EC5-D0D2-4529-A675-2479ADB7512A}" destId="{4470F79F-6492-40EA-A900-0CDDBA36E791}" srcOrd="0" destOrd="0" presId="urn:microsoft.com/office/officeart/2005/8/layout/venn1"/>
    <dgm:cxn modelId="{70D22F4D-4447-493E-B422-B03452544A0F}" type="presOf" srcId="{B9B3E140-8B8D-4175-BD94-00D1649702AA}" destId="{6DAFA64C-DC3D-43CC-9306-9A83B9F4FF30}" srcOrd="0" destOrd="0" presId="urn:microsoft.com/office/officeart/2005/8/layout/venn1"/>
    <dgm:cxn modelId="{BF2B7086-0E96-42E6-BF4B-5310D4643F60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6D5B24C1-B090-4039-85B7-D4DAED016177}" type="presOf" srcId="{938154DC-7DEC-4435-8AEE-F287F60DA644}" destId="{A319629E-037B-4B5B-8915-441F51FA60BC}" srcOrd="0" destOrd="0" presId="urn:microsoft.com/office/officeart/2005/8/layout/venn1"/>
    <dgm:cxn modelId="{797EE2D5-52D8-4D49-92F8-B26C38656502}" type="presOf" srcId="{AABD46EF-623D-4EC1-9905-9F9517C84035}" destId="{8A8110AF-7FCF-4E47-932E-B9CB33926204}" srcOrd="0" destOrd="0" presId="urn:microsoft.com/office/officeart/2005/8/layout/venn1"/>
    <dgm:cxn modelId="{D69982C6-17A4-4824-84DE-30968562A9A9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241E1788-4ADB-425D-ABD7-99DEC183E2D1}" type="presOf" srcId="{45ECB1DE-4976-41EA-BF4A-BA9625218151}" destId="{61DA2F6A-A3A4-47F6-9631-E32DDDDECDEE}" srcOrd="0" destOrd="0" presId="urn:microsoft.com/office/officeart/2005/8/layout/venn1"/>
    <dgm:cxn modelId="{9DEC0A08-C31B-4E88-B51F-DCBD13DF1759}" type="presOf" srcId="{EF24F56F-F948-4FAE-A21B-C908CFF0947F}" destId="{04E584C8-CAF4-4F3A-A494-457051CBD1BA}" srcOrd="0" destOrd="0" presId="urn:microsoft.com/office/officeart/2005/8/layout/venn1"/>
    <dgm:cxn modelId="{31D0E212-6AC5-40DB-BDD0-048E06F3233C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8CC5DF50-8B0E-4C11-BE4E-6494DE8CEA34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72771B53-C778-4534-B3B2-BFE0B89B04DC}" type="presOf" srcId="{21F9EB01-2DBC-4DE3-BF4F-D736561A8F50}" destId="{EDBBB33F-27B5-48AE-A61C-C9DE23066AD1}" srcOrd="0" destOrd="0" presId="urn:microsoft.com/office/officeart/2005/8/layout/venn1"/>
    <dgm:cxn modelId="{6B3BCB03-CC18-46BB-BBA0-DCE0BFC1E9CF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96BE6CC8-4472-4BE9-8BE0-2ECE1CF45044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7421BBCF-4C23-4F5D-AA30-4AC4806C9A82}" type="presOf" srcId="{CE6CFCA0-C49C-4951-BE4A-2894AF7F0369}" destId="{7B1E7C52-CF18-48B2-BB65-024F73E359D3}" srcOrd="0" destOrd="0" presId="urn:microsoft.com/office/officeart/2005/8/layout/venn1"/>
    <dgm:cxn modelId="{B99CBA41-EB35-4867-A653-9F64C26C2245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A1C0B0DE-1604-4F94-90AA-C64A52BBE49E}" type="presOf" srcId="{0E6DF1C2-1746-482F-BF52-CD765E80A365}" destId="{171034FF-3396-4AA1-9482-05BACFB2D723}" srcOrd="0" destOrd="0" presId="urn:microsoft.com/office/officeart/2005/8/layout/venn1"/>
    <dgm:cxn modelId="{A09A8FC9-F56C-4804-8C02-3CD6FC9B7763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20C66CA1-B866-4516-8CF8-DA49FA8F71E2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4914B0D4-B23C-4CD5-A084-FF0108F49B77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6B604869-4409-430C-86C5-E1A12FFF9B59}" type="presOf" srcId="{8A5913D2-4896-41F8-9856-90C73F67022D}" destId="{6F917F00-94F3-4752-A2F0-5E137890CEB8}" srcOrd="0" destOrd="0" presId="urn:microsoft.com/office/officeart/2005/8/layout/venn1"/>
    <dgm:cxn modelId="{F1795601-EA54-417C-BD15-D995B6F97A9A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C36EB20F-B65D-4DE4-A6BA-70E3D9820C80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F253BDBF-F16B-4EDB-BBAB-055691FD0BAF}" type="presOf" srcId="{737B5EC5-D0D2-4529-A675-2479ADB7512A}" destId="{4470F79F-6492-40EA-A900-0CDDBA36E791}" srcOrd="0" destOrd="0" presId="urn:microsoft.com/office/officeart/2005/8/layout/venn1"/>
    <dgm:cxn modelId="{121E4A25-8EEB-4A0C-A9BA-C33DBD4A4A4B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E1CB78AA-FA8D-43AB-B6C8-2E861B8F1A98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6CE9179C-CDB9-4974-A804-3F684C2DDD36}" type="presOf" srcId="{938154DC-7DEC-4435-8AEE-F287F60DA644}" destId="{A319629E-037B-4B5B-8915-441F51FA60BC}" srcOrd="0" destOrd="0" presId="urn:microsoft.com/office/officeart/2005/8/layout/venn1"/>
    <dgm:cxn modelId="{4BE3E1E8-C46E-43C1-9C4C-5D0E201FDB17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9EE2363B-CB38-489D-AEFE-3F203BCFBC39}" type="presOf" srcId="{45ECB1DE-4976-41EA-BF4A-BA9625218151}" destId="{61DA2F6A-A3A4-47F6-9631-E32DDDDECDEE}" srcOrd="0" destOrd="0" presId="urn:microsoft.com/office/officeart/2005/8/layout/venn1"/>
    <dgm:cxn modelId="{7A2C584E-FBF0-46B8-BB09-3D2FA607E3C0}" type="presOf" srcId="{EF24F56F-F948-4FAE-A21B-C908CFF0947F}" destId="{04E584C8-CAF4-4F3A-A494-457051CBD1BA}" srcOrd="0" destOrd="0" presId="urn:microsoft.com/office/officeart/2005/8/layout/venn1"/>
    <dgm:cxn modelId="{80A275DB-8A0D-47E1-AE60-AAE55B3CE6B3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77446482-F883-451D-9009-057E05CE71C0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904D553C-D712-479F-BE62-6229988A8A20}" type="presOf" srcId="{21F9EB01-2DBC-4DE3-BF4F-D736561A8F50}" destId="{EDBBB33F-27B5-48AE-A61C-C9DE23066AD1}" srcOrd="0" destOrd="0" presId="urn:microsoft.com/office/officeart/2005/8/layout/venn1"/>
    <dgm:cxn modelId="{FFB12CF0-1BA3-40FD-BC6F-A775BD073AA2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3BAE38B8-AE19-4FF9-B176-4CED017BE2D9}" type="presOf" srcId="{0E6DF1C2-1746-482F-BF52-CD765E80A365}" destId="{171034FF-3396-4AA1-9482-05BACFB2D723}" srcOrd="0" destOrd="0" presId="urn:microsoft.com/office/officeart/2005/8/layout/venn1"/>
    <dgm:cxn modelId="{1973F7F4-6B3E-449B-88C0-E91E167D602D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9CB81911-208E-4790-B501-D5A9B1B87F12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7748B8CD-9ED1-488B-BF38-646CCBD13845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26CD0D78-7C3D-4786-AC1D-3A5CC9DBCBB5}" type="presOf" srcId="{8A5913D2-4896-41F8-9856-90C73F67022D}" destId="{6F917F00-94F3-4752-A2F0-5E137890CEB8}" srcOrd="0" destOrd="0" presId="urn:microsoft.com/office/officeart/2005/8/layout/venn1"/>
    <dgm:cxn modelId="{FB6624DD-FA1A-49AB-920A-31E3324B89CE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9D432E9-5A0B-43DB-B1A2-2B8C7C09502A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3DDD5365-AB82-45D1-88CB-B0D3C7390B47}" type="presOf" srcId="{737B5EC5-D0D2-4529-A675-2479ADB7512A}" destId="{4470F79F-6492-40EA-A900-0CDDBA36E791}" srcOrd="0" destOrd="0" presId="urn:microsoft.com/office/officeart/2005/8/layout/venn1"/>
    <dgm:cxn modelId="{5ED33AFF-C35F-44BC-BCEE-4073DC31DEF0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6D803D26-6449-42E5-9777-42859C4D355D}" type="presOf" srcId="{0E6DF1C2-1746-482F-BF52-CD765E80A365}" destId="{171034FF-3396-4AA1-9482-05BACFB2D723}" srcOrd="0" destOrd="0" presId="urn:microsoft.com/office/officeart/2005/8/layout/venn1"/>
    <dgm:cxn modelId="{B307EB13-A5C6-4BEF-9F0A-170FAC27AEDA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E7C65779-C081-4413-BC16-4767618C5678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78C0342C-1F79-41BF-A415-36979E1716FB}" type="presOf" srcId="{938154DC-7DEC-4435-8AEE-F287F60DA644}" destId="{A319629E-037B-4B5B-8915-441F51FA60BC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FE4E27F5-D16E-48C0-8577-0616918C6401}" type="presOf" srcId="{AABD46EF-623D-4EC1-9905-9F9517C84035}" destId="{8A8110AF-7FCF-4E47-932E-B9CB33926204}" srcOrd="0" destOrd="0" presId="urn:microsoft.com/office/officeart/2005/8/layout/venn1"/>
    <dgm:cxn modelId="{7297C0D6-96BD-4D57-984A-8CE15D32464A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7DD3100C-370F-4D5B-811C-098C93700602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25588E15-2282-497E-BBD4-AAF9675C14B1}" type="presOf" srcId="{EF24F56F-F948-4FAE-A21B-C908CFF0947F}" destId="{04E584C8-CAF4-4F3A-A494-457051CBD1BA}" srcOrd="0" destOrd="0" presId="urn:microsoft.com/office/officeart/2005/8/layout/venn1"/>
    <dgm:cxn modelId="{CD3DB7CE-002E-4136-88DE-4A3DF0702716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3004B29-EEAA-4C8B-A855-29B204A75199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E637E585-39D6-486B-A45F-0C0AB5AE41EC}" type="presOf" srcId="{21F9EB01-2DBC-4DE3-BF4F-D736561A8F50}" destId="{EDBBB33F-27B5-48AE-A61C-C9DE23066AD1}" srcOrd="0" destOrd="0" presId="urn:microsoft.com/office/officeart/2005/8/layout/venn1"/>
    <dgm:cxn modelId="{9B51E2B0-B564-4E5B-A3BB-071A10AF6410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01B3BF72-9C05-472B-9A05-3CF82E2AA3BB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A48C94D7-676C-4216-95B2-E9C41457B59C}" type="presOf" srcId="{0E6DF1C2-1746-482F-BF52-CD765E80A365}" destId="{171034FF-3396-4AA1-9482-05BACFB2D723}" srcOrd="0" destOrd="0" presId="urn:microsoft.com/office/officeart/2005/8/layout/venn1"/>
    <dgm:cxn modelId="{A6DE86D0-6E4D-4084-8397-5C5D3AFA4BC7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882D7910-1ABA-4A7E-8733-45D80676071E}" type="presOf" srcId="{8A5913D2-4896-41F8-9856-90C73F67022D}" destId="{6F917F00-94F3-4752-A2F0-5E137890CEB8}" srcOrd="0" destOrd="0" presId="urn:microsoft.com/office/officeart/2005/8/layout/venn1"/>
    <dgm:cxn modelId="{49DFAD4C-17D8-4BBD-A9F2-3205A331D464}" type="presOf" srcId="{A4DBE9E6-97EB-4725-A2C1-3C97D390DE6E}" destId="{CD4B3101-F142-4E5E-B80A-8D9996F097C7}" srcOrd="0" destOrd="0" presId="urn:microsoft.com/office/officeart/2005/8/layout/venn1"/>
    <dgm:cxn modelId="{04B5390B-2AA8-4A09-AA80-EE662C8C6415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200E94A9-359D-488E-A60E-408451AB9D4D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7166C164-1DFC-4A8D-B3D9-5504803E7F7E}" type="presOf" srcId="{737B5EC5-D0D2-4529-A675-2479ADB7512A}" destId="{4470F79F-6492-40EA-A900-0CDDBA36E791}" srcOrd="0" destOrd="0" presId="urn:microsoft.com/office/officeart/2005/8/layout/venn1"/>
    <dgm:cxn modelId="{63242A54-1723-4B77-91E5-7F649D1570DE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10EC3B7B-5203-4437-BF7B-BFF3052D43E9}" type="presOf" srcId="{938154DC-7DEC-4435-8AEE-F287F60DA644}" destId="{A319629E-037B-4B5B-8915-441F51FA60BC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9BD7CC26-9501-4D32-A460-10E691CF48F3}" type="presOf" srcId="{AABD46EF-623D-4EC1-9905-9F9517C84035}" destId="{8A8110AF-7FCF-4E47-932E-B9CB33926204}" srcOrd="0" destOrd="0" presId="urn:microsoft.com/office/officeart/2005/8/layout/venn1"/>
    <dgm:cxn modelId="{03E6451D-6B2B-448E-9259-A166FCA10348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1C8F8D85-99B2-4277-8A89-E2B9A432BDA2}" type="presOf" srcId="{EF24F56F-F948-4FAE-A21B-C908CFF0947F}" destId="{04E584C8-CAF4-4F3A-A494-457051CBD1BA}" srcOrd="0" destOrd="0" presId="urn:microsoft.com/office/officeart/2005/8/layout/venn1"/>
    <dgm:cxn modelId="{E724FEF1-C94F-47C0-9DB0-5B9917D72B13}" type="presOf" srcId="{45ECB1DE-4976-41EA-BF4A-BA9625218151}" destId="{61DA2F6A-A3A4-47F6-9631-E32DDDDECDEE}" srcOrd="0" destOrd="0" presId="urn:microsoft.com/office/officeart/2005/8/layout/venn1"/>
    <dgm:cxn modelId="{86B8E840-931D-4E24-B39B-5FD5B0CC6C44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6AF46AA6-2097-4B3D-B880-C367C9C8FF36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E94B4D1D-7AB3-4475-87DC-50D781A3C4E4}" type="presOf" srcId="{21F9EB01-2DBC-4DE3-BF4F-D736561A8F50}" destId="{EDBBB33F-27B5-48AE-A61C-C9DE23066AD1}" srcOrd="0" destOrd="0" presId="urn:microsoft.com/office/officeart/2005/8/layout/venn1"/>
    <dgm:cxn modelId="{10CB6B25-061D-42A1-BB8F-EB01BB7E93BA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C00CDC43-DCC7-46AC-93CE-325D9889478E}" type="presOf" srcId="{0E6DF1C2-1746-482F-BF52-CD765E80A365}" destId="{171034FF-3396-4AA1-9482-05BACFB2D723}" srcOrd="0" destOrd="0" presId="urn:microsoft.com/office/officeart/2005/8/layout/venn1"/>
    <dgm:cxn modelId="{C727933F-BD7C-4382-BB1A-9FDE124C8D56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FDF8A907-7360-4878-8D3F-B0A3717A4665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055F1F14-BA66-419F-BBF6-5B1F16C4E2FC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4017636D-A6DE-4EAB-9DE9-AC233323C368}" type="presOf" srcId="{A4DBE9E6-97EB-4725-A2C1-3C97D390DE6E}" destId="{CD4B3101-F142-4E5E-B80A-8D9996F097C7}" srcOrd="0" destOrd="0" presId="urn:microsoft.com/office/officeart/2005/8/layout/venn1"/>
    <dgm:cxn modelId="{AE152E84-6E8B-45D2-A278-C4F2589F88F4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862F8420-62F3-4679-A5D5-2627F6F05756}" type="presOf" srcId="{A4DBE9E6-97EB-4725-A2C1-3C97D390DE6E}" destId="{CD4B3101-F142-4E5E-B80A-8D9996F097C7}" srcOrd="0" destOrd="0" presId="urn:microsoft.com/office/officeart/2005/8/layout/venn1"/>
    <dgm:cxn modelId="{D9930A30-41F1-49C6-861A-EBD7087B8130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4E09B019-AAA5-465E-A1A1-67ADBAF78716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8B42B3DC-C3A0-4CF5-A051-C4C95F56C305}" type="presOf" srcId="{737B5EC5-D0D2-4529-A675-2479ADB7512A}" destId="{4470F79F-6492-40EA-A900-0CDDBA36E791}" srcOrd="0" destOrd="0" presId="urn:microsoft.com/office/officeart/2005/8/layout/venn1"/>
    <dgm:cxn modelId="{0A88E208-09D8-455C-9E8A-F2CBF5919128}" type="presOf" srcId="{B9B3E140-8B8D-4175-BD94-00D1649702AA}" destId="{6DAFA64C-DC3D-43CC-9306-9A83B9F4FF30}" srcOrd="0" destOrd="0" presId="urn:microsoft.com/office/officeart/2005/8/layout/venn1"/>
    <dgm:cxn modelId="{803DF6FA-194C-4B91-A067-C5DFDC6A0FF1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E912B424-D862-4EAF-AE1A-C3CFA566877D}" type="presOf" srcId="{AABD46EF-623D-4EC1-9905-9F9517C84035}" destId="{8A8110AF-7FCF-4E47-932E-B9CB33926204}" srcOrd="0" destOrd="0" presId="urn:microsoft.com/office/officeart/2005/8/layout/venn1"/>
    <dgm:cxn modelId="{50E21E05-F2AA-4255-B6E7-0768960F417D}" type="presOf" srcId="{938154DC-7DEC-4435-8AEE-F287F60DA644}" destId="{A319629E-037B-4B5B-8915-441F51FA60BC}" srcOrd="0" destOrd="0" presId="urn:microsoft.com/office/officeart/2005/8/layout/venn1"/>
    <dgm:cxn modelId="{04EDEE90-6567-4737-B421-508E6C2DC40E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2039E2CE-B4AE-4F0D-9456-AD36E3853622}" type="presOf" srcId="{45ECB1DE-4976-41EA-BF4A-BA9625218151}" destId="{61DA2F6A-A3A4-47F6-9631-E32DDDDECDEE}" srcOrd="0" destOrd="0" presId="urn:microsoft.com/office/officeart/2005/8/layout/venn1"/>
    <dgm:cxn modelId="{64C6768E-D9AD-424E-9D9E-B0BF09065E78}" type="presOf" srcId="{EF24F56F-F948-4FAE-A21B-C908CFF0947F}" destId="{04E584C8-CAF4-4F3A-A494-457051CBD1BA}" srcOrd="0" destOrd="0" presId="urn:microsoft.com/office/officeart/2005/8/layout/venn1"/>
    <dgm:cxn modelId="{48738BAF-57AD-430B-A694-DC4326638791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100BB82D-8B9D-4DB0-A4C5-F649DA72ED66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5C4865B1-969B-42DD-B05B-58728CDE8B12}" type="presOf" srcId="{21F9EB01-2DBC-4DE3-BF4F-D736561A8F50}" destId="{EDBBB33F-27B5-48AE-A61C-C9DE23066AD1}" srcOrd="0" destOrd="0" presId="urn:microsoft.com/office/officeart/2005/8/layout/venn1"/>
    <dgm:cxn modelId="{74F646F0-8BFD-431F-B331-B6FEBA530C20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0EC1BC21-4603-4ABC-9B4B-297AC4C65B2F}" type="presOf" srcId="{0E6DF1C2-1746-482F-BF52-CD765E80A365}" destId="{171034FF-3396-4AA1-9482-05BACFB2D723}" srcOrd="0" destOrd="0" presId="urn:microsoft.com/office/officeart/2005/8/layout/venn1"/>
    <dgm:cxn modelId="{34D23E2E-A1FB-4E5B-A72F-8B18229A267B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5EDF0C5F-F522-44F8-B028-90BB14A3E286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14A1450E-E910-4A2D-8A50-B40F87EE6FC4}" type="presOf" srcId="{A4DBE9E6-97EB-4725-A2C1-3C97D390DE6E}" destId="{CD4B3101-F142-4E5E-B80A-8D9996F097C7}" srcOrd="0" destOrd="0" presId="urn:microsoft.com/office/officeart/2005/8/layout/venn1"/>
    <dgm:cxn modelId="{286FA543-AA0E-4937-ACF1-CC32EC1A22C5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37E03E06-45EF-4C23-B6EB-8C3F08658E7E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B665F9E6-73C3-438B-84B0-BC2AF46BF34C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F7C2365B-7A7E-4B24-89BD-93A4376011FE}" type="presOf" srcId="{B9B3E140-8B8D-4175-BD94-00D1649702AA}" destId="{6DAFA64C-DC3D-43CC-9306-9A83B9F4FF30}" srcOrd="0" destOrd="0" presId="urn:microsoft.com/office/officeart/2005/8/layout/venn1"/>
    <dgm:cxn modelId="{04489E9D-2314-4A1F-A30D-6E593EA57CE1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AFF8A89F-CD89-48AA-A5B9-C8A554F84143}" type="presOf" srcId="{938154DC-7DEC-4435-8AEE-F287F60DA644}" destId="{A319629E-037B-4B5B-8915-441F51FA60BC}" srcOrd="0" destOrd="0" presId="urn:microsoft.com/office/officeart/2005/8/layout/venn1"/>
    <dgm:cxn modelId="{02278E71-B49F-4C6F-9872-CEA5E178C588}" type="presOf" srcId="{AABD46EF-623D-4EC1-9905-9F9517C84035}" destId="{8A8110AF-7FCF-4E47-932E-B9CB33926204}" srcOrd="0" destOrd="0" presId="urn:microsoft.com/office/officeart/2005/8/layout/venn1"/>
    <dgm:cxn modelId="{0D59042F-E735-4B71-8AC1-C45218C6E94D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18C7205E-2801-4CFD-93E4-5C7E99DCFFEB}" type="presOf" srcId="{EF24F56F-F948-4FAE-A21B-C908CFF0947F}" destId="{04E584C8-CAF4-4F3A-A494-457051CBD1BA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46022B8D-2742-40CA-9B62-40B35BA03CE9}" type="presOf" srcId="{45ECB1DE-4976-41EA-BF4A-BA9625218151}" destId="{61DA2F6A-A3A4-47F6-9631-E32DDDDECDEE}" srcOrd="0" destOrd="0" presId="urn:microsoft.com/office/officeart/2005/8/layout/venn1"/>
    <dgm:cxn modelId="{FB2D7E0C-4F01-49DB-9BF7-7BFA8006391B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69BEFA32-9670-4D2E-92A3-4642682C3018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3B8B466E-4233-4969-839F-C36E42CFD0D8}" type="presOf" srcId="{737B5EC5-D0D2-4529-A675-2479ADB7512A}" destId="{4470F79F-6492-40EA-A900-0CDDBA36E791}" srcOrd="0" destOrd="0" presId="urn:microsoft.com/office/officeart/2005/8/layout/venn1"/>
    <dgm:cxn modelId="{F3DED09C-FCA5-4FA0-97A0-6F5430E16DD4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7861BD57-D7B5-42A8-B0B1-43FF112D2828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13635E01-FDB0-4C84-A484-AFD0C61FF916}" type="presOf" srcId="{CE6CFCA0-C49C-4951-BE4A-2894AF7F0369}" destId="{7B1E7C52-CF18-48B2-BB65-024F73E359D3}" srcOrd="0" destOrd="0" presId="urn:microsoft.com/office/officeart/2005/8/layout/venn1"/>
    <dgm:cxn modelId="{91EFEE44-ED05-490F-B4C1-7A0F5E9D8AF0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B3ACA8F5-FD4C-4610-89F0-B2D3D8CAD4A3}" type="presOf" srcId="{4E65984A-BA92-43D1-B9A2-B9086CB43038}" destId="{952DD290-D500-4BE9-9525-723274617DF1}" srcOrd="0" destOrd="0" presId="urn:microsoft.com/office/officeart/2005/8/layout/venn1"/>
    <dgm:cxn modelId="{5888BB90-060A-4BE0-A462-89CB3B094D3C}" type="presOf" srcId="{0E6DF1C2-1746-482F-BF52-CD765E80A365}" destId="{171034FF-3396-4AA1-9482-05BACFB2D723}" srcOrd="0" destOrd="0" presId="urn:microsoft.com/office/officeart/2005/8/layout/venn1"/>
    <dgm:cxn modelId="{FB17C475-3CB3-452F-A770-F64FEC87BD7C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F286742A-A25A-46E2-9A6E-AD2EF33CC8E4}" type="presOf" srcId="{8A5913D2-4896-41F8-9856-90C73F67022D}" destId="{6F917F00-94F3-4752-A2F0-5E137890CEB8}" srcOrd="0" destOrd="0" presId="urn:microsoft.com/office/officeart/2005/8/layout/venn1"/>
    <dgm:cxn modelId="{CB01C131-D60E-4A5F-B110-9EA09D6311CF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715D2771-8E55-42E0-90DA-5E9BCD58320B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D06E143-AED8-4802-85AE-5F845F4CB79F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DBA10146-9E7C-4B95-BABC-A0B89F23A932}" type="presOf" srcId="{B9B3E140-8B8D-4175-BD94-00D1649702AA}" destId="{6DAFA64C-DC3D-43CC-9306-9A83B9F4FF30}" srcOrd="0" destOrd="0" presId="urn:microsoft.com/office/officeart/2005/8/layout/venn1"/>
    <dgm:cxn modelId="{266DE083-54F7-4C65-89A3-E8E9A8BF348D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38D67771-BC9D-4CAA-8312-EED15CA12D6A}" type="presOf" srcId="{AABD46EF-623D-4EC1-9905-9F9517C84035}" destId="{8A8110AF-7FCF-4E47-932E-B9CB33926204}" srcOrd="0" destOrd="0" presId="urn:microsoft.com/office/officeart/2005/8/layout/venn1"/>
    <dgm:cxn modelId="{8497E5DD-4816-4C6A-AB70-7BA8689907D3}" type="presOf" srcId="{938154DC-7DEC-4435-8AEE-F287F60DA644}" destId="{A319629E-037B-4B5B-8915-441F51FA60BC}" srcOrd="0" destOrd="0" presId="urn:microsoft.com/office/officeart/2005/8/layout/venn1"/>
    <dgm:cxn modelId="{0103DC79-6B02-4D15-9A7C-61C8FDBDD00A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71DF1983-3553-4508-91BC-1BD0843AB5F6}" type="presOf" srcId="{45ECB1DE-4976-41EA-BF4A-BA9625218151}" destId="{61DA2F6A-A3A4-47F6-9631-E32DDDDECDEE}" srcOrd="0" destOrd="0" presId="urn:microsoft.com/office/officeart/2005/8/layout/venn1"/>
    <dgm:cxn modelId="{CE3BEA92-AC47-4A0C-AA3A-B13847CE2B41}" type="presOf" srcId="{EF24F56F-F948-4FAE-A21B-C908CFF0947F}" destId="{04E584C8-CAF4-4F3A-A494-457051CBD1BA}" srcOrd="0" destOrd="0" presId="urn:microsoft.com/office/officeart/2005/8/layout/venn1"/>
    <dgm:cxn modelId="{AC70A111-EDE5-4F90-9EA4-258A7668001D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24D3E039-3B51-4B6F-ACA5-6CA5B1CB9B4D}" type="presOf" srcId="{21F9EB01-2DBC-4DE3-BF4F-D736561A8F50}" destId="{EDBBB33F-27B5-48AE-A61C-C9DE23066AD1}" srcOrd="0" destOrd="0" presId="urn:microsoft.com/office/officeart/2005/8/layout/venn1"/>
    <dgm:cxn modelId="{43D6A2AC-BE1D-4FDB-9119-0A2F94C0C83C}" type="presOf" srcId="{CE6CFCA0-C49C-4951-BE4A-2894AF7F0369}" destId="{7B1E7C52-CF18-48B2-BB65-024F73E359D3}" srcOrd="0" destOrd="0" presId="urn:microsoft.com/office/officeart/2005/8/layout/venn1"/>
    <dgm:cxn modelId="{8924C29C-8BA2-46BD-8EC4-CFB3A739B7C0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7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2EF7FA3C-4D82-49F3-9E82-E8EDC9F95B3D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E4FCF1C0-3193-45BD-B6F0-F90660AE58E2}" type="presOf" srcId="{4E65984A-BA92-43D1-B9A2-B9086CB43038}" destId="{952DD290-D500-4BE9-9525-723274617DF1}" srcOrd="0" destOrd="0" presId="urn:microsoft.com/office/officeart/2005/8/layout/venn1"/>
    <dgm:cxn modelId="{CEB44DD7-CE8E-49D0-94DB-25A74652AD52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8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FE1F4963-69B9-4333-8465-A49D9FD7A9B3}" type="presOf" srcId="{8A5913D2-4896-41F8-9856-90C73F67022D}" destId="{6F917F00-94F3-4752-A2F0-5E137890CEB8}" srcOrd="0" destOrd="0" presId="urn:microsoft.com/office/officeart/2005/8/layout/venn1"/>
    <dgm:cxn modelId="{B53F9E32-9DDF-45C8-BDB5-377632F72C61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B2061D78-1D44-4C17-A8D9-2FD03E1AFC0D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9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CBCB7589-19E6-4FD3-B9A2-01027B5035C8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123A1BB6-4A5F-44C7-9656-9636A00D835E}" type="presOf" srcId="{737B5EC5-D0D2-4529-A675-2479ADB7512A}" destId="{4470F79F-6492-40EA-A900-0CDDBA36E791}" srcOrd="0" destOrd="0" presId="urn:microsoft.com/office/officeart/2005/8/layout/venn1"/>
    <dgm:cxn modelId="{25616A62-8060-42FE-8904-06F71C6912B3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F2320713-A4ED-4197-9AF3-67569E35564B}" type="presOf" srcId="{AABD46EF-623D-4EC1-9905-9F9517C84035}" destId="{8A8110AF-7FCF-4E47-932E-B9CB33926204}" srcOrd="0" destOrd="0" presId="urn:microsoft.com/office/officeart/2005/8/layout/venn1"/>
    <dgm:cxn modelId="{7FCAB8DE-DEFA-453F-A2EF-D7301C6DD10D}" type="presOf" srcId="{938154DC-7DEC-4435-8AEE-F287F60DA644}" destId="{A319629E-037B-4B5B-8915-441F51FA60BC}" srcOrd="0" destOrd="0" presId="urn:microsoft.com/office/officeart/2005/8/layout/venn1"/>
    <dgm:cxn modelId="{21188B17-FA69-472D-B65A-953AD921257D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60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B7811316-C278-450A-94C3-E6731FCD5BFD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13F483A1-1EEA-4102-B966-27D3D90F8B8A}" type="presOf" srcId="{938154DC-7DEC-4435-8AEE-F287F60DA644}" destId="{A319629E-037B-4B5B-8915-441F51FA60BC}" srcOrd="0" destOrd="0" presId="urn:microsoft.com/office/officeart/2005/8/layout/venn1"/>
    <dgm:cxn modelId="{1C7B2E94-4E14-4F73-BA6D-7A28880992DA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6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CAD1EC6E-864D-4E1F-B610-EFCFD3F509BA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58E0F792-DE0E-4355-A31C-2C8F70F791C0}" type="presOf" srcId="{EF24F56F-F948-4FAE-A21B-C908CFF0947F}" destId="{04E584C8-CAF4-4F3A-A494-457051CBD1BA}" srcOrd="0" destOrd="0" presId="urn:microsoft.com/office/officeart/2005/8/layout/venn1"/>
    <dgm:cxn modelId="{1A25EDC0-AE8E-4D40-B157-1D6E7BB0345F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2BE62252-2FD0-4E34-B253-A76D0686D951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6F6F8F97-15F1-43B8-8902-3B6A8FF187D9}" type="presOf" srcId="{CE6CFCA0-C49C-4951-BE4A-2894AF7F0369}" destId="{7B1E7C52-CF18-48B2-BB65-024F73E359D3}" srcOrd="0" destOrd="0" presId="urn:microsoft.com/office/officeart/2005/8/layout/venn1"/>
    <dgm:cxn modelId="{B55982B8-852E-4A56-A85C-8844B304DD30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8092BBF7-C370-42E2-A617-67E409EB8912}" type="presOf" srcId="{0E6DF1C2-1746-482F-BF52-CD765E80A365}" destId="{171034FF-3396-4AA1-9482-05BACFB2D723}" srcOrd="0" destOrd="0" presId="urn:microsoft.com/office/officeart/2005/8/layout/venn1"/>
    <dgm:cxn modelId="{037EF5E8-6AB8-4110-993C-105FC2D6F8E5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9330E879-673A-4006-AB4C-030E1261D68F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57F7EB4F-6B2E-4955-A627-A0FD7B8E9AB8}" type="presOf" srcId="{8A5913D2-4896-41F8-9856-90C73F67022D}" destId="{6F917F00-94F3-4752-A2F0-5E137890CEB8}" srcOrd="0" destOrd="0" presId="urn:microsoft.com/office/officeart/2005/8/layout/venn1"/>
    <dgm:cxn modelId="{FAEAD9F0-2318-41E6-82EF-E8A233849438}" type="presOf" srcId="{A4DBE9E6-97EB-4725-A2C1-3C97D390DE6E}" destId="{CD4B3101-F142-4E5E-B80A-8D9996F097C7}" srcOrd="0" destOrd="0" presId="urn:microsoft.com/office/officeart/2005/8/layout/venn1"/>
    <dgm:cxn modelId="{A250AAD4-03F6-4673-843C-68412715E2AA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B08AB5A3-A9DE-40CE-B1A9-62D68544C6F7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629FD09C-93F2-42FF-A1CE-5CCBE9EB1A90}" type="presOf" srcId="{B9B3E140-8B8D-4175-BD94-00D1649702AA}" destId="{6DAFA64C-DC3D-43CC-9306-9A83B9F4FF30}" srcOrd="0" destOrd="0" presId="urn:microsoft.com/office/officeart/2005/8/layout/venn1"/>
    <dgm:cxn modelId="{4FCC680A-4197-46E1-AA9B-69B767FEF3AA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A2161F8B-D90B-4DBE-B148-B1A05627A768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0FD81997-35D9-4891-96A7-D5788613608B}" type="presOf" srcId="{938154DC-7DEC-4435-8AEE-F287F60DA644}" destId="{A319629E-037B-4B5B-8915-441F51FA60BC}" srcOrd="0" destOrd="0" presId="urn:microsoft.com/office/officeart/2005/8/layout/venn1"/>
    <dgm:cxn modelId="{2F4B63BE-5B18-43CC-937D-D8CEA7F7C94C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6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0635FD99-85F8-46B9-B6D8-C48C2C8BA3FA}" type="presOf" srcId="{EF24F56F-F948-4FAE-A21B-C908CFF0947F}" destId="{04E584C8-CAF4-4F3A-A494-457051CBD1BA}" srcOrd="0" destOrd="0" presId="urn:microsoft.com/office/officeart/2005/8/layout/venn1"/>
    <dgm:cxn modelId="{1CF3FAF8-0B48-4987-AE32-C25C3A2B8B55}" type="presOf" srcId="{45ECB1DE-4976-41EA-BF4A-BA9625218151}" destId="{61DA2F6A-A3A4-47F6-9631-E32DDDDECDEE}" srcOrd="0" destOrd="0" presId="urn:microsoft.com/office/officeart/2005/8/layout/venn1"/>
    <dgm:cxn modelId="{94B57FAF-D7C8-40D9-A241-DE16A68CBDE0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FCE595DD-E9A1-415E-B357-558666EE84CC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3FA7C764-0E3E-4307-ACBF-274A2E3B8A8F}" type="presOf" srcId="{21F9EB01-2DBC-4DE3-BF4F-D736561A8F50}" destId="{EDBBB33F-27B5-48AE-A61C-C9DE23066AD1}" srcOrd="0" destOrd="0" presId="urn:microsoft.com/office/officeart/2005/8/layout/venn1"/>
    <dgm:cxn modelId="{284A93B0-5B34-4315-82E8-AEEB8196C704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839F1406-570E-4B1A-9A65-E2741B1D4137}" type="presOf" srcId="{4E65984A-BA92-43D1-B9A2-B9086CB43038}" destId="{952DD290-D500-4BE9-9525-723274617DF1}" srcOrd="0" destOrd="0" presId="urn:microsoft.com/office/officeart/2005/8/layout/venn1"/>
    <dgm:cxn modelId="{E378CF50-D5B2-43DC-B2CD-76DBCD58CBC8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0CD44C17-2A69-4C66-B7C6-0E512D641EF7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9515C165-16B0-4757-A1FA-4AA56C156FB3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71FA05AA-0D8A-4DF1-94A5-E07FA80F0735}" type="presOf" srcId="{EF24F56F-F948-4FAE-A21B-C908CFF0947F}" destId="{04E584C8-CAF4-4F3A-A494-457051CBD1BA}" srcOrd="0" destOrd="0" presId="urn:microsoft.com/office/officeart/2005/8/layout/venn1"/>
    <dgm:cxn modelId="{457C4E58-AFA3-4632-BF80-27153BA1F15B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71402FCB-8883-4144-B5DA-CEC7247E99DA}" type="presOf" srcId="{A4DBE9E6-97EB-4725-A2C1-3C97D390DE6E}" destId="{CD4B3101-F142-4E5E-B80A-8D9996F097C7}" srcOrd="0" destOrd="0" presId="urn:microsoft.com/office/officeart/2005/8/layout/venn1"/>
    <dgm:cxn modelId="{8E149F0B-6AD6-4110-A818-678A16573ED7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1E683D19-DDC9-4CE3-A297-66D06D65050A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CF3EB760-DB67-494A-ABA4-03FB30AEAD02}" type="presOf" srcId="{737B5EC5-D0D2-4529-A675-2479ADB7512A}" destId="{4470F79F-6492-40EA-A900-0CDDBA36E791}" srcOrd="0" destOrd="0" presId="urn:microsoft.com/office/officeart/2005/8/layout/venn1"/>
    <dgm:cxn modelId="{0EF02FC5-F1EB-4149-A507-E9654461BEAB}" type="presOf" srcId="{B9B3E140-8B8D-4175-BD94-00D1649702AA}" destId="{6DAFA64C-DC3D-43CC-9306-9A83B9F4FF30}" srcOrd="0" destOrd="0" presId="urn:microsoft.com/office/officeart/2005/8/layout/venn1"/>
    <dgm:cxn modelId="{86047AF5-ECE6-448B-8C9D-042295FFB0A1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7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92C2738C-E2DE-4ADE-A97E-DBB75F3D2681}" type="presOf" srcId="{AABD46EF-623D-4EC1-9905-9F9517C84035}" destId="{8A8110AF-7FCF-4E47-932E-B9CB33926204}" srcOrd="0" destOrd="0" presId="urn:microsoft.com/office/officeart/2005/8/layout/venn1"/>
    <dgm:cxn modelId="{D541661B-DB08-4182-82DC-EDC76A76DFB4}" type="presOf" srcId="{938154DC-7DEC-4435-8AEE-F287F60DA644}" destId="{A319629E-037B-4B5B-8915-441F51FA60BC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93CDFFCA-2332-4830-880E-3B19DB377659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3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71BFA9E6-7BA4-4F0E-B850-857B454390FC}" type="presOf" srcId="{EF24F56F-F948-4FAE-A21B-C908CFF0947F}" destId="{04E584C8-CAF4-4F3A-A494-457051CBD1BA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E43D1A4D-C797-4C97-955B-505CB092633E}" type="presOf" srcId="{45ECB1DE-4976-41EA-BF4A-BA9625218151}" destId="{61DA2F6A-A3A4-47F6-9631-E32DDDDECDEE}" srcOrd="0" destOrd="0" presId="urn:microsoft.com/office/officeart/2005/8/layout/venn1"/>
    <dgm:cxn modelId="{B3113484-872E-4D08-A88B-24AE21AD0988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4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33309F2D-9DCE-43D6-B526-B3ED0CB8A476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21466259-4CD6-48FE-82CE-207F678BA358}" type="presOf" srcId="{CE6CFCA0-C49C-4951-BE4A-2894AF7F0369}" destId="{7B1E7C52-CF18-48B2-BB65-024F73E359D3}" srcOrd="0" destOrd="0" presId="urn:microsoft.com/office/officeart/2005/8/layout/venn1"/>
    <dgm:cxn modelId="{3FB0AAC7-BBA0-4395-B7BB-9154E0D828D5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5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84D3C464-282E-49D2-8DAB-12C126261435}" type="presOf" srcId="{4E65984A-BA92-43D1-B9A2-B9086CB43038}" destId="{952DD290-D500-4BE9-9525-723274617DF1}" srcOrd="0" destOrd="0" presId="urn:microsoft.com/office/officeart/2005/8/layout/venn1"/>
    <dgm:cxn modelId="{8EF50B24-8587-4311-ACC4-6A41B8F40105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82EFAF1A-EE7C-41FD-A24E-E2E735FCAF91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6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3B69BB4C-A2D0-4124-BFD8-3D9D1BAEF5C9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FC09AC59-6944-41D7-86F0-0FE3C1610A67}" type="presOf" srcId="{A4DBE9E6-97EB-4725-A2C1-3C97D390DE6E}" destId="{CD4B3101-F142-4E5E-B80A-8D9996F097C7}" srcOrd="0" destOrd="0" presId="urn:microsoft.com/office/officeart/2005/8/layout/venn1"/>
    <dgm:cxn modelId="{6DFE1652-0CE1-4990-85BE-008E5E94580F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7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DC79CADA-AF44-448E-8FD7-F8840DEBA0FE}" type="presOf" srcId="{B9B3E140-8B8D-4175-BD94-00D1649702AA}" destId="{6DAFA64C-DC3D-43CC-9306-9A83B9F4FF30}" srcOrd="0" destOrd="0" presId="urn:microsoft.com/office/officeart/2005/8/layout/venn1"/>
    <dgm:cxn modelId="{7F2F7668-9F01-4944-BAB4-95EB7F338DE4}" type="presOf" srcId="{737B5EC5-D0D2-4529-A675-2479ADB7512A}" destId="{4470F79F-6492-40EA-A900-0CDDBA36E791}" srcOrd="0" destOrd="0" presId="urn:microsoft.com/office/officeart/2005/8/layout/venn1"/>
    <dgm:cxn modelId="{E53807DF-3637-4DCC-8562-699CAB2A09F7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78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1621A7D-5773-4EB2-A720-F8A62BD279A2}" type="presOf" srcId="{938154DC-7DEC-4435-8AEE-F287F60DA644}" destId="{A319629E-037B-4B5B-8915-441F51FA60BC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9863CF47-B6C1-484C-9C99-684E1133E533}" type="presOf" srcId="{AABD46EF-623D-4EC1-9905-9F9517C84035}" destId="{8A8110AF-7FCF-4E47-932E-B9CB33926204}" srcOrd="0" destOrd="0" presId="urn:microsoft.com/office/officeart/2005/8/layout/venn1"/>
    <dgm:cxn modelId="{51FA32FF-6DBB-4CD5-A0C1-AD8B09A15130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9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4A9A892D-C5A9-441E-A49C-520357748A37}" type="presOf" srcId="{EF24F56F-F948-4FAE-A21B-C908CFF0947F}" destId="{04E584C8-CAF4-4F3A-A494-457051CBD1BA}" srcOrd="0" destOrd="0" presId="urn:microsoft.com/office/officeart/2005/8/layout/venn1"/>
    <dgm:cxn modelId="{DF232BEF-271A-438F-9CF3-0E3E1649F2F8}" type="presOf" srcId="{45ECB1DE-4976-41EA-BF4A-BA9625218151}" destId="{61DA2F6A-A3A4-47F6-9631-E32DDDDECDEE}" srcOrd="0" destOrd="0" presId="urn:microsoft.com/office/officeart/2005/8/layout/venn1"/>
    <dgm:cxn modelId="{DAB26953-0B73-460A-9667-943057124BB0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BFC01721-3243-43E4-BEF5-1CB37C9D5334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F22A4C3D-D91C-466A-B6CB-4668D5531266}" type="presOf" srcId="{CE6CFCA0-C49C-4951-BE4A-2894AF7F0369}" destId="{7B1E7C52-CF18-48B2-BB65-024F73E359D3}" srcOrd="0" destOrd="0" presId="urn:microsoft.com/office/officeart/2005/8/layout/venn1"/>
    <dgm:cxn modelId="{3AB6F435-A901-44AC-B8FA-DDB15F498C1F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0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C9AC3BBE-D9F6-4068-932B-2E60E4EF1D59}" type="presOf" srcId="{21F9EB01-2DBC-4DE3-BF4F-D736561A8F50}" destId="{EDBBB33F-27B5-48AE-A61C-C9DE23066AD1}" srcOrd="0" destOrd="0" presId="urn:microsoft.com/office/officeart/2005/8/layout/venn1"/>
    <dgm:cxn modelId="{8142F1C2-5851-46C3-873B-E4E07B8BF6E3}" type="presOf" srcId="{CE6CFCA0-C49C-4951-BE4A-2894AF7F0369}" destId="{7B1E7C52-CF18-48B2-BB65-024F73E359D3}" srcOrd="0" destOrd="0" presId="urn:microsoft.com/office/officeart/2005/8/layout/venn1"/>
    <dgm:cxn modelId="{49E5969F-B84B-4CD2-9E8D-BFB52AF64545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1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1CCC9282-55E5-4F4B-840B-517D17839340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3D168393-3BCE-44CB-B737-DB889BD5C9E6}" type="presOf" srcId="{4E65984A-BA92-43D1-B9A2-B9086CB43038}" destId="{952DD290-D500-4BE9-9525-723274617DF1}" srcOrd="0" destOrd="0" presId="urn:microsoft.com/office/officeart/2005/8/layout/venn1"/>
    <dgm:cxn modelId="{0E165301-D3E3-4F38-8036-C6E443120585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2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72B14573-93F5-4360-87A1-E73C40A88543}" type="presOf" srcId="{8A5913D2-4896-41F8-9856-90C73F67022D}" destId="{6F917F00-94F3-4752-A2F0-5E137890CEB8}" srcOrd="0" destOrd="0" presId="urn:microsoft.com/office/officeart/2005/8/layout/venn1"/>
    <dgm:cxn modelId="{F922CDE9-A15C-4D81-9B3D-3F56D180E331}" type="presOf" srcId="{A4DBE9E6-97EB-4725-A2C1-3C97D390DE6E}" destId="{CD4B3101-F142-4E5E-B80A-8D9996F097C7}" srcOrd="0" destOrd="0" presId="urn:microsoft.com/office/officeart/2005/8/layout/venn1"/>
    <dgm:cxn modelId="{A2C56891-2E76-48D4-8147-C70C1C997862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83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548E674E-0FD2-469F-8D36-C30FBA28E2EB}" type="presOf" srcId="{737B5EC5-D0D2-4529-A675-2479ADB7512A}" destId="{4470F79F-6492-40EA-A900-0CDDBA36E791}" srcOrd="0" destOrd="0" presId="urn:microsoft.com/office/officeart/2005/8/layout/venn1"/>
    <dgm:cxn modelId="{CC6E7EBF-E24A-4E09-A0CA-BE70EDAE17CE}" type="presOf" srcId="{B9B3E140-8B8D-4175-BD94-00D1649702AA}" destId="{6DAFA64C-DC3D-43CC-9306-9A83B9F4FF30}" srcOrd="0" destOrd="0" presId="urn:microsoft.com/office/officeart/2005/8/layout/venn1"/>
    <dgm:cxn modelId="{315E364B-5C05-4C54-A443-2F40A0B4835B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84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471919B5-FAAA-4237-ADD0-BB531FA10D95}" type="presOf" srcId="{AABD46EF-623D-4EC1-9905-9F9517C84035}" destId="{8A8110AF-7FCF-4E47-932E-B9CB33926204}" srcOrd="0" destOrd="0" presId="urn:microsoft.com/office/officeart/2005/8/layout/venn1"/>
    <dgm:cxn modelId="{8027916C-B5B6-4580-9481-CF6ECED99ABC}" type="presOf" srcId="{938154DC-7DEC-4435-8AEE-F287F60DA644}" destId="{A319629E-037B-4B5B-8915-441F51FA60BC}" srcOrd="0" destOrd="0" presId="urn:microsoft.com/office/officeart/2005/8/layout/venn1"/>
    <dgm:cxn modelId="{8AC4276D-18DF-4BC6-B6FC-C7D52AD3E660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85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7E04DC32-91E1-482E-A7BF-490430BC7C3C}" type="presOf" srcId="{EF24F56F-F948-4FAE-A21B-C908CFF0947F}" destId="{04E584C8-CAF4-4F3A-A494-457051CBD1BA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92A87CFB-4806-441E-90E6-F87CC9C44A2B}" type="presOf" srcId="{45ECB1DE-4976-41EA-BF4A-BA9625218151}" destId="{61DA2F6A-A3A4-47F6-9631-E32DDDDECDEE}" srcOrd="0" destOrd="0" presId="urn:microsoft.com/office/officeart/2005/8/layout/venn1"/>
    <dgm:cxn modelId="{29018FDA-31E1-48F7-9FEC-22BC3253B060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6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CE1C2057-4BD8-4998-9C83-810F49C0D66F}" type="presOf" srcId="{21F9EB01-2DBC-4DE3-BF4F-D736561A8F50}" destId="{EDBBB33F-27B5-48AE-A61C-C9DE23066AD1}" srcOrd="0" destOrd="0" presId="urn:microsoft.com/office/officeart/2005/8/layout/venn1"/>
    <dgm:cxn modelId="{B5E4E653-9872-43A8-A599-DADA909C613D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CE8602B5-BD12-45C0-8DF9-7AD3F0765251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7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AAAA0499-8DA2-42CA-8DF4-8758982C1C1D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DF32A8BB-7BA9-4044-BC9A-9D3E9A929710}" type="presOf" srcId="{0E6DF1C2-1746-482F-BF52-CD765E80A365}" destId="{171034FF-3396-4AA1-9482-05BACFB2D723}" srcOrd="0" destOrd="0" presId="urn:microsoft.com/office/officeart/2005/8/layout/venn1"/>
    <dgm:cxn modelId="{EA3EA96D-72CE-4243-859E-E0818DE3EA54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8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560C2ECE-9943-4166-907D-F73AE6D7C56D}" type="presOf" srcId="{8A5913D2-4896-41F8-9856-90C73F67022D}" destId="{6F917F00-94F3-4752-A2F0-5E137890CEB8}" srcOrd="0" destOrd="0" presId="urn:microsoft.com/office/officeart/2005/8/layout/venn1"/>
    <dgm:cxn modelId="{66E7AED5-70AD-4E9D-A86E-C11FE1DB2743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0789BE9C-FE97-47D6-B0FA-FFB91895B71D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89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99F6EE0F-B536-4368-9E21-F5BFC78EA29C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5B4F3A54-961F-492B-810F-DE1B43B619FB}" type="presOf" srcId="{B9B3E140-8B8D-4175-BD94-00D1649702AA}" destId="{6DAFA64C-DC3D-43CC-9306-9A83B9F4FF30}" srcOrd="0" destOrd="0" presId="urn:microsoft.com/office/officeart/2005/8/layout/venn1"/>
    <dgm:cxn modelId="{26C1253F-C01E-4063-B4AC-F0A51801D4F8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EFA4AD90-58C8-45CA-BBCA-E94510FA2DBE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3C5D7FE0-B101-4DD9-803F-BB94B5FD13E5}" type="presOf" srcId="{0E6DF1C2-1746-482F-BF52-CD765E80A365}" destId="{171034FF-3396-4AA1-9482-05BACFB2D723}" srcOrd="0" destOrd="0" presId="urn:microsoft.com/office/officeart/2005/8/layout/venn1"/>
    <dgm:cxn modelId="{5D248AC1-A2CB-4978-9170-6CBFEE303589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0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DD5E3D5C-F941-4AD4-90EB-AD9AEE6578BB}" type="presOf" srcId="{938154DC-7DEC-4435-8AEE-F287F60DA644}" destId="{A319629E-037B-4B5B-8915-441F51FA60BC}" srcOrd="0" destOrd="0" presId="urn:microsoft.com/office/officeart/2005/8/layout/venn1"/>
    <dgm:cxn modelId="{5D601142-23E1-42BD-880F-A79215DC32DC}" type="presOf" srcId="{AABD46EF-623D-4EC1-9905-9F9517C84035}" destId="{8A8110AF-7FCF-4E47-932E-B9CB33926204}" srcOrd="0" destOrd="0" presId="urn:microsoft.com/office/officeart/2005/8/layout/venn1"/>
    <dgm:cxn modelId="{9B27A32F-A629-427F-B7A8-4C0019F62DB4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9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96679379-79C4-4FAC-ADF9-7D9791592994}" type="presOf" srcId="{EF24F56F-F948-4FAE-A21B-C908CFF0947F}" destId="{04E584C8-CAF4-4F3A-A494-457051CBD1BA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AD3A1ACD-085B-4775-9FB5-6240E28B43A6}" type="presOf" srcId="{45ECB1DE-4976-41EA-BF4A-BA9625218151}" destId="{61DA2F6A-A3A4-47F6-9631-E32DDDDECDEE}" srcOrd="0" destOrd="0" presId="urn:microsoft.com/office/officeart/2005/8/layout/venn1"/>
    <dgm:cxn modelId="{A9F8239B-F643-4EBA-BC1F-54E7D440EBF6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75D3AC47-7873-49DA-B715-16838918EF59}" type="presOf" srcId="{CE6CFCA0-C49C-4951-BE4A-2894AF7F0369}" destId="{7B1E7C52-CF18-48B2-BB65-024F73E359D3}" srcOrd="0" destOrd="0" presId="urn:microsoft.com/office/officeart/2005/8/layout/venn1"/>
    <dgm:cxn modelId="{920C0C75-27AE-43E0-81BA-F73682AB679C}" type="presOf" srcId="{21F9EB01-2DBC-4DE3-BF4F-D736561A8F50}" destId="{EDBBB33F-27B5-48AE-A61C-C9DE23066AD1}" srcOrd="0" destOrd="0" presId="urn:microsoft.com/office/officeart/2005/8/layout/venn1"/>
    <dgm:cxn modelId="{82D21D91-BA94-4675-8981-99B7315C32F7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DB99997B-0B8B-418D-80A5-240E45C1315B}" type="presOf" srcId="{0E6DF1C2-1746-482F-BF52-CD765E80A365}" destId="{171034FF-3396-4AA1-9482-05BACFB2D723}" srcOrd="0" destOrd="0" presId="urn:microsoft.com/office/officeart/2005/8/layout/venn1"/>
    <dgm:cxn modelId="{2855A385-8B10-4BFF-BF6B-E6573B9DF71C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E7778AC3-7E6F-4446-9BAB-383443401F8B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4AE8E5A1-214F-4AD0-807D-811DE2EF4249}" type="presOf" srcId="{A4DBE9E6-97EB-4725-A2C1-3C97D390DE6E}" destId="{CD4B3101-F142-4E5E-B80A-8D9996F097C7}" srcOrd="0" destOrd="0" presId="urn:microsoft.com/office/officeart/2005/8/layout/venn1"/>
    <dgm:cxn modelId="{C5F77A50-AB70-4AC8-9083-1497C96DF6A2}" type="presOf" srcId="{8A5913D2-4896-41F8-9856-90C73F67022D}" destId="{6F917F00-94F3-4752-A2F0-5E137890CEB8}" srcOrd="0" destOrd="0" presId="urn:microsoft.com/office/officeart/2005/8/layout/venn1"/>
    <dgm:cxn modelId="{B83C97A4-401B-4547-B7FB-BF9471B0D12F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D20D8714-9586-4FC3-B9B0-0502DDD01434}" type="presOf" srcId="{B9B3E140-8B8D-4175-BD94-00D1649702AA}" destId="{6DAFA64C-DC3D-43CC-9306-9A83B9F4FF30}" srcOrd="0" destOrd="0" presId="urn:microsoft.com/office/officeart/2005/8/layout/venn1"/>
    <dgm:cxn modelId="{EE7861B6-1F22-4EBB-90A1-7E200129E5C7}" type="presOf" srcId="{737B5EC5-D0D2-4529-A675-2479ADB7512A}" destId="{4470F79F-6492-40EA-A900-0CDDBA36E791}" srcOrd="0" destOrd="0" presId="urn:microsoft.com/office/officeart/2005/8/layout/venn1"/>
    <dgm:cxn modelId="{D5358D02-BF6F-4534-B50B-36CFA8731B54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9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C38B16E8-6792-4E14-85F0-92D0FE502360}" type="presOf" srcId="{AABD46EF-623D-4EC1-9905-9F9517C84035}" destId="{8A8110AF-7FCF-4E47-932E-B9CB33926204}" srcOrd="0" destOrd="0" presId="urn:microsoft.com/office/officeart/2005/8/layout/venn1"/>
    <dgm:cxn modelId="{BAE24C07-03AD-41E1-9118-7364911FBC5D}" type="presOf" srcId="{938154DC-7DEC-4435-8AEE-F287F60DA644}" destId="{A319629E-037B-4B5B-8915-441F51FA60BC}" srcOrd="0" destOrd="0" presId="urn:microsoft.com/office/officeart/2005/8/layout/venn1"/>
    <dgm:cxn modelId="{76195323-B88F-4C66-AAEA-4F063CAAED0E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9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E0BB6127-2CB9-47F6-B5CC-FBFE2FE3E893}" type="presOf" srcId="{EF24F56F-F948-4FAE-A21B-C908CFF0947F}" destId="{04E584C8-CAF4-4F3A-A494-457051CBD1BA}" srcOrd="0" destOrd="0" presId="urn:microsoft.com/office/officeart/2005/8/layout/venn1"/>
    <dgm:cxn modelId="{1EF673BA-418E-490F-90A7-E3DC603D21B0}" type="presOf" srcId="{45ECB1DE-4976-41EA-BF4A-BA9625218151}" destId="{61DA2F6A-A3A4-47F6-9631-E32DDDDECDEE}" srcOrd="0" destOrd="0" presId="urn:microsoft.com/office/officeart/2005/8/layout/venn1"/>
    <dgm:cxn modelId="{6B4129F9-06F9-4AC4-8BE0-2B60683E7CA7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8A833C58-36F9-423E-AF2A-2C414C47CDC4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9DB9EC56-EB85-4164-A85D-F452052420E6}" type="presOf" srcId="{CE6CFCA0-C49C-4951-BE4A-2894AF7F0369}" destId="{7B1E7C52-CF18-48B2-BB65-024F73E359D3}" srcOrd="0" destOrd="0" presId="urn:microsoft.com/office/officeart/2005/8/layout/venn1"/>
    <dgm:cxn modelId="{3C3AD301-AD3F-4719-AF29-4DD5B73761CA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F59D162E-FFCB-483D-8D76-6DD82C736FB9}" type="presOf" srcId="{0E6DF1C2-1746-482F-BF52-CD765E80A365}" destId="{171034FF-3396-4AA1-9482-05BACFB2D723}" srcOrd="0" destOrd="0" presId="urn:microsoft.com/office/officeart/2005/8/layout/venn1"/>
    <dgm:cxn modelId="{48BADFC7-28B9-41D2-A5AA-84042958418C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21D4628C-3991-400B-8E52-E1AFC4BA492B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10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10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10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10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10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10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10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10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10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10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1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1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1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1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1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1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1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1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1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1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1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5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5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5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5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6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6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6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6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6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6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6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6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6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6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7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7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7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7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7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7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7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7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7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7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8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8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8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8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8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8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8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8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8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8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9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9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9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9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9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9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9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9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9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9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60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12" Type="http://schemas.openxmlformats.org/officeDocument/2006/relationships/image" Target="../media/image59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11" Type="http://schemas.openxmlformats.org/officeDocument/2006/relationships/image" Target="../media/image58.wmf"/><Relationship Id="rId5" Type="http://schemas.openxmlformats.org/officeDocument/2006/relationships/image" Target="../media/image52.wmf"/><Relationship Id="rId15" Type="http://schemas.openxmlformats.org/officeDocument/2006/relationships/image" Target="../media/image62.wmf"/><Relationship Id="rId10" Type="http://schemas.openxmlformats.org/officeDocument/2006/relationships/image" Target="../media/image57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Relationship Id="rId14" Type="http://schemas.openxmlformats.org/officeDocument/2006/relationships/image" Target="../media/image6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image" Target="../media/image75.wmf"/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12" Type="http://schemas.openxmlformats.org/officeDocument/2006/relationships/image" Target="../media/image74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11" Type="http://schemas.openxmlformats.org/officeDocument/2006/relationships/image" Target="../media/image73.wmf"/><Relationship Id="rId5" Type="http://schemas.openxmlformats.org/officeDocument/2006/relationships/image" Target="../media/image67.wmf"/><Relationship Id="rId10" Type="http://schemas.openxmlformats.org/officeDocument/2006/relationships/image" Target="../media/image72.wmf"/><Relationship Id="rId4" Type="http://schemas.openxmlformats.org/officeDocument/2006/relationships/image" Target="../media/image66.wmf"/><Relationship Id="rId9" Type="http://schemas.openxmlformats.org/officeDocument/2006/relationships/image" Target="../media/image71.wmf"/><Relationship Id="rId14" Type="http://schemas.openxmlformats.org/officeDocument/2006/relationships/image" Target="../media/image7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4" Type="http://schemas.openxmlformats.org/officeDocument/2006/relationships/image" Target="../media/image9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4" Type="http://schemas.openxmlformats.org/officeDocument/2006/relationships/image" Target="../media/image10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6.wmf"/><Relationship Id="rId1" Type="http://schemas.openxmlformats.org/officeDocument/2006/relationships/image" Target="../media/image2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2.wmf"/><Relationship Id="rId1" Type="http://schemas.openxmlformats.org/officeDocument/2006/relationships/image" Target="../media/image9.wmf"/><Relationship Id="rId5" Type="http://schemas.openxmlformats.org/officeDocument/2006/relationships/image" Target="../media/image10.wmf"/><Relationship Id="rId4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3.wmf"/><Relationship Id="rId7" Type="http://schemas.openxmlformats.org/officeDocument/2006/relationships/image" Target="../media/image20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11" Type="http://schemas.openxmlformats.org/officeDocument/2006/relationships/image" Target="../media/image24.wmf"/><Relationship Id="rId5" Type="http://schemas.openxmlformats.org/officeDocument/2006/relationships/image" Target="../media/image15.wmf"/><Relationship Id="rId10" Type="http://schemas.openxmlformats.org/officeDocument/2006/relationships/image" Target="../media/image23.wmf"/><Relationship Id="rId4" Type="http://schemas.openxmlformats.org/officeDocument/2006/relationships/image" Target="../media/image14.wmf"/><Relationship Id="rId9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13.wmf"/><Relationship Id="rId1" Type="http://schemas.openxmlformats.org/officeDocument/2006/relationships/image" Target="../media/image11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38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12" Type="http://schemas.openxmlformats.org/officeDocument/2006/relationships/image" Target="../media/image37.wmf"/><Relationship Id="rId2" Type="http://schemas.openxmlformats.org/officeDocument/2006/relationships/image" Target="../media/image25.wmf"/><Relationship Id="rId16" Type="http://schemas.openxmlformats.org/officeDocument/2006/relationships/image" Target="../media/image41.wmf"/><Relationship Id="rId1" Type="http://schemas.openxmlformats.org/officeDocument/2006/relationships/image" Target="../media/image27.wmf"/><Relationship Id="rId6" Type="http://schemas.openxmlformats.org/officeDocument/2006/relationships/image" Target="../media/image31.wmf"/><Relationship Id="rId11" Type="http://schemas.openxmlformats.org/officeDocument/2006/relationships/image" Target="../media/image36.wmf"/><Relationship Id="rId5" Type="http://schemas.openxmlformats.org/officeDocument/2006/relationships/image" Target="../media/image30.wmf"/><Relationship Id="rId15" Type="http://schemas.openxmlformats.org/officeDocument/2006/relationships/image" Target="../media/image40.wmf"/><Relationship Id="rId10" Type="http://schemas.openxmlformats.org/officeDocument/2006/relationships/image" Target="../media/image35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Relationship Id="rId14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43.wmf"/><Relationship Id="rId3" Type="http://schemas.openxmlformats.org/officeDocument/2006/relationships/image" Target="../media/image28.wmf"/><Relationship Id="rId7" Type="http://schemas.openxmlformats.org/officeDocument/2006/relationships/image" Target="../media/image35.wmf"/><Relationship Id="rId12" Type="http://schemas.openxmlformats.org/officeDocument/2006/relationships/image" Target="../media/image42.wmf"/><Relationship Id="rId2" Type="http://schemas.openxmlformats.org/officeDocument/2006/relationships/image" Target="../media/image25.wmf"/><Relationship Id="rId1" Type="http://schemas.openxmlformats.org/officeDocument/2006/relationships/image" Target="../media/image27.wmf"/><Relationship Id="rId6" Type="http://schemas.openxmlformats.org/officeDocument/2006/relationships/image" Target="../media/image34.wmf"/><Relationship Id="rId11" Type="http://schemas.openxmlformats.org/officeDocument/2006/relationships/image" Target="../media/image40.wmf"/><Relationship Id="rId5" Type="http://schemas.openxmlformats.org/officeDocument/2006/relationships/image" Target="../media/image30.wmf"/><Relationship Id="rId10" Type="http://schemas.openxmlformats.org/officeDocument/2006/relationships/image" Target="../media/image39.wmf"/><Relationship Id="rId4" Type="http://schemas.openxmlformats.org/officeDocument/2006/relationships/image" Target="../media/image29.wmf"/><Relationship Id="rId9" Type="http://schemas.openxmlformats.org/officeDocument/2006/relationships/image" Target="../media/image37.wmf"/><Relationship Id="rId14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28.wmf"/><Relationship Id="rId7" Type="http://schemas.openxmlformats.org/officeDocument/2006/relationships/image" Target="../media/image39.wmf"/><Relationship Id="rId12" Type="http://schemas.openxmlformats.org/officeDocument/2006/relationships/image" Target="../media/image47.wmf"/><Relationship Id="rId2" Type="http://schemas.openxmlformats.org/officeDocument/2006/relationships/image" Target="../media/image25.wmf"/><Relationship Id="rId1" Type="http://schemas.openxmlformats.org/officeDocument/2006/relationships/image" Target="../media/image27.wmf"/><Relationship Id="rId6" Type="http://schemas.openxmlformats.org/officeDocument/2006/relationships/image" Target="../media/image37.wmf"/><Relationship Id="rId11" Type="http://schemas.openxmlformats.org/officeDocument/2006/relationships/image" Target="../media/image46.wmf"/><Relationship Id="rId5" Type="http://schemas.openxmlformats.org/officeDocument/2006/relationships/image" Target="../media/image30.wmf"/><Relationship Id="rId10" Type="http://schemas.openxmlformats.org/officeDocument/2006/relationships/image" Target="../media/image45.wmf"/><Relationship Id="rId4" Type="http://schemas.openxmlformats.org/officeDocument/2006/relationships/image" Target="../media/image29.wmf"/><Relationship Id="rId9" Type="http://schemas.openxmlformats.org/officeDocument/2006/relationships/image" Target="../media/image4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microsoft.com/office/2007/relationships/hdphoto" Target="../media/hdphoto1.wdp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8" Type="http://schemas.openxmlformats.org/officeDocument/2006/relationships/diagramLayout" Target="../diagrams/layout2.xml"/></Relationships>
</file>

<file path=ppt/slideLayouts/_rels/slideLayout13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33" Type="http://schemas.microsoft.com/office/2007/relationships/hdphoto" Target="../media/hdphoto1.wdp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29" Type="http://schemas.openxmlformats.org/officeDocument/2006/relationships/diagramQuickStyle" Target="../diagrams/quickStyle1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28" Type="http://schemas.openxmlformats.org/officeDocument/2006/relationships/diagramLayout" Target="../diagrams/layout12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31" Type="http://schemas.microsoft.com/office/2007/relationships/diagramDrawing" Target="../diagrams/drawing12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Relationship Id="rId27" Type="http://schemas.openxmlformats.org/officeDocument/2006/relationships/diagramData" Target="../diagrams/data12.xml"/><Relationship Id="rId30" Type="http://schemas.openxmlformats.org/officeDocument/2006/relationships/diagramColors" Target="../diagrams/colors12.xml"/><Relationship Id="rId8" Type="http://schemas.openxmlformats.org/officeDocument/2006/relationships/diagramLayout" Target="../diagrams/layout8.xml"/></Relationships>
</file>

<file path=ppt/slideLayouts/_rels/slideLayout14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15.xml"/><Relationship Id="rId18" Type="http://schemas.openxmlformats.org/officeDocument/2006/relationships/diagramLayout" Target="../diagrams/layout16.xml"/><Relationship Id="rId26" Type="http://schemas.microsoft.com/office/2007/relationships/diagramDrawing" Target="../diagrams/drawing17.xml"/><Relationship Id="rId3" Type="http://schemas.openxmlformats.org/officeDocument/2006/relationships/diagramLayout" Target="../diagrams/layout13.xml"/><Relationship Id="rId21" Type="http://schemas.microsoft.com/office/2007/relationships/diagramDrawing" Target="../diagrams/drawing16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diagramData" Target="../diagrams/data16.xml"/><Relationship Id="rId25" Type="http://schemas.openxmlformats.org/officeDocument/2006/relationships/diagramColors" Target="../diagrams/colors17.xml"/><Relationship Id="rId33" Type="http://schemas.microsoft.com/office/2007/relationships/hdphoto" Target="../media/hdphoto1.wdp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20" Type="http://schemas.openxmlformats.org/officeDocument/2006/relationships/diagramColors" Target="../diagrams/colors16.xml"/><Relationship Id="rId29" Type="http://schemas.openxmlformats.org/officeDocument/2006/relationships/diagramQuickStyle" Target="../diagrams/quickStyle18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24" Type="http://schemas.openxmlformats.org/officeDocument/2006/relationships/diagramQuickStyle" Target="../diagrams/quickStyle17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23" Type="http://schemas.openxmlformats.org/officeDocument/2006/relationships/diagramLayout" Target="../diagrams/layout17.xml"/><Relationship Id="rId28" Type="http://schemas.openxmlformats.org/officeDocument/2006/relationships/diagramLayout" Target="../diagrams/layout18.xml"/><Relationship Id="rId10" Type="http://schemas.openxmlformats.org/officeDocument/2006/relationships/diagramColors" Target="../diagrams/colors14.xml"/><Relationship Id="rId19" Type="http://schemas.openxmlformats.org/officeDocument/2006/relationships/diagramQuickStyle" Target="../diagrams/quickStyle16.xml"/><Relationship Id="rId31" Type="http://schemas.microsoft.com/office/2007/relationships/diagramDrawing" Target="../diagrams/drawing18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Relationship Id="rId22" Type="http://schemas.openxmlformats.org/officeDocument/2006/relationships/diagramData" Target="../diagrams/data17.xml"/><Relationship Id="rId27" Type="http://schemas.openxmlformats.org/officeDocument/2006/relationships/diagramData" Target="../diagrams/data18.xml"/><Relationship Id="rId30" Type="http://schemas.openxmlformats.org/officeDocument/2006/relationships/diagramColors" Target="../diagrams/colors18.xml"/><Relationship Id="rId8" Type="http://schemas.openxmlformats.org/officeDocument/2006/relationships/diagramLayout" Target="../diagrams/layout14.xml"/></Relationships>
</file>

<file path=ppt/slideLayouts/_rels/slideLayout15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21.xml"/><Relationship Id="rId18" Type="http://schemas.openxmlformats.org/officeDocument/2006/relationships/diagramLayout" Target="../diagrams/layout22.xml"/><Relationship Id="rId26" Type="http://schemas.microsoft.com/office/2007/relationships/diagramDrawing" Target="../diagrams/drawing23.xml"/><Relationship Id="rId3" Type="http://schemas.openxmlformats.org/officeDocument/2006/relationships/diagramLayout" Target="../diagrams/layout19.xml"/><Relationship Id="rId21" Type="http://schemas.microsoft.com/office/2007/relationships/diagramDrawing" Target="../diagrams/drawing22.xml"/><Relationship Id="rId7" Type="http://schemas.openxmlformats.org/officeDocument/2006/relationships/diagramData" Target="../diagrams/data20.xml"/><Relationship Id="rId12" Type="http://schemas.openxmlformats.org/officeDocument/2006/relationships/diagramData" Target="../diagrams/data21.xml"/><Relationship Id="rId17" Type="http://schemas.openxmlformats.org/officeDocument/2006/relationships/diagramData" Target="../diagrams/data22.xml"/><Relationship Id="rId25" Type="http://schemas.openxmlformats.org/officeDocument/2006/relationships/diagramColors" Target="../diagrams/colors23.xml"/><Relationship Id="rId33" Type="http://schemas.microsoft.com/office/2007/relationships/hdphoto" Target="../media/hdphoto1.wdp"/><Relationship Id="rId2" Type="http://schemas.openxmlformats.org/officeDocument/2006/relationships/diagramData" Target="../diagrams/data19.xml"/><Relationship Id="rId16" Type="http://schemas.microsoft.com/office/2007/relationships/diagramDrawing" Target="../diagrams/drawing21.xml"/><Relationship Id="rId20" Type="http://schemas.openxmlformats.org/officeDocument/2006/relationships/diagramColors" Target="../diagrams/colors22.xml"/><Relationship Id="rId29" Type="http://schemas.openxmlformats.org/officeDocument/2006/relationships/diagramQuickStyle" Target="../diagrams/quickStyle24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24" Type="http://schemas.openxmlformats.org/officeDocument/2006/relationships/diagramQuickStyle" Target="../diagrams/quickStyle23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9.xml"/><Relationship Id="rId15" Type="http://schemas.openxmlformats.org/officeDocument/2006/relationships/diagramColors" Target="../diagrams/colors21.xml"/><Relationship Id="rId23" Type="http://schemas.openxmlformats.org/officeDocument/2006/relationships/diagramLayout" Target="../diagrams/layout23.xml"/><Relationship Id="rId28" Type="http://schemas.openxmlformats.org/officeDocument/2006/relationships/diagramLayout" Target="../diagrams/layout24.xml"/><Relationship Id="rId10" Type="http://schemas.openxmlformats.org/officeDocument/2006/relationships/diagramColors" Target="../diagrams/colors20.xml"/><Relationship Id="rId19" Type="http://schemas.openxmlformats.org/officeDocument/2006/relationships/diagramQuickStyle" Target="../diagrams/quickStyle22.xml"/><Relationship Id="rId31" Type="http://schemas.microsoft.com/office/2007/relationships/diagramDrawing" Target="../diagrams/drawing24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Relationship Id="rId14" Type="http://schemas.openxmlformats.org/officeDocument/2006/relationships/diagramQuickStyle" Target="../diagrams/quickStyle21.xml"/><Relationship Id="rId22" Type="http://schemas.openxmlformats.org/officeDocument/2006/relationships/diagramData" Target="../diagrams/data23.xml"/><Relationship Id="rId27" Type="http://schemas.openxmlformats.org/officeDocument/2006/relationships/diagramData" Target="../diagrams/data24.xml"/><Relationship Id="rId30" Type="http://schemas.openxmlformats.org/officeDocument/2006/relationships/diagramColors" Target="../diagrams/colors24.xml"/><Relationship Id="rId8" Type="http://schemas.openxmlformats.org/officeDocument/2006/relationships/diagramLayout" Target="../diagrams/layout20.xml"/></Relationships>
</file>

<file path=ppt/slideLayouts/_rels/slideLayout16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27.xml"/><Relationship Id="rId18" Type="http://schemas.openxmlformats.org/officeDocument/2006/relationships/diagramLayout" Target="../diagrams/layout28.xml"/><Relationship Id="rId26" Type="http://schemas.microsoft.com/office/2007/relationships/diagramDrawing" Target="../diagrams/drawing29.xml"/><Relationship Id="rId3" Type="http://schemas.openxmlformats.org/officeDocument/2006/relationships/diagramLayout" Target="../diagrams/layout25.xml"/><Relationship Id="rId21" Type="http://schemas.microsoft.com/office/2007/relationships/diagramDrawing" Target="../diagrams/drawing28.xml"/><Relationship Id="rId7" Type="http://schemas.openxmlformats.org/officeDocument/2006/relationships/diagramData" Target="../diagrams/data26.xml"/><Relationship Id="rId12" Type="http://schemas.openxmlformats.org/officeDocument/2006/relationships/diagramData" Target="../diagrams/data27.xml"/><Relationship Id="rId17" Type="http://schemas.openxmlformats.org/officeDocument/2006/relationships/diagramData" Target="../diagrams/data28.xml"/><Relationship Id="rId25" Type="http://schemas.openxmlformats.org/officeDocument/2006/relationships/diagramColors" Target="../diagrams/colors29.xml"/><Relationship Id="rId33" Type="http://schemas.microsoft.com/office/2007/relationships/hdphoto" Target="../media/hdphoto1.wdp"/><Relationship Id="rId2" Type="http://schemas.openxmlformats.org/officeDocument/2006/relationships/diagramData" Target="../diagrams/data25.xml"/><Relationship Id="rId16" Type="http://schemas.microsoft.com/office/2007/relationships/diagramDrawing" Target="../diagrams/drawing27.xml"/><Relationship Id="rId20" Type="http://schemas.openxmlformats.org/officeDocument/2006/relationships/diagramColors" Target="../diagrams/colors28.xml"/><Relationship Id="rId29" Type="http://schemas.openxmlformats.org/officeDocument/2006/relationships/diagramQuickStyle" Target="../diagrams/quickStyle30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24" Type="http://schemas.openxmlformats.org/officeDocument/2006/relationships/diagramQuickStyle" Target="../diagrams/quickStyle29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25.xml"/><Relationship Id="rId15" Type="http://schemas.openxmlformats.org/officeDocument/2006/relationships/diagramColors" Target="../diagrams/colors27.xml"/><Relationship Id="rId23" Type="http://schemas.openxmlformats.org/officeDocument/2006/relationships/diagramLayout" Target="../diagrams/layout29.xml"/><Relationship Id="rId28" Type="http://schemas.openxmlformats.org/officeDocument/2006/relationships/diagramLayout" Target="../diagrams/layout30.xml"/><Relationship Id="rId10" Type="http://schemas.openxmlformats.org/officeDocument/2006/relationships/diagramColors" Target="../diagrams/colors26.xml"/><Relationship Id="rId19" Type="http://schemas.openxmlformats.org/officeDocument/2006/relationships/diagramQuickStyle" Target="../diagrams/quickStyle28.xml"/><Relationship Id="rId31" Type="http://schemas.microsoft.com/office/2007/relationships/diagramDrawing" Target="../diagrams/drawing30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Relationship Id="rId14" Type="http://schemas.openxmlformats.org/officeDocument/2006/relationships/diagramQuickStyle" Target="../diagrams/quickStyle27.xml"/><Relationship Id="rId22" Type="http://schemas.openxmlformats.org/officeDocument/2006/relationships/diagramData" Target="../diagrams/data29.xml"/><Relationship Id="rId27" Type="http://schemas.openxmlformats.org/officeDocument/2006/relationships/diagramData" Target="../diagrams/data30.xml"/><Relationship Id="rId30" Type="http://schemas.openxmlformats.org/officeDocument/2006/relationships/diagramColors" Target="../diagrams/colors30.xml"/><Relationship Id="rId8" Type="http://schemas.openxmlformats.org/officeDocument/2006/relationships/diagramLayout" Target="../diagrams/layout26.xml"/></Relationships>
</file>

<file path=ppt/slideLayouts/_rels/slideLayout17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3.xml"/><Relationship Id="rId18" Type="http://schemas.openxmlformats.org/officeDocument/2006/relationships/diagramLayout" Target="../diagrams/layout34.xml"/><Relationship Id="rId26" Type="http://schemas.microsoft.com/office/2007/relationships/diagramDrawing" Target="../diagrams/drawing35.xml"/><Relationship Id="rId3" Type="http://schemas.openxmlformats.org/officeDocument/2006/relationships/diagramLayout" Target="../diagrams/layout31.xml"/><Relationship Id="rId21" Type="http://schemas.microsoft.com/office/2007/relationships/diagramDrawing" Target="../diagrams/drawing34.xml"/><Relationship Id="rId7" Type="http://schemas.openxmlformats.org/officeDocument/2006/relationships/diagramData" Target="../diagrams/data32.xml"/><Relationship Id="rId12" Type="http://schemas.openxmlformats.org/officeDocument/2006/relationships/diagramData" Target="../diagrams/data33.xml"/><Relationship Id="rId17" Type="http://schemas.openxmlformats.org/officeDocument/2006/relationships/diagramData" Target="../diagrams/data34.xml"/><Relationship Id="rId25" Type="http://schemas.openxmlformats.org/officeDocument/2006/relationships/diagramColors" Target="../diagrams/colors35.xml"/><Relationship Id="rId33" Type="http://schemas.microsoft.com/office/2007/relationships/hdphoto" Target="../media/hdphoto1.wdp"/><Relationship Id="rId2" Type="http://schemas.openxmlformats.org/officeDocument/2006/relationships/diagramData" Target="../diagrams/data31.xml"/><Relationship Id="rId16" Type="http://schemas.microsoft.com/office/2007/relationships/diagramDrawing" Target="../diagrams/drawing33.xml"/><Relationship Id="rId20" Type="http://schemas.openxmlformats.org/officeDocument/2006/relationships/diagramColors" Target="../diagrams/colors34.xml"/><Relationship Id="rId29" Type="http://schemas.openxmlformats.org/officeDocument/2006/relationships/diagramQuickStyle" Target="../diagrams/quickStyle3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31.xml"/><Relationship Id="rId11" Type="http://schemas.microsoft.com/office/2007/relationships/diagramDrawing" Target="../diagrams/drawing32.xml"/><Relationship Id="rId24" Type="http://schemas.openxmlformats.org/officeDocument/2006/relationships/diagramQuickStyle" Target="../diagrams/quickStyle3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31.xml"/><Relationship Id="rId15" Type="http://schemas.openxmlformats.org/officeDocument/2006/relationships/diagramColors" Target="../diagrams/colors33.xml"/><Relationship Id="rId23" Type="http://schemas.openxmlformats.org/officeDocument/2006/relationships/diagramLayout" Target="../diagrams/layout35.xml"/><Relationship Id="rId28" Type="http://schemas.openxmlformats.org/officeDocument/2006/relationships/diagramLayout" Target="../diagrams/layout36.xml"/><Relationship Id="rId10" Type="http://schemas.openxmlformats.org/officeDocument/2006/relationships/diagramColors" Target="../diagrams/colors32.xml"/><Relationship Id="rId19" Type="http://schemas.openxmlformats.org/officeDocument/2006/relationships/diagramQuickStyle" Target="../diagrams/quickStyle34.xml"/><Relationship Id="rId31" Type="http://schemas.microsoft.com/office/2007/relationships/diagramDrawing" Target="../diagrams/drawing36.xml"/><Relationship Id="rId4" Type="http://schemas.openxmlformats.org/officeDocument/2006/relationships/diagramQuickStyle" Target="../diagrams/quickStyle31.xml"/><Relationship Id="rId9" Type="http://schemas.openxmlformats.org/officeDocument/2006/relationships/diagramQuickStyle" Target="../diagrams/quickStyle32.xml"/><Relationship Id="rId14" Type="http://schemas.openxmlformats.org/officeDocument/2006/relationships/diagramQuickStyle" Target="../diagrams/quickStyle33.xml"/><Relationship Id="rId22" Type="http://schemas.openxmlformats.org/officeDocument/2006/relationships/diagramData" Target="../diagrams/data35.xml"/><Relationship Id="rId27" Type="http://schemas.openxmlformats.org/officeDocument/2006/relationships/diagramData" Target="../diagrams/data36.xml"/><Relationship Id="rId30" Type="http://schemas.openxmlformats.org/officeDocument/2006/relationships/diagramColors" Target="../diagrams/colors36.xml"/><Relationship Id="rId8" Type="http://schemas.openxmlformats.org/officeDocument/2006/relationships/diagramLayout" Target="../diagrams/layout32.xml"/></Relationships>
</file>

<file path=ppt/slideLayouts/_rels/slideLayout18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9.xml"/><Relationship Id="rId18" Type="http://schemas.openxmlformats.org/officeDocument/2006/relationships/diagramLayout" Target="../diagrams/layout40.xml"/><Relationship Id="rId26" Type="http://schemas.microsoft.com/office/2007/relationships/diagramDrawing" Target="../diagrams/drawing41.xml"/><Relationship Id="rId3" Type="http://schemas.openxmlformats.org/officeDocument/2006/relationships/diagramLayout" Target="../diagrams/layout37.xml"/><Relationship Id="rId21" Type="http://schemas.microsoft.com/office/2007/relationships/diagramDrawing" Target="../diagrams/drawing40.xml"/><Relationship Id="rId7" Type="http://schemas.openxmlformats.org/officeDocument/2006/relationships/diagramData" Target="../diagrams/data38.xml"/><Relationship Id="rId12" Type="http://schemas.openxmlformats.org/officeDocument/2006/relationships/diagramData" Target="../diagrams/data39.xml"/><Relationship Id="rId17" Type="http://schemas.openxmlformats.org/officeDocument/2006/relationships/diagramData" Target="../diagrams/data40.xml"/><Relationship Id="rId25" Type="http://schemas.openxmlformats.org/officeDocument/2006/relationships/diagramColors" Target="../diagrams/colors41.xml"/><Relationship Id="rId33" Type="http://schemas.microsoft.com/office/2007/relationships/hdphoto" Target="../media/hdphoto1.wdp"/><Relationship Id="rId2" Type="http://schemas.openxmlformats.org/officeDocument/2006/relationships/diagramData" Target="../diagrams/data37.xml"/><Relationship Id="rId16" Type="http://schemas.microsoft.com/office/2007/relationships/diagramDrawing" Target="../diagrams/drawing39.xml"/><Relationship Id="rId20" Type="http://schemas.openxmlformats.org/officeDocument/2006/relationships/diagramColors" Target="../diagrams/colors40.xml"/><Relationship Id="rId29" Type="http://schemas.openxmlformats.org/officeDocument/2006/relationships/diagramQuickStyle" Target="../diagrams/quickStyle4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37.xml"/><Relationship Id="rId11" Type="http://schemas.microsoft.com/office/2007/relationships/diagramDrawing" Target="../diagrams/drawing38.xml"/><Relationship Id="rId24" Type="http://schemas.openxmlformats.org/officeDocument/2006/relationships/diagramQuickStyle" Target="../diagrams/quickStyle4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37.xml"/><Relationship Id="rId15" Type="http://schemas.openxmlformats.org/officeDocument/2006/relationships/diagramColors" Target="../diagrams/colors39.xml"/><Relationship Id="rId23" Type="http://schemas.openxmlformats.org/officeDocument/2006/relationships/diagramLayout" Target="../diagrams/layout41.xml"/><Relationship Id="rId28" Type="http://schemas.openxmlformats.org/officeDocument/2006/relationships/diagramLayout" Target="../diagrams/layout42.xml"/><Relationship Id="rId10" Type="http://schemas.openxmlformats.org/officeDocument/2006/relationships/diagramColors" Target="../diagrams/colors38.xml"/><Relationship Id="rId19" Type="http://schemas.openxmlformats.org/officeDocument/2006/relationships/diagramQuickStyle" Target="../diagrams/quickStyle40.xml"/><Relationship Id="rId31" Type="http://schemas.microsoft.com/office/2007/relationships/diagramDrawing" Target="../diagrams/drawing42.xml"/><Relationship Id="rId4" Type="http://schemas.openxmlformats.org/officeDocument/2006/relationships/diagramQuickStyle" Target="../diagrams/quickStyle37.xml"/><Relationship Id="rId9" Type="http://schemas.openxmlformats.org/officeDocument/2006/relationships/diagramQuickStyle" Target="../diagrams/quickStyle38.xml"/><Relationship Id="rId14" Type="http://schemas.openxmlformats.org/officeDocument/2006/relationships/diagramQuickStyle" Target="../diagrams/quickStyle39.xml"/><Relationship Id="rId22" Type="http://schemas.openxmlformats.org/officeDocument/2006/relationships/diagramData" Target="../diagrams/data41.xml"/><Relationship Id="rId27" Type="http://schemas.openxmlformats.org/officeDocument/2006/relationships/diagramData" Target="../diagrams/data42.xml"/><Relationship Id="rId30" Type="http://schemas.openxmlformats.org/officeDocument/2006/relationships/diagramColors" Target="../diagrams/colors42.xml"/><Relationship Id="rId8" Type="http://schemas.openxmlformats.org/officeDocument/2006/relationships/diagramLayout" Target="../diagrams/layout38.xml"/></Relationships>
</file>

<file path=ppt/slideLayouts/_rels/slideLayout19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45.xml"/><Relationship Id="rId18" Type="http://schemas.openxmlformats.org/officeDocument/2006/relationships/diagramLayout" Target="../diagrams/layout46.xml"/><Relationship Id="rId26" Type="http://schemas.microsoft.com/office/2007/relationships/diagramDrawing" Target="../diagrams/drawing47.xml"/><Relationship Id="rId3" Type="http://schemas.openxmlformats.org/officeDocument/2006/relationships/diagramLayout" Target="../diagrams/layout43.xml"/><Relationship Id="rId21" Type="http://schemas.microsoft.com/office/2007/relationships/diagramDrawing" Target="../diagrams/drawing46.xml"/><Relationship Id="rId7" Type="http://schemas.openxmlformats.org/officeDocument/2006/relationships/diagramData" Target="../diagrams/data44.xml"/><Relationship Id="rId12" Type="http://schemas.openxmlformats.org/officeDocument/2006/relationships/diagramData" Target="../diagrams/data45.xml"/><Relationship Id="rId17" Type="http://schemas.openxmlformats.org/officeDocument/2006/relationships/diagramData" Target="../diagrams/data46.xml"/><Relationship Id="rId25" Type="http://schemas.openxmlformats.org/officeDocument/2006/relationships/diagramColors" Target="../diagrams/colors47.xml"/><Relationship Id="rId33" Type="http://schemas.microsoft.com/office/2007/relationships/hdphoto" Target="../media/hdphoto1.wdp"/><Relationship Id="rId2" Type="http://schemas.openxmlformats.org/officeDocument/2006/relationships/diagramData" Target="../diagrams/data43.xml"/><Relationship Id="rId16" Type="http://schemas.microsoft.com/office/2007/relationships/diagramDrawing" Target="../diagrams/drawing45.xml"/><Relationship Id="rId20" Type="http://schemas.openxmlformats.org/officeDocument/2006/relationships/diagramColors" Target="../diagrams/colors46.xml"/><Relationship Id="rId29" Type="http://schemas.openxmlformats.org/officeDocument/2006/relationships/diagramQuickStyle" Target="../diagrams/quickStyle48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43.xml"/><Relationship Id="rId11" Type="http://schemas.microsoft.com/office/2007/relationships/diagramDrawing" Target="../diagrams/drawing44.xml"/><Relationship Id="rId24" Type="http://schemas.openxmlformats.org/officeDocument/2006/relationships/diagramQuickStyle" Target="../diagrams/quickStyle47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43.xml"/><Relationship Id="rId15" Type="http://schemas.openxmlformats.org/officeDocument/2006/relationships/diagramColors" Target="../diagrams/colors45.xml"/><Relationship Id="rId23" Type="http://schemas.openxmlformats.org/officeDocument/2006/relationships/diagramLayout" Target="../diagrams/layout47.xml"/><Relationship Id="rId28" Type="http://schemas.openxmlformats.org/officeDocument/2006/relationships/diagramLayout" Target="../diagrams/layout48.xml"/><Relationship Id="rId10" Type="http://schemas.openxmlformats.org/officeDocument/2006/relationships/diagramColors" Target="../diagrams/colors44.xml"/><Relationship Id="rId19" Type="http://schemas.openxmlformats.org/officeDocument/2006/relationships/diagramQuickStyle" Target="../diagrams/quickStyle46.xml"/><Relationship Id="rId31" Type="http://schemas.microsoft.com/office/2007/relationships/diagramDrawing" Target="../diagrams/drawing48.xml"/><Relationship Id="rId4" Type="http://schemas.openxmlformats.org/officeDocument/2006/relationships/diagramQuickStyle" Target="../diagrams/quickStyle43.xml"/><Relationship Id="rId9" Type="http://schemas.openxmlformats.org/officeDocument/2006/relationships/diagramQuickStyle" Target="../diagrams/quickStyle44.xml"/><Relationship Id="rId14" Type="http://schemas.openxmlformats.org/officeDocument/2006/relationships/diagramQuickStyle" Target="../diagrams/quickStyle45.xml"/><Relationship Id="rId22" Type="http://schemas.openxmlformats.org/officeDocument/2006/relationships/diagramData" Target="../diagrams/data47.xml"/><Relationship Id="rId27" Type="http://schemas.openxmlformats.org/officeDocument/2006/relationships/diagramData" Target="../diagrams/data48.xml"/><Relationship Id="rId30" Type="http://schemas.openxmlformats.org/officeDocument/2006/relationships/diagramColors" Target="../diagrams/colors48.xml"/><Relationship Id="rId8" Type="http://schemas.openxmlformats.org/officeDocument/2006/relationships/diagramLayout" Target="../diagrams/layout4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51.xml"/><Relationship Id="rId18" Type="http://schemas.openxmlformats.org/officeDocument/2006/relationships/diagramLayout" Target="../diagrams/layout52.xml"/><Relationship Id="rId26" Type="http://schemas.microsoft.com/office/2007/relationships/diagramDrawing" Target="../diagrams/drawing53.xml"/><Relationship Id="rId3" Type="http://schemas.openxmlformats.org/officeDocument/2006/relationships/diagramLayout" Target="../diagrams/layout49.xml"/><Relationship Id="rId21" Type="http://schemas.microsoft.com/office/2007/relationships/diagramDrawing" Target="../diagrams/drawing52.xml"/><Relationship Id="rId7" Type="http://schemas.openxmlformats.org/officeDocument/2006/relationships/diagramData" Target="../diagrams/data50.xml"/><Relationship Id="rId12" Type="http://schemas.openxmlformats.org/officeDocument/2006/relationships/diagramData" Target="../diagrams/data51.xml"/><Relationship Id="rId17" Type="http://schemas.openxmlformats.org/officeDocument/2006/relationships/diagramData" Target="../diagrams/data52.xml"/><Relationship Id="rId25" Type="http://schemas.openxmlformats.org/officeDocument/2006/relationships/diagramColors" Target="../diagrams/colors53.xml"/><Relationship Id="rId33" Type="http://schemas.microsoft.com/office/2007/relationships/hdphoto" Target="../media/hdphoto1.wdp"/><Relationship Id="rId2" Type="http://schemas.openxmlformats.org/officeDocument/2006/relationships/diagramData" Target="../diagrams/data49.xml"/><Relationship Id="rId16" Type="http://schemas.microsoft.com/office/2007/relationships/diagramDrawing" Target="../diagrams/drawing51.xml"/><Relationship Id="rId20" Type="http://schemas.openxmlformats.org/officeDocument/2006/relationships/diagramColors" Target="../diagrams/colors52.xml"/><Relationship Id="rId29" Type="http://schemas.openxmlformats.org/officeDocument/2006/relationships/diagramQuickStyle" Target="../diagrams/quickStyle54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49.xml"/><Relationship Id="rId11" Type="http://schemas.microsoft.com/office/2007/relationships/diagramDrawing" Target="../diagrams/drawing50.xml"/><Relationship Id="rId24" Type="http://schemas.openxmlformats.org/officeDocument/2006/relationships/diagramQuickStyle" Target="../diagrams/quickStyle53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49.xml"/><Relationship Id="rId15" Type="http://schemas.openxmlformats.org/officeDocument/2006/relationships/diagramColors" Target="../diagrams/colors51.xml"/><Relationship Id="rId23" Type="http://schemas.openxmlformats.org/officeDocument/2006/relationships/diagramLayout" Target="../diagrams/layout53.xml"/><Relationship Id="rId28" Type="http://schemas.openxmlformats.org/officeDocument/2006/relationships/diagramLayout" Target="../diagrams/layout54.xml"/><Relationship Id="rId10" Type="http://schemas.openxmlformats.org/officeDocument/2006/relationships/diagramColors" Target="../diagrams/colors50.xml"/><Relationship Id="rId19" Type="http://schemas.openxmlformats.org/officeDocument/2006/relationships/diagramQuickStyle" Target="../diagrams/quickStyle52.xml"/><Relationship Id="rId31" Type="http://schemas.microsoft.com/office/2007/relationships/diagramDrawing" Target="../diagrams/drawing54.xml"/><Relationship Id="rId4" Type="http://schemas.openxmlformats.org/officeDocument/2006/relationships/diagramQuickStyle" Target="../diagrams/quickStyle49.xml"/><Relationship Id="rId9" Type="http://schemas.openxmlformats.org/officeDocument/2006/relationships/diagramQuickStyle" Target="../diagrams/quickStyle50.xml"/><Relationship Id="rId14" Type="http://schemas.openxmlformats.org/officeDocument/2006/relationships/diagramQuickStyle" Target="../diagrams/quickStyle51.xml"/><Relationship Id="rId22" Type="http://schemas.openxmlformats.org/officeDocument/2006/relationships/diagramData" Target="../diagrams/data53.xml"/><Relationship Id="rId27" Type="http://schemas.openxmlformats.org/officeDocument/2006/relationships/diagramData" Target="../diagrams/data54.xml"/><Relationship Id="rId30" Type="http://schemas.openxmlformats.org/officeDocument/2006/relationships/diagramColors" Target="../diagrams/colors54.xml"/><Relationship Id="rId8" Type="http://schemas.openxmlformats.org/officeDocument/2006/relationships/diagramLayout" Target="../diagrams/layout50.xml"/></Relationships>
</file>

<file path=ppt/slideLayouts/_rels/slideLayout21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57.xml"/><Relationship Id="rId18" Type="http://schemas.openxmlformats.org/officeDocument/2006/relationships/diagramLayout" Target="../diagrams/layout58.xml"/><Relationship Id="rId26" Type="http://schemas.microsoft.com/office/2007/relationships/diagramDrawing" Target="../diagrams/drawing59.xml"/><Relationship Id="rId3" Type="http://schemas.openxmlformats.org/officeDocument/2006/relationships/diagramLayout" Target="../diagrams/layout55.xml"/><Relationship Id="rId21" Type="http://schemas.microsoft.com/office/2007/relationships/diagramDrawing" Target="../diagrams/drawing58.xml"/><Relationship Id="rId7" Type="http://schemas.openxmlformats.org/officeDocument/2006/relationships/diagramData" Target="../diagrams/data56.xml"/><Relationship Id="rId12" Type="http://schemas.openxmlformats.org/officeDocument/2006/relationships/diagramData" Target="../diagrams/data57.xml"/><Relationship Id="rId17" Type="http://schemas.openxmlformats.org/officeDocument/2006/relationships/diagramData" Target="../diagrams/data58.xml"/><Relationship Id="rId25" Type="http://schemas.openxmlformats.org/officeDocument/2006/relationships/diagramColors" Target="../diagrams/colors59.xml"/><Relationship Id="rId33" Type="http://schemas.microsoft.com/office/2007/relationships/hdphoto" Target="../media/hdphoto1.wdp"/><Relationship Id="rId2" Type="http://schemas.openxmlformats.org/officeDocument/2006/relationships/diagramData" Target="../diagrams/data55.xml"/><Relationship Id="rId16" Type="http://schemas.microsoft.com/office/2007/relationships/diagramDrawing" Target="../diagrams/drawing57.xml"/><Relationship Id="rId20" Type="http://schemas.openxmlformats.org/officeDocument/2006/relationships/diagramColors" Target="../diagrams/colors58.xml"/><Relationship Id="rId29" Type="http://schemas.openxmlformats.org/officeDocument/2006/relationships/diagramQuickStyle" Target="../diagrams/quickStyle60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55.xml"/><Relationship Id="rId11" Type="http://schemas.microsoft.com/office/2007/relationships/diagramDrawing" Target="../diagrams/drawing56.xml"/><Relationship Id="rId24" Type="http://schemas.openxmlformats.org/officeDocument/2006/relationships/diagramQuickStyle" Target="../diagrams/quickStyle59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55.xml"/><Relationship Id="rId15" Type="http://schemas.openxmlformats.org/officeDocument/2006/relationships/diagramColors" Target="../diagrams/colors57.xml"/><Relationship Id="rId23" Type="http://schemas.openxmlformats.org/officeDocument/2006/relationships/diagramLayout" Target="../diagrams/layout59.xml"/><Relationship Id="rId28" Type="http://schemas.openxmlformats.org/officeDocument/2006/relationships/diagramLayout" Target="../diagrams/layout60.xml"/><Relationship Id="rId10" Type="http://schemas.openxmlformats.org/officeDocument/2006/relationships/diagramColors" Target="../diagrams/colors56.xml"/><Relationship Id="rId19" Type="http://schemas.openxmlformats.org/officeDocument/2006/relationships/diagramQuickStyle" Target="../diagrams/quickStyle58.xml"/><Relationship Id="rId31" Type="http://schemas.microsoft.com/office/2007/relationships/diagramDrawing" Target="../diagrams/drawing60.xml"/><Relationship Id="rId4" Type="http://schemas.openxmlformats.org/officeDocument/2006/relationships/diagramQuickStyle" Target="../diagrams/quickStyle55.xml"/><Relationship Id="rId9" Type="http://schemas.openxmlformats.org/officeDocument/2006/relationships/diagramQuickStyle" Target="../diagrams/quickStyle56.xml"/><Relationship Id="rId14" Type="http://schemas.openxmlformats.org/officeDocument/2006/relationships/diagramQuickStyle" Target="../diagrams/quickStyle57.xml"/><Relationship Id="rId22" Type="http://schemas.openxmlformats.org/officeDocument/2006/relationships/diagramData" Target="../diagrams/data59.xml"/><Relationship Id="rId27" Type="http://schemas.openxmlformats.org/officeDocument/2006/relationships/diagramData" Target="../diagrams/data60.xml"/><Relationship Id="rId30" Type="http://schemas.openxmlformats.org/officeDocument/2006/relationships/diagramColors" Target="../diagrams/colors60.xml"/><Relationship Id="rId8" Type="http://schemas.openxmlformats.org/officeDocument/2006/relationships/diagramLayout" Target="../diagrams/layout56.xml"/></Relationships>
</file>

<file path=ppt/slideLayouts/_rels/slideLayout22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63.xml"/><Relationship Id="rId18" Type="http://schemas.openxmlformats.org/officeDocument/2006/relationships/diagramLayout" Target="../diagrams/layout64.xml"/><Relationship Id="rId26" Type="http://schemas.microsoft.com/office/2007/relationships/diagramDrawing" Target="../diagrams/drawing65.xml"/><Relationship Id="rId3" Type="http://schemas.openxmlformats.org/officeDocument/2006/relationships/diagramLayout" Target="../diagrams/layout61.xml"/><Relationship Id="rId21" Type="http://schemas.microsoft.com/office/2007/relationships/diagramDrawing" Target="../diagrams/drawing64.xml"/><Relationship Id="rId7" Type="http://schemas.openxmlformats.org/officeDocument/2006/relationships/diagramData" Target="../diagrams/data62.xml"/><Relationship Id="rId12" Type="http://schemas.openxmlformats.org/officeDocument/2006/relationships/diagramData" Target="../diagrams/data63.xml"/><Relationship Id="rId17" Type="http://schemas.openxmlformats.org/officeDocument/2006/relationships/diagramData" Target="../diagrams/data64.xml"/><Relationship Id="rId25" Type="http://schemas.openxmlformats.org/officeDocument/2006/relationships/diagramColors" Target="../diagrams/colors65.xml"/><Relationship Id="rId33" Type="http://schemas.microsoft.com/office/2007/relationships/hdphoto" Target="../media/hdphoto1.wdp"/><Relationship Id="rId2" Type="http://schemas.openxmlformats.org/officeDocument/2006/relationships/diagramData" Target="../diagrams/data61.xml"/><Relationship Id="rId16" Type="http://schemas.microsoft.com/office/2007/relationships/diagramDrawing" Target="../diagrams/drawing63.xml"/><Relationship Id="rId20" Type="http://schemas.openxmlformats.org/officeDocument/2006/relationships/diagramColors" Target="../diagrams/colors64.xml"/><Relationship Id="rId29" Type="http://schemas.openxmlformats.org/officeDocument/2006/relationships/diagramQuickStyle" Target="../diagrams/quickStyle6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61.xml"/><Relationship Id="rId11" Type="http://schemas.microsoft.com/office/2007/relationships/diagramDrawing" Target="../diagrams/drawing62.xml"/><Relationship Id="rId24" Type="http://schemas.openxmlformats.org/officeDocument/2006/relationships/diagramQuickStyle" Target="../diagrams/quickStyle6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61.xml"/><Relationship Id="rId15" Type="http://schemas.openxmlformats.org/officeDocument/2006/relationships/diagramColors" Target="../diagrams/colors63.xml"/><Relationship Id="rId23" Type="http://schemas.openxmlformats.org/officeDocument/2006/relationships/diagramLayout" Target="../diagrams/layout65.xml"/><Relationship Id="rId28" Type="http://schemas.openxmlformats.org/officeDocument/2006/relationships/diagramLayout" Target="../diagrams/layout66.xml"/><Relationship Id="rId10" Type="http://schemas.openxmlformats.org/officeDocument/2006/relationships/diagramColors" Target="../diagrams/colors62.xml"/><Relationship Id="rId19" Type="http://schemas.openxmlformats.org/officeDocument/2006/relationships/diagramQuickStyle" Target="../diagrams/quickStyle64.xml"/><Relationship Id="rId31" Type="http://schemas.microsoft.com/office/2007/relationships/diagramDrawing" Target="../diagrams/drawing66.xml"/><Relationship Id="rId4" Type="http://schemas.openxmlformats.org/officeDocument/2006/relationships/diagramQuickStyle" Target="../diagrams/quickStyle61.xml"/><Relationship Id="rId9" Type="http://schemas.openxmlformats.org/officeDocument/2006/relationships/diagramQuickStyle" Target="../diagrams/quickStyle62.xml"/><Relationship Id="rId14" Type="http://schemas.openxmlformats.org/officeDocument/2006/relationships/diagramQuickStyle" Target="../diagrams/quickStyle63.xml"/><Relationship Id="rId22" Type="http://schemas.openxmlformats.org/officeDocument/2006/relationships/diagramData" Target="../diagrams/data65.xml"/><Relationship Id="rId27" Type="http://schemas.openxmlformats.org/officeDocument/2006/relationships/diagramData" Target="../diagrams/data66.xml"/><Relationship Id="rId30" Type="http://schemas.openxmlformats.org/officeDocument/2006/relationships/diagramColors" Target="../diagrams/colors66.xml"/><Relationship Id="rId8" Type="http://schemas.openxmlformats.org/officeDocument/2006/relationships/diagramLayout" Target="../diagrams/layout62.xml"/></Relationships>
</file>

<file path=ppt/slideLayouts/_rels/slideLayout23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69.xml"/><Relationship Id="rId18" Type="http://schemas.openxmlformats.org/officeDocument/2006/relationships/diagramLayout" Target="../diagrams/layout70.xml"/><Relationship Id="rId26" Type="http://schemas.microsoft.com/office/2007/relationships/diagramDrawing" Target="../diagrams/drawing71.xml"/><Relationship Id="rId3" Type="http://schemas.openxmlformats.org/officeDocument/2006/relationships/diagramLayout" Target="../diagrams/layout67.xml"/><Relationship Id="rId21" Type="http://schemas.microsoft.com/office/2007/relationships/diagramDrawing" Target="../diagrams/drawing70.xml"/><Relationship Id="rId7" Type="http://schemas.openxmlformats.org/officeDocument/2006/relationships/diagramData" Target="../diagrams/data68.xml"/><Relationship Id="rId12" Type="http://schemas.openxmlformats.org/officeDocument/2006/relationships/diagramData" Target="../diagrams/data69.xml"/><Relationship Id="rId17" Type="http://schemas.openxmlformats.org/officeDocument/2006/relationships/diagramData" Target="../diagrams/data70.xml"/><Relationship Id="rId25" Type="http://schemas.openxmlformats.org/officeDocument/2006/relationships/diagramColors" Target="../diagrams/colors71.xml"/><Relationship Id="rId33" Type="http://schemas.microsoft.com/office/2007/relationships/hdphoto" Target="../media/hdphoto1.wdp"/><Relationship Id="rId2" Type="http://schemas.openxmlformats.org/officeDocument/2006/relationships/diagramData" Target="../diagrams/data67.xml"/><Relationship Id="rId16" Type="http://schemas.microsoft.com/office/2007/relationships/diagramDrawing" Target="../diagrams/drawing69.xml"/><Relationship Id="rId20" Type="http://schemas.openxmlformats.org/officeDocument/2006/relationships/diagramColors" Target="../diagrams/colors70.xml"/><Relationship Id="rId29" Type="http://schemas.openxmlformats.org/officeDocument/2006/relationships/diagramQuickStyle" Target="../diagrams/quickStyle7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67.xml"/><Relationship Id="rId11" Type="http://schemas.microsoft.com/office/2007/relationships/diagramDrawing" Target="../diagrams/drawing68.xml"/><Relationship Id="rId24" Type="http://schemas.openxmlformats.org/officeDocument/2006/relationships/diagramQuickStyle" Target="../diagrams/quickStyle7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67.xml"/><Relationship Id="rId15" Type="http://schemas.openxmlformats.org/officeDocument/2006/relationships/diagramColors" Target="../diagrams/colors69.xml"/><Relationship Id="rId23" Type="http://schemas.openxmlformats.org/officeDocument/2006/relationships/diagramLayout" Target="../diagrams/layout71.xml"/><Relationship Id="rId28" Type="http://schemas.openxmlformats.org/officeDocument/2006/relationships/diagramLayout" Target="../diagrams/layout72.xml"/><Relationship Id="rId10" Type="http://schemas.openxmlformats.org/officeDocument/2006/relationships/diagramColors" Target="../diagrams/colors68.xml"/><Relationship Id="rId19" Type="http://schemas.openxmlformats.org/officeDocument/2006/relationships/diagramQuickStyle" Target="../diagrams/quickStyle70.xml"/><Relationship Id="rId31" Type="http://schemas.microsoft.com/office/2007/relationships/diagramDrawing" Target="../diagrams/drawing72.xml"/><Relationship Id="rId4" Type="http://schemas.openxmlformats.org/officeDocument/2006/relationships/diagramQuickStyle" Target="../diagrams/quickStyle67.xml"/><Relationship Id="rId9" Type="http://schemas.openxmlformats.org/officeDocument/2006/relationships/diagramQuickStyle" Target="../diagrams/quickStyle68.xml"/><Relationship Id="rId14" Type="http://schemas.openxmlformats.org/officeDocument/2006/relationships/diagramQuickStyle" Target="../diagrams/quickStyle69.xml"/><Relationship Id="rId22" Type="http://schemas.openxmlformats.org/officeDocument/2006/relationships/diagramData" Target="../diagrams/data71.xml"/><Relationship Id="rId27" Type="http://schemas.openxmlformats.org/officeDocument/2006/relationships/diagramData" Target="../diagrams/data72.xml"/><Relationship Id="rId30" Type="http://schemas.openxmlformats.org/officeDocument/2006/relationships/diagramColors" Target="../diagrams/colors72.xml"/><Relationship Id="rId8" Type="http://schemas.openxmlformats.org/officeDocument/2006/relationships/diagramLayout" Target="../diagrams/layout68.xml"/></Relationships>
</file>

<file path=ppt/slideLayouts/_rels/slideLayout24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75.xml"/><Relationship Id="rId18" Type="http://schemas.openxmlformats.org/officeDocument/2006/relationships/diagramLayout" Target="../diagrams/layout76.xml"/><Relationship Id="rId26" Type="http://schemas.microsoft.com/office/2007/relationships/diagramDrawing" Target="../diagrams/drawing77.xml"/><Relationship Id="rId3" Type="http://schemas.openxmlformats.org/officeDocument/2006/relationships/diagramLayout" Target="../diagrams/layout73.xml"/><Relationship Id="rId21" Type="http://schemas.microsoft.com/office/2007/relationships/diagramDrawing" Target="../diagrams/drawing76.xml"/><Relationship Id="rId7" Type="http://schemas.openxmlformats.org/officeDocument/2006/relationships/diagramData" Target="../diagrams/data74.xml"/><Relationship Id="rId12" Type="http://schemas.openxmlformats.org/officeDocument/2006/relationships/diagramData" Target="../diagrams/data75.xml"/><Relationship Id="rId17" Type="http://schemas.openxmlformats.org/officeDocument/2006/relationships/diagramData" Target="../diagrams/data76.xml"/><Relationship Id="rId25" Type="http://schemas.openxmlformats.org/officeDocument/2006/relationships/diagramColors" Target="../diagrams/colors77.xml"/><Relationship Id="rId33" Type="http://schemas.microsoft.com/office/2007/relationships/hdphoto" Target="../media/hdphoto1.wdp"/><Relationship Id="rId2" Type="http://schemas.openxmlformats.org/officeDocument/2006/relationships/diagramData" Target="../diagrams/data73.xml"/><Relationship Id="rId16" Type="http://schemas.microsoft.com/office/2007/relationships/diagramDrawing" Target="../diagrams/drawing75.xml"/><Relationship Id="rId20" Type="http://schemas.openxmlformats.org/officeDocument/2006/relationships/diagramColors" Target="../diagrams/colors76.xml"/><Relationship Id="rId29" Type="http://schemas.openxmlformats.org/officeDocument/2006/relationships/diagramQuickStyle" Target="../diagrams/quickStyle78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73.xml"/><Relationship Id="rId11" Type="http://schemas.microsoft.com/office/2007/relationships/diagramDrawing" Target="../diagrams/drawing74.xml"/><Relationship Id="rId24" Type="http://schemas.openxmlformats.org/officeDocument/2006/relationships/diagramQuickStyle" Target="../diagrams/quickStyle77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73.xml"/><Relationship Id="rId15" Type="http://schemas.openxmlformats.org/officeDocument/2006/relationships/diagramColors" Target="../diagrams/colors75.xml"/><Relationship Id="rId23" Type="http://schemas.openxmlformats.org/officeDocument/2006/relationships/diagramLayout" Target="../diagrams/layout77.xml"/><Relationship Id="rId28" Type="http://schemas.openxmlformats.org/officeDocument/2006/relationships/diagramLayout" Target="../diagrams/layout78.xml"/><Relationship Id="rId10" Type="http://schemas.openxmlformats.org/officeDocument/2006/relationships/diagramColors" Target="../diagrams/colors74.xml"/><Relationship Id="rId19" Type="http://schemas.openxmlformats.org/officeDocument/2006/relationships/diagramQuickStyle" Target="../diagrams/quickStyle76.xml"/><Relationship Id="rId31" Type="http://schemas.microsoft.com/office/2007/relationships/diagramDrawing" Target="../diagrams/drawing78.xml"/><Relationship Id="rId4" Type="http://schemas.openxmlformats.org/officeDocument/2006/relationships/diagramQuickStyle" Target="../diagrams/quickStyle73.xml"/><Relationship Id="rId9" Type="http://schemas.openxmlformats.org/officeDocument/2006/relationships/diagramQuickStyle" Target="../diagrams/quickStyle74.xml"/><Relationship Id="rId14" Type="http://schemas.openxmlformats.org/officeDocument/2006/relationships/diagramQuickStyle" Target="../diagrams/quickStyle75.xml"/><Relationship Id="rId22" Type="http://schemas.openxmlformats.org/officeDocument/2006/relationships/diagramData" Target="../diagrams/data77.xml"/><Relationship Id="rId27" Type="http://schemas.openxmlformats.org/officeDocument/2006/relationships/diagramData" Target="../diagrams/data78.xml"/><Relationship Id="rId30" Type="http://schemas.openxmlformats.org/officeDocument/2006/relationships/diagramColors" Target="../diagrams/colors78.xml"/><Relationship Id="rId8" Type="http://schemas.openxmlformats.org/officeDocument/2006/relationships/diagramLayout" Target="../diagrams/layout74.xml"/></Relationships>
</file>

<file path=ppt/slideLayouts/_rels/slideLayout25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81.xml"/><Relationship Id="rId18" Type="http://schemas.openxmlformats.org/officeDocument/2006/relationships/diagramLayout" Target="../diagrams/layout82.xml"/><Relationship Id="rId26" Type="http://schemas.microsoft.com/office/2007/relationships/diagramDrawing" Target="../diagrams/drawing83.xml"/><Relationship Id="rId3" Type="http://schemas.openxmlformats.org/officeDocument/2006/relationships/diagramLayout" Target="../diagrams/layout79.xml"/><Relationship Id="rId21" Type="http://schemas.microsoft.com/office/2007/relationships/diagramDrawing" Target="../diagrams/drawing82.xml"/><Relationship Id="rId7" Type="http://schemas.openxmlformats.org/officeDocument/2006/relationships/diagramData" Target="../diagrams/data80.xml"/><Relationship Id="rId12" Type="http://schemas.openxmlformats.org/officeDocument/2006/relationships/diagramData" Target="../diagrams/data81.xml"/><Relationship Id="rId17" Type="http://schemas.openxmlformats.org/officeDocument/2006/relationships/diagramData" Target="../diagrams/data82.xml"/><Relationship Id="rId25" Type="http://schemas.openxmlformats.org/officeDocument/2006/relationships/diagramColors" Target="../diagrams/colors83.xml"/><Relationship Id="rId33" Type="http://schemas.microsoft.com/office/2007/relationships/hdphoto" Target="../media/hdphoto1.wdp"/><Relationship Id="rId2" Type="http://schemas.openxmlformats.org/officeDocument/2006/relationships/diagramData" Target="../diagrams/data79.xml"/><Relationship Id="rId16" Type="http://schemas.microsoft.com/office/2007/relationships/diagramDrawing" Target="../diagrams/drawing81.xml"/><Relationship Id="rId20" Type="http://schemas.openxmlformats.org/officeDocument/2006/relationships/diagramColors" Target="../diagrams/colors82.xml"/><Relationship Id="rId29" Type="http://schemas.openxmlformats.org/officeDocument/2006/relationships/diagramQuickStyle" Target="../diagrams/quickStyle84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79.xml"/><Relationship Id="rId11" Type="http://schemas.microsoft.com/office/2007/relationships/diagramDrawing" Target="../diagrams/drawing80.xml"/><Relationship Id="rId24" Type="http://schemas.openxmlformats.org/officeDocument/2006/relationships/diagramQuickStyle" Target="../diagrams/quickStyle83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79.xml"/><Relationship Id="rId15" Type="http://schemas.openxmlformats.org/officeDocument/2006/relationships/diagramColors" Target="../diagrams/colors81.xml"/><Relationship Id="rId23" Type="http://schemas.openxmlformats.org/officeDocument/2006/relationships/diagramLayout" Target="../diagrams/layout83.xml"/><Relationship Id="rId28" Type="http://schemas.openxmlformats.org/officeDocument/2006/relationships/diagramLayout" Target="../diagrams/layout84.xml"/><Relationship Id="rId10" Type="http://schemas.openxmlformats.org/officeDocument/2006/relationships/diagramColors" Target="../diagrams/colors80.xml"/><Relationship Id="rId19" Type="http://schemas.openxmlformats.org/officeDocument/2006/relationships/diagramQuickStyle" Target="../diagrams/quickStyle82.xml"/><Relationship Id="rId31" Type="http://schemas.microsoft.com/office/2007/relationships/diagramDrawing" Target="../diagrams/drawing84.xml"/><Relationship Id="rId4" Type="http://schemas.openxmlformats.org/officeDocument/2006/relationships/diagramQuickStyle" Target="../diagrams/quickStyle79.xml"/><Relationship Id="rId9" Type="http://schemas.openxmlformats.org/officeDocument/2006/relationships/diagramQuickStyle" Target="../diagrams/quickStyle80.xml"/><Relationship Id="rId14" Type="http://schemas.openxmlformats.org/officeDocument/2006/relationships/diagramQuickStyle" Target="../diagrams/quickStyle81.xml"/><Relationship Id="rId22" Type="http://schemas.openxmlformats.org/officeDocument/2006/relationships/diagramData" Target="../diagrams/data83.xml"/><Relationship Id="rId27" Type="http://schemas.openxmlformats.org/officeDocument/2006/relationships/diagramData" Target="../diagrams/data84.xml"/><Relationship Id="rId30" Type="http://schemas.openxmlformats.org/officeDocument/2006/relationships/diagramColors" Target="../diagrams/colors84.xml"/><Relationship Id="rId8" Type="http://schemas.openxmlformats.org/officeDocument/2006/relationships/diagramLayout" Target="../diagrams/layout80.xml"/></Relationships>
</file>

<file path=ppt/slideLayouts/_rels/slideLayout26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87.xml"/><Relationship Id="rId18" Type="http://schemas.openxmlformats.org/officeDocument/2006/relationships/diagramLayout" Target="../diagrams/layout88.xml"/><Relationship Id="rId26" Type="http://schemas.microsoft.com/office/2007/relationships/diagramDrawing" Target="../diagrams/drawing89.xml"/><Relationship Id="rId3" Type="http://schemas.openxmlformats.org/officeDocument/2006/relationships/diagramLayout" Target="../diagrams/layout85.xml"/><Relationship Id="rId21" Type="http://schemas.microsoft.com/office/2007/relationships/diagramDrawing" Target="../diagrams/drawing88.xml"/><Relationship Id="rId7" Type="http://schemas.openxmlformats.org/officeDocument/2006/relationships/diagramData" Target="../diagrams/data86.xml"/><Relationship Id="rId12" Type="http://schemas.openxmlformats.org/officeDocument/2006/relationships/diagramData" Target="../diagrams/data87.xml"/><Relationship Id="rId17" Type="http://schemas.openxmlformats.org/officeDocument/2006/relationships/diagramData" Target="../diagrams/data88.xml"/><Relationship Id="rId25" Type="http://schemas.openxmlformats.org/officeDocument/2006/relationships/diagramColors" Target="../diagrams/colors89.xml"/><Relationship Id="rId33" Type="http://schemas.microsoft.com/office/2007/relationships/hdphoto" Target="../media/hdphoto1.wdp"/><Relationship Id="rId2" Type="http://schemas.openxmlformats.org/officeDocument/2006/relationships/diagramData" Target="../diagrams/data85.xml"/><Relationship Id="rId16" Type="http://schemas.microsoft.com/office/2007/relationships/diagramDrawing" Target="../diagrams/drawing87.xml"/><Relationship Id="rId20" Type="http://schemas.openxmlformats.org/officeDocument/2006/relationships/diagramColors" Target="../diagrams/colors88.xml"/><Relationship Id="rId29" Type="http://schemas.openxmlformats.org/officeDocument/2006/relationships/diagramQuickStyle" Target="../diagrams/quickStyle90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85.xml"/><Relationship Id="rId11" Type="http://schemas.microsoft.com/office/2007/relationships/diagramDrawing" Target="../diagrams/drawing86.xml"/><Relationship Id="rId24" Type="http://schemas.openxmlformats.org/officeDocument/2006/relationships/diagramQuickStyle" Target="../diagrams/quickStyle89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85.xml"/><Relationship Id="rId15" Type="http://schemas.openxmlformats.org/officeDocument/2006/relationships/diagramColors" Target="../diagrams/colors87.xml"/><Relationship Id="rId23" Type="http://schemas.openxmlformats.org/officeDocument/2006/relationships/diagramLayout" Target="../diagrams/layout89.xml"/><Relationship Id="rId28" Type="http://schemas.openxmlformats.org/officeDocument/2006/relationships/diagramLayout" Target="../diagrams/layout90.xml"/><Relationship Id="rId10" Type="http://schemas.openxmlformats.org/officeDocument/2006/relationships/diagramColors" Target="../diagrams/colors86.xml"/><Relationship Id="rId19" Type="http://schemas.openxmlformats.org/officeDocument/2006/relationships/diagramQuickStyle" Target="../diagrams/quickStyle88.xml"/><Relationship Id="rId31" Type="http://schemas.microsoft.com/office/2007/relationships/diagramDrawing" Target="../diagrams/drawing90.xml"/><Relationship Id="rId4" Type="http://schemas.openxmlformats.org/officeDocument/2006/relationships/diagramQuickStyle" Target="../diagrams/quickStyle85.xml"/><Relationship Id="rId9" Type="http://schemas.openxmlformats.org/officeDocument/2006/relationships/diagramQuickStyle" Target="../diagrams/quickStyle86.xml"/><Relationship Id="rId14" Type="http://schemas.openxmlformats.org/officeDocument/2006/relationships/diagramQuickStyle" Target="../diagrams/quickStyle87.xml"/><Relationship Id="rId22" Type="http://schemas.openxmlformats.org/officeDocument/2006/relationships/diagramData" Target="../diagrams/data89.xml"/><Relationship Id="rId27" Type="http://schemas.openxmlformats.org/officeDocument/2006/relationships/diagramData" Target="../diagrams/data90.xml"/><Relationship Id="rId30" Type="http://schemas.openxmlformats.org/officeDocument/2006/relationships/diagramColors" Target="../diagrams/colors90.xml"/><Relationship Id="rId8" Type="http://schemas.openxmlformats.org/officeDocument/2006/relationships/diagramLayout" Target="../diagrams/layout86.xml"/></Relationships>
</file>

<file path=ppt/slideLayouts/_rels/slideLayout27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93.xml"/><Relationship Id="rId18" Type="http://schemas.openxmlformats.org/officeDocument/2006/relationships/diagramLayout" Target="../diagrams/layout94.xml"/><Relationship Id="rId26" Type="http://schemas.microsoft.com/office/2007/relationships/diagramDrawing" Target="../diagrams/drawing95.xml"/><Relationship Id="rId3" Type="http://schemas.openxmlformats.org/officeDocument/2006/relationships/diagramLayout" Target="../diagrams/layout91.xml"/><Relationship Id="rId21" Type="http://schemas.microsoft.com/office/2007/relationships/diagramDrawing" Target="../diagrams/drawing94.xml"/><Relationship Id="rId7" Type="http://schemas.openxmlformats.org/officeDocument/2006/relationships/diagramData" Target="../diagrams/data92.xml"/><Relationship Id="rId12" Type="http://schemas.openxmlformats.org/officeDocument/2006/relationships/diagramData" Target="../diagrams/data93.xml"/><Relationship Id="rId17" Type="http://schemas.openxmlformats.org/officeDocument/2006/relationships/diagramData" Target="../diagrams/data94.xml"/><Relationship Id="rId25" Type="http://schemas.openxmlformats.org/officeDocument/2006/relationships/diagramColors" Target="../diagrams/colors95.xml"/><Relationship Id="rId33" Type="http://schemas.microsoft.com/office/2007/relationships/hdphoto" Target="../media/hdphoto1.wdp"/><Relationship Id="rId2" Type="http://schemas.openxmlformats.org/officeDocument/2006/relationships/diagramData" Target="../diagrams/data91.xml"/><Relationship Id="rId16" Type="http://schemas.microsoft.com/office/2007/relationships/diagramDrawing" Target="../diagrams/drawing93.xml"/><Relationship Id="rId20" Type="http://schemas.openxmlformats.org/officeDocument/2006/relationships/diagramColors" Target="../diagrams/colors94.xml"/><Relationship Id="rId29" Type="http://schemas.openxmlformats.org/officeDocument/2006/relationships/diagramQuickStyle" Target="../diagrams/quickStyle9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91.xml"/><Relationship Id="rId11" Type="http://schemas.microsoft.com/office/2007/relationships/diagramDrawing" Target="../diagrams/drawing92.xml"/><Relationship Id="rId24" Type="http://schemas.openxmlformats.org/officeDocument/2006/relationships/diagramQuickStyle" Target="../diagrams/quickStyle9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91.xml"/><Relationship Id="rId15" Type="http://schemas.openxmlformats.org/officeDocument/2006/relationships/diagramColors" Target="../diagrams/colors93.xml"/><Relationship Id="rId23" Type="http://schemas.openxmlformats.org/officeDocument/2006/relationships/diagramLayout" Target="../diagrams/layout95.xml"/><Relationship Id="rId28" Type="http://schemas.openxmlformats.org/officeDocument/2006/relationships/diagramLayout" Target="../diagrams/layout96.xml"/><Relationship Id="rId10" Type="http://schemas.openxmlformats.org/officeDocument/2006/relationships/diagramColors" Target="../diagrams/colors92.xml"/><Relationship Id="rId19" Type="http://schemas.openxmlformats.org/officeDocument/2006/relationships/diagramQuickStyle" Target="../diagrams/quickStyle94.xml"/><Relationship Id="rId31" Type="http://schemas.microsoft.com/office/2007/relationships/diagramDrawing" Target="../diagrams/drawing96.xml"/><Relationship Id="rId4" Type="http://schemas.openxmlformats.org/officeDocument/2006/relationships/diagramQuickStyle" Target="../diagrams/quickStyle91.xml"/><Relationship Id="rId9" Type="http://schemas.openxmlformats.org/officeDocument/2006/relationships/diagramQuickStyle" Target="../diagrams/quickStyle92.xml"/><Relationship Id="rId14" Type="http://schemas.openxmlformats.org/officeDocument/2006/relationships/diagramQuickStyle" Target="../diagrams/quickStyle93.xml"/><Relationship Id="rId22" Type="http://schemas.openxmlformats.org/officeDocument/2006/relationships/diagramData" Target="../diagrams/data95.xml"/><Relationship Id="rId27" Type="http://schemas.openxmlformats.org/officeDocument/2006/relationships/diagramData" Target="../diagrams/data96.xml"/><Relationship Id="rId30" Type="http://schemas.openxmlformats.org/officeDocument/2006/relationships/diagramColors" Target="../diagrams/colors96.xml"/><Relationship Id="rId8" Type="http://schemas.openxmlformats.org/officeDocument/2006/relationships/diagramLayout" Target="../diagrams/layout92.xml"/></Relationships>
</file>

<file path=ppt/slideLayouts/_rels/slideLayout28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99.xml"/><Relationship Id="rId18" Type="http://schemas.openxmlformats.org/officeDocument/2006/relationships/diagramLayout" Target="../diagrams/layout100.xml"/><Relationship Id="rId26" Type="http://schemas.microsoft.com/office/2007/relationships/diagramDrawing" Target="../diagrams/drawing101.xml"/><Relationship Id="rId3" Type="http://schemas.openxmlformats.org/officeDocument/2006/relationships/diagramLayout" Target="../diagrams/layout97.xml"/><Relationship Id="rId21" Type="http://schemas.microsoft.com/office/2007/relationships/diagramDrawing" Target="../diagrams/drawing100.xml"/><Relationship Id="rId7" Type="http://schemas.openxmlformats.org/officeDocument/2006/relationships/diagramData" Target="../diagrams/data98.xml"/><Relationship Id="rId12" Type="http://schemas.openxmlformats.org/officeDocument/2006/relationships/diagramData" Target="../diagrams/data99.xml"/><Relationship Id="rId17" Type="http://schemas.openxmlformats.org/officeDocument/2006/relationships/diagramData" Target="../diagrams/data100.xml"/><Relationship Id="rId25" Type="http://schemas.openxmlformats.org/officeDocument/2006/relationships/diagramColors" Target="../diagrams/colors101.xml"/><Relationship Id="rId33" Type="http://schemas.microsoft.com/office/2007/relationships/hdphoto" Target="../media/hdphoto1.wdp"/><Relationship Id="rId2" Type="http://schemas.openxmlformats.org/officeDocument/2006/relationships/diagramData" Target="../diagrams/data97.xml"/><Relationship Id="rId16" Type="http://schemas.microsoft.com/office/2007/relationships/diagramDrawing" Target="../diagrams/drawing99.xml"/><Relationship Id="rId20" Type="http://schemas.openxmlformats.org/officeDocument/2006/relationships/diagramColors" Target="../diagrams/colors100.xml"/><Relationship Id="rId29" Type="http://schemas.openxmlformats.org/officeDocument/2006/relationships/diagramQuickStyle" Target="../diagrams/quickStyle10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97.xml"/><Relationship Id="rId11" Type="http://schemas.microsoft.com/office/2007/relationships/diagramDrawing" Target="../diagrams/drawing98.xml"/><Relationship Id="rId24" Type="http://schemas.openxmlformats.org/officeDocument/2006/relationships/diagramQuickStyle" Target="../diagrams/quickStyle10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97.xml"/><Relationship Id="rId15" Type="http://schemas.openxmlformats.org/officeDocument/2006/relationships/diagramColors" Target="../diagrams/colors99.xml"/><Relationship Id="rId23" Type="http://schemas.openxmlformats.org/officeDocument/2006/relationships/diagramLayout" Target="../diagrams/layout101.xml"/><Relationship Id="rId28" Type="http://schemas.openxmlformats.org/officeDocument/2006/relationships/diagramLayout" Target="../diagrams/layout102.xml"/><Relationship Id="rId10" Type="http://schemas.openxmlformats.org/officeDocument/2006/relationships/diagramColors" Target="../diagrams/colors98.xml"/><Relationship Id="rId19" Type="http://schemas.openxmlformats.org/officeDocument/2006/relationships/diagramQuickStyle" Target="../diagrams/quickStyle100.xml"/><Relationship Id="rId31" Type="http://schemas.microsoft.com/office/2007/relationships/diagramDrawing" Target="../diagrams/drawing102.xml"/><Relationship Id="rId4" Type="http://schemas.openxmlformats.org/officeDocument/2006/relationships/diagramQuickStyle" Target="../diagrams/quickStyle97.xml"/><Relationship Id="rId9" Type="http://schemas.openxmlformats.org/officeDocument/2006/relationships/diagramQuickStyle" Target="../diagrams/quickStyle98.xml"/><Relationship Id="rId14" Type="http://schemas.openxmlformats.org/officeDocument/2006/relationships/diagramQuickStyle" Target="../diagrams/quickStyle99.xml"/><Relationship Id="rId22" Type="http://schemas.openxmlformats.org/officeDocument/2006/relationships/diagramData" Target="../diagrams/data101.xml"/><Relationship Id="rId27" Type="http://schemas.openxmlformats.org/officeDocument/2006/relationships/diagramData" Target="../diagrams/data102.xml"/><Relationship Id="rId30" Type="http://schemas.openxmlformats.org/officeDocument/2006/relationships/diagramColors" Target="../diagrams/colors102.xml"/><Relationship Id="rId8" Type="http://schemas.openxmlformats.org/officeDocument/2006/relationships/diagramLayout" Target="../diagrams/layout98.xml"/></Relationships>
</file>

<file path=ppt/slideLayouts/_rels/slideLayout29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105.xml"/><Relationship Id="rId18" Type="http://schemas.openxmlformats.org/officeDocument/2006/relationships/diagramLayout" Target="../diagrams/layout106.xml"/><Relationship Id="rId26" Type="http://schemas.microsoft.com/office/2007/relationships/diagramDrawing" Target="../diagrams/drawing107.xml"/><Relationship Id="rId3" Type="http://schemas.openxmlformats.org/officeDocument/2006/relationships/diagramLayout" Target="../diagrams/layout103.xml"/><Relationship Id="rId21" Type="http://schemas.microsoft.com/office/2007/relationships/diagramDrawing" Target="../diagrams/drawing106.xml"/><Relationship Id="rId7" Type="http://schemas.openxmlformats.org/officeDocument/2006/relationships/diagramData" Target="../diagrams/data104.xml"/><Relationship Id="rId12" Type="http://schemas.openxmlformats.org/officeDocument/2006/relationships/diagramData" Target="../diagrams/data105.xml"/><Relationship Id="rId17" Type="http://schemas.openxmlformats.org/officeDocument/2006/relationships/diagramData" Target="../diagrams/data106.xml"/><Relationship Id="rId25" Type="http://schemas.openxmlformats.org/officeDocument/2006/relationships/diagramColors" Target="../diagrams/colors107.xml"/><Relationship Id="rId33" Type="http://schemas.microsoft.com/office/2007/relationships/hdphoto" Target="../media/hdphoto1.wdp"/><Relationship Id="rId2" Type="http://schemas.openxmlformats.org/officeDocument/2006/relationships/diagramData" Target="../diagrams/data103.xml"/><Relationship Id="rId16" Type="http://schemas.microsoft.com/office/2007/relationships/diagramDrawing" Target="../diagrams/drawing105.xml"/><Relationship Id="rId20" Type="http://schemas.openxmlformats.org/officeDocument/2006/relationships/diagramColors" Target="../diagrams/colors106.xml"/><Relationship Id="rId29" Type="http://schemas.openxmlformats.org/officeDocument/2006/relationships/diagramQuickStyle" Target="../diagrams/quickStyle108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03.xml"/><Relationship Id="rId11" Type="http://schemas.microsoft.com/office/2007/relationships/diagramDrawing" Target="../diagrams/drawing104.xml"/><Relationship Id="rId24" Type="http://schemas.openxmlformats.org/officeDocument/2006/relationships/diagramQuickStyle" Target="../diagrams/quickStyle107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03.xml"/><Relationship Id="rId15" Type="http://schemas.openxmlformats.org/officeDocument/2006/relationships/diagramColors" Target="../diagrams/colors105.xml"/><Relationship Id="rId23" Type="http://schemas.openxmlformats.org/officeDocument/2006/relationships/diagramLayout" Target="../diagrams/layout107.xml"/><Relationship Id="rId28" Type="http://schemas.openxmlformats.org/officeDocument/2006/relationships/diagramLayout" Target="../diagrams/layout108.xml"/><Relationship Id="rId10" Type="http://schemas.openxmlformats.org/officeDocument/2006/relationships/diagramColors" Target="../diagrams/colors104.xml"/><Relationship Id="rId19" Type="http://schemas.openxmlformats.org/officeDocument/2006/relationships/diagramQuickStyle" Target="../diagrams/quickStyle106.xml"/><Relationship Id="rId31" Type="http://schemas.microsoft.com/office/2007/relationships/diagramDrawing" Target="../diagrams/drawing108.xml"/><Relationship Id="rId4" Type="http://schemas.openxmlformats.org/officeDocument/2006/relationships/diagramQuickStyle" Target="../diagrams/quickStyle103.xml"/><Relationship Id="rId9" Type="http://schemas.openxmlformats.org/officeDocument/2006/relationships/diagramQuickStyle" Target="../diagrams/quickStyle104.xml"/><Relationship Id="rId14" Type="http://schemas.openxmlformats.org/officeDocument/2006/relationships/diagramQuickStyle" Target="../diagrams/quickStyle105.xml"/><Relationship Id="rId22" Type="http://schemas.openxmlformats.org/officeDocument/2006/relationships/diagramData" Target="../diagrams/data107.xml"/><Relationship Id="rId27" Type="http://schemas.openxmlformats.org/officeDocument/2006/relationships/diagramData" Target="../diagrams/data108.xml"/><Relationship Id="rId30" Type="http://schemas.openxmlformats.org/officeDocument/2006/relationships/diagramColors" Target="../diagrams/colors108.xml"/><Relationship Id="rId8" Type="http://schemas.openxmlformats.org/officeDocument/2006/relationships/diagramLayout" Target="../diagrams/layout10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111.xml"/><Relationship Id="rId18" Type="http://schemas.openxmlformats.org/officeDocument/2006/relationships/diagramLayout" Target="../diagrams/layout112.xml"/><Relationship Id="rId26" Type="http://schemas.microsoft.com/office/2007/relationships/diagramDrawing" Target="../diagrams/drawing113.xml"/><Relationship Id="rId3" Type="http://schemas.openxmlformats.org/officeDocument/2006/relationships/diagramLayout" Target="../diagrams/layout109.xml"/><Relationship Id="rId21" Type="http://schemas.microsoft.com/office/2007/relationships/diagramDrawing" Target="../diagrams/drawing112.xml"/><Relationship Id="rId7" Type="http://schemas.openxmlformats.org/officeDocument/2006/relationships/diagramData" Target="../diagrams/data110.xml"/><Relationship Id="rId12" Type="http://schemas.openxmlformats.org/officeDocument/2006/relationships/diagramData" Target="../diagrams/data111.xml"/><Relationship Id="rId17" Type="http://schemas.openxmlformats.org/officeDocument/2006/relationships/diagramData" Target="../diagrams/data112.xml"/><Relationship Id="rId25" Type="http://schemas.openxmlformats.org/officeDocument/2006/relationships/diagramColors" Target="../diagrams/colors113.xml"/><Relationship Id="rId33" Type="http://schemas.microsoft.com/office/2007/relationships/hdphoto" Target="../media/hdphoto1.wdp"/><Relationship Id="rId2" Type="http://schemas.openxmlformats.org/officeDocument/2006/relationships/diagramData" Target="../diagrams/data109.xml"/><Relationship Id="rId16" Type="http://schemas.microsoft.com/office/2007/relationships/diagramDrawing" Target="../diagrams/drawing111.xml"/><Relationship Id="rId20" Type="http://schemas.openxmlformats.org/officeDocument/2006/relationships/diagramColors" Target="../diagrams/colors112.xml"/><Relationship Id="rId29" Type="http://schemas.openxmlformats.org/officeDocument/2006/relationships/diagramQuickStyle" Target="../diagrams/quickStyle114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09.xml"/><Relationship Id="rId11" Type="http://schemas.microsoft.com/office/2007/relationships/diagramDrawing" Target="../diagrams/drawing110.xml"/><Relationship Id="rId24" Type="http://schemas.openxmlformats.org/officeDocument/2006/relationships/diagramQuickStyle" Target="../diagrams/quickStyle113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09.xml"/><Relationship Id="rId15" Type="http://schemas.openxmlformats.org/officeDocument/2006/relationships/diagramColors" Target="../diagrams/colors111.xml"/><Relationship Id="rId23" Type="http://schemas.openxmlformats.org/officeDocument/2006/relationships/diagramLayout" Target="../diagrams/layout113.xml"/><Relationship Id="rId28" Type="http://schemas.openxmlformats.org/officeDocument/2006/relationships/diagramLayout" Target="../diagrams/layout114.xml"/><Relationship Id="rId10" Type="http://schemas.openxmlformats.org/officeDocument/2006/relationships/diagramColors" Target="../diagrams/colors110.xml"/><Relationship Id="rId19" Type="http://schemas.openxmlformats.org/officeDocument/2006/relationships/diagramQuickStyle" Target="../diagrams/quickStyle112.xml"/><Relationship Id="rId31" Type="http://schemas.microsoft.com/office/2007/relationships/diagramDrawing" Target="../diagrams/drawing114.xml"/><Relationship Id="rId4" Type="http://schemas.openxmlformats.org/officeDocument/2006/relationships/diagramQuickStyle" Target="../diagrams/quickStyle109.xml"/><Relationship Id="rId9" Type="http://schemas.openxmlformats.org/officeDocument/2006/relationships/diagramQuickStyle" Target="../diagrams/quickStyle110.xml"/><Relationship Id="rId14" Type="http://schemas.openxmlformats.org/officeDocument/2006/relationships/diagramQuickStyle" Target="../diagrams/quickStyle111.xml"/><Relationship Id="rId22" Type="http://schemas.openxmlformats.org/officeDocument/2006/relationships/diagramData" Target="../diagrams/data113.xml"/><Relationship Id="rId27" Type="http://schemas.openxmlformats.org/officeDocument/2006/relationships/diagramData" Target="../diagrams/data114.xml"/><Relationship Id="rId30" Type="http://schemas.openxmlformats.org/officeDocument/2006/relationships/diagramColors" Target="../diagrams/colors114.xml"/><Relationship Id="rId8" Type="http://schemas.openxmlformats.org/officeDocument/2006/relationships/diagramLayout" Target="../diagrams/layout110.xml"/></Relationships>
</file>

<file path=ppt/slideLayouts/_rels/slideLayout31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117.xml"/><Relationship Id="rId18" Type="http://schemas.openxmlformats.org/officeDocument/2006/relationships/diagramLayout" Target="../diagrams/layout118.xml"/><Relationship Id="rId26" Type="http://schemas.microsoft.com/office/2007/relationships/diagramDrawing" Target="../diagrams/drawing119.xml"/><Relationship Id="rId3" Type="http://schemas.openxmlformats.org/officeDocument/2006/relationships/diagramLayout" Target="../diagrams/layout115.xml"/><Relationship Id="rId21" Type="http://schemas.microsoft.com/office/2007/relationships/diagramDrawing" Target="../diagrams/drawing118.xml"/><Relationship Id="rId7" Type="http://schemas.openxmlformats.org/officeDocument/2006/relationships/diagramData" Target="../diagrams/data116.xml"/><Relationship Id="rId12" Type="http://schemas.openxmlformats.org/officeDocument/2006/relationships/diagramData" Target="../diagrams/data117.xml"/><Relationship Id="rId17" Type="http://schemas.openxmlformats.org/officeDocument/2006/relationships/diagramData" Target="../diagrams/data118.xml"/><Relationship Id="rId25" Type="http://schemas.openxmlformats.org/officeDocument/2006/relationships/diagramColors" Target="../diagrams/colors119.xml"/><Relationship Id="rId33" Type="http://schemas.microsoft.com/office/2007/relationships/hdphoto" Target="../media/hdphoto1.wdp"/><Relationship Id="rId2" Type="http://schemas.openxmlformats.org/officeDocument/2006/relationships/diagramData" Target="../diagrams/data115.xml"/><Relationship Id="rId16" Type="http://schemas.microsoft.com/office/2007/relationships/diagramDrawing" Target="../diagrams/drawing117.xml"/><Relationship Id="rId20" Type="http://schemas.openxmlformats.org/officeDocument/2006/relationships/diagramColors" Target="../diagrams/colors118.xml"/><Relationship Id="rId29" Type="http://schemas.openxmlformats.org/officeDocument/2006/relationships/diagramQuickStyle" Target="../diagrams/quickStyle120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15.xml"/><Relationship Id="rId11" Type="http://schemas.microsoft.com/office/2007/relationships/diagramDrawing" Target="../diagrams/drawing116.xml"/><Relationship Id="rId24" Type="http://schemas.openxmlformats.org/officeDocument/2006/relationships/diagramQuickStyle" Target="../diagrams/quickStyle119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15.xml"/><Relationship Id="rId15" Type="http://schemas.openxmlformats.org/officeDocument/2006/relationships/diagramColors" Target="../diagrams/colors117.xml"/><Relationship Id="rId23" Type="http://schemas.openxmlformats.org/officeDocument/2006/relationships/diagramLayout" Target="../diagrams/layout119.xml"/><Relationship Id="rId28" Type="http://schemas.openxmlformats.org/officeDocument/2006/relationships/diagramLayout" Target="../diagrams/layout120.xml"/><Relationship Id="rId10" Type="http://schemas.openxmlformats.org/officeDocument/2006/relationships/diagramColors" Target="../diagrams/colors116.xml"/><Relationship Id="rId19" Type="http://schemas.openxmlformats.org/officeDocument/2006/relationships/diagramQuickStyle" Target="../diagrams/quickStyle118.xml"/><Relationship Id="rId31" Type="http://schemas.microsoft.com/office/2007/relationships/diagramDrawing" Target="../diagrams/drawing120.xml"/><Relationship Id="rId4" Type="http://schemas.openxmlformats.org/officeDocument/2006/relationships/diagramQuickStyle" Target="../diagrams/quickStyle115.xml"/><Relationship Id="rId9" Type="http://schemas.openxmlformats.org/officeDocument/2006/relationships/diagramQuickStyle" Target="../diagrams/quickStyle116.xml"/><Relationship Id="rId14" Type="http://schemas.openxmlformats.org/officeDocument/2006/relationships/diagramQuickStyle" Target="../diagrams/quickStyle117.xml"/><Relationship Id="rId22" Type="http://schemas.openxmlformats.org/officeDocument/2006/relationships/diagramData" Target="../diagrams/data119.xml"/><Relationship Id="rId27" Type="http://schemas.openxmlformats.org/officeDocument/2006/relationships/diagramData" Target="../diagrams/data120.xml"/><Relationship Id="rId30" Type="http://schemas.openxmlformats.org/officeDocument/2006/relationships/diagramColors" Target="../diagrams/colors120.xml"/><Relationship Id="rId8" Type="http://schemas.openxmlformats.org/officeDocument/2006/relationships/diagramLayout" Target="../diagrams/layout11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2022-4-12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2022-4-12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2022-4-12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48966205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388933810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378315171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90100995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605988261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29166003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45416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48966205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388933810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378315171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90100995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605988261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29166003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45416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06931666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282800515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466311616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38903408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840503495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65421200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71109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06931666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282800515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466311616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38903408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840503495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65421200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71109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06931666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282800515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466311616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38903408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840503495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65421200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71109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331373927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663803782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92917923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943247771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64717332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329995416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22589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331373927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663803782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92917923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943247771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64717332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329995416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225895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331373927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663803782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92917923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943247771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64717332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329995416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2258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2022-4-12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010778760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437305633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102753687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880242867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602718480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730719552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342876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010778760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437305633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102753687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880242867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602718480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730719552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342876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010778760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437305633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102753687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880242867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602718480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730719552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342876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787111973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465349234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100245767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525641862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924124622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355041142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278115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787111973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465349234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100245767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525641862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924124622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355041142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278115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787111973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465349234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100245767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525641862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924124622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355041142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278115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673560508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72411538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501649377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203418622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2424778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8840521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009888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673560508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72411538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501649377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203418622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2424778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8840521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009888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673560508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72411538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501649377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203418622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2424778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8840521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009888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150451818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85438324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750596215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936404142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734592441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871550475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5351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2022-4-12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150451818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85438324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750596215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936404142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734592441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871550475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535100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329054407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572558372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438744067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702103006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809019705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7436345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1040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2022-4-12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2022-4-12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2022-4-12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2022-4-12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2022-4-12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2022-4-12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2022-4-12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3" r:id="rId3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6.bin"/><Relationship Id="rId18" Type="http://schemas.openxmlformats.org/officeDocument/2006/relationships/image" Target="../media/image34.wmf"/><Relationship Id="rId26" Type="http://schemas.openxmlformats.org/officeDocument/2006/relationships/image" Target="../media/image39.wmf"/><Relationship Id="rId3" Type="http://schemas.openxmlformats.org/officeDocument/2006/relationships/oleObject" Target="../embeddings/oleObject60.bin"/><Relationship Id="rId21" Type="http://schemas.openxmlformats.org/officeDocument/2006/relationships/oleObject" Target="../embeddings/oleObject71.bin"/><Relationship Id="rId34" Type="http://schemas.openxmlformats.org/officeDocument/2006/relationships/image" Target="../media/image44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65.bin"/><Relationship Id="rId17" Type="http://schemas.openxmlformats.org/officeDocument/2006/relationships/oleObject" Target="../embeddings/oleObject69.bin"/><Relationship Id="rId25" Type="http://schemas.openxmlformats.org/officeDocument/2006/relationships/oleObject" Target="../embeddings/oleObject73.bin"/><Relationship Id="rId33" Type="http://schemas.openxmlformats.org/officeDocument/2006/relationships/oleObject" Target="../embeddings/oleObject77.bin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30.wmf"/><Relationship Id="rId20" Type="http://schemas.openxmlformats.org/officeDocument/2006/relationships/image" Target="../media/image35.wmf"/><Relationship Id="rId29" Type="http://schemas.openxmlformats.org/officeDocument/2006/relationships/oleObject" Target="../embeddings/oleObject75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29.wmf"/><Relationship Id="rId24" Type="http://schemas.openxmlformats.org/officeDocument/2006/relationships/image" Target="../media/image37.wmf"/><Relationship Id="rId32" Type="http://schemas.openxmlformats.org/officeDocument/2006/relationships/image" Target="../media/image43.wmf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8.bin"/><Relationship Id="rId23" Type="http://schemas.openxmlformats.org/officeDocument/2006/relationships/oleObject" Target="../embeddings/oleObject72.bin"/><Relationship Id="rId28" Type="http://schemas.openxmlformats.org/officeDocument/2006/relationships/image" Target="../media/image40.wmf"/><Relationship Id="rId10" Type="http://schemas.openxmlformats.org/officeDocument/2006/relationships/oleObject" Target="../embeddings/oleObject64.bin"/><Relationship Id="rId19" Type="http://schemas.openxmlformats.org/officeDocument/2006/relationships/oleObject" Target="../embeddings/oleObject70.bin"/><Relationship Id="rId31" Type="http://schemas.openxmlformats.org/officeDocument/2006/relationships/oleObject" Target="../embeddings/oleObject76.bin"/><Relationship Id="rId4" Type="http://schemas.openxmlformats.org/officeDocument/2006/relationships/image" Target="../media/image27.wmf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67.bin"/><Relationship Id="rId22" Type="http://schemas.openxmlformats.org/officeDocument/2006/relationships/image" Target="../media/image36.wmf"/><Relationship Id="rId27" Type="http://schemas.openxmlformats.org/officeDocument/2006/relationships/oleObject" Target="../embeddings/oleObject74.bin"/><Relationship Id="rId30" Type="http://schemas.openxmlformats.org/officeDocument/2006/relationships/image" Target="../media/image42.wmf"/><Relationship Id="rId8" Type="http://schemas.openxmlformats.org/officeDocument/2006/relationships/oleObject" Target="../embeddings/oleObject6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37.wmf"/><Relationship Id="rId26" Type="http://schemas.openxmlformats.org/officeDocument/2006/relationships/image" Target="../media/image45.wmf"/><Relationship Id="rId3" Type="http://schemas.openxmlformats.org/officeDocument/2006/relationships/oleObject" Target="../embeddings/oleObject78.bin"/><Relationship Id="rId21" Type="http://schemas.openxmlformats.org/officeDocument/2006/relationships/oleObject" Target="../embeddings/oleObject89.bin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83.bin"/><Relationship Id="rId17" Type="http://schemas.openxmlformats.org/officeDocument/2006/relationships/oleObject" Target="../embeddings/oleObject87.bin"/><Relationship Id="rId25" Type="http://schemas.openxmlformats.org/officeDocument/2006/relationships/oleObject" Target="../embeddings/oleObject91.bin"/><Relationship Id="rId2" Type="http://schemas.openxmlformats.org/officeDocument/2006/relationships/slideLayout" Target="../slideLayouts/slideLayout21.xml"/><Relationship Id="rId16" Type="http://schemas.openxmlformats.org/officeDocument/2006/relationships/image" Target="../media/image30.wmf"/><Relationship Id="rId20" Type="http://schemas.openxmlformats.org/officeDocument/2006/relationships/image" Target="../media/image39.wmf"/><Relationship Id="rId29" Type="http://schemas.openxmlformats.org/officeDocument/2006/relationships/oleObject" Target="../embeddings/oleObject93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29.wmf"/><Relationship Id="rId24" Type="http://schemas.openxmlformats.org/officeDocument/2006/relationships/image" Target="../media/image43.wmf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6.bin"/><Relationship Id="rId23" Type="http://schemas.openxmlformats.org/officeDocument/2006/relationships/oleObject" Target="../embeddings/oleObject90.bin"/><Relationship Id="rId28" Type="http://schemas.openxmlformats.org/officeDocument/2006/relationships/image" Target="../media/image46.wmf"/><Relationship Id="rId10" Type="http://schemas.openxmlformats.org/officeDocument/2006/relationships/oleObject" Target="../embeddings/oleObject82.bin"/><Relationship Id="rId19" Type="http://schemas.openxmlformats.org/officeDocument/2006/relationships/oleObject" Target="../embeddings/oleObject88.bin"/><Relationship Id="rId4" Type="http://schemas.openxmlformats.org/officeDocument/2006/relationships/image" Target="../media/image27.wmf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85.bin"/><Relationship Id="rId22" Type="http://schemas.openxmlformats.org/officeDocument/2006/relationships/image" Target="../media/image40.wmf"/><Relationship Id="rId27" Type="http://schemas.openxmlformats.org/officeDocument/2006/relationships/oleObject" Target="../embeddings/oleObject92.bin"/><Relationship Id="rId30" Type="http://schemas.openxmlformats.org/officeDocument/2006/relationships/image" Target="../media/image4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99.bin"/><Relationship Id="rId18" Type="http://schemas.openxmlformats.org/officeDocument/2006/relationships/image" Target="../media/image55.wmf"/><Relationship Id="rId26" Type="http://schemas.openxmlformats.org/officeDocument/2006/relationships/image" Target="../media/image59.wmf"/><Relationship Id="rId3" Type="http://schemas.openxmlformats.org/officeDocument/2006/relationships/oleObject" Target="../embeddings/oleObject94.bin"/><Relationship Id="rId21" Type="http://schemas.openxmlformats.org/officeDocument/2006/relationships/oleObject" Target="../embeddings/oleObject103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101.bin"/><Relationship Id="rId25" Type="http://schemas.openxmlformats.org/officeDocument/2006/relationships/oleObject" Target="../embeddings/oleObject105.bin"/><Relationship Id="rId2" Type="http://schemas.openxmlformats.org/officeDocument/2006/relationships/slideLayout" Target="../slideLayouts/slideLayout22.xml"/><Relationship Id="rId16" Type="http://schemas.openxmlformats.org/officeDocument/2006/relationships/image" Target="../media/image54.wmf"/><Relationship Id="rId20" Type="http://schemas.openxmlformats.org/officeDocument/2006/relationships/image" Target="../media/image56.wmf"/><Relationship Id="rId29" Type="http://schemas.openxmlformats.org/officeDocument/2006/relationships/oleObject" Target="../embeddings/oleObject107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98.bin"/><Relationship Id="rId24" Type="http://schemas.openxmlformats.org/officeDocument/2006/relationships/image" Target="../media/image58.wmf"/><Relationship Id="rId32" Type="http://schemas.openxmlformats.org/officeDocument/2006/relationships/image" Target="../media/image62.wmf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23" Type="http://schemas.openxmlformats.org/officeDocument/2006/relationships/oleObject" Target="../embeddings/oleObject104.bin"/><Relationship Id="rId28" Type="http://schemas.openxmlformats.org/officeDocument/2006/relationships/image" Target="../media/image60.wmf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102.bin"/><Relationship Id="rId31" Type="http://schemas.openxmlformats.org/officeDocument/2006/relationships/oleObject" Target="../embeddings/oleObject108.bin"/><Relationship Id="rId4" Type="http://schemas.openxmlformats.org/officeDocument/2006/relationships/image" Target="../media/image48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53.wmf"/><Relationship Id="rId22" Type="http://schemas.openxmlformats.org/officeDocument/2006/relationships/image" Target="../media/image57.wmf"/><Relationship Id="rId27" Type="http://schemas.openxmlformats.org/officeDocument/2006/relationships/oleObject" Target="../embeddings/oleObject106.bin"/><Relationship Id="rId30" Type="http://schemas.openxmlformats.org/officeDocument/2006/relationships/image" Target="../media/image6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70.wmf"/><Relationship Id="rId26" Type="http://schemas.openxmlformats.org/officeDocument/2006/relationships/image" Target="../media/image74.wmf"/><Relationship Id="rId3" Type="http://schemas.openxmlformats.org/officeDocument/2006/relationships/oleObject" Target="../embeddings/oleObject109.bin"/><Relationship Id="rId21" Type="http://schemas.openxmlformats.org/officeDocument/2006/relationships/oleObject" Target="../embeddings/oleObject118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116.bin"/><Relationship Id="rId25" Type="http://schemas.openxmlformats.org/officeDocument/2006/relationships/oleObject" Target="../embeddings/oleObject120.bin"/><Relationship Id="rId2" Type="http://schemas.openxmlformats.org/officeDocument/2006/relationships/slideLayout" Target="../slideLayouts/slideLayout23.xml"/><Relationship Id="rId16" Type="http://schemas.openxmlformats.org/officeDocument/2006/relationships/image" Target="../media/image69.wmf"/><Relationship Id="rId20" Type="http://schemas.openxmlformats.org/officeDocument/2006/relationships/image" Target="../media/image71.wmf"/><Relationship Id="rId29" Type="http://schemas.openxmlformats.org/officeDocument/2006/relationships/oleObject" Target="../embeddings/oleObject122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113.bin"/><Relationship Id="rId24" Type="http://schemas.openxmlformats.org/officeDocument/2006/relationships/image" Target="../media/image73.wmf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23" Type="http://schemas.openxmlformats.org/officeDocument/2006/relationships/oleObject" Target="../embeddings/oleObject119.bin"/><Relationship Id="rId28" Type="http://schemas.openxmlformats.org/officeDocument/2006/relationships/image" Target="../media/image75.wmf"/><Relationship Id="rId10" Type="http://schemas.openxmlformats.org/officeDocument/2006/relationships/image" Target="../media/image66.wmf"/><Relationship Id="rId19" Type="http://schemas.openxmlformats.org/officeDocument/2006/relationships/oleObject" Target="../embeddings/oleObject117.bin"/><Relationship Id="rId31" Type="http://schemas.openxmlformats.org/officeDocument/2006/relationships/slide" Target="slide16.xml"/><Relationship Id="rId4" Type="http://schemas.openxmlformats.org/officeDocument/2006/relationships/image" Target="../media/image63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68.wmf"/><Relationship Id="rId22" Type="http://schemas.openxmlformats.org/officeDocument/2006/relationships/image" Target="../media/image72.wmf"/><Relationship Id="rId27" Type="http://schemas.openxmlformats.org/officeDocument/2006/relationships/oleObject" Target="../embeddings/oleObject121.bin"/><Relationship Id="rId30" Type="http://schemas.openxmlformats.org/officeDocument/2006/relationships/image" Target="../media/image7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128.bin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81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5" Type="http://schemas.openxmlformats.org/officeDocument/2006/relationships/oleObject" Target="../embeddings/oleObject129.bin"/><Relationship Id="rId10" Type="http://schemas.openxmlformats.org/officeDocument/2006/relationships/image" Target="../media/image78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8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135.bin"/><Relationship Id="rId18" Type="http://schemas.openxmlformats.org/officeDocument/2006/relationships/image" Target="../media/image87.w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84.wmf"/><Relationship Id="rId17" Type="http://schemas.openxmlformats.org/officeDocument/2006/relationships/oleObject" Target="../embeddings/oleObject137.bin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86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5" Type="http://schemas.openxmlformats.org/officeDocument/2006/relationships/oleObject" Target="../embeddings/oleObject136.bin"/><Relationship Id="rId10" Type="http://schemas.openxmlformats.org/officeDocument/2006/relationships/image" Target="../media/image83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8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139.bin"/><Relationship Id="rId4" Type="http://schemas.openxmlformats.org/officeDocument/2006/relationships/image" Target="../media/image8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9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145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14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8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9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154.bin"/><Relationship Id="rId18" Type="http://schemas.openxmlformats.org/officeDocument/2006/relationships/image" Target="../media/image104.wmf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01.wmf"/><Relationship Id="rId17" Type="http://schemas.openxmlformats.org/officeDocument/2006/relationships/oleObject" Target="../embeddings/oleObject156.bin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103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10" Type="http://schemas.openxmlformats.org/officeDocument/2006/relationships/image" Target="../media/image100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0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61.bin"/><Relationship Id="rId5" Type="http://schemas.openxmlformats.org/officeDocument/2006/relationships/oleObject" Target="../embeddings/oleObject158.bin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60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7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5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21.wmf"/><Relationship Id="rId3" Type="http://schemas.openxmlformats.org/officeDocument/2006/relationships/oleObject" Target="../embeddings/oleObject24.bin"/><Relationship Id="rId21" Type="http://schemas.openxmlformats.org/officeDocument/2006/relationships/oleObject" Target="../embeddings/oleObject33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31.bin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20.wmf"/><Relationship Id="rId20" Type="http://schemas.openxmlformats.org/officeDocument/2006/relationships/image" Target="../media/image2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28.bin"/><Relationship Id="rId24" Type="http://schemas.openxmlformats.org/officeDocument/2006/relationships/image" Target="../media/image24.wmf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4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32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16.wmf"/><Relationship Id="rId22" Type="http://schemas.openxmlformats.org/officeDocument/2006/relationships/image" Target="../media/image2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26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38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5.bin"/><Relationship Id="rId18" Type="http://schemas.openxmlformats.org/officeDocument/2006/relationships/image" Target="../media/image31.wmf"/><Relationship Id="rId26" Type="http://schemas.openxmlformats.org/officeDocument/2006/relationships/oleObject" Target="../embeddings/oleObject53.bin"/><Relationship Id="rId39" Type="http://schemas.openxmlformats.org/officeDocument/2006/relationships/image" Target="../media/image41.wmf"/><Relationship Id="rId21" Type="http://schemas.openxmlformats.org/officeDocument/2006/relationships/oleObject" Target="../embeddings/oleObject50.bin"/><Relationship Id="rId34" Type="http://schemas.openxmlformats.org/officeDocument/2006/relationships/oleObject" Target="../embeddings/oleObject57.bin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44.bin"/><Relationship Id="rId17" Type="http://schemas.openxmlformats.org/officeDocument/2006/relationships/oleObject" Target="../embeddings/oleObject48.bin"/><Relationship Id="rId25" Type="http://schemas.openxmlformats.org/officeDocument/2006/relationships/image" Target="../media/image34.wmf"/><Relationship Id="rId33" Type="http://schemas.openxmlformats.org/officeDocument/2006/relationships/image" Target="../media/image38.wmf"/><Relationship Id="rId38" Type="http://schemas.openxmlformats.org/officeDocument/2006/relationships/oleObject" Target="../embeddings/oleObject59.bin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30.wmf"/><Relationship Id="rId20" Type="http://schemas.openxmlformats.org/officeDocument/2006/relationships/image" Target="../media/image32.wmf"/><Relationship Id="rId29" Type="http://schemas.openxmlformats.org/officeDocument/2006/relationships/image" Target="../media/image36.w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29.wmf"/><Relationship Id="rId24" Type="http://schemas.openxmlformats.org/officeDocument/2006/relationships/oleObject" Target="../embeddings/oleObject52.bin"/><Relationship Id="rId32" Type="http://schemas.openxmlformats.org/officeDocument/2006/relationships/oleObject" Target="../embeddings/oleObject56.bin"/><Relationship Id="rId37" Type="http://schemas.openxmlformats.org/officeDocument/2006/relationships/image" Target="../media/image40.wmf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7.bin"/><Relationship Id="rId23" Type="http://schemas.openxmlformats.org/officeDocument/2006/relationships/image" Target="../media/image33.wmf"/><Relationship Id="rId28" Type="http://schemas.openxmlformats.org/officeDocument/2006/relationships/oleObject" Target="../embeddings/oleObject54.bin"/><Relationship Id="rId36" Type="http://schemas.openxmlformats.org/officeDocument/2006/relationships/oleObject" Target="../embeddings/oleObject58.bin"/><Relationship Id="rId10" Type="http://schemas.openxmlformats.org/officeDocument/2006/relationships/oleObject" Target="../embeddings/oleObject43.bin"/><Relationship Id="rId19" Type="http://schemas.openxmlformats.org/officeDocument/2006/relationships/oleObject" Target="../embeddings/oleObject49.bin"/><Relationship Id="rId31" Type="http://schemas.openxmlformats.org/officeDocument/2006/relationships/image" Target="../media/image37.wmf"/><Relationship Id="rId4" Type="http://schemas.openxmlformats.org/officeDocument/2006/relationships/image" Target="../media/image27.wmf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46.bin"/><Relationship Id="rId22" Type="http://schemas.openxmlformats.org/officeDocument/2006/relationships/oleObject" Target="../embeddings/oleObject51.bin"/><Relationship Id="rId27" Type="http://schemas.openxmlformats.org/officeDocument/2006/relationships/image" Target="../media/image35.wmf"/><Relationship Id="rId30" Type="http://schemas.openxmlformats.org/officeDocument/2006/relationships/oleObject" Target="../embeddings/oleObject55.bin"/><Relationship Id="rId35" Type="http://schemas.openxmlformats.org/officeDocument/2006/relationships/image" Target="../media/image39.wmf"/><Relationship Id="rId8" Type="http://schemas.openxmlformats.org/officeDocument/2006/relationships/oleObject" Target="../embeddings/oleObject42.bin"/><Relationship Id="rId3" Type="http://schemas.openxmlformats.org/officeDocument/2006/relationships/oleObject" Target="../embeddings/oleObject3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1714480" y="3286124"/>
            <a:ext cx="5929354" cy="40011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教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学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要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求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1714480" y="1428736"/>
            <a:ext cx="5857916" cy="114300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左大括号 27"/>
          <p:cNvSpPr/>
          <p:nvPr/>
        </p:nvSpPr>
        <p:spPr bwMode="auto">
          <a:xfrm>
            <a:off x="357158" y="1071546"/>
            <a:ext cx="1097990" cy="3201568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楷体_GB2312" pitchFamily="1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000232" y="1643050"/>
            <a:ext cx="50788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会通过初等变换判断线性方程组无解、有解？</a:t>
            </a:r>
            <a:endParaRPr lang="en-US" altLang="zh-CN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在有解时是有唯一解还是有无穷多解？</a:t>
            </a:r>
          </a:p>
        </p:txBody>
      </p:sp>
      <p:sp>
        <p:nvSpPr>
          <p:cNvPr id="31" name="矩形 30"/>
          <p:cNvSpPr/>
          <p:nvPr/>
        </p:nvSpPr>
        <p:spPr>
          <a:xfrm>
            <a:off x="2071670" y="3286124"/>
            <a:ext cx="48942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在有无穷多解时，会求线性方程组的通解 </a:t>
            </a:r>
            <a:endParaRPr lang="zh-CN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3.4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  线性方程组的解</a:t>
            </a:r>
          </a:p>
        </p:txBody>
      </p:sp>
    </p:spTree>
    <p:extLst>
      <p:ext uri="{BB962C8B-B14F-4D97-AF65-F5344CB8AC3E}">
        <p14:creationId xmlns:p14="http://schemas.microsoft.com/office/powerpoint/2010/main" val="237486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4" grpId="0" animBg="1"/>
      <p:bldP spid="28" grpId="0" animBg="1"/>
      <p:bldP spid="3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21288"/>
            <a:ext cx="7772400" cy="576064"/>
          </a:xfrm>
        </p:spPr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3.4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线性方程组的解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356198"/>
              </p:ext>
            </p:extLst>
          </p:nvPr>
        </p:nvGraphicFramePr>
        <p:xfrm>
          <a:off x="1631302" y="2857524"/>
          <a:ext cx="9144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2" name="Equation" r:id="rId3" imgW="454663" imgH="779422" progId="Equation.DSMT4">
                  <p:embed/>
                </p:oleObj>
              </mc:Choice>
              <mc:Fallback>
                <p:oleObj name="Equation" r:id="rId3" imgW="454663" imgH="779422" progId="Equation.DSMT4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302" y="2857524"/>
                        <a:ext cx="914400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942698"/>
              </p:ext>
            </p:extLst>
          </p:nvPr>
        </p:nvGraphicFramePr>
        <p:xfrm>
          <a:off x="1631302" y="2857524"/>
          <a:ext cx="9144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3" name="Equation" r:id="rId5" imgW="454663" imgH="779422" progId="Equation.DSMT4">
                  <p:embed/>
                </p:oleObj>
              </mc:Choice>
              <mc:Fallback>
                <p:oleObj name="Equation" r:id="rId5" imgW="454663" imgH="779422" progId="Equation.DSMT4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302" y="2857524"/>
                        <a:ext cx="914400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组合 29"/>
          <p:cNvGrpSpPr/>
          <p:nvPr/>
        </p:nvGrpSpPr>
        <p:grpSpPr>
          <a:xfrm>
            <a:off x="166267" y="980728"/>
            <a:ext cx="5485853" cy="1460500"/>
            <a:chOff x="166267" y="980728"/>
            <a:chExt cx="5485853" cy="1460500"/>
          </a:xfrm>
        </p:grpSpPr>
        <p:sp>
          <p:nvSpPr>
            <p:cNvPr id="5" name="TextBox 4"/>
            <p:cNvSpPr txBox="1"/>
            <p:nvPr/>
          </p:nvSpPr>
          <p:spPr>
            <a:xfrm>
              <a:off x="166267" y="1412776"/>
              <a:ext cx="18854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zh-CN" altLang="en-US" sz="2400" b="1" dirty="0">
                  <a:solidFill>
                    <a:prstClr val="black"/>
                  </a:solidFill>
                  <a:latin typeface="宋体"/>
                </a:rPr>
                <a:t>为何值时，</a:t>
              </a: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1465025"/>
                </p:ext>
              </p:extLst>
            </p:nvPr>
          </p:nvGraphicFramePr>
          <p:xfrm>
            <a:off x="1880220" y="980728"/>
            <a:ext cx="3771900" cy="146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4" name="Equation" r:id="rId6" imgW="3771900" imgH="1460500" progId="Equation.DSMT4">
                    <p:embed/>
                  </p:oleObj>
                </mc:Choice>
                <mc:Fallback>
                  <p:oleObj name="Equation" r:id="rId6" imgW="3771900" imgH="1460500" progId="Equation.DSMT4">
                    <p:embed/>
                    <p:pic>
                      <p:nvPicPr>
                        <p:cNvPr id="0" name="Picture 1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0220" y="980728"/>
                          <a:ext cx="3771900" cy="1460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Box 8"/>
          <p:cNvSpPr txBox="1"/>
          <p:nvPr/>
        </p:nvSpPr>
        <p:spPr>
          <a:xfrm>
            <a:off x="97041" y="2420888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有唯一解，有无穷解，无解，并求出有解时的全部解。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04" y="2924944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思路：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345901"/>
              </p:ext>
            </p:extLst>
          </p:nvPr>
        </p:nvGraphicFramePr>
        <p:xfrm>
          <a:off x="971600" y="2984500"/>
          <a:ext cx="2463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5" name="Equation" r:id="rId8" imgW="2463800" imgH="444500" progId="Equation.DSMT4">
                  <p:embed/>
                </p:oleObj>
              </mc:Choice>
              <mc:Fallback>
                <p:oleObj name="Equation" r:id="rId8" imgW="2463800" imgH="444500" progId="Equation.DSMT4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984500"/>
                        <a:ext cx="2463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-54400" y="3441948"/>
            <a:ext cx="3204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 (1)</a:t>
            </a:r>
            <a:r>
              <a:rPr lang="zh-CN" altLang="en-US" sz="2400" b="1" dirty="0">
                <a:solidFill>
                  <a:prstClr val="black"/>
                </a:solidFill>
                <a:latin typeface="宋体"/>
              </a:rPr>
              <a:t>方程组有唯一解</a:t>
            </a:r>
            <a:r>
              <a:rPr lang="en-US" altLang="zh-CN" sz="2400" b="1" dirty="0">
                <a:solidFill>
                  <a:prstClr val="black"/>
                </a:solidFill>
                <a:latin typeface="宋体"/>
              </a:rPr>
              <a:t>:</a:t>
            </a:r>
            <a:endParaRPr lang="zh-CN" altLang="en-US" sz="2400" b="1" dirty="0">
              <a:solidFill>
                <a:prstClr val="black"/>
              </a:solidFill>
              <a:latin typeface="宋体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079558"/>
              </p:ext>
            </p:extLst>
          </p:nvPr>
        </p:nvGraphicFramePr>
        <p:xfrm>
          <a:off x="1999602" y="2863874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6" name="Equation" r:id="rId10" imgW="454663" imgH="779422" progId="Equation.DSMT4">
                  <p:embed/>
                </p:oleObj>
              </mc:Choice>
              <mc:Fallback>
                <p:oleObj name="Equation" r:id="rId10" imgW="454663" imgH="779422" progId="Equation.DSMT4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9602" y="2863874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237209"/>
              </p:ext>
            </p:extLst>
          </p:nvPr>
        </p:nvGraphicFramePr>
        <p:xfrm>
          <a:off x="1631302" y="2857524"/>
          <a:ext cx="9144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7" name="Equation" r:id="rId12" imgW="454663" imgH="779422" progId="Equation.DSMT4">
                  <p:embed/>
                </p:oleObj>
              </mc:Choice>
              <mc:Fallback>
                <p:oleObj name="Equation" r:id="rId12" imgW="454663" imgH="779422" progId="Equation.DSMT4">
                  <p:embed/>
                  <p:pic>
                    <p:nvPicPr>
                      <p:cNvPr id="0" name="Picture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302" y="2857524"/>
                        <a:ext cx="914400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317049"/>
              </p:ext>
            </p:extLst>
          </p:nvPr>
        </p:nvGraphicFramePr>
        <p:xfrm>
          <a:off x="1631302" y="2857524"/>
          <a:ext cx="9144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8" name="Equation" r:id="rId13" imgW="454663" imgH="779422" progId="Equation.DSMT4">
                  <p:embed/>
                </p:oleObj>
              </mc:Choice>
              <mc:Fallback>
                <p:oleObj name="Equation" r:id="rId13" imgW="454663" imgH="779422" progId="Equation.DSMT4">
                  <p:embed/>
                  <p:pic>
                    <p:nvPicPr>
                      <p:cNvPr id="0" name="Picture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302" y="2857524"/>
                        <a:ext cx="914400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9512" y="3933056"/>
            <a:ext cx="235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(2)</a:t>
            </a:r>
            <a:r>
              <a:rPr lang="zh-CN" altLang="en-US" sz="2400" b="1" dirty="0">
                <a:solidFill>
                  <a:prstClr val="black"/>
                </a:solidFill>
                <a:latin typeface="宋体"/>
              </a:rPr>
              <a:t>方程组无解</a:t>
            </a:r>
            <a:r>
              <a:rPr lang="en-US" altLang="zh-CN" sz="2400" b="1" dirty="0">
                <a:solidFill>
                  <a:prstClr val="black"/>
                </a:solidFill>
                <a:latin typeface="宋体"/>
              </a:rPr>
              <a:t>:</a:t>
            </a:r>
            <a:endParaRPr lang="zh-CN" altLang="en-US" sz="2400" b="1" dirty="0">
              <a:solidFill>
                <a:prstClr val="black"/>
              </a:solidFill>
              <a:latin typeface="宋体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477071"/>
              </p:ext>
            </p:extLst>
          </p:nvPr>
        </p:nvGraphicFramePr>
        <p:xfrm>
          <a:off x="1999602" y="2863874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89" name="Equation" r:id="rId14" imgW="454663" imgH="779422" progId="Equation.DSMT4">
                  <p:embed/>
                </p:oleObj>
              </mc:Choice>
              <mc:Fallback>
                <p:oleObj name="Equation" r:id="rId14" imgW="454663" imgH="779422" progId="Equation.DSMT4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9602" y="2863874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030055"/>
              </p:ext>
            </p:extLst>
          </p:nvPr>
        </p:nvGraphicFramePr>
        <p:xfrm>
          <a:off x="1999602" y="2863874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0" name="Equation" r:id="rId15" imgW="177569" imgH="304404" progId="Equation.DSMT4">
                  <p:embed/>
                </p:oleObj>
              </mc:Choice>
              <mc:Fallback>
                <p:oleObj name="Equation" r:id="rId15" imgW="177569" imgH="304404" progId="Equation.DSMT4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9602" y="2863874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组合 47"/>
          <p:cNvGrpSpPr/>
          <p:nvPr/>
        </p:nvGrpSpPr>
        <p:grpSpPr>
          <a:xfrm>
            <a:off x="2555776" y="3933056"/>
            <a:ext cx="4848632" cy="474439"/>
            <a:chOff x="2428900" y="2924944"/>
            <a:chExt cx="4848632" cy="474439"/>
          </a:xfrm>
        </p:grpSpPr>
        <p:graphicFrame>
          <p:nvGraphicFramePr>
            <p:cNvPr id="43" name="对象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5019813"/>
                </p:ext>
              </p:extLst>
            </p:nvPr>
          </p:nvGraphicFramePr>
          <p:xfrm>
            <a:off x="2428900" y="3069084"/>
            <a:ext cx="3429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91" name="Equation" r:id="rId17" imgW="342603" imgH="215713" progId="Equation.DSMT4">
                    <p:embed/>
                  </p:oleObj>
                </mc:Choice>
                <mc:Fallback>
                  <p:oleObj name="Equation" r:id="rId17" imgW="342603" imgH="215713" progId="Equation.DSMT4">
                    <p:embed/>
                    <p:pic>
                      <p:nvPicPr>
                        <p:cNvPr id="0" name="Picture 1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8900" y="3069084"/>
                          <a:ext cx="342900" cy="215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7" name="组合 46"/>
            <p:cNvGrpSpPr/>
            <p:nvPr/>
          </p:nvGrpSpPr>
          <p:grpSpPr>
            <a:xfrm>
              <a:off x="2771800" y="2924944"/>
              <a:ext cx="4505732" cy="474439"/>
              <a:chOff x="2771800" y="2924944"/>
              <a:chExt cx="4505732" cy="474439"/>
            </a:xfrm>
          </p:grpSpPr>
          <p:graphicFrame>
            <p:nvGraphicFramePr>
              <p:cNvPr id="21" name="对象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50037980"/>
                  </p:ext>
                </p:extLst>
              </p:nvPr>
            </p:nvGraphicFramePr>
            <p:xfrm>
              <a:off x="2771800" y="2924944"/>
              <a:ext cx="1803400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92" name="Equation" r:id="rId19" imgW="1803400" imgH="444500" progId="Equation.DSMT4">
                      <p:embed/>
                    </p:oleObj>
                  </mc:Choice>
                  <mc:Fallback>
                    <p:oleObj name="Equation" r:id="rId19" imgW="1803400" imgH="444500" progId="Equation.DSMT4">
                      <p:embed/>
                      <p:pic>
                        <p:nvPicPr>
                          <p:cNvPr id="0" name="Picture 1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71800" y="2924944"/>
                            <a:ext cx="1803400" cy="444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" name="TextBox 43"/>
              <p:cNvSpPr txBox="1"/>
              <p:nvPr/>
            </p:nvSpPr>
            <p:spPr>
              <a:xfrm>
                <a:off x="4499992" y="2924944"/>
                <a:ext cx="20409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FF0000"/>
                    </a:solidFill>
                  </a:rPr>
                  <a:t>，这时一定有</a:t>
                </a:r>
              </a:p>
            </p:txBody>
          </p:sp>
          <p:graphicFrame>
            <p:nvGraphicFramePr>
              <p:cNvPr id="45" name="对象 4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27976475"/>
                  </p:ext>
                </p:extLst>
              </p:nvPr>
            </p:nvGraphicFramePr>
            <p:xfrm>
              <a:off x="6452032" y="2980283"/>
              <a:ext cx="8255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93" name="Equation" r:id="rId21" imgW="825500" imgH="419100" progId="Equation.DSMT4">
                      <p:embed/>
                    </p:oleObj>
                  </mc:Choice>
                  <mc:Fallback>
                    <p:oleObj name="Equation" r:id="rId21" imgW="825500" imgH="419100" progId="Equation.DSMT4">
                      <p:embed/>
                      <p:pic>
                        <p:nvPicPr>
                          <p:cNvPr id="0" name="Picture 1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52032" y="2980283"/>
                            <a:ext cx="825500" cy="419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952026"/>
              </p:ext>
            </p:extLst>
          </p:nvPr>
        </p:nvGraphicFramePr>
        <p:xfrm>
          <a:off x="5580112" y="241461"/>
          <a:ext cx="27559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4" name="Equation" r:id="rId23" imgW="2755900" imgH="1117600" progId="Equation.DSMT4">
                  <p:embed/>
                </p:oleObj>
              </mc:Choice>
              <mc:Fallback>
                <p:oleObj name="Equation" r:id="rId23" imgW="2755900" imgH="1117600" progId="Equation.DSMT4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241461"/>
                        <a:ext cx="275590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直接连接符 57"/>
          <p:cNvCxnSpPr/>
          <p:nvPr/>
        </p:nvCxnSpPr>
        <p:spPr>
          <a:xfrm>
            <a:off x="7452320" y="260648"/>
            <a:ext cx="0" cy="1008112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83568" y="4437112"/>
            <a:ext cx="4158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显然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=−1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，进一步验证：</a:t>
            </a:r>
            <a:endParaRPr lang="zh-CN" altLang="en-US" sz="2400" b="1" dirty="0"/>
          </a:p>
        </p:txBody>
      </p:sp>
      <p:grpSp>
        <p:nvGrpSpPr>
          <p:cNvPr id="68" name="组合 67"/>
          <p:cNvGrpSpPr/>
          <p:nvPr/>
        </p:nvGrpSpPr>
        <p:grpSpPr>
          <a:xfrm>
            <a:off x="2994495" y="3471391"/>
            <a:ext cx="2873649" cy="461665"/>
            <a:chOff x="3099155" y="2520612"/>
            <a:chExt cx="2873649" cy="461665"/>
          </a:xfrm>
        </p:grpSpPr>
        <p:grpSp>
          <p:nvGrpSpPr>
            <p:cNvPr id="69" name="组合 68"/>
            <p:cNvGrpSpPr/>
            <p:nvPr/>
          </p:nvGrpSpPr>
          <p:grpSpPr>
            <a:xfrm>
              <a:off x="3995936" y="2520612"/>
              <a:ext cx="1976868" cy="461665"/>
              <a:chOff x="1326510" y="4038999"/>
              <a:chExt cx="1976868" cy="461665"/>
            </a:xfrm>
          </p:grpSpPr>
          <p:graphicFrame>
            <p:nvGraphicFramePr>
              <p:cNvPr id="71" name="对象 7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63807777"/>
                  </p:ext>
                </p:extLst>
              </p:nvPr>
            </p:nvGraphicFramePr>
            <p:xfrm>
              <a:off x="1326510" y="4142904"/>
              <a:ext cx="901700" cy="2857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95" name="Equation" r:id="rId25" imgW="901309" imgH="291973" progId="Equation.DSMT4">
                      <p:embed/>
                    </p:oleObj>
                  </mc:Choice>
                  <mc:Fallback>
                    <p:oleObj name="Equation" r:id="rId25" imgW="901309" imgH="291973" progId="Equation.DSMT4">
                      <p:embed/>
                      <p:pic>
                        <p:nvPicPr>
                          <p:cNvPr id="0" name="Picture 1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26510" y="4142904"/>
                            <a:ext cx="901700" cy="2857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" name="TextBox 71"/>
              <p:cNvSpPr txBox="1"/>
              <p:nvPr/>
            </p:nvSpPr>
            <p:spPr>
              <a:xfrm>
                <a:off x="2112328" y="4038999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且</a:t>
                </a:r>
              </a:p>
            </p:txBody>
          </p:sp>
          <p:graphicFrame>
            <p:nvGraphicFramePr>
              <p:cNvPr id="73" name="对象 7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06132148"/>
                  </p:ext>
                </p:extLst>
              </p:nvPr>
            </p:nvGraphicFramePr>
            <p:xfrm>
              <a:off x="2503278" y="4140624"/>
              <a:ext cx="800100" cy="317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96" name="Equation" r:id="rId27" imgW="799753" imgH="317362" progId="Equation.DSMT4">
                      <p:embed/>
                    </p:oleObj>
                  </mc:Choice>
                  <mc:Fallback>
                    <p:oleObj name="Equation" r:id="rId27" imgW="799753" imgH="317362" progId="Equation.DSMT4">
                      <p:embed/>
                      <p:pic>
                        <p:nvPicPr>
                          <p:cNvPr id="0" name="Picture 1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03278" y="4140624"/>
                            <a:ext cx="800100" cy="317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0" name="TextBox 69"/>
            <p:cNvSpPr txBox="1"/>
            <p:nvPr/>
          </p:nvSpPr>
          <p:spPr>
            <a:xfrm>
              <a:off x="3099155" y="2520612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求得：</a:t>
              </a:r>
            </a:p>
          </p:txBody>
        </p:sp>
      </p:grpSp>
      <p:cxnSp>
        <p:nvCxnSpPr>
          <p:cNvPr id="75" name="肘形连接符 74"/>
          <p:cNvCxnSpPr/>
          <p:nvPr/>
        </p:nvCxnSpPr>
        <p:spPr>
          <a:xfrm>
            <a:off x="4898890" y="4947554"/>
            <a:ext cx="1768921" cy="497670"/>
          </a:xfrm>
          <a:prstGeom prst="bentConnector3">
            <a:avLst>
              <a:gd name="adj1" fmla="val 2317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81"/>
          <p:cNvGrpSpPr/>
          <p:nvPr/>
        </p:nvGrpSpPr>
        <p:grpSpPr>
          <a:xfrm>
            <a:off x="784751" y="4509120"/>
            <a:ext cx="5959073" cy="1435100"/>
            <a:chOff x="784751" y="4509120"/>
            <a:chExt cx="5959073" cy="1435100"/>
          </a:xfrm>
        </p:grpSpPr>
        <p:sp>
          <p:nvSpPr>
            <p:cNvPr id="67" name="矩形 66"/>
            <p:cNvSpPr/>
            <p:nvPr/>
          </p:nvSpPr>
          <p:spPr>
            <a:xfrm>
              <a:off x="784751" y="4911551"/>
              <a:ext cx="41472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4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时，增广矩阵可化简为：</a:t>
              </a:r>
              <a:endParaRPr lang="zh-CN" altLang="en-US" dirty="0"/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4788024" y="4509120"/>
              <a:ext cx="1955800" cy="1435100"/>
              <a:chOff x="4788024" y="4509120"/>
              <a:chExt cx="1955800" cy="1435100"/>
            </a:xfrm>
          </p:grpSpPr>
          <p:graphicFrame>
            <p:nvGraphicFramePr>
              <p:cNvPr id="74" name="对象 7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89178661"/>
                  </p:ext>
                </p:extLst>
              </p:nvPr>
            </p:nvGraphicFramePr>
            <p:xfrm>
              <a:off x="4788024" y="4509120"/>
              <a:ext cx="1955800" cy="1435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97" name="Equation" r:id="rId29" imgW="1955800" imgH="1435100" progId="Equation.DSMT4">
                      <p:embed/>
                    </p:oleObj>
                  </mc:Choice>
                  <mc:Fallback>
                    <p:oleObj name="Equation" r:id="rId29" imgW="1955800" imgH="1435100" progId="Equation.DSMT4">
                      <p:embed/>
                      <p:pic>
                        <p:nvPicPr>
                          <p:cNvPr id="0" name="Picture 1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88024" y="4509120"/>
                            <a:ext cx="1955800" cy="1435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79" name="直接连接符 78"/>
              <p:cNvCxnSpPr/>
              <p:nvPr/>
            </p:nvCxnSpPr>
            <p:spPr>
              <a:xfrm>
                <a:off x="6229883" y="4581128"/>
                <a:ext cx="0" cy="1228901"/>
              </a:xfrm>
              <a:prstGeom prst="line">
                <a:avLst/>
              </a:prstGeom>
              <a:ln w="38100">
                <a:solidFill>
                  <a:srgbClr val="00B0F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组合 83"/>
          <p:cNvGrpSpPr/>
          <p:nvPr/>
        </p:nvGrpSpPr>
        <p:grpSpPr>
          <a:xfrm>
            <a:off x="2411760" y="3975447"/>
            <a:ext cx="1874681" cy="461665"/>
            <a:chOff x="2595099" y="2924944"/>
            <a:chExt cx="1874681" cy="461665"/>
          </a:xfrm>
        </p:grpSpPr>
        <p:graphicFrame>
          <p:nvGraphicFramePr>
            <p:cNvPr id="85" name="对象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9361006"/>
                </p:ext>
              </p:extLst>
            </p:nvPr>
          </p:nvGraphicFramePr>
          <p:xfrm>
            <a:off x="3491880" y="2997101"/>
            <a:ext cx="9779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98" name="Equation" r:id="rId31" imgW="977476" imgH="317362" progId="Equation.DSMT4">
                    <p:embed/>
                  </p:oleObj>
                </mc:Choice>
                <mc:Fallback>
                  <p:oleObj name="Equation" r:id="rId31" imgW="977476" imgH="317362" progId="Equation.DSMT4">
                    <p:embed/>
                    <p:pic>
                      <p:nvPicPr>
                        <p:cNvPr id="0" name="Picture 1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1880" y="2997101"/>
                          <a:ext cx="977900" cy="317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" name="TextBox 85"/>
            <p:cNvSpPr txBox="1"/>
            <p:nvPr/>
          </p:nvSpPr>
          <p:spPr>
            <a:xfrm>
              <a:off x="2595099" y="2924944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求得：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83568" y="5373216"/>
            <a:ext cx="4104456" cy="461665"/>
            <a:chOff x="683568" y="5373216"/>
            <a:chExt cx="4104456" cy="461665"/>
          </a:xfrm>
        </p:grpSpPr>
        <p:sp>
          <p:nvSpPr>
            <p:cNvPr id="83" name="TextBox 82"/>
            <p:cNvSpPr txBox="1"/>
            <p:nvPr/>
          </p:nvSpPr>
          <p:spPr>
            <a:xfrm>
              <a:off x="2974707" y="5373216"/>
              <a:ext cx="18133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有无穷多解</a:t>
              </a:r>
              <a:r>
                <a:rPr lang="en-US" altLang="zh-CN" sz="2400" b="1" dirty="0"/>
                <a:t>.</a:t>
              </a:r>
              <a:endParaRPr lang="zh-CN" altLang="en-US" sz="2400" b="1" dirty="0"/>
            </a:p>
          </p:txBody>
        </p:sp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5642923"/>
                </p:ext>
              </p:extLst>
            </p:nvPr>
          </p:nvGraphicFramePr>
          <p:xfrm>
            <a:off x="683568" y="5373216"/>
            <a:ext cx="22987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99" name="Equation" r:id="rId33" imgW="2298700" imgH="444500" progId="Equation.DSMT4">
                    <p:embed/>
                  </p:oleObj>
                </mc:Choice>
                <mc:Fallback>
                  <p:oleObj name="Equation" r:id="rId33" imgW="2298700" imgH="444500" progId="Equation.DSMT4">
                    <p:embed/>
                    <p:pic>
                      <p:nvPicPr>
                        <p:cNvPr id="0" name="Picture 1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568" y="5373216"/>
                          <a:ext cx="22987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</a:p>
        </p:txBody>
      </p:sp>
      <p:sp>
        <p:nvSpPr>
          <p:cNvPr id="49" name="矩形 48"/>
          <p:cNvSpPr/>
          <p:nvPr/>
        </p:nvSpPr>
        <p:spPr>
          <a:xfrm>
            <a:off x="323527" y="332656"/>
            <a:ext cx="1801471" cy="540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14888" y="332656"/>
            <a:ext cx="1810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典型例题</a:t>
            </a:r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8068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21288"/>
            <a:ext cx="7772400" cy="576064"/>
          </a:xfrm>
        </p:spPr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3.4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线性方程组的解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376049"/>
              </p:ext>
            </p:extLst>
          </p:nvPr>
        </p:nvGraphicFramePr>
        <p:xfrm>
          <a:off x="1631302" y="2857524"/>
          <a:ext cx="9144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7" name="Equation" r:id="rId3" imgW="454663" imgH="779422" progId="Equation.DSMT4">
                  <p:embed/>
                </p:oleObj>
              </mc:Choice>
              <mc:Fallback>
                <p:oleObj name="Equation" r:id="rId3" imgW="454663" imgH="779422" progId="Equation.DSMT4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302" y="2857524"/>
                        <a:ext cx="914400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902629"/>
              </p:ext>
            </p:extLst>
          </p:nvPr>
        </p:nvGraphicFramePr>
        <p:xfrm>
          <a:off x="1631302" y="2857524"/>
          <a:ext cx="9144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8" name="Equation" r:id="rId5" imgW="454663" imgH="779422" progId="Equation.DSMT4">
                  <p:embed/>
                </p:oleObj>
              </mc:Choice>
              <mc:Fallback>
                <p:oleObj name="Equation" r:id="rId5" imgW="454663" imgH="779422" progId="Equation.DSMT4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302" y="2857524"/>
                        <a:ext cx="914400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组合 29"/>
          <p:cNvGrpSpPr/>
          <p:nvPr/>
        </p:nvGrpSpPr>
        <p:grpSpPr>
          <a:xfrm>
            <a:off x="166267" y="980728"/>
            <a:ext cx="5485853" cy="1460500"/>
            <a:chOff x="166267" y="980728"/>
            <a:chExt cx="5485853" cy="1460500"/>
          </a:xfrm>
        </p:grpSpPr>
        <p:sp>
          <p:nvSpPr>
            <p:cNvPr id="5" name="TextBox 4"/>
            <p:cNvSpPr txBox="1"/>
            <p:nvPr/>
          </p:nvSpPr>
          <p:spPr>
            <a:xfrm>
              <a:off x="166267" y="1412776"/>
              <a:ext cx="18854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zh-CN" altLang="en-US" sz="2400" b="1" dirty="0">
                  <a:solidFill>
                    <a:prstClr val="black"/>
                  </a:solidFill>
                  <a:latin typeface="宋体"/>
                </a:rPr>
                <a:t>为何值时，</a:t>
              </a: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5108005"/>
                </p:ext>
              </p:extLst>
            </p:nvPr>
          </p:nvGraphicFramePr>
          <p:xfrm>
            <a:off x="1880220" y="980728"/>
            <a:ext cx="3771900" cy="146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79" name="Equation" r:id="rId6" imgW="3771900" imgH="1460500" progId="Equation.DSMT4">
                    <p:embed/>
                  </p:oleObj>
                </mc:Choice>
                <mc:Fallback>
                  <p:oleObj name="Equation" r:id="rId6" imgW="3771900" imgH="1460500" progId="Equation.DSMT4">
                    <p:embed/>
                    <p:pic>
                      <p:nvPicPr>
                        <p:cNvPr id="0" name="Picture 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0220" y="980728"/>
                          <a:ext cx="3771900" cy="1460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Box 8"/>
          <p:cNvSpPr txBox="1"/>
          <p:nvPr/>
        </p:nvSpPr>
        <p:spPr>
          <a:xfrm>
            <a:off x="97041" y="2420888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有唯一解，有无穷解，无解，并求出有解时的全部解。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04" y="2924944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思路：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229745"/>
              </p:ext>
            </p:extLst>
          </p:nvPr>
        </p:nvGraphicFramePr>
        <p:xfrm>
          <a:off x="971600" y="2984500"/>
          <a:ext cx="2463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0" name="Equation" r:id="rId8" imgW="2463800" imgH="444500" progId="Equation.DSMT4">
                  <p:embed/>
                </p:oleObj>
              </mc:Choice>
              <mc:Fallback>
                <p:oleObj name="Equation" r:id="rId8" imgW="2463800" imgH="444500" progId="Equation.DSMT4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984500"/>
                        <a:ext cx="2463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-54400" y="3441948"/>
            <a:ext cx="3204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 (1)</a:t>
            </a:r>
            <a:r>
              <a:rPr lang="zh-CN" altLang="en-US" sz="2400" b="1" dirty="0">
                <a:solidFill>
                  <a:prstClr val="black"/>
                </a:solidFill>
                <a:latin typeface="宋体"/>
              </a:rPr>
              <a:t>方程组有唯一解</a:t>
            </a:r>
            <a:r>
              <a:rPr lang="en-US" altLang="zh-CN" sz="2400" b="1" dirty="0">
                <a:solidFill>
                  <a:prstClr val="black"/>
                </a:solidFill>
                <a:latin typeface="宋体"/>
              </a:rPr>
              <a:t>:</a:t>
            </a:r>
            <a:endParaRPr lang="zh-CN" altLang="en-US" sz="2400" b="1" dirty="0">
              <a:solidFill>
                <a:prstClr val="black"/>
              </a:solidFill>
              <a:latin typeface="宋体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690845"/>
              </p:ext>
            </p:extLst>
          </p:nvPr>
        </p:nvGraphicFramePr>
        <p:xfrm>
          <a:off x="1999602" y="2863874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1" name="Equation" r:id="rId10" imgW="454663" imgH="779422" progId="Equation.DSMT4">
                  <p:embed/>
                </p:oleObj>
              </mc:Choice>
              <mc:Fallback>
                <p:oleObj name="Equation" r:id="rId10" imgW="454663" imgH="779422" progId="Equation.DSMT4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9602" y="2863874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216943"/>
              </p:ext>
            </p:extLst>
          </p:nvPr>
        </p:nvGraphicFramePr>
        <p:xfrm>
          <a:off x="1631302" y="2857524"/>
          <a:ext cx="9144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2" name="Equation" r:id="rId12" imgW="454663" imgH="779422" progId="Equation.DSMT4">
                  <p:embed/>
                </p:oleObj>
              </mc:Choice>
              <mc:Fallback>
                <p:oleObj name="Equation" r:id="rId12" imgW="454663" imgH="779422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302" y="2857524"/>
                        <a:ext cx="914400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584758"/>
              </p:ext>
            </p:extLst>
          </p:nvPr>
        </p:nvGraphicFramePr>
        <p:xfrm>
          <a:off x="1631302" y="2857524"/>
          <a:ext cx="9144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3" name="Equation" r:id="rId13" imgW="454663" imgH="779422" progId="Equation.DSMT4">
                  <p:embed/>
                </p:oleObj>
              </mc:Choice>
              <mc:Fallback>
                <p:oleObj name="Equation" r:id="rId13" imgW="454663" imgH="779422" progId="Equation.DSMT4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302" y="2857524"/>
                        <a:ext cx="914400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9512" y="3933056"/>
            <a:ext cx="235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(2)</a:t>
            </a:r>
            <a:r>
              <a:rPr lang="zh-CN" altLang="en-US" sz="2400" b="1" dirty="0">
                <a:solidFill>
                  <a:prstClr val="black"/>
                </a:solidFill>
                <a:latin typeface="宋体"/>
              </a:rPr>
              <a:t>方程组无解</a:t>
            </a:r>
            <a:r>
              <a:rPr lang="en-US" altLang="zh-CN" sz="2400" b="1" dirty="0">
                <a:solidFill>
                  <a:prstClr val="black"/>
                </a:solidFill>
                <a:latin typeface="宋体"/>
              </a:rPr>
              <a:t>:</a:t>
            </a:r>
            <a:endParaRPr lang="zh-CN" altLang="en-US" sz="2400" b="1" dirty="0">
              <a:solidFill>
                <a:prstClr val="black"/>
              </a:solidFill>
              <a:latin typeface="宋体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063598"/>
              </p:ext>
            </p:extLst>
          </p:nvPr>
        </p:nvGraphicFramePr>
        <p:xfrm>
          <a:off x="1999602" y="2863874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4" name="Equation" r:id="rId14" imgW="454663" imgH="779422" progId="Equation.DSMT4">
                  <p:embed/>
                </p:oleObj>
              </mc:Choice>
              <mc:Fallback>
                <p:oleObj name="Equation" r:id="rId14" imgW="454663" imgH="779422" progId="Equation.DSMT4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9602" y="2863874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74737"/>
              </p:ext>
            </p:extLst>
          </p:nvPr>
        </p:nvGraphicFramePr>
        <p:xfrm>
          <a:off x="1999602" y="2863874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5" name="Equation" r:id="rId15" imgW="177569" imgH="304404" progId="Equation.DSMT4">
                  <p:embed/>
                </p:oleObj>
              </mc:Choice>
              <mc:Fallback>
                <p:oleObj name="Equation" r:id="rId15" imgW="177569" imgH="304404" progId="Equation.DSMT4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9602" y="2863874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765296"/>
              </p:ext>
            </p:extLst>
          </p:nvPr>
        </p:nvGraphicFramePr>
        <p:xfrm>
          <a:off x="5580112" y="241461"/>
          <a:ext cx="27559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6" name="Equation" r:id="rId17" imgW="2755900" imgH="1117600" progId="Equation.DSMT4">
                  <p:embed/>
                </p:oleObj>
              </mc:Choice>
              <mc:Fallback>
                <p:oleObj name="Equation" r:id="rId17" imgW="2755900" imgH="1117600" progId="Equation.DSMT4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241461"/>
                        <a:ext cx="275590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直接连接符 57"/>
          <p:cNvCxnSpPr/>
          <p:nvPr/>
        </p:nvCxnSpPr>
        <p:spPr>
          <a:xfrm>
            <a:off x="7452320" y="260648"/>
            <a:ext cx="0" cy="1008112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>
            <a:off x="2994495" y="3471391"/>
            <a:ext cx="2873649" cy="461665"/>
            <a:chOff x="3099155" y="2520612"/>
            <a:chExt cx="2873649" cy="461665"/>
          </a:xfrm>
        </p:grpSpPr>
        <p:grpSp>
          <p:nvGrpSpPr>
            <p:cNvPr id="69" name="组合 68"/>
            <p:cNvGrpSpPr/>
            <p:nvPr/>
          </p:nvGrpSpPr>
          <p:grpSpPr>
            <a:xfrm>
              <a:off x="3995936" y="2520612"/>
              <a:ext cx="1976868" cy="461665"/>
              <a:chOff x="1326510" y="4038999"/>
              <a:chExt cx="1976868" cy="461665"/>
            </a:xfrm>
          </p:grpSpPr>
          <p:graphicFrame>
            <p:nvGraphicFramePr>
              <p:cNvPr id="71" name="对象 7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48596966"/>
                  </p:ext>
                </p:extLst>
              </p:nvPr>
            </p:nvGraphicFramePr>
            <p:xfrm>
              <a:off x="1326510" y="4142904"/>
              <a:ext cx="901700" cy="2857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87" name="Equation" r:id="rId19" imgW="901309" imgH="291973" progId="Equation.DSMT4">
                      <p:embed/>
                    </p:oleObj>
                  </mc:Choice>
                  <mc:Fallback>
                    <p:oleObj name="Equation" r:id="rId19" imgW="901309" imgH="291973" progId="Equation.DSMT4">
                      <p:embed/>
                      <p:pic>
                        <p:nvPicPr>
                          <p:cNvPr id="0" name="Picture 1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26510" y="4142904"/>
                            <a:ext cx="901700" cy="2857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" name="TextBox 71"/>
              <p:cNvSpPr txBox="1"/>
              <p:nvPr/>
            </p:nvSpPr>
            <p:spPr>
              <a:xfrm>
                <a:off x="2112328" y="4038999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且</a:t>
                </a:r>
              </a:p>
            </p:txBody>
          </p:sp>
          <p:graphicFrame>
            <p:nvGraphicFramePr>
              <p:cNvPr id="73" name="对象 7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11514614"/>
                  </p:ext>
                </p:extLst>
              </p:nvPr>
            </p:nvGraphicFramePr>
            <p:xfrm>
              <a:off x="2503278" y="4140624"/>
              <a:ext cx="800100" cy="317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88" name="Equation" r:id="rId21" imgW="799753" imgH="317362" progId="Equation.DSMT4">
                      <p:embed/>
                    </p:oleObj>
                  </mc:Choice>
                  <mc:Fallback>
                    <p:oleObj name="Equation" r:id="rId21" imgW="799753" imgH="317362" progId="Equation.DSMT4">
                      <p:embed/>
                      <p:pic>
                        <p:nvPicPr>
                          <p:cNvPr id="0" name="Picture 1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03278" y="4140624"/>
                            <a:ext cx="800100" cy="317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0" name="TextBox 69"/>
            <p:cNvSpPr txBox="1"/>
            <p:nvPr/>
          </p:nvSpPr>
          <p:spPr>
            <a:xfrm>
              <a:off x="3099155" y="2520612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求得：</a:t>
              </a: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2411760" y="3975447"/>
            <a:ext cx="1874681" cy="461665"/>
            <a:chOff x="2595099" y="2924944"/>
            <a:chExt cx="1874681" cy="461665"/>
          </a:xfrm>
        </p:grpSpPr>
        <p:graphicFrame>
          <p:nvGraphicFramePr>
            <p:cNvPr id="85" name="对象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1130075"/>
                </p:ext>
              </p:extLst>
            </p:nvPr>
          </p:nvGraphicFramePr>
          <p:xfrm>
            <a:off x="3491880" y="2997101"/>
            <a:ext cx="9779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89" name="Equation" r:id="rId23" imgW="977476" imgH="317362" progId="Equation.DSMT4">
                    <p:embed/>
                  </p:oleObj>
                </mc:Choice>
                <mc:Fallback>
                  <p:oleObj name="Equation" r:id="rId23" imgW="977476" imgH="317362" progId="Equation.DSMT4">
                    <p:embed/>
                    <p:pic>
                      <p:nvPicPr>
                        <p:cNvPr id="0" name="Picture 1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1880" y="2997101"/>
                          <a:ext cx="977900" cy="317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" name="TextBox 85"/>
            <p:cNvSpPr txBox="1"/>
            <p:nvPr/>
          </p:nvSpPr>
          <p:spPr>
            <a:xfrm>
              <a:off x="2595099" y="2924944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求得：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188864" y="4407495"/>
            <a:ext cx="3591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(3)</a:t>
            </a:r>
            <a:r>
              <a:rPr lang="zh-CN" altLang="en-US" sz="2400" b="1" dirty="0">
                <a:solidFill>
                  <a:prstClr val="black"/>
                </a:solidFill>
                <a:latin typeface="宋体"/>
              </a:rPr>
              <a:t>方程组有无穷多个解</a:t>
            </a:r>
            <a:r>
              <a:rPr lang="en-US" altLang="zh-CN" sz="2400" b="1" dirty="0">
                <a:solidFill>
                  <a:prstClr val="black"/>
                </a:solidFill>
                <a:latin typeface="宋体"/>
              </a:rPr>
              <a:t>:</a:t>
            </a:r>
            <a:endParaRPr lang="zh-CN" altLang="en-US" sz="2400" b="1" dirty="0">
              <a:solidFill>
                <a:prstClr val="black"/>
              </a:solidFill>
              <a:latin typeface="宋体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3779912" y="4437112"/>
            <a:ext cx="1656184" cy="461665"/>
            <a:chOff x="3851920" y="3615407"/>
            <a:chExt cx="1656184" cy="461665"/>
          </a:xfrm>
        </p:grpSpPr>
        <p:graphicFrame>
          <p:nvGraphicFramePr>
            <p:cNvPr id="65" name="对象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0738670"/>
                </p:ext>
              </p:extLst>
            </p:nvPr>
          </p:nvGraphicFramePr>
          <p:xfrm>
            <a:off x="4784204" y="3712964"/>
            <a:ext cx="7239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90" name="Equation" r:id="rId25" imgW="723586" imgH="291973" progId="Equation.DSMT4">
                    <p:embed/>
                  </p:oleObj>
                </mc:Choice>
                <mc:Fallback>
                  <p:oleObj name="Equation" r:id="rId25" imgW="723586" imgH="291973" progId="Equation.DSMT4">
                    <p:embed/>
                    <p:pic>
                      <p:nvPicPr>
                        <p:cNvPr id="0" name="Picture 1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4204" y="3712964"/>
                          <a:ext cx="7239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" name="TextBox 65"/>
            <p:cNvSpPr txBox="1"/>
            <p:nvPr/>
          </p:nvSpPr>
          <p:spPr>
            <a:xfrm>
              <a:off x="3851920" y="3615407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求得：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51520" y="5284564"/>
            <a:ext cx="8137450" cy="520700"/>
            <a:chOff x="251520" y="5284564"/>
            <a:chExt cx="8137450" cy="520700"/>
          </a:xfrm>
        </p:grpSpPr>
        <p:grpSp>
          <p:nvGrpSpPr>
            <p:cNvPr id="52" name="组合 51"/>
            <p:cNvGrpSpPr/>
            <p:nvPr/>
          </p:nvGrpSpPr>
          <p:grpSpPr>
            <a:xfrm>
              <a:off x="251520" y="5284564"/>
              <a:ext cx="6521337" cy="520700"/>
              <a:chOff x="473591" y="4076700"/>
              <a:chExt cx="6521337" cy="520700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473591" y="4119463"/>
                <a:ext cx="65213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b="1" kern="0" dirty="0">
                    <a:solidFill>
                      <a:prstClr val="black"/>
                    </a:solidFill>
                  </a:rPr>
                  <a:t>其通解为：</a:t>
                </a: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                                                                </a:t>
                </a:r>
                <a:r>
                  <a:rPr lang="zh-CN" altLang="en-US" sz="2400" b="1" kern="0" dirty="0">
                    <a:solidFill>
                      <a:prstClr val="black"/>
                    </a:solidFill>
                  </a:rPr>
                  <a:t>，</a:t>
                </a:r>
                <a:endPara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graphicFrame>
            <p:nvGraphicFramePr>
              <p:cNvPr id="54" name="对象 5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99960891"/>
                  </p:ext>
                </p:extLst>
              </p:nvPr>
            </p:nvGraphicFramePr>
            <p:xfrm>
              <a:off x="2014538" y="4076700"/>
              <a:ext cx="4483100" cy="520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491" name="Equation" r:id="rId27" imgW="4483100" imgH="520700" progId="Equation.DSMT4">
                      <p:embed/>
                    </p:oleObj>
                  </mc:Choice>
                  <mc:Fallback>
                    <p:oleObj name="Equation" r:id="rId27" imgW="4483100" imgH="520700" progId="Equation.DSMT4">
                      <p:embed/>
                      <p:pic>
                        <p:nvPicPr>
                          <p:cNvPr id="0" name="Picture 1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4538" y="4076700"/>
                            <a:ext cx="4483100" cy="5207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" name="TextBox 13"/>
            <p:cNvSpPr txBox="1"/>
            <p:nvPr/>
          </p:nvSpPr>
          <p:spPr>
            <a:xfrm>
              <a:off x="6412147" y="5343599"/>
              <a:ext cx="19768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zh-CN" altLang="en-US" sz="2400" b="1" dirty="0"/>
                <a:t>为任意实数</a:t>
              </a:r>
              <a:r>
                <a:rPr lang="en-US" altLang="zh-CN" sz="2400" b="1" dirty="0"/>
                <a:t>.</a:t>
              </a:r>
              <a:endParaRPr lang="zh-CN" altLang="en-US" sz="2400" b="1" dirty="0"/>
            </a:p>
          </p:txBody>
        </p:sp>
      </p:grpSp>
      <p:sp>
        <p:nvSpPr>
          <p:cNvPr id="48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</a:p>
        </p:txBody>
      </p:sp>
      <p:graphicFrame>
        <p:nvGraphicFramePr>
          <p:cNvPr id="9236" name="Object 20"/>
          <p:cNvGraphicFramePr>
            <a:graphicFrameLocks noChangeAspect="1"/>
          </p:cNvGraphicFramePr>
          <p:nvPr/>
        </p:nvGraphicFramePr>
        <p:xfrm>
          <a:off x="5881688" y="4071938"/>
          <a:ext cx="19939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92" name="Equation" r:id="rId29" imgW="1993900" imgH="1117600" progId="Equation.DSMT4">
                  <p:embed/>
                </p:oleObj>
              </mc:Choice>
              <mc:Fallback>
                <p:oleObj name="Equation" r:id="rId29" imgW="1993900" imgH="1117600" progId="Equation.DSMT4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1688" y="4071938"/>
                        <a:ext cx="199390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矩形 40"/>
          <p:cNvSpPr/>
          <p:nvPr/>
        </p:nvSpPr>
        <p:spPr>
          <a:xfrm>
            <a:off x="323527" y="332656"/>
            <a:ext cx="1801471" cy="540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14888" y="332656"/>
            <a:ext cx="1810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典型例题</a:t>
            </a:r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5896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5287486" y="3366482"/>
            <a:ext cx="2956922" cy="42255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5292080" y="3861048"/>
            <a:ext cx="2952328" cy="402431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3.4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线性方程组的解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7504" y="70420"/>
            <a:ext cx="8409674" cy="1930401"/>
            <a:chOff x="107504" y="70420"/>
            <a:chExt cx="8409674" cy="1930401"/>
          </a:xfrm>
        </p:grpSpPr>
        <p:sp>
          <p:nvSpPr>
            <p:cNvPr id="5" name="TextBox 4"/>
            <p:cNvSpPr txBox="1"/>
            <p:nvPr/>
          </p:nvSpPr>
          <p:spPr>
            <a:xfrm>
              <a:off x="107504" y="692696"/>
              <a:ext cx="8409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宋体"/>
                </a:rPr>
                <a:t>     已知方程组                            ，讨论</a:t>
              </a:r>
              <a:r>
                <a:rPr lang="en-US" altLang="zh-CN" sz="2400" b="1" dirty="0">
                  <a:solidFill>
                    <a:prstClr val="black"/>
                  </a:solidFill>
                  <a:latin typeface="宋体"/>
                </a:rPr>
                <a:t> 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zh-CN" altLang="en-US" sz="2400" b="1" dirty="0">
                  <a:solidFill>
                    <a:prstClr val="black"/>
                  </a:solidFill>
                  <a:latin typeface="宋体"/>
                </a:rPr>
                <a:t>、</a:t>
              </a:r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7812881"/>
                </p:ext>
              </p:extLst>
            </p:nvPr>
          </p:nvGraphicFramePr>
          <p:xfrm>
            <a:off x="2575148" y="70420"/>
            <a:ext cx="4229100" cy="1930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2" name="Equation" r:id="rId3" imgW="4229100" imgH="1930400" progId="Equation.DSMT4">
                    <p:embed/>
                  </p:oleObj>
                </mc:Choice>
                <mc:Fallback>
                  <p:oleObj name="Equation" r:id="rId3" imgW="4229100" imgH="1930400" progId="Equation.DSMT4">
                    <p:embed/>
                    <p:pic>
                      <p:nvPicPr>
                        <p:cNvPr id="0" name="Picture 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5148" y="70420"/>
                          <a:ext cx="4229100" cy="1930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TextBox 6"/>
          <p:cNvSpPr txBox="1"/>
          <p:nvPr/>
        </p:nvSpPr>
        <p:spPr>
          <a:xfrm>
            <a:off x="106934" y="1955631"/>
            <a:ext cx="8209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zh-CN" altLang="en-US" sz="2400" b="1" dirty="0">
                <a:solidFill>
                  <a:prstClr val="black"/>
                </a:solidFill>
                <a:latin typeface="宋体"/>
              </a:rPr>
              <a:t>取何值时，线性方程组无解，有解？若有解，求出通解。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214" y="2420888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思路：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97968" y="2823319"/>
            <a:ext cx="3886000" cy="461665"/>
            <a:chOff x="397968" y="2823319"/>
            <a:chExt cx="3886000" cy="461665"/>
          </a:xfrm>
        </p:grpSpPr>
        <p:sp>
          <p:nvSpPr>
            <p:cNvPr id="10" name="TextBox 9"/>
            <p:cNvSpPr txBox="1"/>
            <p:nvPr/>
          </p:nvSpPr>
          <p:spPr>
            <a:xfrm>
              <a:off x="397968" y="2823319"/>
              <a:ext cx="3886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方程组无解</a:t>
              </a:r>
              <a:endParaRPr lang="zh-CN" altLang="en-US" sz="2400" b="1" dirty="0">
                <a:solidFill>
                  <a:srgbClr val="FF0000"/>
                </a:solidFill>
                <a:latin typeface="宋体"/>
              </a:endParaRPr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672647"/>
                </p:ext>
              </p:extLst>
            </p:nvPr>
          </p:nvGraphicFramePr>
          <p:xfrm>
            <a:off x="615810" y="2852936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3" name="Equation" r:id="rId5" imgW="1676400" imgH="419100" progId="Equation.DSMT4">
                    <p:embed/>
                  </p:oleObj>
                </mc:Choice>
                <mc:Fallback>
                  <p:oleObj name="Equation" r:id="rId5" imgW="1676400" imgH="419100" progId="Equation.DSMT4">
                    <p:embed/>
                    <p:pic>
                      <p:nvPicPr>
                        <p:cNvPr id="0" name="Picture 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810" y="2852936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2174680"/>
                </p:ext>
              </p:extLst>
            </p:nvPr>
          </p:nvGraphicFramePr>
          <p:xfrm>
            <a:off x="2306984" y="2996952"/>
            <a:ext cx="3429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4" name="Equation" r:id="rId7" imgW="342603" imgH="215713" progId="Equation.DSMT4">
                    <p:embed/>
                  </p:oleObj>
                </mc:Choice>
                <mc:Fallback>
                  <p:oleObj name="Equation" r:id="rId7" imgW="342603" imgH="215713" progId="Equation.DSMT4">
                    <p:embed/>
                    <p:pic>
                      <p:nvPicPr>
                        <p:cNvPr id="0" name="Picture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6984" y="2996952"/>
                          <a:ext cx="342900" cy="215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矩形 31"/>
          <p:cNvSpPr/>
          <p:nvPr/>
        </p:nvSpPr>
        <p:spPr>
          <a:xfrm>
            <a:off x="107504" y="2823319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CN" altLang="en-US" sz="2400" dirty="0"/>
          </a:p>
        </p:txBody>
      </p:sp>
      <p:grpSp>
        <p:nvGrpSpPr>
          <p:cNvPr id="35" name="组合 34"/>
          <p:cNvGrpSpPr/>
          <p:nvPr/>
        </p:nvGrpSpPr>
        <p:grpSpPr>
          <a:xfrm>
            <a:off x="467544" y="2823319"/>
            <a:ext cx="3121063" cy="461665"/>
            <a:chOff x="467544" y="2823319"/>
            <a:chExt cx="3121063" cy="461665"/>
          </a:xfrm>
        </p:grpSpPr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962495"/>
                </p:ext>
              </p:extLst>
            </p:nvPr>
          </p:nvGraphicFramePr>
          <p:xfrm>
            <a:off x="904280" y="2914451"/>
            <a:ext cx="7874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5" name="Equation" r:id="rId9" imgW="787400" imgH="279400" progId="Equation.DSMT4">
                    <p:embed/>
                  </p:oleObj>
                </mc:Choice>
                <mc:Fallback>
                  <p:oleObj name="Equation" r:id="rId9" imgW="787400" imgH="279400" progId="Equation.DSMT4">
                    <p:embed/>
                    <p:pic>
                      <p:nvPicPr>
                        <p:cNvPr id="0" name="Picture 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4280" y="2914451"/>
                          <a:ext cx="787400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TextBox 32"/>
            <p:cNvSpPr txBox="1"/>
            <p:nvPr/>
          </p:nvSpPr>
          <p:spPr>
            <a:xfrm>
              <a:off x="467544" y="2823319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当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47664" y="2823319"/>
              <a:ext cx="2040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，方程组无解</a:t>
              </a:r>
              <a:endParaRPr lang="zh-CN" altLang="en-US" sz="2400" b="1" dirty="0">
                <a:latin typeface="宋体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07504" y="3255367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zh-CN" altLang="en-US" sz="2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04838" y="3244334"/>
            <a:ext cx="4682648" cy="461665"/>
            <a:chOff x="604838" y="3244334"/>
            <a:chExt cx="4682648" cy="461665"/>
          </a:xfrm>
        </p:grpSpPr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2727472"/>
                </p:ext>
              </p:extLst>
            </p:nvPr>
          </p:nvGraphicFramePr>
          <p:xfrm>
            <a:off x="604838" y="3284538"/>
            <a:ext cx="2133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6" name="Equation" r:id="rId11" imgW="2133600" imgH="419100" progId="Equation.DSMT4">
                    <p:embed/>
                  </p:oleObj>
                </mc:Choice>
                <mc:Fallback>
                  <p:oleObj name="Equation" r:id="rId11" imgW="2133600" imgH="419100" progId="Equation.DSMT4">
                    <p:embed/>
                    <p:pic>
                      <p:nvPicPr>
                        <p:cNvPr id="0" name="Picture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4838" y="3284538"/>
                          <a:ext cx="2133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矩形 36"/>
            <p:cNvSpPr/>
            <p:nvPr/>
          </p:nvSpPr>
          <p:spPr>
            <a:xfrm>
              <a:off x="2627784" y="3244334"/>
              <a:ext cx="26597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方程组有无穷多解</a:t>
              </a:r>
              <a:endParaRPr lang="zh-CN" altLang="en-US" sz="2400" b="1" dirty="0">
                <a:solidFill>
                  <a:srgbClr val="FF0000"/>
                </a:solidFill>
                <a:latin typeface="宋体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67544" y="3140968"/>
            <a:ext cx="3076483" cy="646331"/>
            <a:chOff x="467544" y="3495198"/>
            <a:chExt cx="3076483" cy="646331"/>
          </a:xfrm>
        </p:grpSpPr>
        <p:sp>
          <p:nvSpPr>
            <p:cNvPr id="40" name="TextBox 39"/>
            <p:cNvSpPr txBox="1"/>
            <p:nvPr/>
          </p:nvSpPr>
          <p:spPr>
            <a:xfrm>
              <a:off x="467544" y="3495198"/>
              <a:ext cx="30764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/>
                <a:t>当            且            时，</a:t>
              </a:r>
              <a:endParaRPr lang="en-US" altLang="zh-CN" sz="2400" b="1" dirty="0"/>
            </a:p>
          </p:txBody>
        </p:sp>
        <p:graphicFrame>
          <p:nvGraphicFramePr>
            <p:cNvPr id="41" name="对象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0914638"/>
                </p:ext>
              </p:extLst>
            </p:nvPr>
          </p:nvGraphicFramePr>
          <p:xfrm>
            <a:off x="899592" y="3707160"/>
            <a:ext cx="787400" cy="268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7" name="Equation" r:id="rId13" imgW="787400" imgH="279400" progId="Equation.DSMT4">
                    <p:embed/>
                  </p:oleObj>
                </mc:Choice>
                <mc:Fallback>
                  <p:oleObj name="Equation" r:id="rId13" imgW="787400" imgH="279400" progId="Equation.DSMT4">
                    <p:embed/>
                    <p:pic>
                      <p:nvPicPr>
                        <p:cNvPr id="0" name="Picture 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9592" y="3707160"/>
                          <a:ext cx="787400" cy="268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6308035"/>
                </p:ext>
              </p:extLst>
            </p:nvPr>
          </p:nvGraphicFramePr>
          <p:xfrm>
            <a:off x="1907704" y="3687415"/>
            <a:ext cx="8763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8" name="Equation" r:id="rId15" imgW="876300" imgH="342900" progId="Equation.DSMT4">
                    <p:embed/>
                  </p:oleObj>
                </mc:Choice>
                <mc:Fallback>
                  <p:oleObj name="Equation" r:id="rId15" imgW="876300" imgH="342900" progId="Equation.DSMT4">
                    <p:embed/>
                    <p:pic>
                      <p:nvPicPr>
                        <p:cNvPr id="0" name="Picture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7704" y="3687415"/>
                          <a:ext cx="876300" cy="342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"/>
          <p:cNvGrpSpPr/>
          <p:nvPr/>
        </p:nvGrpSpPr>
        <p:grpSpPr>
          <a:xfrm>
            <a:off x="395536" y="4293096"/>
            <a:ext cx="7951068" cy="461665"/>
            <a:chOff x="395536" y="4293096"/>
            <a:chExt cx="7951068" cy="461665"/>
          </a:xfrm>
        </p:grpSpPr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2267222"/>
                </p:ext>
              </p:extLst>
            </p:nvPr>
          </p:nvGraphicFramePr>
          <p:xfrm>
            <a:off x="1907704" y="4293096"/>
            <a:ext cx="64389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9" name="Equation" r:id="rId17" imgW="6438900" imgH="444500" progId="Equation.DSMT4">
                    <p:embed/>
                  </p:oleObj>
                </mc:Choice>
                <mc:Fallback>
                  <p:oleObj name="Equation" r:id="rId17" imgW="6438900" imgH="444500" progId="Equation.DSMT4">
                    <p:embed/>
                    <p:pic>
                      <p:nvPicPr>
                        <p:cNvPr id="0" name="Picture 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7704" y="4293096"/>
                          <a:ext cx="64389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TextBox 44"/>
            <p:cNvSpPr txBox="1"/>
            <p:nvPr/>
          </p:nvSpPr>
          <p:spPr>
            <a:xfrm>
              <a:off x="395536" y="4293096"/>
              <a:ext cx="17315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其通解为：</a:t>
              </a:r>
            </a:p>
          </p:txBody>
        </p:sp>
      </p:grpSp>
      <p:sp>
        <p:nvSpPr>
          <p:cNvPr id="47" name="矩形 46"/>
          <p:cNvSpPr/>
          <p:nvPr/>
        </p:nvSpPr>
        <p:spPr>
          <a:xfrm>
            <a:off x="107504" y="4767535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zh-CN" altLang="en-US" sz="24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545386" y="4725144"/>
            <a:ext cx="4818702" cy="476908"/>
            <a:chOff x="545386" y="4725144"/>
            <a:chExt cx="4818702" cy="476908"/>
          </a:xfrm>
        </p:grpSpPr>
        <p:sp>
          <p:nvSpPr>
            <p:cNvPr id="16" name="TextBox 15"/>
            <p:cNvSpPr txBox="1"/>
            <p:nvPr/>
          </p:nvSpPr>
          <p:spPr>
            <a:xfrm>
              <a:off x="2704386" y="4725144"/>
              <a:ext cx="26597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2400" b="1" dirty="0">
                  <a:solidFill>
                    <a:srgbClr val="FF0000"/>
                  </a:solidFill>
                  <a:latin typeface="宋体"/>
                </a:rPr>
                <a:t>，方程组有无穷解</a:t>
              </a:r>
            </a:p>
          </p:txBody>
        </p:sp>
        <p:graphicFrame>
          <p:nvGraphicFramePr>
            <p:cNvPr id="48" name="对象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0312192"/>
                </p:ext>
              </p:extLst>
            </p:nvPr>
          </p:nvGraphicFramePr>
          <p:xfrm>
            <a:off x="545386" y="4782952"/>
            <a:ext cx="21590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0" name="Equation" r:id="rId19" imgW="2159000" imgH="419100" progId="Equation.DSMT4">
                    <p:embed/>
                  </p:oleObj>
                </mc:Choice>
                <mc:Fallback>
                  <p:oleObj name="Equation" r:id="rId19" imgW="2159000" imgH="419100" progId="Equation.DSMT4">
                    <p:embed/>
                    <p:pic>
                      <p:nvPicPr>
                        <p:cNvPr id="0" name="Picture 1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386" y="4782952"/>
                          <a:ext cx="21590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组合 24"/>
          <p:cNvGrpSpPr/>
          <p:nvPr/>
        </p:nvGrpSpPr>
        <p:grpSpPr>
          <a:xfrm>
            <a:off x="467544" y="3759423"/>
            <a:ext cx="5086970" cy="461665"/>
            <a:chOff x="565150" y="4119463"/>
            <a:chExt cx="5086970" cy="461665"/>
          </a:xfrm>
        </p:grpSpPr>
        <p:sp>
          <p:nvSpPr>
            <p:cNvPr id="43" name="TextBox 42"/>
            <p:cNvSpPr txBox="1"/>
            <p:nvPr/>
          </p:nvSpPr>
          <p:spPr>
            <a:xfrm>
              <a:off x="2683037" y="4119463"/>
              <a:ext cx="29690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方程组有无穷多解，</a:t>
              </a:r>
            </a:p>
          </p:txBody>
        </p:sp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2908150"/>
                </p:ext>
              </p:extLst>
            </p:nvPr>
          </p:nvGraphicFramePr>
          <p:xfrm>
            <a:off x="565150" y="4149080"/>
            <a:ext cx="21463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1" name="Equation" r:id="rId21" imgW="2146300" imgH="419100" progId="Equation.DSMT4">
                    <p:embed/>
                  </p:oleObj>
                </mc:Choice>
                <mc:Fallback>
                  <p:oleObj name="Equation" r:id="rId21" imgW="2146300" imgH="419100" progId="Equation.DSMT4">
                    <p:embed/>
                    <p:pic>
                      <p:nvPicPr>
                        <p:cNvPr id="0" name="Picture 1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150" y="4149080"/>
                          <a:ext cx="21463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组合 25"/>
          <p:cNvGrpSpPr/>
          <p:nvPr/>
        </p:nvGrpSpPr>
        <p:grpSpPr>
          <a:xfrm>
            <a:off x="467544" y="4797152"/>
            <a:ext cx="8066632" cy="461665"/>
            <a:chOff x="467544" y="4797152"/>
            <a:chExt cx="8066632" cy="461665"/>
          </a:xfrm>
        </p:grpSpPr>
        <p:grpSp>
          <p:nvGrpSpPr>
            <p:cNvPr id="14" name="组合 13"/>
            <p:cNvGrpSpPr/>
            <p:nvPr/>
          </p:nvGrpSpPr>
          <p:grpSpPr>
            <a:xfrm>
              <a:off x="467544" y="4797152"/>
              <a:ext cx="8066632" cy="461665"/>
              <a:chOff x="467544" y="4034681"/>
              <a:chExt cx="8066632" cy="461665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467544" y="4034681"/>
                <a:ext cx="80666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/>
                  <a:t>当            且             时，                                方程组有无穷多解，</a:t>
                </a:r>
              </a:p>
            </p:txBody>
          </p:sp>
          <p:graphicFrame>
            <p:nvGraphicFramePr>
              <p:cNvPr id="50" name="对象 4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69072892"/>
                  </p:ext>
                </p:extLst>
              </p:nvPr>
            </p:nvGraphicFramePr>
            <p:xfrm>
              <a:off x="867618" y="4123779"/>
              <a:ext cx="787400" cy="279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92" name="Equation" r:id="rId23" imgW="787400" imgH="279400" progId="Equation.DSMT4">
                      <p:embed/>
                    </p:oleObj>
                  </mc:Choice>
                  <mc:Fallback>
                    <p:oleObj name="Equation" r:id="rId23" imgW="787400" imgH="279400" progId="Equation.DSMT4">
                      <p:embed/>
                      <p:pic>
                        <p:nvPicPr>
                          <p:cNvPr id="0" name="Picture 1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7618" y="4123779"/>
                            <a:ext cx="787400" cy="2794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" name="对象 5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90396293"/>
                  </p:ext>
                </p:extLst>
              </p:nvPr>
            </p:nvGraphicFramePr>
            <p:xfrm>
              <a:off x="1967508" y="4101622"/>
              <a:ext cx="876300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93" name="Equation" r:id="rId25" imgW="876300" imgH="342900" progId="Equation.DSMT4">
                      <p:embed/>
                    </p:oleObj>
                  </mc:Choice>
                  <mc:Fallback>
                    <p:oleObj name="Equation" r:id="rId25" imgW="876300" imgH="342900" progId="Equation.DSMT4">
                      <p:embed/>
                      <p:pic>
                        <p:nvPicPr>
                          <p:cNvPr id="0" name="Picture 1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7508" y="4101622"/>
                            <a:ext cx="876300" cy="3429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3" name="对象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6452535"/>
                </p:ext>
              </p:extLst>
            </p:nvPr>
          </p:nvGraphicFramePr>
          <p:xfrm>
            <a:off x="3453331" y="4810100"/>
            <a:ext cx="21463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4" name="Equation" r:id="rId27" imgW="2146300" imgH="419100" progId="Equation.DSMT4">
                    <p:embed/>
                  </p:oleObj>
                </mc:Choice>
                <mc:Fallback>
                  <p:oleObj name="Equation" r:id="rId27" imgW="2146300" imgH="419100" progId="Equation.DSMT4">
                    <p:embed/>
                    <p:pic>
                      <p:nvPicPr>
                        <p:cNvPr id="0" name="Picture 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3331" y="4810100"/>
                          <a:ext cx="21463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" name="组合 53"/>
          <p:cNvGrpSpPr/>
          <p:nvPr/>
        </p:nvGrpSpPr>
        <p:grpSpPr>
          <a:xfrm>
            <a:off x="179512" y="2391271"/>
            <a:ext cx="8152060" cy="1901825"/>
            <a:chOff x="179512" y="2391271"/>
            <a:chExt cx="8152060" cy="1901825"/>
          </a:xfrm>
        </p:grpSpPr>
        <p:grpSp>
          <p:nvGrpSpPr>
            <p:cNvPr id="24" name="组合 23"/>
            <p:cNvGrpSpPr/>
            <p:nvPr/>
          </p:nvGrpSpPr>
          <p:grpSpPr>
            <a:xfrm>
              <a:off x="179512" y="2391271"/>
              <a:ext cx="8152060" cy="1901825"/>
              <a:chOff x="179512" y="899220"/>
              <a:chExt cx="8152060" cy="190182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179512" y="899220"/>
                <a:ext cx="51395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b="1" kern="0" dirty="0">
                    <a:solidFill>
                      <a:prstClr val="black"/>
                    </a:solidFill>
                    <a:latin typeface="+mn-ea"/>
                  </a:rPr>
                  <a:t>     </a:t>
                </a: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</a:rPr>
                  <a:t>对增广矩阵进行初等行变换</a:t>
                </a:r>
                <a:r>
                  <a:rPr kumimoji="0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</a:rPr>
                  <a:t>,</a:t>
                </a: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</a:rPr>
                  <a:t>得</a:t>
                </a:r>
              </a:p>
            </p:txBody>
          </p:sp>
          <p:graphicFrame>
            <p:nvGraphicFramePr>
              <p:cNvPr id="9" name="对象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72621202"/>
                  </p:ext>
                </p:extLst>
              </p:nvPr>
            </p:nvGraphicFramePr>
            <p:xfrm>
              <a:off x="5220072" y="1010345"/>
              <a:ext cx="3111500" cy="1790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95" name="Equation" r:id="rId29" imgW="3111500" imgH="1790700" progId="Equation.DSMT4">
                      <p:embed/>
                    </p:oleObj>
                  </mc:Choice>
                  <mc:Fallback>
                    <p:oleObj name="Equation" r:id="rId29" imgW="3111500" imgH="1790700" progId="Equation.DSMT4">
                      <p:embed/>
                      <p:pic>
                        <p:nvPicPr>
                          <p:cNvPr id="0" name="Picture 1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20072" y="1010345"/>
                            <a:ext cx="3111500" cy="17907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31" name="直接连接符 30"/>
            <p:cNvCxnSpPr/>
            <p:nvPr/>
          </p:nvCxnSpPr>
          <p:spPr>
            <a:xfrm>
              <a:off x="7452320" y="2636912"/>
              <a:ext cx="0" cy="1569368"/>
            </a:xfrm>
            <a:prstGeom prst="line">
              <a:avLst/>
            </a:prstGeom>
            <a:ln w="3810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395536" y="5229200"/>
            <a:ext cx="8125346" cy="461665"/>
            <a:chOff x="395536" y="5229200"/>
            <a:chExt cx="8125346" cy="461665"/>
          </a:xfrm>
        </p:grpSpPr>
        <p:grpSp>
          <p:nvGrpSpPr>
            <p:cNvPr id="18" name="组合 17"/>
            <p:cNvGrpSpPr/>
            <p:nvPr/>
          </p:nvGrpSpPr>
          <p:grpSpPr>
            <a:xfrm>
              <a:off x="395536" y="5229200"/>
              <a:ext cx="6223178" cy="461665"/>
              <a:chOff x="395536" y="5229200"/>
              <a:chExt cx="6223178" cy="461665"/>
            </a:xfrm>
          </p:grpSpPr>
          <p:graphicFrame>
            <p:nvGraphicFramePr>
              <p:cNvPr id="19" name="对象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20764094"/>
                  </p:ext>
                </p:extLst>
              </p:nvPr>
            </p:nvGraphicFramePr>
            <p:xfrm>
              <a:off x="1961108" y="5229200"/>
              <a:ext cx="4483100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96" name="Equation" r:id="rId31" imgW="4483100" imgH="444500" progId="Equation.DSMT4">
                      <p:embed/>
                    </p:oleObj>
                  </mc:Choice>
                  <mc:Fallback>
                    <p:oleObj name="Equation" r:id="rId31" imgW="4483100" imgH="444500" progId="Equation.DSMT4">
                      <p:embed/>
                      <p:pic>
                        <p:nvPicPr>
                          <p:cNvPr id="0" name="Picture 1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1108" y="5229200"/>
                            <a:ext cx="4483100" cy="444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" name="TextBox 51"/>
              <p:cNvSpPr txBox="1"/>
              <p:nvPr/>
            </p:nvSpPr>
            <p:spPr>
              <a:xfrm>
                <a:off x="395536" y="5229200"/>
                <a:ext cx="62231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/>
                  <a:t>其通解为：                                                                </a:t>
                </a:r>
                <a:r>
                  <a:rPr lang="en-US" altLang="zh-CN" sz="2400" b="1" dirty="0"/>
                  <a:t>,</a:t>
                </a:r>
                <a:endParaRPr lang="zh-CN" altLang="en-US" sz="2400" b="1" dirty="0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6383758" y="5229200"/>
              <a:ext cx="21371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altLang="zh-CN" sz="2400" b="1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en-US" sz="2400" b="1" dirty="0"/>
                <a:t>为任意实数</a:t>
              </a:r>
              <a:r>
                <a:rPr lang="en-US" altLang="zh-CN" sz="2400" b="1" dirty="0"/>
                <a:t>.</a:t>
              </a:r>
              <a:endParaRPr lang="zh-CN" altLang="en-US" sz="2400" b="1" dirty="0"/>
            </a:p>
          </p:txBody>
        </p:sp>
      </p:grpSp>
      <p:sp>
        <p:nvSpPr>
          <p:cNvPr id="56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</a:p>
        </p:txBody>
      </p:sp>
      <p:sp>
        <p:nvSpPr>
          <p:cNvPr id="55" name="矩形 54"/>
          <p:cNvSpPr/>
          <p:nvPr/>
        </p:nvSpPr>
        <p:spPr>
          <a:xfrm>
            <a:off x="188151" y="116632"/>
            <a:ext cx="1801471" cy="540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79512" y="116632"/>
            <a:ext cx="1810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典型例题</a:t>
            </a:r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3112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1" grpId="0" animBg="1"/>
      <p:bldP spid="21" grpId="1" animBg="1"/>
      <p:bldP spid="21" grpId="2" animBg="1"/>
      <p:bldP spid="7" grpId="0"/>
      <p:bldP spid="22" grpId="0"/>
      <p:bldP spid="32" grpId="0"/>
      <p:bldP spid="36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21288"/>
            <a:ext cx="7772400" cy="576064"/>
          </a:xfrm>
        </p:spPr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3.4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线性方程组的解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88640"/>
            <a:ext cx="768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宋体"/>
              </a:rPr>
              <a:t>例</a:t>
            </a:r>
            <a:r>
              <a:rPr lang="en-US" altLang="zh-CN" sz="2400" b="1" dirty="0">
                <a:solidFill>
                  <a:prstClr val="black"/>
                </a:solidFill>
                <a:latin typeface="宋体"/>
              </a:rPr>
              <a:t>4</a:t>
            </a:r>
            <a:r>
              <a:rPr lang="zh-CN" altLang="en-US" sz="2400" b="1" dirty="0">
                <a:solidFill>
                  <a:prstClr val="black"/>
                </a:solidFill>
                <a:latin typeface="宋体"/>
              </a:rPr>
              <a:t>：讨论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zh-CN" altLang="en-US" sz="2400" b="1" dirty="0">
                <a:solidFill>
                  <a:prstClr val="black"/>
                </a:solidFill>
                <a:latin typeface="宋体"/>
              </a:rPr>
              <a:t>取何值时，下面方程组有解，并求解。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383301"/>
              </p:ext>
            </p:extLst>
          </p:nvPr>
        </p:nvGraphicFramePr>
        <p:xfrm>
          <a:off x="1654175" y="620266"/>
          <a:ext cx="51181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4" name="Equation" r:id="rId3" imgW="5118100" imgH="1498600" progId="Equation.DSMT4">
                  <p:embed/>
                </p:oleObj>
              </mc:Choice>
              <mc:Fallback>
                <p:oleObj name="Equation" r:id="rId3" imgW="5118100" imgH="1498600" progId="Equation.DSMT4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620266"/>
                        <a:ext cx="5118100" cy="149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7898" y="2103240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思路：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899592" y="2103239"/>
            <a:ext cx="3384376" cy="461715"/>
            <a:chOff x="899592" y="2103239"/>
            <a:chExt cx="3384376" cy="461715"/>
          </a:xfrm>
        </p:grpSpPr>
        <p:sp>
          <p:nvSpPr>
            <p:cNvPr id="22" name="TextBox 21"/>
            <p:cNvSpPr txBox="1"/>
            <p:nvPr/>
          </p:nvSpPr>
          <p:spPr>
            <a:xfrm>
              <a:off x="899592" y="2103239"/>
              <a:ext cx="803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易知</a:t>
              </a:r>
            </a:p>
          </p:txBody>
        </p:sp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4532851"/>
                </p:ext>
              </p:extLst>
            </p:nvPr>
          </p:nvGraphicFramePr>
          <p:xfrm>
            <a:off x="1705868" y="2120454"/>
            <a:ext cx="25781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5" name="Equation" r:id="rId5" imgW="2578100" imgH="444500" progId="Equation.DSMT4">
                    <p:embed/>
                  </p:oleObj>
                </mc:Choice>
                <mc:Fallback>
                  <p:oleObj name="Equation" r:id="rId5" imgW="2578100" imgH="444500" progId="Equation.DSMT4">
                    <p:embed/>
                    <p:pic>
                      <p:nvPicPr>
                        <p:cNvPr id="0" name="Picture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5868" y="2120454"/>
                          <a:ext cx="25781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矩形 23"/>
          <p:cNvSpPr/>
          <p:nvPr/>
        </p:nvSpPr>
        <p:spPr>
          <a:xfrm>
            <a:off x="125026" y="2535287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zh-CN" altLang="en-US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30238" y="2535287"/>
            <a:ext cx="6152663" cy="461665"/>
            <a:chOff x="630238" y="2535287"/>
            <a:chExt cx="6152663" cy="461665"/>
          </a:xfrm>
        </p:grpSpPr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5055080"/>
                </p:ext>
              </p:extLst>
            </p:nvPr>
          </p:nvGraphicFramePr>
          <p:xfrm>
            <a:off x="630238" y="2555875"/>
            <a:ext cx="21463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6" name="Equation" r:id="rId7" imgW="2146300" imgH="419100" progId="Equation.DSMT4">
                    <p:embed/>
                  </p:oleObj>
                </mc:Choice>
                <mc:Fallback>
                  <p:oleObj name="Equation" r:id="rId7" imgW="2146300" imgH="419100" progId="Equation.DSMT4">
                    <p:embed/>
                    <p:pic>
                      <p:nvPicPr>
                        <p:cNvPr id="0" name="Picture 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238" y="2555875"/>
                          <a:ext cx="21463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TextBox 25"/>
            <p:cNvSpPr txBox="1"/>
            <p:nvPr/>
          </p:nvSpPr>
          <p:spPr>
            <a:xfrm>
              <a:off x="4432578" y="2535287"/>
              <a:ext cx="23503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</a:rPr>
                <a:t>方程组有唯一解</a:t>
              </a:r>
            </a:p>
          </p:txBody>
        </p:sp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4891854"/>
                </p:ext>
              </p:extLst>
            </p:nvPr>
          </p:nvGraphicFramePr>
          <p:xfrm>
            <a:off x="3275856" y="2577852"/>
            <a:ext cx="8255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7" name="Equation" r:id="rId9" imgW="825500" imgH="419100" progId="Equation.DSMT4">
                    <p:embed/>
                  </p:oleObj>
                </mc:Choice>
                <mc:Fallback>
                  <p:oleObj name="Equation" r:id="rId9" imgW="825500" imgH="419100" progId="Equation.DSMT4">
                    <p:embed/>
                    <p:pic>
                      <p:nvPicPr>
                        <p:cNvPr id="0" name="Picture 1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5856" y="2577852"/>
                          <a:ext cx="8255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1959114"/>
                </p:ext>
              </p:extLst>
            </p:nvPr>
          </p:nvGraphicFramePr>
          <p:xfrm>
            <a:off x="2843808" y="2708920"/>
            <a:ext cx="3429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8" name="Equation" r:id="rId11" imgW="342603" imgH="215713" progId="Equation.DSMT4">
                    <p:embed/>
                  </p:oleObj>
                </mc:Choice>
                <mc:Fallback>
                  <p:oleObj name="Equation" r:id="rId11" imgW="342603" imgH="215713" progId="Equation.DSMT4">
                    <p:embed/>
                    <p:pic>
                      <p:nvPicPr>
                        <p:cNvPr id="0" name="Picture 1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3808" y="2708920"/>
                          <a:ext cx="342900" cy="215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3660175"/>
                </p:ext>
              </p:extLst>
            </p:nvPr>
          </p:nvGraphicFramePr>
          <p:xfrm>
            <a:off x="4157092" y="2708920"/>
            <a:ext cx="3429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9" name="Equation" r:id="rId13" imgW="342603" imgH="215713" progId="Equation.DSMT4">
                    <p:embed/>
                  </p:oleObj>
                </mc:Choice>
                <mc:Fallback>
                  <p:oleObj name="Equation" r:id="rId13" imgW="342603" imgH="215713" progId="Equation.DSMT4">
                    <p:embed/>
                    <p:pic>
                      <p:nvPicPr>
                        <p:cNvPr id="0" name="Picture 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7092" y="2708920"/>
                          <a:ext cx="342900" cy="215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539552" y="2535287"/>
            <a:ext cx="4370107" cy="461665"/>
            <a:chOff x="539552" y="1844824"/>
            <a:chExt cx="4370107" cy="461665"/>
          </a:xfrm>
        </p:grpSpPr>
        <p:sp>
          <p:nvSpPr>
            <p:cNvPr id="30" name="TextBox 29"/>
            <p:cNvSpPr txBox="1"/>
            <p:nvPr/>
          </p:nvSpPr>
          <p:spPr>
            <a:xfrm>
              <a:off x="539552" y="1844824"/>
              <a:ext cx="4370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宋体"/>
                </a:rPr>
                <a:t>当           时，有唯一解；</a:t>
              </a:r>
            </a:p>
          </p:txBody>
        </p:sp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9378600"/>
                </p:ext>
              </p:extLst>
            </p:nvPr>
          </p:nvGraphicFramePr>
          <p:xfrm>
            <a:off x="964084" y="1963589"/>
            <a:ext cx="16637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0" name="Equation" r:id="rId15" imgW="1663700" imgH="342900" progId="Equation.DSMT4">
                    <p:embed/>
                  </p:oleObj>
                </mc:Choice>
                <mc:Fallback>
                  <p:oleObj name="Equation" r:id="rId15" imgW="1663700" imgH="342900" progId="Equation.DSMT4">
                    <p:embed/>
                    <p:pic>
                      <p:nvPicPr>
                        <p:cNvPr id="0" name="Picture 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4084" y="1963589"/>
                          <a:ext cx="1663700" cy="342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557528" y="3009900"/>
            <a:ext cx="6230622" cy="850900"/>
            <a:chOff x="557528" y="3009900"/>
            <a:chExt cx="6230622" cy="850900"/>
          </a:xfrm>
        </p:grpSpPr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2762638"/>
                </p:ext>
              </p:extLst>
            </p:nvPr>
          </p:nvGraphicFramePr>
          <p:xfrm>
            <a:off x="1670050" y="3009900"/>
            <a:ext cx="5118100" cy="850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1" name="Equation" r:id="rId17" imgW="5117760" imgH="850680" progId="Equation.DSMT4">
                    <p:embed/>
                  </p:oleObj>
                </mc:Choice>
                <mc:Fallback>
                  <p:oleObj name="Equation" r:id="rId17" imgW="5117760" imgH="850680" progId="Equation.DSMT4">
                    <p:embed/>
                    <p:pic>
                      <p:nvPicPr>
                        <p:cNvPr id="0" name="Picture 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0050" y="3009900"/>
                          <a:ext cx="5118100" cy="850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TextBox 32"/>
            <p:cNvSpPr txBox="1"/>
            <p:nvPr/>
          </p:nvSpPr>
          <p:spPr>
            <a:xfrm>
              <a:off x="557528" y="3212976"/>
              <a:ext cx="14221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其解为：</a:t>
              </a:r>
            </a:p>
          </p:txBody>
        </p:sp>
      </p:grpSp>
      <p:sp>
        <p:nvSpPr>
          <p:cNvPr id="34" name="矩形 33"/>
          <p:cNvSpPr/>
          <p:nvPr/>
        </p:nvSpPr>
        <p:spPr>
          <a:xfrm>
            <a:off x="107504" y="3861048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zh-CN" altLang="en-US" sz="2400" dirty="0"/>
          </a:p>
        </p:txBody>
      </p:sp>
      <p:grpSp>
        <p:nvGrpSpPr>
          <p:cNvPr id="9" name="组合 8"/>
          <p:cNvGrpSpPr/>
          <p:nvPr/>
        </p:nvGrpSpPr>
        <p:grpSpPr>
          <a:xfrm>
            <a:off x="611560" y="3831431"/>
            <a:ext cx="5040560" cy="461665"/>
            <a:chOff x="611560" y="3831431"/>
            <a:chExt cx="5040560" cy="461665"/>
          </a:xfrm>
        </p:grpSpPr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2673125"/>
                </p:ext>
              </p:extLst>
            </p:nvPr>
          </p:nvGraphicFramePr>
          <p:xfrm>
            <a:off x="611560" y="3873996"/>
            <a:ext cx="21590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2" name="Equation" r:id="rId19" imgW="2159000" imgH="419100" progId="Equation.DSMT4">
                    <p:embed/>
                  </p:oleObj>
                </mc:Choice>
                <mc:Fallback>
                  <p:oleObj name="Equation" r:id="rId19" imgW="2159000" imgH="419100" progId="Equation.DSMT4">
                    <p:embed/>
                    <p:pic>
                      <p:nvPicPr>
                        <p:cNvPr id="0" name="Picture 1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560" y="3873996"/>
                          <a:ext cx="21590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TextBox 36"/>
            <p:cNvSpPr txBox="1"/>
            <p:nvPr/>
          </p:nvSpPr>
          <p:spPr>
            <a:xfrm>
              <a:off x="2683037" y="3831431"/>
              <a:ext cx="29690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</a:rPr>
                <a:t>，方程组有无穷多解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39552" y="3831431"/>
            <a:ext cx="4523995" cy="461665"/>
            <a:chOff x="539552" y="3831431"/>
            <a:chExt cx="4523995" cy="461665"/>
          </a:xfrm>
        </p:grpSpPr>
        <p:sp>
          <p:nvSpPr>
            <p:cNvPr id="35" name="TextBox 34"/>
            <p:cNvSpPr txBox="1"/>
            <p:nvPr/>
          </p:nvSpPr>
          <p:spPr>
            <a:xfrm>
              <a:off x="539552" y="3831431"/>
              <a:ext cx="4523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宋体"/>
                </a:rPr>
                <a:t>当          时，有无穷多解；</a:t>
              </a:r>
            </a:p>
          </p:txBody>
        </p:sp>
        <p:graphicFrame>
          <p:nvGraphicFramePr>
            <p:cNvPr id="38" name="对象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0450322"/>
                </p:ext>
              </p:extLst>
            </p:nvPr>
          </p:nvGraphicFramePr>
          <p:xfrm>
            <a:off x="1023268" y="3950196"/>
            <a:ext cx="14605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3" name="Equation" r:id="rId21" imgW="1459866" imgH="342751" progId="Equation.DSMT4">
                    <p:embed/>
                  </p:oleObj>
                </mc:Choice>
                <mc:Fallback>
                  <p:oleObj name="Equation" r:id="rId21" imgW="1459866" imgH="342751" progId="Equation.DSMT4">
                    <p:embed/>
                    <p:pic>
                      <p:nvPicPr>
                        <p:cNvPr id="0" name="Picture 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3268" y="3950196"/>
                          <a:ext cx="1460500" cy="342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/>
          <p:nvPr/>
        </p:nvGrpSpPr>
        <p:grpSpPr>
          <a:xfrm>
            <a:off x="506867" y="4274244"/>
            <a:ext cx="5940844" cy="787400"/>
            <a:chOff x="506867" y="4274244"/>
            <a:chExt cx="5940844" cy="787400"/>
          </a:xfrm>
        </p:grpSpPr>
        <p:sp>
          <p:nvSpPr>
            <p:cNvPr id="39" name="TextBox 38"/>
            <p:cNvSpPr txBox="1"/>
            <p:nvPr/>
          </p:nvSpPr>
          <p:spPr>
            <a:xfrm>
              <a:off x="506867" y="4437112"/>
              <a:ext cx="14221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其解为：</a:t>
              </a:r>
            </a:p>
          </p:txBody>
        </p:sp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6550694"/>
                </p:ext>
              </p:extLst>
            </p:nvPr>
          </p:nvGraphicFramePr>
          <p:xfrm>
            <a:off x="1835696" y="4509120"/>
            <a:ext cx="12700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4" name="Equation" r:id="rId23" imgW="1269449" imgH="393529" progId="Equation.DSMT4">
                    <p:embed/>
                  </p:oleObj>
                </mc:Choice>
                <mc:Fallback>
                  <p:oleObj name="Equation" r:id="rId23" imgW="1269449" imgH="393529" progId="Equation.DSMT4">
                    <p:embed/>
                    <p:pic>
                      <p:nvPicPr>
                        <p:cNvPr id="0" name="Picture 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696" y="4509120"/>
                          <a:ext cx="12700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TextBox 40"/>
            <p:cNvSpPr txBox="1"/>
            <p:nvPr/>
          </p:nvSpPr>
          <p:spPr>
            <a:xfrm>
              <a:off x="3026552" y="4437112"/>
              <a:ext cx="2040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为任意</a:t>
              </a:r>
              <a:r>
                <a:rPr lang="zh-CN" altLang="en-US" sz="2400" b="1" kern="0" dirty="0">
                  <a:solidFill>
                    <a:prstClr val="black"/>
                  </a:solidFill>
                </a:rPr>
                <a:t>实数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，</a:t>
              </a:r>
            </a:p>
          </p:txBody>
        </p:sp>
        <p:graphicFrame>
          <p:nvGraphicFramePr>
            <p:cNvPr id="42" name="对象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1124946"/>
                </p:ext>
              </p:extLst>
            </p:nvPr>
          </p:nvGraphicFramePr>
          <p:xfrm>
            <a:off x="4949111" y="4274244"/>
            <a:ext cx="1498600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5" name="Equation" r:id="rId25" imgW="1498600" imgH="787400" progId="Equation.DSMT4">
                    <p:embed/>
                  </p:oleObj>
                </mc:Choice>
                <mc:Fallback>
                  <p:oleObj name="Equation" r:id="rId25" imgW="1498600" imgH="787400" progId="Equation.DSMT4">
                    <p:embed/>
                    <p:pic>
                      <p:nvPicPr>
                        <p:cNvPr id="0" name="Picture 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9111" y="4274244"/>
                          <a:ext cx="1498600" cy="787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" name="矩形 42"/>
          <p:cNvSpPr/>
          <p:nvPr/>
        </p:nvSpPr>
        <p:spPr>
          <a:xfrm>
            <a:off x="107504" y="5013176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zh-CN" altLang="en-US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515728" y="5013176"/>
            <a:ext cx="4206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宋体"/>
              </a:rPr>
              <a:t>当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prstClr val="black"/>
                </a:solidFill>
                <a:latin typeface="宋体"/>
              </a:rPr>
              <a:t>=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prstClr val="black"/>
                </a:solidFill>
                <a:latin typeface="宋体"/>
              </a:rPr>
              <a:t>,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 dirty="0">
                <a:solidFill>
                  <a:prstClr val="black"/>
                </a:solidFill>
                <a:latin typeface="宋体"/>
              </a:rPr>
              <a:t>=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prstClr val="black"/>
                </a:solidFill>
                <a:latin typeface="宋体"/>
              </a:rPr>
              <a:t>时，有无穷多解；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85520" y="5517232"/>
            <a:ext cx="5204204" cy="461665"/>
            <a:chOff x="485520" y="5517232"/>
            <a:chExt cx="5204204" cy="461665"/>
          </a:xfrm>
        </p:grpSpPr>
        <p:sp>
          <p:nvSpPr>
            <p:cNvPr id="45" name="TextBox 44"/>
            <p:cNvSpPr txBox="1"/>
            <p:nvPr/>
          </p:nvSpPr>
          <p:spPr>
            <a:xfrm>
              <a:off x="485520" y="5517232"/>
              <a:ext cx="45191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其解为：                  为任意实数，</a:t>
              </a:r>
            </a:p>
          </p:txBody>
        </p:sp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6768083"/>
                </p:ext>
              </p:extLst>
            </p:nvPr>
          </p:nvGraphicFramePr>
          <p:xfrm>
            <a:off x="4788024" y="5585197"/>
            <a:ext cx="9017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6" name="Equation" r:id="rId27" imgW="901309" imgH="393529" progId="Equation.DSMT4">
                    <p:embed/>
                  </p:oleObj>
                </mc:Choice>
                <mc:Fallback>
                  <p:oleObj name="Equation" r:id="rId27" imgW="901309" imgH="393529" progId="Equation.DSMT4">
                    <p:embed/>
                    <p:pic>
                      <p:nvPicPr>
                        <p:cNvPr id="0" name="Picture 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8024" y="5585197"/>
                          <a:ext cx="9017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87547"/>
                </p:ext>
              </p:extLst>
            </p:nvPr>
          </p:nvGraphicFramePr>
          <p:xfrm>
            <a:off x="1769252" y="5585197"/>
            <a:ext cx="12573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7" name="Equation" r:id="rId29" imgW="1256755" imgH="393529" progId="Equation.DSMT4">
                    <p:embed/>
                  </p:oleObj>
                </mc:Choice>
                <mc:Fallback>
                  <p:oleObj name="Equation" r:id="rId29" imgW="1256755" imgH="393529" progId="Equation.DSMT4">
                    <p:embed/>
                    <p:pic>
                      <p:nvPicPr>
                        <p:cNvPr id="0" name="Picture 1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9252" y="5585197"/>
                          <a:ext cx="12573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7034" y="908720"/>
            <a:ext cx="127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宋体"/>
              </a:rPr>
              <a:t>解：略</a:t>
            </a:r>
          </a:p>
        </p:txBody>
      </p:sp>
      <p:sp>
        <p:nvSpPr>
          <p:cNvPr id="12" name="动作按钮: 第一张 11">
            <a:hlinkClick r:id="rId31" action="ppaction://hlinksldjump" highlightClick="1"/>
          </p:cNvPr>
          <p:cNvSpPr/>
          <p:nvPr/>
        </p:nvSpPr>
        <p:spPr>
          <a:xfrm>
            <a:off x="396895" y="1370385"/>
            <a:ext cx="502697" cy="474439"/>
          </a:xfrm>
          <a:prstGeom prst="actionButtonHom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43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4" grpId="0"/>
      <p:bldP spid="34" grpId="0"/>
      <p:bldP spid="43" grpId="0"/>
      <p:bldP spid="44" grpId="0"/>
      <p:bldP spid="3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21288"/>
            <a:ext cx="7772400" cy="576064"/>
          </a:xfrm>
        </p:spPr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3.4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线性方程组的解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88640"/>
            <a:ext cx="768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宋体"/>
              </a:rPr>
              <a:t>例</a:t>
            </a:r>
            <a:r>
              <a:rPr lang="en-US" altLang="zh-CN" sz="2400" b="1" dirty="0">
                <a:solidFill>
                  <a:prstClr val="black"/>
                </a:solidFill>
                <a:latin typeface="宋体"/>
              </a:rPr>
              <a:t>4</a:t>
            </a:r>
            <a:r>
              <a:rPr lang="zh-CN" altLang="en-US" sz="2400" b="1" dirty="0">
                <a:solidFill>
                  <a:prstClr val="black"/>
                </a:solidFill>
                <a:latin typeface="宋体"/>
              </a:rPr>
              <a:t>：讨论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zh-CN" altLang="en-US" sz="2400" b="1" dirty="0">
                <a:solidFill>
                  <a:prstClr val="black"/>
                </a:solidFill>
                <a:latin typeface="宋体"/>
              </a:rPr>
              <a:t>取何值时，下面方程组有解，并求解。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938787"/>
              </p:ext>
            </p:extLst>
          </p:nvPr>
        </p:nvGraphicFramePr>
        <p:xfrm>
          <a:off x="1654175" y="620266"/>
          <a:ext cx="51181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2" name="Equation" r:id="rId3" imgW="5118100" imgH="1498600" progId="Equation.DSMT4">
                  <p:embed/>
                </p:oleObj>
              </mc:Choice>
              <mc:Fallback>
                <p:oleObj name="Equation" r:id="rId3" imgW="5118100" imgH="149860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620266"/>
                        <a:ext cx="5118100" cy="149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7898" y="2103240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思路：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899592" y="2103239"/>
            <a:ext cx="3384376" cy="461715"/>
            <a:chOff x="899592" y="2103239"/>
            <a:chExt cx="3384376" cy="461715"/>
          </a:xfrm>
        </p:grpSpPr>
        <p:sp>
          <p:nvSpPr>
            <p:cNvPr id="22" name="TextBox 21"/>
            <p:cNvSpPr txBox="1"/>
            <p:nvPr/>
          </p:nvSpPr>
          <p:spPr>
            <a:xfrm>
              <a:off x="899592" y="2103239"/>
              <a:ext cx="803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易知</a:t>
              </a:r>
            </a:p>
          </p:txBody>
        </p:sp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5031092"/>
                </p:ext>
              </p:extLst>
            </p:nvPr>
          </p:nvGraphicFramePr>
          <p:xfrm>
            <a:off x="1705868" y="2120454"/>
            <a:ext cx="25781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3" name="Equation" r:id="rId5" imgW="2578100" imgH="444500" progId="Equation.DSMT4">
                    <p:embed/>
                  </p:oleObj>
                </mc:Choice>
                <mc:Fallback>
                  <p:oleObj name="Equation" r:id="rId5" imgW="2578100" imgH="444500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5868" y="2120454"/>
                          <a:ext cx="25781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" name="矩形 47"/>
          <p:cNvSpPr/>
          <p:nvPr/>
        </p:nvSpPr>
        <p:spPr>
          <a:xfrm>
            <a:off x="107504" y="2594521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539552" y="2564904"/>
            <a:ext cx="4679486" cy="461665"/>
            <a:chOff x="539552" y="591071"/>
            <a:chExt cx="4679486" cy="461665"/>
          </a:xfrm>
        </p:grpSpPr>
        <p:sp>
          <p:nvSpPr>
            <p:cNvPr id="50" name="TextBox 49"/>
            <p:cNvSpPr txBox="1"/>
            <p:nvPr/>
          </p:nvSpPr>
          <p:spPr>
            <a:xfrm>
              <a:off x="539552" y="591071"/>
              <a:ext cx="46794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宋体"/>
                </a:rPr>
                <a:t>当           时，方程组无解；</a:t>
              </a:r>
            </a:p>
          </p:txBody>
        </p:sp>
        <p:graphicFrame>
          <p:nvGraphicFramePr>
            <p:cNvPr id="51" name="对象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505474"/>
                </p:ext>
              </p:extLst>
            </p:nvPr>
          </p:nvGraphicFramePr>
          <p:xfrm>
            <a:off x="971600" y="709836"/>
            <a:ext cx="166370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4" name="Equation" r:id="rId7" imgW="1663700" imgH="342900" progId="Equation.DSMT4">
                    <p:embed/>
                  </p:oleObj>
                </mc:Choice>
                <mc:Fallback>
                  <p:oleObj name="Equation" r:id="rId7" imgW="1663700" imgH="342900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1600" y="709836"/>
                          <a:ext cx="1663700" cy="342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033870"/>
              </p:ext>
            </p:extLst>
          </p:nvPr>
        </p:nvGraphicFramePr>
        <p:xfrm>
          <a:off x="663352" y="2636912"/>
          <a:ext cx="1676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5" name="Equation" r:id="rId9" imgW="1676400" imgH="419100" progId="Equation.DSMT4">
                  <p:embed/>
                </p:oleObj>
              </mc:Choice>
              <mc:Fallback>
                <p:oleObj name="Equation" r:id="rId9" imgW="1676400" imgH="41910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352" y="2636912"/>
                        <a:ext cx="1676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107504" y="4263479"/>
            <a:ext cx="5170846" cy="461665"/>
            <a:chOff x="107504" y="4263479"/>
            <a:chExt cx="5170846" cy="461665"/>
          </a:xfrm>
        </p:grpSpPr>
        <p:sp>
          <p:nvSpPr>
            <p:cNvPr id="54" name="矩形 53"/>
            <p:cNvSpPr/>
            <p:nvPr/>
          </p:nvSpPr>
          <p:spPr>
            <a:xfrm>
              <a:off x="107504" y="4263479"/>
              <a:ext cx="54373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(5)</a:t>
              </a:r>
              <a:endParaRPr lang="zh-CN" altLang="en-US" sz="2400" b="1" dirty="0">
                <a:solidFill>
                  <a:prstClr val="black"/>
                </a:solidFill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539552" y="4263479"/>
              <a:ext cx="4738798" cy="461665"/>
              <a:chOff x="539552" y="2103239"/>
              <a:chExt cx="4738798" cy="461665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539552" y="2103239"/>
                <a:ext cx="47387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prstClr val="black"/>
                    </a:solidFill>
                    <a:latin typeface="宋体"/>
                  </a:rPr>
                  <a:t>当</a:t>
                </a:r>
                <a:r>
                  <a:rPr lang="en-US" altLang="zh-CN" sz="24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宋体"/>
                  </a:rPr>
                  <a:t>时，方程组无解；</a:t>
                </a:r>
              </a:p>
            </p:txBody>
          </p:sp>
          <p:graphicFrame>
            <p:nvGraphicFramePr>
              <p:cNvPr id="57" name="对象 5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08497089"/>
                  </p:ext>
                </p:extLst>
              </p:nvPr>
            </p:nvGraphicFramePr>
            <p:xfrm>
              <a:off x="971600" y="2204864"/>
              <a:ext cx="1727200" cy="279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406" name="Equation" r:id="rId11" imgW="1727200" imgH="279400" progId="Equation.DSMT4">
                      <p:embed/>
                    </p:oleObj>
                  </mc:Choice>
                  <mc:Fallback>
                    <p:oleObj name="Equation" r:id="rId11" imgW="1727200" imgH="279400" progId="Equation.DSMT4">
                      <p:embed/>
                      <p:pic>
                        <p:nvPicPr>
                          <p:cNvPr id="0" name="Picture 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71600" y="2204864"/>
                            <a:ext cx="1727200" cy="2794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8" name="圆角矩形 57"/>
          <p:cNvSpPr/>
          <p:nvPr/>
        </p:nvSpPr>
        <p:spPr>
          <a:xfrm>
            <a:off x="3059832" y="5556778"/>
            <a:ext cx="2016224" cy="3925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2987824" y="3900594"/>
            <a:ext cx="2016224" cy="3925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2406650" y="2996952"/>
            <a:ext cx="2705100" cy="1333500"/>
            <a:chOff x="2406650" y="2996952"/>
            <a:chExt cx="2705100" cy="1333500"/>
          </a:xfrm>
        </p:grpSpPr>
        <p:graphicFrame>
          <p:nvGraphicFramePr>
            <p:cNvPr id="52" name="对象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3698699"/>
                </p:ext>
              </p:extLst>
            </p:nvPr>
          </p:nvGraphicFramePr>
          <p:xfrm>
            <a:off x="2406650" y="2996952"/>
            <a:ext cx="2705100" cy="1333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7" name="Equation" r:id="rId13" imgW="2705100" imgH="1333500" progId="Equation.DSMT4">
                    <p:embed/>
                  </p:oleObj>
                </mc:Choice>
                <mc:Fallback>
                  <p:oleObj name="Equation" r:id="rId13" imgW="2705100" imgH="1333500" progId="Equation.DSMT4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6650" y="2996952"/>
                          <a:ext cx="2705100" cy="1333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5" name="直接连接符 14"/>
            <p:cNvCxnSpPr/>
            <p:nvPr/>
          </p:nvCxnSpPr>
          <p:spPr>
            <a:xfrm>
              <a:off x="4499992" y="3056186"/>
              <a:ext cx="0" cy="1207293"/>
            </a:xfrm>
            <a:prstGeom prst="line">
              <a:avLst/>
            </a:prstGeom>
            <a:ln w="3810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2360613" y="4652963"/>
            <a:ext cx="2870200" cy="1333500"/>
            <a:chOff x="2360613" y="4652963"/>
            <a:chExt cx="2870200" cy="1333500"/>
          </a:xfrm>
        </p:grpSpPr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7359265"/>
                </p:ext>
              </p:extLst>
            </p:nvPr>
          </p:nvGraphicFramePr>
          <p:xfrm>
            <a:off x="2360613" y="4652963"/>
            <a:ext cx="2870200" cy="1333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8" name="Equation" r:id="rId15" imgW="2870200" imgH="1333500" progId="Equation.DSMT4">
                    <p:embed/>
                  </p:oleObj>
                </mc:Choice>
                <mc:Fallback>
                  <p:oleObj name="Equation" r:id="rId15" imgW="2870200" imgH="1333500" progId="Equation.DSMT4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0613" y="4652963"/>
                          <a:ext cx="2870200" cy="1333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0" name="直接连接符 59"/>
            <p:cNvCxnSpPr/>
            <p:nvPr/>
          </p:nvCxnSpPr>
          <p:spPr>
            <a:xfrm>
              <a:off x="4572000" y="4725144"/>
              <a:ext cx="0" cy="1207293"/>
            </a:xfrm>
            <a:prstGeom prst="line">
              <a:avLst/>
            </a:prstGeom>
            <a:ln w="3810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387626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8" grpId="0" animBg="1"/>
      <p:bldP spid="5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122840" y="3140968"/>
            <a:ext cx="1897432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21288"/>
            <a:ext cx="7772400" cy="576064"/>
          </a:xfrm>
        </p:spPr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3.4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线性方程组的解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504" y="188640"/>
            <a:ext cx="768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宋体"/>
              </a:rPr>
              <a:t>例</a:t>
            </a:r>
            <a:r>
              <a:rPr lang="en-US" altLang="zh-CN" sz="2400" b="1" dirty="0">
                <a:solidFill>
                  <a:prstClr val="black"/>
                </a:solidFill>
                <a:latin typeface="宋体"/>
              </a:rPr>
              <a:t>4</a:t>
            </a:r>
            <a:r>
              <a:rPr lang="zh-CN" altLang="en-US" sz="2400" b="1" dirty="0">
                <a:solidFill>
                  <a:prstClr val="black"/>
                </a:solidFill>
                <a:latin typeface="宋体"/>
              </a:rPr>
              <a:t>：讨论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zh-CN" altLang="en-US" sz="2400" b="1" dirty="0">
                <a:solidFill>
                  <a:prstClr val="black"/>
                </a:solidFill>
                <a:latin typeface="宋体"/>
              </a:rPr>
              <a:t>取何值时，下面方程组有解，并求解。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958238"/>
              </p:ext>
            </p:extLst>
          </p:nvPr>
        </p:nvGraphicFramePr>
        <p:xfrm>
          <a:off x="1654175" y="620266"/>
          <a:ext cx="51181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2" name="Equation" r:id="rId3" imgW="5118100" imgH="1498600" progId="Equation.DSMT4">
                  <p:embed/>
                </p:oleObj>
              </mc:Choice>
              <mc:Fallback>
                <p:oleObj name="Equation" r:id="rId3" imgW="5118100" imgH="149860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620266"/>
                        <a:ext cx="5118100" cy="149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7898" y="2103240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思路：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899592" y="2103239"/>
            <a:ext cx="3384376" cy="461715"/>
            <a:chOff x="899592" y="2103239"/>
            <a:chExt cx="3384376" cy="461715"/>
          </a:xfrm>
        </p:grpSpPr>
        <p:sp>
          <p:nvSpPr>
            <p:cNvPr id="22" name="TextBox 21"/>
            <p:cNvSpPr txBox="1"/>
            <p:nvPr/>
          </p:nvSpPr>
          <p:spPr>
            <a:xfrm>
              <a:off x="899592" y="2103239"/>
              <a:ext cx="803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易知</a:t>
              </a:r>
            </a:p>
          </p:txBody>
        </p:sp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6266911"/>
                </p:ext>
              </p:extLst>
            </p:nvPr>
          </p:nvGraphicFramePr>
          <p:xfrm>
            <a:off x="1705868" y="2120454"/>
            <a:ext cx="25781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43" name="Equation" r:id="rId5" imgW="2578100" imgH="444500" progId="Equation.DSMT4">
                    <p:embed/>
                  </p:oleObj>
                </mc:Choice>
                <mc:Fallback>
                  <p:oleObj name="Equation" r:id="rId5" imgW="2578100" imgH="444500" progId="Equation.DSMT4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5868" y="2120454"/>
                          <a:ext cx="25781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矩形 23"/>
          <p:cNvSpPr/>
          <p:nvPr/>
        </p:nvSpPr>
        <p:spPr>
          <a:xfrm>
            <a:off x="107504" y="2564904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39552" y="2535287"/>
            <a:ext cx="2978701" cy="461665"/>
            <a:chOff x="539552" y="2535287"/>
            <a:chExt cx="2978701" cy="461665"/>
          </a:xfrm>
        </p:grpSpPr>
        <p:sp>
          <p:nvSpPr>
            <p:cNvPr id="26" name="TextBox 25"/>
            <p:cNvSpPr txBox="1"/>
            <p:nvPr/>
          </p:nvSpPr>
          <p:spPr>
            <a:xfrm>
              <a:off x="539552" y="2535287"/>
              <a:ext cx="2978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宋体"/>
                </a:rPr>
                <a:t>当            时，</a:t>
              </a:r>
            </a:p>
          </p:txBody>
        </p:sp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3178423"/>
                </p:ext>
              </p:extLst>
            </p:nvPr>
          </p:nvGraphicFramePr>
          <p:xfrm>
            <a:off x="971600" y="2636912"/>
            <a:ext cx="18542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44" name="Equation" r:id="rId7" imgW="1854200" imgH="292100" progId="Equation.DSMT4">
                    <p:embed/>
                  </p:oleObj>
                </mc:Choice>
                <mc:Fallback>
                  <p:oleObj name="Equation" r:id="rId7" imgW="1854200" imgH="292100" progId="Equation.DSMT4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1600" y="2636912"/>
                          <a:ext cx="18542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组合 28"/>
          <p:cNvGrpSpPr/>
          <p:nvPr/>
        </p:nvGrpSpPr>
        <p:grpSpPr>
          <a:xfrm>
            <a:off x="539552" y="3933056"/>
            <a:ext cx="5062850" cy="939800"/>
            <a:chOff x="539552" y="3933056"/>
            <a:chExt cx="5062850" cy="939800"/>
          </a:xfrm>
        </p:grpSpPr>
        <p:sp>
          <p:nvSpPr>
            <p:cNvPr id="30" name="TextBox 29"/>
            <p:cNvSpPr txBox="1"/>
            <p:nvPr/>
          </p:nvSpPr>
          <p:spPr>
            <a:xfrm>
              <a:off x="539552" y="4149080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因为</a:t>
              </a:r>
            </a:p>
          </p:txBody>
        </p:sp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7660884"/>
                </p:ext>
              </p:extLst>
            </p:nvPr>
          </p:nvGraphicFramePr>
          <p:xfrm>
            <a:off x="1347902" y="3933056"/>
            <a:ext cx="4254500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45" name="Equation" r:id="rId9" imgW="4254500" imgH="939800" progId="Equation.DSMT4">
                    <p:embed/>
                  </p:oleObj>
                </mc:Choice>
                <mc:Fallback>
                  <p:oleObj name="Equation" r:id="rId9" imgW="4254500" imgH="939800" progId="Equation.DSMT4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7902" y="3933056"/>
                          <a:ext cx="4254500" cy="939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组合 31"/>
          <p:cNvGrpSpPr/>
          <p:nvPr/>
        </p:nvGrpSpPr>
        <p:grpSpPr>
          <a:xfrm>
            <a:off x="527819" y="4657824"/>
            <a:ext cx="7788597" cy="787400"/>
            <a:chOff x="527819" y="4657824"/>
            <a:chExt cx="7788597" cy="787400"/>
          </a:xfrm>
        </p:grpSpPr>
        <p:sp>
          <p:nvSpPr>
            <p:cNvPr id="33" name="TextBox 32"/>
            <p:cNvSpPr txBox="1"/>
            <p:nvPr/>
          </p:nvSpPr>
          <p:spPr>
            <a:xfrm>
              <a:off x="527819" y="4797152"/>
              <a:ext cx="56188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宋体"/>
                </a:rPr>
                <a:t>当 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=5</a:t>
              </a:r>
              <a:r>
                <a:rPr lang="zh-CN" altLang="en-US" sz="2400" b="1" dirty="0">
                  <a:solidFill>
                    <a:prstClr val="black"/>
                  </a:solidFill>
                  <a:latin typeface="宋体"/>
                </a:rPr>
                <a:t>时，有无穷多解： 为任意实数，</a:t>
              </a:r>
            </a:p>
          </p:txBody>
        </p:sp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6044896"/>
                </p:ext>
              </p:extLst>
            </p:nvPr>
          </p:nvGraphicFramePr>
          <p:xfrm>
            <a:off x="5878016" y="4657824"/>
            <a:ext cx="2438400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46" name="Equation" r:id="rId11" imgW="2438400" imgH="787400" progId="Equation.DSMT4">
                    <p:embed/>
                  </p:oleObj>
                </mc:Choice>
                <mc:Fallback>
                  <p:oleObj name="Equation" r:id="rId11" imgW="2438400" imgH="787400" progId="Equation.DSMT4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78016" y="4657824"/>
                          <a:ext cx="2438400" cy="787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2652752"/>
                </p:ext>
              </p:extLst>
            </p:nvPr>
          </p:nvGraphicFramePr>
          <p:xfrm>
            <a:off x="3894460" y="4869160"/>
            <a:ext cx="3175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47" name="Equation" r:id="rId13" imgW="317225" imgH="393359" progId="Equation.DSMT4">
                    <p:embed/>
                  </p:oleObj>
                </mc:Choice>
                <mc:Fallback>
                  <p:oleObj name="Equation" r:id="rId13" imgW="317225" imgH="393359" progId="Equation.DSMT4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4460" y="4869160"/>
                          <a:ext cx="3175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" name="组合 35"/>
          <p:cNvGrpSpPr/>
          <p:nvPr/>
        </p:nvGrpSpPr>
        <p:grpSpPr>
          <a:xfrm>
            <a:off x="539552" y="5301208"/>
            <a:ext cx="3796232" cy="461665"/>
            <a:chOff x="539552" y="5301208"/>
            <a:chExt cx="3796232" cy="461665"/>
          </a:xfrm>
        </p:grpSpPr>
        <p:sp>
          <p:nvSpPr>
            <p:cNvPr id="37" name="TextBox 36"/>
            <p:cNvSpPr txBox="1"/>
            <p:nvPr/>
          </p:nvSpPr>
          <p:spPr>
            <a:xfrm>
              <a:off x="539552" y="5301208"/>
              <a:ext cx="37962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当          时，方程组无解；</a:t>
              </a:r>
            </a:p>
          </p:txBody>
        </p:sp>
        <p:graphicFrame>
          <p:nvGraphicFramePr>
            <p:cNvPr id="38" name="对象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5472349"/>
                </p:ext>
              </p:extLst>
            </p:nvPr>
          </p:nvGraphicFramePr>
          <p:xfrm>
            <a:off x="976313" y="5405438"/>
            <a:ext cx="6477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48" name="Equation" r:id="rId15" imgW="647700" imgH="279400" progId="Equation.DSMT4">
                    <p:embed/>
                  </p:oleObj>
                </mc:Choice>
                <mc:Fallback>
                  <p:oleObj name="Equation" r:id="rId15" imgW="647700" imgH="279400" progId="Equation.DSMT4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6313" y="5405438"/>
                          <a:ext cx="647700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3544788" y="2636912"/>
            <a:ext cx="3619500" cy="1435100"/>
            <a:chOff x="3544788" y="2636912"/>
            <a:chExt cx="3619500" cy="1435100"/>
          </a:xfrm>
        </p:grpSpPr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5183430"/>
                </p:ext>
              </p:extLst>
            </p:nvPr>
          </p:nvGraphicFramePr>
          <p:xfrm>
            <a:off x="3544788" y="2636912"/>
            <a:ext cx="3619500" cy="143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49" name="Equation" r:id="rId17" imgW="3619500" imgH="1435100" progId="Equation.DSMT4">
                    <p:embed/>
                  </p:oleObj>
                </mc:Choice>
                <mc:Fallback>
                  <p:oleObj name="Equation" r:id="rId17" imgW="3619500" imgH="1435100" progId="Equation.DSMT4">
                    <p:embed/>
                    <p:pic>
                      <p:nvPicPr>
                        <p:cNvPr id="0" name="Picture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4788" y="2636912"/>
                          <a:ext cx="3619500" cy="1435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9" name="直接连接符 38"/>
            <p:cNvCxnSpPr/>
            <p:nvPr/>
          </p:nvCxnSpPr>
          <p:spPr>
            <a:xfrm>
              <a:off x="6012160" y="2708920"/>
              <a:ext cx="0" cy="1207293"/>
            </a:xfrm>
            <a:prstGeom prst="line">
              <a:avLst/>
            </a:prstGeom>
            <a:ln w="3810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352316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1658887" y="4797152"/>
            <a:ext cx="2697089" cy="4572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3.4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线性方程组的解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-108520" y="922536"/>
            <a:ext cx="8280920" cy="1930400"/>
            <a:chOff x="-108520" y="922536"/>
            <a:chExt cx="8280920" cy="1930400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858970"/>
                </p:ext>
              </p:extLst>
            </p:nvPr>
          </p:nvGraphicFramePr>
          <p:xfrm>
            <a:off x="4095700" y="922536"/>
            <a:ext cx="4076700" cy="193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86" name="Equation" r:id="rId3" imgW="4076700" imgH="1930400" progId="Equation.DSMT4">
                    <p:embed/>
                  </p:oleObj>
                </mc:Choice>
                <mc:Fallback>
                  <p:oleObj name="Equation" r:id="rId3" imgW="4076700" imgH="1930400" progId="Equation.DSMT4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5700" y="922536"/>
                          <a:ext cx="4076700" cy="1930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-108520" y="1628800"/>
              <a:ext cx="43604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r>
                <a:rPr lang="zh-CN" altLang="en-US" sz="2400" b="1" dirty="0">
                  <a:solidFill>
                    <a:prstClr val="black"/>
                  </a:solidFill>
                  <a:latin typeface="宋体"/>
                </a:rPr>
                <a:t>若线性方程组的增广矩阵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5496" y="2780928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判断方程组解的情形。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71472" y="31237"/>
            <a:ext cx="2091685" cy="1183185"/>
            <a:chOff x="571472" y="31237"/>
            <a:chExt cx="2091685" cy="1183185"/>
          </a:xfrm>
        </p:grpSpPr>
        <p:sp>
          <p:nvSpPr>
            <p:cNvPr id="13" name="云形 12"/>
            <p:cNvSpPr/>
            <p:nvPr/>
          </p:nvSpPr>
          <p:spPr>
            <a:xfrm>
              <a:off x="571472" y="31237"/>
              <a:ext cx="2091685" cy="1183185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4691" y="283060"/>
              <a:ext cx="1544377" cy="58893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prstTxWarp prst="textCanUp">
                <a:avLst/>
              </a:prstTxWarp>
              <a:spAutoFit/>
            </a:bodyPr>
            <a:lstStyle/>
            <a:p>
              <a:r>
                <a:rPr lang="zh-CN" altLang="en-US" sz="2800" b="1" dirty="0">
                  <a:solidFill>
                    <a:schemeClr val="accent1">
                      <a:lumMod val="75000"/>
                    </a:schemeClr>
                  </a:solidFill>
                  <a:latin typeface="+mn-ea"/>
                  <a:cs typeface="Times New Roman" pitchFamily="18" charset="0"/>
                </a:rPr>
                <a:t>思考</a:t>
              </a:r>
              <a:endParaRPr lang="zh-CN" altLang="en-US" sz="2800" dirty="0">
                <a:latin typeface="+mn-ea"/>
              </a:endParaRP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4499992" y="3259832"/>
            <a:ext cx="2088232" cy="4572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872992"/>
              </p:ext>
            </p:extLst>
          </p:nvPr>
        </p:nvGraphicFramePr>
        <p:xfrm>
          <a:off x="4695800" y="3284984"/>
          <a:ext cx="1676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name="Equation" r:id="rId5" imgW="1676400" imgH="419100" progId="Equation.DSMT4">
                  <p:embed/>
                </p:oleObj>
              </mc:Choice>
              <mc:Fallback>
                <p:oleObj name="Equation" r:id="rId5" imgW="1676400" imgH="4191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5800" y="3284984"/>
                        <a:ext cx="1676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圆角矩形 20"/>
          <p:cNvSpPr/>
          <p:nvPr/>
        </p:nvSpPr>
        <p:spPr>
          <a:xfrm>
            <a:off x="6668232" y="4797152"/>
            <a:ext cx="1576176" cy="4572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92867" y="480474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方程组无解</a:t>
            </a:r>
          </a:p>
        </p:txBody>
      </p:sp>
      <p:sp>
        <p:nvSpPr>
          <p:cNvPr id="23" name="直角上箭头 22"/>
          <p:cNvSpPr/>
          <p:nvPr/>
        </p:nvSpPr>
        <p:spPr>
          <a:xfrm>
            <a:off x="4427984" y="3717032"/>
            <a:ext cx="850392" cy="13795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直角上箭头 23"/>
          <p:cNvSpPr/>
          <p:nvPr/>
        </p:nvSpPr>
        <p:spPr>
          <a:xfrm rot="5400000">
            <a:off x="5508104" y="4077072"/>
            <a:ext cx="1512168" cy="792088"/>
          </a:xfrm>
          <a:prstGeom prst="bentUpArrow">
            <a:avLst>
              <a:gd name="adj1" fmla="val 25000"/>
              <a:gd name="adj2" fmla="val 25000"/>
              <a:gd name="adj3" fmla="val 2379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395536" y="3356992"/>
            <a:ext cx="4076700" cy="1930400"/>
            <a:chOff x="395536" y="3356992"/>
            <a:chExt cx="4076700" cy="1930400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1160976"/>
                </p:ext>
              </p:extLst>
            </p:nvPr>
          </p:nvGraphicFramePr>
          <p:xfrm>
            <a:off x="395536" y="3356992"/>
            <a:ext cx="4076700" cy="193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88" name="Equation" r:id="rId7" imgW="4076700" imgH="1930400" progId="Equation.DSMT4">
                    <p:embed/>
                  </p:oleObj>
                </mc:Choice>
                <mc:Fallback>
                  <p:oleObj name="Equation" r:id="rId7" imgW="4076700" imgH="1930400" progId="Equation.DSMT4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536" y="3356992"/>
                          <a:ext cx="4076700" cy="1930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" name="直接连接符 10"/>
            <p:cNvCxnSpPr/>
            <p:nvPr/>
          </p:nvCxnSpPr>
          <p:spPr>
            <a:xfrm>
              <a:off x="3944596" y="3488432"/>
              <a:ext cx="0" cy="1608192"/>
            </a:xfrm>
            <a:prstGeom prst="line">
              <a:avLst/>
            </a:prstGeom>
            <a:ln w="3810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思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考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019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/>
      <p:bldP spid="18" grpId="0" animBg="1"/>
      <p:bldP spid="21" grpId="0" animBg="1"/>
      <p:bldP spid="22" grpId="0"/>
      <p:bldP spid="23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3.4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线性方程组的解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7504" y="908720"/>
            <a:ext cx="7416824" cy="1930400"/>
            <a:chOff x="107504" y="908720"/>
            <a:chExt cx="7416824" cy="1930400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1628800"/>
              <a:ext cx="43604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r>
                <a:rPr lang="zh-CN" altLang="en-US" sz="2400" b="1" dirty="0">
                  <a:solidFill>
                    <a:prstClr val="black"/>
                  </a:solidFill>
                  <a:latin typeface="宋体"/>
                </a:rPr>
                <a:t>若线性方程组的增广矩阵</a:t>
              </a: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7580432"/>
                </p:ext>
              </p:extLst>
            </p:nvPr>
          </p:nvGraphicFramePr>
          <p:xfrm>
            <a:off x="4387428" y="908720"/>
            <a:ext cx="3136900" cy="193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0" name="Equation" r:id="rId3" imgW="3136900" imgH="1930400" progId="Equation.DSMT4">
                    <p:embed/>
                  </p:oleObj>
                </mc:Choice>
                <mc:Fallback>
                  <p:oleObj name="Equation" r:id="rId3" imgW="3136900" imgH="1930400" progId="Equation.DSMT4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7428" y="908720"/>
                          <a:ext cx="3136900" cy="1930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/>
          <p:nvPr/>
        </p:nvSpPr>
        <p:spPr>
          <a:xfrm>
            <a:off x="251520" y="2780928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判断方程组解的情形。</a:t>
            </a:r>
          </a:p>
        </p:txBody>
      </p:sp>
      <p:sp>
        <p:nvSpPr>
          <p:cNvPr id="13" name="云形 12"/>
          <p:cNvSpPr/>
          <p:nvPr/>
        </p:nvSpPr>
        <p:spPr>
          <a:xfrm>
            <a:off x="571472" y="31237"/>
            <a:ext cx="2091685" cy="1183185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14691" y="283060"/>
            <a:ext cx="1544377" cy="5889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prstTxWarp prst="textCanUp">
              <a:avLst/>
            </a:prstTxWarp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Times New Roman" pitchFamily="18" charset="0"/>
              </a:rPr>
              <a:t>思考</a:t>
            </a:r>
            <a:endParaRPr lang="zh-CN" altLang="en-US" sz="2800" dirty="0">
              <a:latin typeface="+mn-ea"/>
            </a:endParaRPr>
          </a:p>
        </p:txBody>
      </p:sp>
      <p:sp>
        <p:nvSpPr>
          <p:cNvPr id="16" name="直角上箭头 15"/>
          <p:cNvSpPr/>
          <p:nvPr/>
        </p:nvSpPr>
        <p:spPr>
          <a:xfrm>
            <a:off x="3491880" y="3777600"/>
            <a:ext cx="850392" cy="13795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直角上箭头 16"/>
          <p:cNvSpPr/>
          <p:nvPr/>
        </p:nvSpPr>
        <p:spPr>
          <a:xfrm rot="5400000">
            <a:off x="4746300" y="4118796"/>
            <a:ext cx="1451600" cy="792088"/>
          </a:xfrm>
          <a:prstGeom prst="bentUpArrow">
            <a:avLst>
              <a:gd name="adj1" fmla="val 25000"/>
              <a:gd name="adj2" fmla="val 25000"/>
              <a:gd name="adj3" fmla="val 2379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563888" y="3242593"/>
            <a:ext cx="2232248" cy="546447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021601"/>
              </p:ext>
            </p:extLst>
          </p:nvPr>
        </p:nvGraphicFramePr>
        <p:xfrm>
          <a:off x="3597275" y="3297238"/>
          <a:ext cx="2146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1" name="Equation" r:id="rId5" imgW="2146300" imgH="419100" progId="Equation.DSMT4">
                  <p:embed/>
                </p:oleObj>
              </mc:Choice>
              <mc:Fallback>
                <p:oleObj name="Equation" r:id="rId5" imgW="2146300" imgH="4191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3297238"/>
                        <a:ext cx="2146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圆角矩形 19"/>
          <p:cNvSpPr/>
          <p:nvPr/>
        </p:nvSpPr>
        <p:spPr>
          <a:xfrm>
            <a:off x="5868144" y="4797152"/>
            <a:ext cx="2206307" cy="4572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96136" y="4797152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方程组有唯一解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1619672" y="3789040"/>
            <a:ext cx="1728192" cy="1008112"/>
            <a:chOff x="1619672" y="3789040"/>
            <a:chExt cx="1728192" cy="1008112"/>
          </a:xfrm>
        </p:grpSpPr>
        <p:cxnSp>
          <p:nvCxnSpPr>
            <p:cNvPr id="10" name="肘形连接符 9"/>
            <p:cNvCxnSpPr/>
            <p:nvPr/>
          </p:nvCxnSpPr>
          <p:spPr>
            <a:xfrm>
              <a:off x="1619672" y="3789040"/>
              <a:ext cx="914400" cy="504056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/>
            <p:nvPr/>
          </p:nvCxnSpPr>
          <p:spPr>
            <a:xfrm>
              <a:off x="2531298" y="4293096"/>
              <a:ext cx="816566" cy="504056"/>
            </a:xfrm>
            <a:prstGeom prst="bentConnector3">
              <a:avLst>
                <a:gd name="adj1" fmla="val -708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354980" y="3344900"/>
            <a:ext cx="3136900" cy="1930400"/>
            <a:chOff x="396053" y="3301988"/>
            <a:chExt cx="3136900" cy="1930400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540377"/>
                </p:ext>
              </p:extLst>
            </p:nvPr>
          </p:nvGraphicFramePr>
          <p:xfrm>
            <a:off x="396053" y="3301988"/>
            <a:ext cx="3136900" cy="193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2" name="Equation" r:id="rId7" imgW="3136900" imgH="1930400" progId="Equation.DSMT4">
                    <p:embed/>
                  </p:oleObj>
                </mc:Choice>
                <mc:Fallback>
                  <p:oleObj name="Equation" r:id="rId7" imgW="3136900" imgH="1930400" progId="Equation.DSMT4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053" y="3301988"/>
                          <a:ext cx="3136900" cy="1930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1" name="直接连接符 30"/>
            <p:cNvCxnSpPr/>
            <p:nvPr/>
          </p:nvCxnSpPr>
          <p:spPr>
            <a:xfrm>
              <a:off x="2987824" y="3429000"/>
              <a:ext cx="0" cy="1728192"/>
            </a:xfrm>
            <a:prstGeom prst="line">
              <a:avLst/>
            </a:prstGeom>
            <a:ln w="3810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思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考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272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  <p:bldP spid="17" grpId="0" animBg="1"/>
      <p:bldP spid="18" grpId="0" animBg="1"/>
      <p:bldP spid="20" grpId="0" animBg="1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3.4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线性方程组的解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5496" y="908720"/>
            <a:ext cx="7992888" cy="1930400"/>
            <a:chOff x="35496" y="908720"/>
            <a:chExt cx="7992888" cy="1930400"/>
          </a:xfrm>
        </p:grpSpPr>
        <p:sp>
          <p:nvSpPr>
            <p:cNvPr id="6" name="TextBox 5"/>
            <p:cNvSpPr txBox="1"/>
            <p:nvPr/>
          </p:nvSpPr>
          <p:spPr>
            <a:xfrm>
              <a:off x="35496" y="1628800"/>
              <a:ext cx="44374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r>
                <a:rPr lang="zh-CN" altLang="en-US" sz="2400" b="1" dirty="0">
                  <a:solidFill>
                    <a:prstClr val="black"/>
                  </a:solidFill>
                  <a:latin typeface="宋体"/>
                </a:rPr>
                <a:t>若线性方程组的增广矩阵</a:t>
              </a: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7428998"/>
                </p:ext>
              </p:extLst>
            </p:nvPr>
          </p:nvGraphicFramePr>
          <p:xfrm>
            <a:off x="4421584" y="908720"/>
            <a:ext cx="3606800" cy="193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4" name="Equation" r:id="rId3" imgW="3606800" imgH="1930400" progId="Equation.DSMT4">
                    <p:embed/>
                  </p:oleObj>
                </mc:Choice>
                <mc:Fallback>
                  <p:oleObj name="Equation" r:id="rId3" imgW="3606800" imgH="1930400" progId="Equation.DSMT4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1584" y="908720"/>
                          <a:ext cx="3606800" cy="1930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/>
          <p:nvPr/>
        </p:nvSpPr>
        <p:spPr>
          <a:xfrm>
            <a:off x="251520" y="2780928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判断方程组解得情形。</a:t>
            </a:r>
          </a:p>
        </p:txBody>
      </p:sp>
      <p:sp>
        <p:nvSpPr>
          <p:cNvPr id="13" name="云形 12"/>
          <p:cNvSpPr/>
          <p:nvPr/>
        </p:nvSpPr>
        <p:spPr>
          <a:xfrm>
            <a:off x="571472" y="31237"/>
            <a:ext cx="2091685" cy="1183185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14691" y="283060"/>
            <a:ext cx="1544377" cy="5889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prstTxWarp prst="textCanUp">
              <a:avLst/>
            </a:prstTxWarp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Times New Roman" pitchFamily="18" charset="0"/>
              </a:rPr>
              <a:t>思考</a:t>
            </a:r>
            <a:endParaRPr lang="zh-CN" altLang="en-US" sz="2800" dirty="0">
              <a:latin typeface="+mn-ea"/>
            </a:endParaRPr>
          </a:p>
        </p:txBody>
      </p:sp>
      <p:sp>
        <p:nvSpPr>
          <p:cNvPr id="16" name="直角上箭头 15"/>
          <p:cNvSpPr/>
          <p:nvPr/>
        </p:nvSpPr>
        <p:spPr>
          <a:xfrm>
            <a:off x="3649600" y="3717032"/>
            <a:ext cx="850392" cy="13795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3743312" y="3212976"/>
            <a:ext cx="2340856" cy="504056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803323"/>
              </p:ext>
            </p:extLst>
          </p:nvPr>
        </p:nvGraphicFramePr>
        <p:xfrm>
          <a:off x="3792538" y="3225800"/>
          <a:ext cx="2133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5" name="Equation" r:id="rId5" imgW="2133600" imgH="419100" progId="Equation.DSMT4">
                  <p:embed/>
                </p:oleObj>
              </mc:Choice>
              <mc:Fallback>
                <p:oleObj name="Equation" r:id="rId5" imgW="2133600" imgH="4191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3225800"/>
                        <a:ext cx="2133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直角上箭头 18"/>
          <p:cNvSpPr/>
          <p:nvPr/>
        </p:nvSpPr>
        <p:spPr>
          <a:xfrm rot="5400000">
            <a:off x="4752020" y="4041068"/>
            <a:ext cx="1440160" cy="792088"/>
          </a:xfrm>
          <a:prstGeom prst="bentUpArrow">
            <a:avLst>
              <a:gd name="adj1" fmla="val 25000"/>
              <a:gd name="adj2" fmla="val 25000"/>
              <a:gd name="adj3" fmla="val 3221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5868144" y="4725144"/>
            <a:ext cx="2448272" cy="49148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750069" y="4748832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方程组有无穷多解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940024" y="3717032"/>
            <a:ext cx="2232248" cy="1008112"/>
            <a:chOff x="1331640" y="3717032"/>
            <a:chExt cx="2232248" cy="1008112"/>
          </a:xfrm>
        </p:grpSpPr>
        <p:cxnSp>
          <p:nvCxnSpPr>
            <p:cNvPr id="10" name="肘形连接符 9"/>
            <p:cNvCxnSpPr/>
            <p:nvPr/>
          </p:nvCxnSpPr>
          <p:spPr>
            <a:xfrm>
              <a:off x="1331640" y="3717032"/>
              <a:ext cx="922572" cy="504056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/>
            <p:nvPr/>
          </p:nvCxnSpPr>
          <p:spPr>
            <a:xfrm>
              <a:off x="2254212" y="4221088"/>
              <a:ext cx="1309676" cy="504056"/>
            </a:xfrm>
            <a:prstGeom prst="bentConnector3">
              <a:avLst>
                <a:gd name="adj1" fmla="val 1259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251520" y="3284984"/>
            <a:ext cx="3352800" cy="1930400"/>
            <a:chOff x="499120" y="2576344"/>
            <a:chExt cx="3352800" cy="1930400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826287"/>
                </p:ext>
              </p:extLst>
            </p:nvPr>
          </p:nvGraphicFramePr>
          <p:xfrm>
            <a:off x="499120" y="2576344"/>
            <a:ext cx="3352800" cy="193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6" name="Equation" r:id="rId7" imgW="3352680" imgH="1930320" progId="Equation.DSMT4">
                    <p:embed/>
                  </p:oleObj>
                </mc:Choice>
                <mc:Fallback>
                  <p:oleObj name="Equation" r:id="rId7" imgW="3352680" imgH="1930320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120" y="2576344"/>
                          <a:ext cx="3352800" cy="1930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9" name="直接连接符 28"/>
            <p:cNvCxnSpPr/>
            <p:nvPr/>
          </p:nvCxnSpPr>
          <p:spPr>
            <a:xfrm>
              <a:off x="3203848" y="2648352"/>
              <a:ext cx="0" cy="1739632"/>
            </a:xfrm>
            <a:prstGeom prst="line">
              <a:avLst/>
            </a:prstGeom>
            <a:ln w="3810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思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考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396820"/>
              </p:ext>
            </p:extLst>
          </p:nvPr>
        </p:nvGraphicFramePr>
        <p:xfrm>
          <a:off x="531813" y="5429250"/>
          <a:ext cx="431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7" name="Equation" r:id="rId9" imgW="4317840" imgH="431640" progId="Equation.DSMT4">
                  <p:embed/>
                </p:oleObj>
              </mc:Choice>
              <mc:Fallback>
                <p:oleObj name="Equation" r:id="rId9" imgW="4317840" imgH="43164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5429250"/>
                        <a:ext cx="4318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215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  <p:bldP spid="17" grpId="0" animBg="1"/>
      <p:bldP spid="19" grpId="0" animBg="1"/>
      <p:bldP spid="20" grpId="0" animBg="1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讲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章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矩阵的初等变换和线性方程组</a:t>
            </a:r>
          </a:p>
        </p:txBody>
      </p:sp>
      <p:sp>
        <p:nvSpPr>
          <p:cNvPr id="23" name="前凸带形 22"/>
          <p:cNvSpPr/>
          <p:nvPr/>
        </p:nvSpPr>
        <p:spPr>
          <a:xfrm>
            <a:off x="611560" y="116632"/>
            <a:ext cx="7272808" cy="945930"/>
          </a:xfrm>
          <a:prstGeom prst="ribbon">
            <a:avLst>
              <a:gd name="adj1" fmla="val 33333"/>
              <a:gd name="adj2" fmla="val 4507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accent5">
                    <a:lumMod val="50000"/>
                  </a:schemeClr>
                </a:solidFill>
              </a:rPr>
              <a:t>P79       15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1181385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15</a:t>
            </a:r>
            <a:r>
              <a:rPr lang="zh-CN" altLang="en-US" sz="2400" b="1" dirty="0"/>
              <a:t>、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写出一个以</a:t>
            </a:r>
            <a:r>
              <a:rPr lang="zh-CN" altLang="en-US" sz="2400" b="1" dirty="0"/>
              <a:t> 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3040" y="1714488"/>
            <a:ext cx="4052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为通解的齐次线性方程组。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82557" y="1181385"/>
            <a:ext cx="3775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(2,-3,1,0)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(-2,4,0,1)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sz="2400" b="1" i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2252955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解：</a:t>
            </a:r>
            <a:r>
              <a:rPr lang="zh-CN" altLang="en-US" sz="2400" b="1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3563" y="2252955"/>
            <a:ext cx="2196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将通解改写为 </a:t>
            </a: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7224" y="4653136"/>
            <a:ext cx="4208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故所求的齐次线性方程组为 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85918" y="5049857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+2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=0</a:t>
            </a:r>
            <a:endParaRPr lang="zh-CN" altLang="en-US" sz="2400" b="1" i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85918" y="5510392"/>
            <a:ext cx="3071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+3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-4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=0</a:t>
            </a:r>
            <a:endParaRPr lang="zh-CN" altLang="en-US" sz="2400" b="1" i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左大括号 24"/>
          <p:cNvSpPr/>
          <p:nvPr/>
        </p:nvSpPr>
        <p:spPr>
          <a:xfrm>
            <a:off x="1714480" y="5186239"/>
            <a:ext cx="45719" cy="71438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303562"/>
              </p:ext>
            </p:extLst>
          </p:nvPr>
        </p:nvGraphicFramePr>
        <p:xfrm>
          <a:off x="1765300" y="2625328"/>
          <a:ext cx="56134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Equation" r:id="rId3" imgW="5613120" imgH="1955520" progId="Equation.DSMT4">
                  <p:embed/>
                </p:oleObj>
              </mc:Choice>
              <mc:Fallback>
                <p:oleObj name="Equation" r:id="rId3" imgW="5613120" imgH="1955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5300" y="2625328"/>
                        <a:ext cx="5613400" cy="195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450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21" grpId="0"/>
      <p:bldP spid="22" grpId="0"/>
      <p:bldP spid="24" grpId="0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3.4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  线性方程组的解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思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考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单圆角矩形 4"/>
          <p:cNvSpPr/>
          <p:nvPr/>
        </p:nvSpPr>
        <p:spPr>
          <a:xfrm>
            <a:off x="174194" y="1203592"/>
            <a:ext cx="7926198" cy="1001272"/>
          </a:xfrm>
          <a:prstGeom prst="snipRoundRect">
            <a:avLst>
              <a:gd name="adj1" fmla="val 0"/>
              <a:gd name="adj2" fmla="val 1159"/>
            </a:avLst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思考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lang="zh-CN" altLang="en-US" sz="2400" b="1" kern="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把线性方程组的增广矩阵通过矩阵的初等行变换化为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行阶梯型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之后，如何判断线性方程组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无解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？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有解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？</a:t>
            </a:r>
          </a:p>
        </p:txBody>
      </p:sp>
      <p:sp>
        <p:nvSpPr>
          <p:cNvPr id="6" name="单圆角矩形 5"/>
          <p:cNvSpPr/>
          <p:nvPr/>
        </p:nvSpPr>
        <p:spPr>
          <a:xfrm>
            <a:off x="174194" y="2348880"/>
            <a:ext cx="7926198" cy="1008112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思考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lang="zh-CN" altLang="en-US" sz="2400" b="1" kern="0" dirty="0">
                <a:solidFill>
                  <a:prstClr val="black"/>
                </a:solidFill>
                <a:latin typeface="Calibri"/>
                <a:ea typeface="宋体"/>
              </a:rPr>
              <a:t>：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通过矩阵的初等行变换把线性方程组的增广矩阵化为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行最简型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，为什么？有什么好处？</a:t>
            </a:r>
          </a:p>
        </p:txBody>
      </p:sp>
      <p:sp>
        <p:nvSpPr>
          <p:cNvPr id="7" name="单圆角矩形 6"/>
          <p:cNvSpPr/>
          <p:nvPr/>
        </p:nvSpPr>
        <p:spPr>
          <a:xfrm>
            <a:off x="174194" y="3501008"/>
            <a:ext cx="7926198" cy="914400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kern="0" dirty="0">
                <a:solidFill>
                  <a:prstClr val="black"/>
                </a:solidFill>
                <a:latin typeface="Calibri"/>
              </a:rPr>
              <a:t>思考</a:t>
            </a:r>
            <a:r>
              <a:rPr lang="en-US" altLang="zh-CN" sz="2400" b="1" kern="0" dirty="0">
                <a:solidFill>
                  <a:prstClr val="black"/>
                </a:solidFill>
                <a:latin typeface="Calibri"/>
              </a:rPr>
              <a:t>3</a:t>
            </a:r>
            <a:r>
              <a:rPr lang="zh-CN" altLang="en-US" sz="2400" b="1" kern="0" dirty="0">
                <a:solidFill>
                  <a:prstClr val="black"/>
                </a:solidFill>
                <a:latin typeface="Calibri"/>
              </a:rPr>
              <a:t>：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在求解线性方程组的过程中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能否做列变换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？</a:t>
            </a:r>
          </a:p>
        </p:txBody>
      </p:sp>
      <p:sp>
        <p:nvSpPr>
          <p:cNvPr id="8" name="单圆角矩形 7"/>
          <p:cNvSpPr/>
          <p:nvPr/>
        </p:nvSpPr>
        <p:spPr>
          <a:xfrm>
            <a:off x="174194" y="4587968"/>
            <a:ext cx="7926198" cy="1001272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kern="0" dirty="0">
                <a:solidFill>
                  <a:prstClr val="black"/>
                </a:solidFill>
                <a:latin typeface="Calibri"/>
              </a:rPr>
              <a:t>思考</a:t>
            </a:r>
            <a:r>
              <a:rPr lang="en-US" altLang="zh-CN" sz="2400" b="1" kern="0" dirty="0">
                <a:solidFill>
                  <a:prstClr val="black"/>
                </a:solidFill>
                <a:latin typeface="Calibri"/>
              </a:rPr>
              <a:t>4</a:t>
            </a:r>
            <a:r>
              <a:rPr lang="zh-CN" altLang="en-US" sz="2400" b="1" kern="0" dirty="0">
                <a:solidFill>
                  <a:prstClr val="black"/>
                </a:solidFill>
                <a:latin typeface="Calibri"/>
              </a:rPr>
              <a:t>：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在线性方程组有解时，怎样判断有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唯一解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还是有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无穷多解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？在有无穷多解时，如何写出方程组的解？</a:t>
            </a:r>
          </a:p>
        </p:txBody>
      </p:sp>
      <p:sp>
        <p:nvSpPr>
          <p:cNvPr id="13" name="云形 12"/>
          <p:cNvSpPr/>
          <p:nvPr/>
        </p:nvSpPr>
        <p:spPr>
          <a:xfrm>
            <a:off x="571472" y="31237"/>
            <a:ext cx="2091685" cy="1183185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14691" y="283060"/>
            <a:ext cx="1544377" cy="5889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prstTxWarp prst="textCanUp">
              <a:avLst/>
            </a:prstTxWarp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Times New Roman" pitchFamily="18" charset="0"/>
              </a:rPr>
              <a:t>思考</a:t>
            </a:r>
            <a:endParaRPr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119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4525933" y="1671700"/>
            <a:ext cx="2710363" cy="146926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285573" y="1671700"/>
            <a:ext cx="2350323" cy="146926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章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矩阵的初等变换和线性方程组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内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总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548680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矩阵的</a:t>
            </a:r>
            <a:r>
              <a:rPr lang="zh-CN" altLang="en-US" sz="2400" b="1" dirty="0">
                <a:solidFill>
                  <a:srgbClr val="FF0000"/>
                </a:solidFill>
              </a:rPr>
              <a:t>初等变换</a:t>
            </a:r>
          </a:p>
        </p:txBody>
      </p:sp>
      <p:sp>
        <p:nvSpPr>
          <p:cNvPr id="9" name="矩形 8"/>
          <p:cNvSpPr/>
          <p:nvPr/>
        </p:nvSpPr>
        <p:spPr>
          <a:xfrm>
            <a:off x="323528" y="332656"/>
            <a:ext cx="1368152" cy="540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332656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定义</a:t>
            </a:r>
            <a:r>
              <a:rPr lang="en-US" altLang="zh-CN" sz="2800" b="1" dirty="0">
                <a:latin typeface="+mn-ea"/>
              </a:rPr>
              <a:t>1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3528" y="3392059"/>
            <a:ext cx="1368152" cy="540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3528" y="4221088"/>
            <a:ext cx="1368152" cy="540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3528" y="5048243"/>
            <a:ext cx="1368152" cy="540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35896" y="213285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应用</a:t>
            </a:r>
          </a:p>
        </p:txBody>
      </p:sp>
      <p:sp>
        <p:nvSpPr>
          <p:cNvPr id="16" name="椭圆 15"/>
          <p:cNvSpPr/>
          <p:nvPr/>
        </p:nvSpPr>
        <p:spPr>
          <a:xfrm>
            <a:off x="249353" y="1196752"/>
            <a:ext cx="1971487" cy="64807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2648" y="1340768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行最简型</a:t>
            </a:r>
          </a:p>
        </p:txBody>
      </p:sp>
      <p:sp>
        <p:nvSpPr>
          <p:cNvPr id="19" name="TextBox 18"/>
          <p:cNvSpPr txBox="1"/>
          <p:nvPr/>
        </p:nvSpPr>
        <p:spPr>
          <a:xfrm flipH="1">
            <a:off x="1187624" y="1916832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求逆矩阵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87624" y="2492896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求解线性方程组</a:t>
            </a:r>
          </a:p>
        </p:txBody>
      </p:sp>
      <p:sp>
        <p:nvSpPr>
          <p:cNvPr id="21" name="椭圆 20"/>
          <p:cNvSpPr/>
          <p:nvPr/>
        </p:nvSpPr>
        <p:spPr>
          <a:xfrm>
            <a:off x="6228184" y="1268760"/>
            <a:ext cx="1971487" cy="648072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16216" y="1383159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行阶梯型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27984" y="1916832"/>
            <a:ext cx="3142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求秩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矩阵、向量组</a:t>
            </a:r>
            <a:r>
              <a:rPr lang="en-US" altLang="zh-CN" sz="2400" b="1" dirty="0"/>
              <a:t>)</a:t>
            </a:r>
            <a:endParaRPr lang="zh-CN" altLang="en-US" sz="2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427984" y="2492896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求最大无关组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4888" y="3429000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定义</a:t>
            </a:r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16491" y="4238865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定义</a:t>
            </a:r>
            <a:r>
              <a:rPr lang="en-US" altLang="zh-CN" sz="2800" b="1" dirty="0">
                <a:latin typeface="+mn-ea"/>
              </a:rPr>
              <a:t>3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6491" y="5066020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定义</a:t>
            </a:r>
            <a:r>
              <a:rPr lang="en-US" altLang="zh-CN" sz="2800" b="1" dirty="0">
                <a:latin typeface="+mn-ea"/>
              </a:rPr>
              <a:t>4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63688" y="3615407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矩阵的</a:t>
            </a:r>
            <a:r>
              <a:rPr lang="zh-CN" altLang="en-US" sz="2400" b="1" dirty="0">
                <a:solidFill>
                  <a:srgbClr val="FF0000"/>
                </a:solidFill>
              </a:rPr>
              <a:t>等价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63688" y="4437112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初等矩阵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63688" y="5199583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矩阵的</a:t>
            </a:r>
            <a:r>
              <a:rPr lang="zh-CN" altLang="en-US" sz="2400" b="1" dirty="0">
                <a:solidFill>
                  <a:srgbClr val="FF0000"/>
                </a:solidFill>
              </a:rPr>
              <a:t>秩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541913" y="2492896"/>
            <a:ext cx="1927014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63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animBg="1"/>
      <p:bldP spid="4" grpId="0"/>
      <p:bldP spid="9" grpId="0" animBg="1"/>
      <p:bldP spid="10" grpId="0"/>
      <p:bldP spid="11" grpId="0" animBg="1"/>
      <p:bldP spid="12" grpId="0" animBg="1"/>
      <p:bldP spid="13" grpId="0" animBg="1"/>
      <p:bldP spid="14" grpId="0"/>
      <p:bldP spid="16" grpId="0" animBg="1"/>
      <p:bldP spid="17" grpId="0"/>
      <p:bldP spid="19" grpId="0"/>
      <p:bldP spid="20" grpId="0"/>
      <p:bldP spid="21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107504" y="797803"/>
            <a:ext cx="7841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宋体"/>
              </a:rPr>
              <a:t>任意一个 矩阵总可以通过一系列的初等行变换化为</a:t>
            </a:r>
            <a:r>
              <a:rPr lang="zh-CN" altLang="en-US" sz="2400" b="1" dirty="0">
                <a:solidFill>
                  <a:srgbClr val="FF0000"/>
                </a:solidFill>
                <a:latin typeface="宋体"/>
              </a:rPr>
              <a:t>行阶梯型矩阵</a:t>
            </a:r>
            <a:r>
              <a:rPr lang="zh-CN" altLang="en-US" sz="2400" b="1" dirty="0">
                <a:solidFill>
                  <a:prstClr val="black"/>
                </a:solidFill>
                <a:latin typeface="宋体"/>
              </a:rPr>
              <a:t>，</a:t>
            </a:r>
          </a:p>
        </p:txBody>
      </p:sp>
      <p:sp>
        <p:nvSpPr>
          <p:cNvPr id="70" name="矩形 69"/>
          <p:cNvSpPr/>
          <p:nvPr/>
        </p:nvSpPr>
        <p:spPr>
          <a:xfrm>
            <a:off x="179512" y="260648"/>
            <a:ext cx="1368152" cy="540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0872" y="313492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结论</a:t>
            </a:r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3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内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总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章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矩阵的初等变换和线性方程组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70886" y="1196752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然后可化为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行最简型矩阵</a:t>
            </a:r>
            <a:r>
              <a:rPr lang="zh-CN" altLang="en-US" sz="2400" b="1" kern="0" dirty="0">
                <a:solidFill>
                  <a:prstClr val="black"/>
                </a:solidFill>
              </a:rPr>
              <a:t>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8152" y="2333755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n-ea"/>
              </a:rPr>
              <a:t>相当于在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+mn-ea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左边乘上</a:t>
            </a:r>
            <a:r>
              <a:rPr lang="zh-CN" altLang="en-US" sz="2400" b="1" dirty="0">
                <a:latin typeface="+mn-ea"/>
              </a:rPr>
              <a:t>一个相应的初等矩阵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1" dirty="0">
                <a:latin typeface="+mn-ea"/>
              </a:rPr>
              <a:t>，再在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+mn-ea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右边乘上</a:t>
            </a:r>
            <a:r>
              <a:rPr lang="zh-CN" altLang="en-US" sz="2400" b="1" dirty="0">
                <a:latin typeface="+mn-ea"/>
              </a:rPr>
              <a:t>一个相应的初等矩阵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zh-CN" sz="2400" b="1" dirty="0">
                <a:latin typeface="+mn-ea"/>
              </a:rPr>
              <a:t>.</a:t>
            </a:r>
            <a:r>
              <a:rPr lang="zh-CN" altLang="en-US" sz="2400" b="1" dirty="0">
                <a:latin typeface="+mn-ea"/>
              </a:rPr>
              <a:t>   </a:t>
            </a:r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536573"/>
              </p:ext>
            </p:extLst>
          </p:nvPr>
        </p:nvGraphicFramePr>
        <p:xfrm>
          <a:off x="338980" y="3280937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" name="Equation" r:id="rId3" imgW="177569" imgH="304404" progId="Equation.DSMT4">
                  <p:embed/>
                </p:oleObj>
              </mc:Choice>
              <mc:Fallback>
                <p:oleObj name="Equation" r:id="rId3" imgW="177569" imgH="304404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80" y="3280937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组合 35"/>
          <p:cNvGrpSpPr/>
          <p:nvPr/>
        </p:nvGrpSpPr>
        <p:grpSpPr>
          <a:xfrm>
            <a:off x="179512" y="1724592"/>
            <a:ext cx="1376792" cy="576064"/>
            <a:chOff x="314888" y="332656"/>
            <a:chExt cx="1376792" cy="576064"/>
          </a:xfrm>
        </p:grpSpPr>
        <p:sp>
          <p:nvSpPr>
            <p:cNvPr id="37" name="矩形 36"/>
            <p:cNvSpPr/>
            <p:nvPr/>
          </p:nvSpPr>
          <p:spPr>
            <a:xfrm>
              <a:off x="323528" y="332656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4888" y="385500"/>
              <a:ext cx="1088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结论</a:t>
              </a:r>
              <a:r>
                <a:rPr lang="en-US" altLang="zh-CN" sz="2800" b="1" dirty="0"/>
                <a:t>2</a:t>
              </a:r>
              <a:endParaRPr lang="zh-CN" altLang="en-US" sz="2800" b="1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240728" y="3255367"/>
            <a:ext cx="1422184" cy="821705"/>
            <a:chOff x="3221824" y="2079455"/>
            <a:chExt cx="1422184" cy="821705"/>
          </a:xfrm>
        </p:grpSpPr>
        <p:sp>
          <p:nvSpPr>
            <p:cNvPr id="40" name="矩形 39"/>
            <p:cNvSpPr/>
            <p:nvPr/>
          </p:nvSpPr>
          <p:spPr>
            <a:xfrm>
              <a:off x="3221824" y="2079455"/>
              <a:ext cx="1422184" cy="79208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1" name="对象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8385561"/>
                </p:ext>
              </p:extLst>
            </p:nvPr>
          </p:nvGraphicFramePr>
          <p:xfrm>
            <a:off x="3563888" y="2079455"/>
            <a:ext cx="6350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9" name="Equation" r:id="rId5" imgW="634725" imgH="393529" progId="Equation.DSMT4">
                    <p:embed/>
                  </p:oleObj>
                </mc:Choice>
                <mc:Fallback>
                  <p:oleObj name="Equation" r:id="rId5" imgW="634725" imgH="393529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3888" y="2079455"/>
                          <a:ext cx="6350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TextBox 41"/>
            <p:cNvSpPr txBox="1"/>
            <p:nvPr/>
          </p:nvSpPr>
          <p:spPr>
            <a:xfrm>
              <a:off x="3221824" y="2439495"/>
              <a:ext cx="14221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任意矩阵</a:t>
              </a:r>
            </a:p>
          </p:txBody>
        </p:sp>
      </p:grpSp>
      <p:cxnSp>
        <p:nvCxnSpPr>
          <p:cNvPr id="43" name="直接箭头连接符 42"/>
          <p:cNvCxnSpPr/>
          <p:nvPr/>
        </p:nvCxnSpPr>
        <p:spPr>
          <a:xfrm flipH="1">
            <a:off x="1907704" y="3659899"/>
            <a:ext cx="333024" cy="26354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3662912" y="3686253"/>
            <a:ext cx="428676" cy="1162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/>
          <p:cNvGrpSpPr/>
          <p:nvPr/>
        </p:nvGrpSpPr>
        <p:grpSpPr>
          <a:xfrm>
            <a:off x="3995936" y="3255366"/>
            <a:ext cx="1731564" cy="821706"/>
            <a:chOff x="5362402" y="2079454"/>
            <a:chExt cx="1731564" cy="821706"/>
          </a:xfrm>
        </p:grpSpPr>
        <p:sp>
          <p:nvSpPr>
            <p:cNvPr id="65" name="矩形 64"/>
            <p:cNvSpPr/>
            <p:nvPr/>
          </p:nvSpPr>
          <p:spPr>
            <a:xfrm>
              <a:off x="5436096" y="2079454"/>
              <a:ext cx="1584176" cy="7920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72" name="对象 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1856714"/>
                </p:ext>
              </p:extLst>
            </p:nvPr>
          </p:nvGraphicFramePr>
          <p:xfrm>
            <a:off x="5635848" y="2080361"/>
            <a:ext cx="11684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20" name="Equation" r:id="rId7" imgW="1168400" imgH="381000" progId="Equation.DSMT4">
                    <p:embed/>
                  </p:oleObj>
                </mc:Choice>
                <mc:Fallback>
                  <p:oleObj name="Equation" r:id="rId7" imgW="1168400" imgH="381000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5848" y="2080361"/>
                          <a:ext cx="1168400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" name="TextBox 74"/>
            <p:cNvSpPr txBox="1"/>
            <p:nvPr/>
          </p:nvSpPr>
          <p:spPr>
            <a:xfrm>
              <a:off x="5362402" y="2439495"/>
              <a:ext cx="17315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初等列变换</a:t>
              </a: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79512" y="3236760"/>
            <a:ext cx="1731564" cy="821705"/>
            <a:chOff x="824212" y="2060848"/>
            <a:chExt cx="1731564" cy="821705"/>
          </a:xfrm>
        </p:grpSpPr>
        <p:sp>
          <p:nvSpPr>
            <p:cNvPr id="82" name="矩形 81"/>
            <p:cNvSpPr/>
            <p:nvPr/>
          </p:nvSpPr>
          <p:spPr>
            <a:xfrm>
              <a:off x="896220" y="2079454"/>
              <a:ext cx="1584176" cy="76381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83" name="对象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5563692"/>
                </p:ext>
              </p:extLst>
            </p:nvPr>
          </p:nvGraphicFramePr>
          <p:xfrm>
            <a:off x="1020793" y="2060848"/>
            <a:ext cx="11811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21" name="Equation" r:id="rId9" imgW="1180588" imgH="380835" progId="Equation.DSMT4">
                    <p:embed/>
                  </p:oleObj>
                </mc:Choice>
                <mc:Fallback>
                  <p:oleObj name="Equation" r:id="rId9" imgW="1180588" imgH="380835" progId="Equation.DSMT4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793" y="2060848"/>
                          <a:ext cx="1181100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" name="TextBox 83"/>
            <p:cNvSpPr txBox="1"/>
            <p:nvPr/>
          </p:nvSpPr>
          <p:spPr>
            <a:xfrm>
              <a:off x="824212" y="2420888"/>
              <a:ext cx="17315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初等行变换</a:t>
              </a: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251520" y="4149080"/>
            <a:ext cx="1376792" cy="576064"/>
            <a:chOff x="323528" y="4509120"/>
            <a:chExt cx="1376792" cy="576064"/>
          </a:xfrm>
        </p:grpSpPr>
        <p:sp>
          <p:nvSpPr>
            <p:cNvPr id="86" name="矩形 85"/>
            <p:cNvSpPr/>
            <p:nvPr/>
          </p:nvSpPr>
          <p:spPr>
            <a:xfrm>
              <a:off x="332168" y="4509120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3528" y="4561964"/>
              <a:ext cx="1088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结论</a:t>
              </a:r>
              <a:r>
                <a:rPr lang="en-US" altLang="zh-CN" sz="2800" b="1" dirty="0"/>
                <a:t>3</a:t>
              </a:r>
              <a:endParaRPr lang="zh-CN" altLang="en-US" sz="2800" b="1" dirty="0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251520" y="4695527"/>
            <a:ext cx="6872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初等矩阵都可逆，且逆矩阵是相应的初等矩阵。</a:t>
            </a:r>
          </a:p>
        </p:txBody>
      </p:sp>
      <p:graphicFrame>
        <p:nvGraphicFramePr>
          <p:cNvPr id="89" name="对象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004391"/>
              </p:ext>
            </p:extLst>
          </p:nvPr>
        </p:nvGraphicFramePr>
        <p:xfrm>
          <a:off x="644525" y="5229225"/>
          <a:ext cx="1346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2" name="Equation" r:id="rId11" imgW="1346040" imgH="457200" progId="Equation.DSMT4">
                  <p:embed/>
                </p:oleObj>
              </mc:Choice>
              <mc:Fallback>
                <p:oleObj name="Equation" r:id="rId11" imgW="1346040" imgH="4572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5229225"/>
                        <a:ext cx="1346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对象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111345"/>
              </p:ext>
            </p:extLst>
          </p:nvPr>
        </p:nvGraphicFramePr>
        <p:xfrm>
          <a:off x="2547938" y="5113338"/>
          <a:ext cx="1803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3" name="Equation" r:id="rId13" imgW="1803240" imgH="660240" progId="Equation.DSMT4">
                  <p:embed/>
                </p:oleObj>
              </mc:Choice>
              <mc:Fallback>
                <p:oleObj name="Equation" r:id="rId13" imgW="1803240" imgH="66024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5113338"/>
                        <a:ext cx="18034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对象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625737"/>
              </p:ext>
            </p:extLst>
          </p:nvPr>
        </p:nvGraphicFramePr>
        <p:xfrm>
          <a:off x="4891088" y="5229225"/>
          <a:ext cx="1981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4" name="Equation" r:id="rId15" imgW="1981080" imgH="457200" progId="Equation.DSMT4">
                  <p:embed/>
                </p:oleObj>
              </mc:Choice>
              <mc:Fallback>
                <p:oleObj name="Equation" r:id="rId15" imgW="1981080" imgH="4572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088" y="5229225"/>
                        <a:ext cx="1981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1628312" y="1868608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n-ea"/>
              </a:rPr>
              <a:t>对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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zh-CN" altLang="en-US" sz="2400" b="1" dirty="0">
                <a:latin typeface="+mn-ea"/>
              </a:rPr>
              <a:t>施行一次初等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行变换</a:t>
            </a:r>
            <a:r>
              <a:rPr lang="zh-CN" altLang="en-US" sz="2400" b="1" dirty="0">
                <a:latin typeface="+mn-ea"/>
              </a:rPr>
              <a:t>，再进行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列变换</a:t>
            </a:r>
            <a:r>
              <a:rPr lang="zh-CN" altLang="en-US" sz="2400" b="1" dirty="0">
                <a:latin typeface="+mn-ea"/>
              </a:rPr>
              <a:t>，</a:t>
            </a:r>
          </a:p>
        </p:txBody>
      </p:sp>
      <p:grpSp>
        <p:nvGrpSpPr>
          <p:cNvPr id="93" name="组合 92"/>
          <p:cNvGrpSpPr/>
          <p:nvPr/>
        </p:nvGrpSpPr>
        <p:grpSpPr>
          <a:xfrm>
            <a:off x="6084168" y="3212976"/>
            <a:ext cx="1953256" cy="830678"/>
            <a:chOff x="2915816" y="3553033"/>
            <a:chExt cx="1953256" cy="830678"/>
          </a:xfrm>
        </p:grpSpPr>
        <p:sp>
          <p:nvSpPr>
            <p:cNvPr id="94" name="矩形 93"/>
            <p:cNvSpPr/>
            <p:nvPr/>
          </p:nvSpPr>
          <p:spPr>
            <a:xfrm>
              <a:off x="2915816" y="3553033"/>
              <a:ext cx="1953256" cy="7920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95" name="对象 9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0573770"/>
                </p:ext>
              </p:extLst>
            </p:nvPr>
          </p:nvGraphicFramePr>
          <p:xfrm>
            <a:off x="2987824" y="3570663"/>
            <a:ext cx="17653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25" name="Equation" r:id="rId17" imgW="1765300" imgH="381000" progId="Equation.DSMT4">
                    <p:embed/>
                  </p:oleObj>
                </mc:Choice>
                <mc:Fallback>
                  <p:oleObj name="Equation" r:id="rId17" imgW="1765300" imgH="381000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7824" y="3570663"/>
                          <a:ext cx="1765300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" name="TextBox 95"/>
            <p:cNvSpPr txBox="1"/>
            <p:nvPr/>
          </p:nvSpPr>
          <p:spPr>
            <a:xfrm>
              <a:off x="3158804" y="3922046"/>
              <a:ext cx="14221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初等变换</a:t>
              </a:r>
            </a:p>
          </p:txBody>
        </p:sp>
      </p:grpSp>
      <p:sp>
        <p:nvSpPr>
          <p:cNvPr id="5" name="右箭头 4"/>
          <p:cNvSpPr/>
          <p:nvPr/>
        </p:nvSpPr>
        <p:spPr>
          <a:xfrm>
            <a:off x="5653806" y="3596800"/>
            <a:ext cx="430362" cy="216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01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70" grpId="0" animBg="1"/>
      <p:bldP spid="71" grpId="0"/>
      <p:bldP spid="31" grpId="0"/>
      <p:bldP spid="88" grpId="0"/>
      <p:bldP spid="92" grpId="0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1520" y="2492896"/>
            <a:ext cx="7300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>
                <a:latin typeface="Times New Roman"/>
                <a:cs typeface="Times New Roman"/>
              </a:rPr>
              <a:t>初等变换</a:t>
            </a:r>
            <a:r>
              <a:rPr lang="zh-CN" altLang="zh-CN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不改变</a:t>
            </a:r>
            <a:r>
              <a:rPr lang="zh-CN" altLang="zh-CN" sz="2400" b="1" dirty="0">
                <a:latin typeface="Times New Roman"/>
                <a:cs typeface="Times New Roman"/>
              </a:rPr>
              <a:t>矩阵的秩（等价矩阵具有相同的秩</a:t>
            </a:r>
            <a:r>
              <a:rPr lang="zh-CN" altLang="en-US" sz="2400" b="1" dirty="0">
                <a:latin typeface="Times New Roman"/>
                <a:cs typeface="Times New Roman"/>
              </a:rPr>
              <a:t>）</a:t>
            </a:r>
            <a:endParaRPr lang="zh-CN" altLang="en-US" sz="24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488987"/>
              </p:ext>
            </p:extLst>
          </p:nvPr>
        </p:nvGraphicFramePr>
        <p:xfrm>
          <a:off x="1979712" y="2963292"/>
          <a:ext cx="387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6" name="Equation" r:id="rId3" imgW="3873500" imgH="393700" progId="Equation.DSMT4">
                  <p:embed/>
                </p:oleObj>
              </mc:Choice>
              <mc:Fallback>
                <p:oleObj name="Equation" r:id="rId3" imgW="3873500" imgH="39370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963292"/>
                        <a:ext cx="3873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354360" y="4005064"/>
            <a:ext cx="6593904" cy="465708"/>
            <a:chOff x="354360" y="4005064"/>
            <a:chExt cx="6593904" cy="465708"/>
          </a:xfrm>
        </p:grpSpPr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809757"/>
                </p:ext>
              </p:extLst>
            </p:nvPr>
          </p:nvGraphicFramePr>
          <p:xfrm>
            <a:off x="354360" y="4043412"/>
            <a:ext cx="20574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7" name="Equation" r:id="rId5" imgW="2057400" imgH="393700" progId="Equation.DSMT4">
                    <p:embed/>
                  </p:oleObj>
                </mc:Choice>
                <mc:Fallback>
                  <p:oleObj name="Equation" r:id="rId5" imgW="2057400" imgH="393700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360" y="4043412"/>
                          <a:ext cx="20574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" name="组合 9"/>
            <p:cNvGrpSpPr/>
            <p:nvPr/>
          </p:nvGrpSpPr>
          <p:grpSpPr>
            <a:xfrm>
              <a:off x="380825" y="4005064"/>
              <a:ext cx="6567439" cy="465708"/>
              <a:chOff x="380825" y="4005064"/>
              <a:chExt cx="6567439" cy="465708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380825" y="4005064"/>
                <a:ext cx="6567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+mn-ea"/>
                  </a:rPr>
                  <a:t>             </a:t>
                </a:r>
                <a:r>
                  <a:rPr lang="zh-CN" altLang="en-US" sz="2400" b="1" dirty="0">
                    <a:latin typeface="+mn-ea"/>
                  </a:rPr>
                  <a:t>存在可逆矩阵      ，使</a:t>
                </a: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PAQ</a:t>
                </a:r>
                <a:r>
                  <a:rPr lang="en-US" altLang="zh-CN" sz="2400" b="1" dirty="0">
                    <a:latin typeface="+mn-ea"/>
                  </a:rPr>
                  <a:t>=</a:t>
                </a: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8" name="对象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38946123"/>
                  </p:ext>
                </p:extLst>
              </p:nvPr>
            </p:nvGraphicFramePr>
            <p:xfrm>
              <a:off x="4356472" y="4077072"/>
              <a:ext cx="863600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08" name="Equation" r:id="rId7" imgW="863225" imgH="393529" progId="Equation.DSMT4">
                      <p:embed/>
                    </p:oleObj>
                  </mc:Choice>
                  <mc:Fallback>
                    <p:oleObj name="Equation" r:id="rId7" imgW="863225" imgH="393529" progId="Equation.DSMT4">
                      <p:embed/>
                      <p:pic>
                        <p:nvPicPr>
                          <p:cNvPr id="0" name="Picture 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6472" y="4077072"/>
                            <a:ext cx="863600" cy="3937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636057"/>
              </p:ext>
            </p:extLst>
          </p:nvPr>
        </p:nvGraphicFramePr>
        <p:xfrm>
          <a:off x="3551312" y="4509120"/>
          <a:ext cx="228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9" name="Equation" r:id="rId9" imgW="228600" imgH="368300" progId="Equation.DSMT4">
                  <p:embed/>
                </p:oleObj>
              </mc:Choice>
              <mc:Fallback>
                <p:oleObj name="Equation" r:id="rId9" imgW="228600" imgH="36830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1312" y="4509120"/>
                        <a:ext cx="2286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-36512" y="4839543"/>
            <a:ext cx="8352928" cy="461665"/>
            <a:chOff x="-36512" y="4839543"/>
            <a:chExt cx="8352928" cy="461665"/>
          </a:xfrm>
        </p:grpSpPr>
        <p:sp>
          <p:nvSpPr>
            <p:cNvPr id="21" name="TextBox 20"/>
            <p:cNvSpPr txBox="1"/>
            <p:nvPr/>
          </p:nvSpPr>
          <p:spPr>
            <a:xfrm>
              <a:off x="-36512" y="4839543"/>
              <a:ext cx="8352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266700" algn="just">
                <a:spcAft>
                  <a:spcPts val="0"/>
                </a:spcAft>
              </a:pPr>
              <a:r>
                <a:rPr lang="zh-CN" altLang="en-US" sz="2400" b="1" dirty="0"/>
                <a:t>若            均可逆，则</a:t>
              </a:r>
              <a:r>
                <a:rPr lang="en-US" altLang="zh-CN" sz="2400" b="1" i="1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 </a:t>
              </a:r>
              <a:r>
                <a:rPr lang="en-US" altLang="zh-CN" sz="2400" b="1" kern="100" dirty="0"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1" kern="100" dirty="0">
                  <a:latin typeface="+mn-ea"/>
                  <a:cs typeface="Times New Roman" panose="02020603050405020304" pitchFamily="18" charset="0"/>
                </a:rPr>
                <a:t>)</a:t>
              </a:r>
              <a:r>
                <a: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kern="100" dirty="0">
                  <a:latin typeface="+mn-ea"/>
                  <a:cs typeface="Times New Roman" panose="02020603050405020304" pitchFamily="18" charset="0"/>
                </a:rPr>
                <a:t>=</a:t>
              </a:r>
              <a:r>
                <a:rPr lang="en-US" altLang="zh-CN" sz="2400" b="1" i="1" kern="100" dirty="0">
                  <a:latin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i="1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kern="100" dirty="0"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</a:t>
              </a:r>
              <a:r>
                <a:rPr lang="en-US" altLang="zh-CN" sz="2400" b="1" kern="100" dirty="0">
                  <a:latin typeface="+mn-ea"/>
                  <a:cs typeface="Times New Roman" panose="02020603050405020304" pitchFamily="18" charset="0"/>
                </a:rPr>
                <a:t>)</a:t>
              </a:r>
              <a:r>
                <a:rPr lang="en-US" altLang="zh-CN" sz="2400" kern="100" dirty="0">
                  <a:latin typeface="+mn-ea"/>
                  <a:cs typeface="Times New Roman" panose="02020603050405020304" pitchFamily="18" charset="0"/>
                </a:rPr>
                <a:t> =</a:t>
              </a:r>
              <a:r>
                <a:rPr lang="en-US" altLang="zh-CN" sz="2400" i="1" kern="100" dirty="0">
                  <a:latin typeface="+mn-ea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i="1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kern="100" dirty="0"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AQ</a:t>
              </a:r>
              <a:r>
                <a:rPr lang="en-US" altLang="zh-CN" sz="2400" b="1" kern="100" dirty="0">
                  <a:latin typeface="+mn-ea"/>
                  <a:cs typeface="Times New Roman" panose="02020603050405020304" pitchFamily="18" charset="0"/>
                </a:rPr>
                <a:t>)</a:t>
              </a:r>
              <a:r>
                <a: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kern="100" dirty="0">
                  <a:latin typeface="+mn-ea"/>
                  <a:cs typeface="Times New Roman" panose="02020603050405020304" pitchFamily="18" charset="0"/>
                </a:rPr>
                <a:t>= </a:t>
              </a:r>
              <a:r>
                <a:rPr lang="en-US" altLang="zh-CN" sz="2400" b="1" i="1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i="1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kern="100" dirty="0">
                  <a:latin typeface="+mn-ea"/>
                  <a:cs typeface="Times New Roman" panose="02020603050405020304" pitchFamily="18" charset="0"/>
                </a:rPr>
                <a:t>(</a:t>
              </a:r>
              <a:r>
                <a:rPr lang="en-US" altLang="zh-CN" sz="2400" b="1" i="1" kern="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PAQ</a:t>
              </a:r>
              <a:r>
                <a:rPr lang="en-US" altLang="zh-CN" sz="2400" b="1" kern="100" dirty="0">
                  <a:latin typeface="+mn-ea"/>
                  <a:cs typeface="Times New Roman" panose="02020603050405020304" pitchFamily="18" charset="0"/>
                </a:rPr>
                <a:t>)</a:t>
              </a:r>
              <a:endPara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699188"/>
                </p:ext>
              </p:extLst>
            </p:nvPr>
          </p:nvGraphicFramePr>
          <p:xfrm>
            <a:off x="611560" y="4907508"/>
            <a:ext cx="8636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0" name="Equation" r:id="rId11" imgW="863225" imgH="393529" progId="Equation.DSMT4">
                    <p:embed/>
                  </p:oleObj>
                </mc:Choice>
                <mc:Fallback>
                  <p:oleObj name="Equation" r:id="rId11" imgW="863225" imgH="393529" progId="Equation.DSMT4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560" y="4907508"/>
                          <a:ext cx="8636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TextBox 4"/>
          <p:cNvSpPr txBox="1"/>
          <p:nvPr/>
        </p:nvSpPr>
        <p:spPr>
          <a:xfrm>
            <a:off x="354984" y="836712"/>
            <a:ext cx="6855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</a:t>
            </a:r>
            <a:r>
              <a:rPr lang="zh-CN" altLang="en-US" sz="2400" b="1" dirty="0"/>
              <a:t>可逆</a:t>
            </a:r>
            <a:r>
              <a:rPr lang="zh-CN" altLang="en-US" sz="2400" b="1" dirty="0">
                <a:sym typeface="Symbol"/>
              </a:rPr>
              <a:t></a:t>
            </a:r>
            <a:r>
              <a:rPr lang="zh-CN" altLang="en-US" sz="2400" b="1" dirty="0"/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/>
              <a:t>可表示为一系列初等矩阵的乘积    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8249" y="1527175"/>
            <a:ext cx="3068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400" b="1" dirty="0">
                <a:latin typeface="+mn-ea"/>
              </a:rPr>
              <a:t>   </a:t>
            </a:r>
            <a:r>
              <a:rPr lang="zh-CN" altLang="en-US" sz="2400" b="1" dirty="0">
                <a:latin typeface="+mn-ea"/>
                <a:sym typeface="Symbol"/>
              </a:rPr>
              <a:t>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+mn-ea"/>
              </a:rPr>
              <a:t>与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b="1" dirty="0">
                <a:latin typeface="+mn-ea"/>
              </a:rPr>
              <a:t>等价</a:t>
            </a:r>
          </a:p>
        </p:txBody>
      </p:sp>
      <p:sp>
        <p:nvSpPr>
          <p:cNvPr id="25" name="矩形 24"/>
          <p:cNvSpPr/>
          <p:nvPr/>
        </p:nvSpPr>
        <p:spPr>
          <a:xfrm>
            <a:off x="323528" y="332656"/>
            <a:ext cx="1368152" cy="540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4888" y="385500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结论</a:t>
            </a:r>
            <a:r>
              <a:rPr lang="en-US" altLang="zh-CN" sz="2800" b="1" dirty="0"/>
              <a:t>4</a:t>
            </a:r>
            <a:endParaRPr lang="zh-CN" altLang="en-US" sz="2800" b="1" dirty="0"/>
          </a:p>
        </p:txBody>
      </p:sp>
      <p:sp>
        <p:nvSpPr>
          <p:cNvPr id="34" name="矩形 33"/>
          <p:cNvSpPr/>
          <p:nvPr/>
        </p:nvSpPr>
        <p:spPr>
          <a:xfrm>
            <a:off x="323528" y="1951899"/>
            <a:ext cx="1368152" cy="540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4888" y="1988840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结论</a:t>
            </a:r>
            <a:r>
              <a:rPr lang="en-US" altLang="zh-CN" sz="2800" b="1" dirty="0"/>
              <a:t>5</a:t>
            </a:r>
            <a:endParaRPr lang="zh-CN" altLang="en-US" sz="2800" b="1" dirty="0"/>
          </a:p>
        </p:txBody>
      </p:sp>
      <p:sp>
        <p:nvSpPr>
          <p:cNvPr id="36" name="矩形 35"/>
          <p:cNvSpPr/>
          <p:nvPr/>
        </p:nvSpPr>
        <p:spPr>
          <a:xfrm>
            <a:off x="323528" y="3464067"/>
            <a:ext cx="1368152" cy="540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3528" y="3501008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结论</a:t>
            </a:r>
            <a:r>
              <a:rPr lang="en-US" altLang="zh-CN" sz="2800" b="1" dirty="0"/>
              <a:t>6</a:t>
            </a:r>
            <a:endParaRPr lang="zh-CN" altLang="en-US" sz="2800" b="1" dirty="0"/>
          </a:p>
        </p:txBody>
      </p:sp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内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总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章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矩阵的初等变换和线性方程组</a:t>
            </a:r>
          </a:p>
        </p:txBody>
      </p:sp>
    </p:spTree>
    <p:extLst>
      <p:ext uri="{BB962C8B-B14F-4D97-AF65-F5344CB8AC3E}">
        <p14:creationId xmlns:p14="http://schemas.microsoft.com/office/powerpoint/2010/main" val="12909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9" grpId="0"/>
      <p:bldP spid="25" grpId="0" animBg="1"/>
      <p:bldP spid="33" grpId="0"/>
      <p:bldP spid="34" grpId="0" animBg="1"/>
      <p:bldP spid="35" grpId="0"/>
      <p:bldP spid="36" grpId="0" animBg="1"/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作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  <a:p>
            <a:endParaRPr lang="en-US" altLang="zh-CN" sz="3200" dirty="0">
              <a:latin typeface="黑体" pitchFamily="2" charset="-122"/>
              <a:ea typeface="黑体" pitchFamily="2" charset="-122"/>
            </a:endParaRPr>
          </a:p>
          <a:p>
            <a:endParaRPr lang="en-US" altLang="zh-CN" sz="3200" dirty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业</a:t>
            </a:r>
            <a:r>
              <a:rPr lang="zh-CN" altLang="en-US" sz="3200" dirty="0"/>
              <a:t> 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40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一、第三章内容总结</a:t>
            </a:r>
            <a:endParaRPr lang="en-US" altLang="zh-CN" sz="4000" b="1" dirty="0"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40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 二、书后习题</a:t>
            </a:r>
            <a:r>
              <a:rPr lang="en-US" altLang="zh-CN" sz="40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</a:t>
            </a:r>
          </a:p>
          <a:p>
            <a:pPr>
              <a:buNone/>
            </a:pPr>
            <a:r>
              <a:rPr lang="en-US" altLang="zh-CN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P79</a:t>
            </a:r>
          </a:p>
          <a:p>
            <a:pPr>
              <a:buNone/>
            </a:pPr>
            <a:r>
              <a:rPr lang="en-US" altLang="zh-CN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15</a:t>
            </a:r>
            <a:r>
              <a:rPr lang="zh-CN" altLang="en-US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16</a:t>
            </a:r>
            <a:r>
              <a:rPr lang="zh-CN" altLang="en-US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17</a:t>
            </a:r>
            <a:r>
              <a:rPr lang="zh-CN" altLang="en-US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18</a:t>
            </a:r>
            <a:r>
              <a:rPr lang="zh-CN" altLang="en-US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19</a:t>
            </a:r>
            <a:endParaRPr lang="zh-CN" altLang="en-US" sz="4000" b="1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3.4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线性方程组的解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3.4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  线性方程组的解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071796"/>
              </p:ext>
            </p:extLst>
          </p:nvPr>
        </p:nvGraphicFramePr>
        <p:xfrm>
          <a:off x="4483100" y="327660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3" imgW="177569" imgH="304404" progId="Equation.DSMT4">
                  <p:embed/>
                </p:oleObj>
              </mc:Choice>
              <mc:Fallback>
                <p:oleObj name="Equation" r:id="rId3" imgW="177569" imgH="304404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276600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副标题 2"/>
          <p:cNvSpPr txBox="1">
            <a:spLocks noGrp="1"/>
          </p:cNvSpPr>
          <p:nvPr>
            <p:ph type="subTitle" idx="1"/>
          </p:nvPr>
        </p:nvSpPr>
        <p:spPr>
          <a:xfrm>
            <a:off x="8460432" y="176436"/>
            <a:ext cx="576064" cy="5412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线性方程组解的判别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1043608" y="2780928"/>
            <a:ext cx="6768752" cy="457200"/>
            <a:chOff x="1187624" y="2708920"/>
            <a:chExt cx="6768752" cy="457200"/>
          </a:xfrm>
        </p:grpSpPr>
        <p:sp>
          <p:nvSpPr>
            <p:cNvPr id="55" name="圆角矩形 54"/>
            <p:cNvSpPr/>
            <p:nvPr/>
          </p:nvSpPr>
          <p:spPr>
            <a:xfrm>
              <a:off x="1187624" y="2708920"/>
              <a:ext cx="4464496" cy="457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6" name="对象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0513969"/>
                </p:ext>
              </p:extLst>
            </p:nvPr>
          </p:nvGraphicFramePr>
          <p:xfrm>
            <a:off x="6152976" y="2708920"/>
            <a:ext cx="18034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1" name="Equation" r:id="rId5" imgW="1803400" imgH="444500" progId="Equation.DSMT4">
                    <p:embed/>
                  </p:oleObj>
                </mc:Choice>
                <mc:Fallback>
                  <p:oleObj name="Equation" r:id="rId5" imgW="1803400" imgH="444500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2976" y="2708920"/>
                          <a:ext cx="18034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右箭头 56"/>
            <p:cNvSpPr/>
            <p:nvPr/>
          </p:nvSpPr>
          <p:spPr>
            <a:xfrm>
              <a:off x="5724128" y="2766644"/>
              <a:ext cx="364511" cy="353192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58" name="对象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01590"/>
              </p:ext>
            </p:extLst>
          </p:nvPr>
        </p:nvGraphicFramePr>
        <p:xfrm>
          <a:off x="469900" y="1052513"/>
          <a:ext cx="5100638" cy="352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7" imgW="5651280" imgH="3911400" progId="Equation.DSMT4">
                  <p:embed/>
                </p:oleObj>
              </mc:Choice>
              <mc:Fallback>
                <p:oleObj name="Equation" r:id="rId7" imgW="5651280" imgH="39114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" y="1052513"/>
                        <a:ext cx="5100638" cy="3529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8" name="直接连接符 67"/>
          <p:cNvCxnSpPr/>
          <p:nvPr/>
        </p:nvCxnSpPr>
        <p:spPr>
          <a:xfrm>
            <a:off x="4817935" y="1196752"/>
            <a:ext cx="0" cy="3168352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/>
          <p:cNvGrpSpPr/>
          <p:nvPr/>
        </p:nvGrpSpPr>
        <p:grpSpPr>
          <a:xfrm>
            <a:off x="179512" y="260648"/>
            <a:ext cx="6559809" cy="461665"/>
            <a:chOff x="820503" y="260648"/>
            <a:chExt cx="6559809" cy="461665"/>
          </a:xfrm>
        </p:grpSpPr>
        <p:sp>
          <p:nvSpPr>
            <p:cNvPr id="86" name="矩形 85"/>
            <p:cNvSpPr/>
            <p:nvPr/>
          </p:nvSpPr>
          <p:spPr>
            <a:xfrm>
              <a:off x="834084" y="260648"/>
              <a:ext cx="998796" cy="457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20503" y="260648"/>
              <a:ext cx="6559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定理</a:t>
              </a:r>
              <a:r>
                <a:rPr lang="en-US" altLang="zh-CN" sz="2400" b="1" dirty="0"/>
                <a:t>1</a:t>
              </a:r>
              <a:r>
                <a:rPr lang="zh-CN" altLang="en-US" sz="2400" b="1" dirty="0"/>
                <a:t>：若                           ，则方程组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</a:t>
              </a:r>
              <a:r>
                <a:rPr lang="en-US" altLang="zh-CN" sz="2400" b="1" dirty="0"/>
                <a:t>=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无解</a:t>
              </a:r>
              <a:r>
                <a:rPr lang="zh-CN" altLang="en-US" sz="2400" b="1" dirty="0"/>
                <a:t>；</a:t>
              </a:r>
            </a:p>
          </p:txBody>
        </p:sp>
        <p:graphicFrame>
          <p:nvGraphicFramePr>
            <p:cNvPr id="88" name="对象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8824030"/>
                </p:ext>
              </p:extLst>
            </p:nvPr>
          </p:nvGraphicFramePr>
          <p:xfrm>
            <a:off x="2322971" y="260648"/>
            <a:ext cx="18034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3" name="Equation" r:id="rId9" imgW="1803400" imgH="444500" progId="Equation.DSMT4">
                    <p:embed/>
                  </p:oleObj>
                </mc:Choice>
                <mc:Fallback>
                  <p:oleObj name="Equation" r:id="rId9" imgW="1803400" imgH="444500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2971" y="260648"/>
                          <a:ext cx="18034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圆角右箭头 2"/>
          <p:cNvSpPr/>
          <p:nvPr/>
        </p:nvSpPr>
        <p:spPr>
          <a:xfrm flipH="1">
            <a:off x="6582412" y="328072"/>
            <a:ext cx="725892" cy="2452856"/>
          </a:xfrm>
          <a:prstGeom prst="ben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87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</a:rPr>
              <a:t>3.4</a:t>
            </a: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  线性方程组的解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266423"/>
              </p:ext>
            </p:extLst>
          </p:nvPr>
        </p:nvGraphicFramePr>
        <p:xfrm>
          <a:off x="4483100" y="327660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Equation" r:id="rId3" imgW="177569" imgH="304404" progId="Equation.DSMT4">
                  <p:embed/>
                </p:oleObj>
              </mc:Choice>
              <mc:Fallback>
                <p:oleObj name="Equation" r:id="rId3" imgW="177569" imgH="304404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276600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副标题 2"/>
          <p:cNvSpPr txBox="1">
            <a:spLocks noGrp="1"/>
          </p:cNvSpPr>
          <p:nvPr>
            <p:ph type="subTitle" idx="1"/>
          </p:nvPr>
        </p:nvSpPr>
        <p:spPr>
          <a:xfrm>
            <a:off x="8460432" y="176436"/>
            <a:ext cx="576064" cy="5412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线性方程组解的判别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400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04" y="951111"/>
            <a:ext cx="7056784" cy="965721"/>
            <a:chOff x="755576" y="951111"/>
            <a:chExt cx="7056784" cy="965721"/>
          </a:xfrm>
        </p:grpSpPr>
        <p:grpSp>
          <p:nvGrpSpPr>
            <p:cNvPr id="16" name="组合 15"/>
            <p:cNvGrpSpPr/>
            <p:nvPr/>
          </p:nvGrpSpPr>
          <p:grpSpPr>
            <a:xfrm>
              <a:off x="1907704" y="951111"/>
              <a:ext cx="5904656" cy="965721"/>
              <a:chOff x="1907704" y="951111"/>
              <a:chExt cx="5904656" cy="96572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1907704" y="1196752"/>
                <a:ext cx="4940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/>
                  <a:t>若</a:t>
                </a:r>
              </a:p>
            </p:txBody>
          </p:sp>
          <p:graphicFrame>
            <p:nvGraphicFramePr>
              <p:cNvPr id="22" name="对象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85221484"/>
                  </p:ext>
                </p:extLst>
              </p:nvPr>
            </p:nvGraphicFramePr>
            <p:xfrm>
              <a:off x="2339752" y="977032"/>
              <a:ext cx="2781300" cy="939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31" name="Equation" r:id="rId5" imgW="2781300" imgH="939800" progId="Equation.DSMT4">
                      <p:embed/>
                    </p:oleObj>
                  </mc:Choice>
                  <mc:Fallback>
                    <p:oleObj name="Equation" r:id="rId5" imgW="2781300" imgH="939800" progId="Equation.DSMT4">
                      <p:embed/>
                      <p:pic>
                        <p:nvPicPr>
                          <p:cNvPr id="0" name="Picture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9752" y="977032"/>
                            <a:ext cx="2781300" cy="9398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" name="TextBox 22"/>
              <p:cNvSpPr txBox="1"/>
              <p:nvPr/>
            </p:nvSpPr>
            <p:spPr>
              <a:xfrm>
                <a:off x="5316164" y="951111"/>
                <a:ext cx="21868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altLang="zh-CN" sz="2400" b="1" dirty="0"/>
                  <a:t>=</a:t>
                </a: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b="1" dirty="0"/>
                  <a:t>有</a:t>
                </a:r>
                <a:r>
                  <a:rPr lang="zh-CN" altLang="en-US" sz="2400" b="1" dirty="0">
                    <a:solidFill>
                      <a:srgbClr val="FF00FF"/>
                    </a:solidFill>
                  </a:rPr>
                  <a:t>唯一解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316164" y="1455167"/>
                <a:ext cx="24961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altLang="zh-CN" sz="2400" b="1" dirty="0"/>
                  <a:t>=</a:t>
                </a: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b="1" dirty="0"/>
                  <a:t>有</a:t>
                </a:r>
                <a:r>
                  <a:rPr lang="zh-CN" altLang="en-US" sz="2400" b="1" dirty="0">
                    <a:solidFill>
                      <a:srgbClr val="9900CC"/>
                    </a:solidFill>
                  </a:rPr>
                  <a:t>无穷多解</a:t>
                </a: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755576" y="1196752"/>
              <a:ext cx="1268296" cy="461665"/>
              <a:chOff x="755576" y="1196752"/>
              <a:chExt cx="1268296" cy="461665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827584" y="1196752"/>
                <a:ext cx="998796" cy="4572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55576" y="1196752"/>
                <a:ext cx="12682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/>
                  <a:t>定理</a:t>
                </a:r>
                <a:r>
                  <a:rPr lang="en-US" altLang="zh-CN" sz="2400" b="1" dirty="0"/>
                  <a:t>2</a:t>
                </a:r>
                <a:r>
                  <a:rPr lang="zh-CN" altLang="en-US" sz="2400" b="1" dirty="0"/>
                  <a:t>：</a:t>
                </a: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172431" y="260648"/>
            <a:ext cx="6559809" cy="461665"/>
            <a:chOff x="820503" y="260648"/>
            <a:chExt cx="6559809" cy="461665"/>
          </a:xfrm>
        </p:grpSpPr>
        <p:sp>
          <p:nvSpPr>
            <p:cNvPr id="27" name="矩形 26"/>
            <p:cNvSpPr/>
            <p:nvPr/>
          </p:nvSpPr>
          <p:spPr>
            <a:xfrm>
              <a:off x="834084" y="260648"/>
              <a:ext cx="998796" cy="457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20503" y="260648"/>
              <a:ext cx="6559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定理</a:t>
              </a:r>
              <a:r>
                <a:rPr lang="en-US" altLang="zh-CN" sz="2400" b="1" dirty="0"/>
                <a:t>1</a:t>
              </a:r>
              <a:r>
                <a:rPr lang="zh-CN" altLang="en-US" sz="2400" b="1" dirty="0"/>
                <a:t>：若                           ，则方程组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</a:t>
              </a:r>
              <a:r>
                <a:rPr lang="en-US" altLang="zh-CN" sz="2400" b="1" dirty="0"/>
                <a:t>=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无解</a:t>
              </a:r>
              <a:r>
                <a:rPr lang="zh-CN" altLang="en-US" sz="2400" b="1" dirty="0"/>
                <a:t>；</a:t>
              </a:r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4665868"/>
                </p:ext>
              </p:extLst>
            </p:nvPr>
          </p:nvGraphicFramePr>
          <p:xfrm>
            <a:off x="2322971" y="260648"/>
            <a:ext cx="18034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2" name="Equation" r:id="rId7" imgW="1803400" imgH="444500" progId="Equation.DSMT4">
                    <p:embed/>
                  </p:oleObj>
                </mc:Choice>
                <mc:Fallback>
                  <p:oleObj name="Equation" r:id="rId7" imgW="1803400" imgH="444500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2971" y="260648"/>
                          <a:ext cx="18034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967363"/>
              </p:ext>
            </p:extLst>
          </p:nvPr>
        </p:nvGraphicFramePr>
        <p:xfrm>
          <a:off x="1619672" y="2113880"/>
          <a:ext cx="3162300" cy="383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Equation" r:id="rId9" imgW="3162240" imgH="3835080" progId="Equation.DSMT4">
                  <p:embed/>
                </p:oleObj>
              </mc:Choice>
              <mc:Fallback>
                <p:oleObj name="Equation" r:id="rId9" imgW="3162240" imgH="383508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113880"/>
                        <a:ext cx="3162300" cy="383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肘形连接符 30"/>
          <p:cNvCxnSpPr/>
          <p:nvPr/>
        </p:nvCxnSpPr>
        <p:spPr>
          <a:xfrm>
            <a:off x="2267744" y="2564904"/>
            <a:ext cx="1224136" cy="457200"/>
          </a:xfrm>
          <a:prstGeom prst="bentConnector3">
            <a:avLst>
              <a:gd name="adj1" fmla="val 35201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/>
          <p:nvPr/>
        </p:nvCxnSpPr>
        <p:spPr>
          <a:xfrm>
            <a:off x="3419872" y="3573016"/>
            <a:ext cx="1296144" cy="457200"/>
          </a:xfrm>
          <a:prstGeom prst="bentConnector3">
            <a:avLst>
              <a:gd name="adj1" fmla="val 2604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4211960" y="2204864"/>
            <a:ext cx="0" cy="3168352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4860031" y="3632572"/>
            <a:ext cx="2736305" cy="444500"/>
            <a:chOff x="4067943" y="3632572"/>
            <a:chExt cx="2736305" cy="444500"/>
          </a:xfrm>
        </p:grpSpPr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3615070"/>
                </p:ext>
              </p:extLst>
            </p:nvPr>
          </p:nvGraphicFramePr>
          <p:xfrm>
            <a:off x="4480148" y="3632572"/>
            <a:ext cx="23241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4" name="Equation" r:id="rId11" imgW="2324100" imgH="444500" progId="Equation.DSMT4">
                    <p:embed/>
                  </p:oleObj>
                </mc:Choice>
                <mc:Fallback>
                  <p:oleObj name="Equation" r:id="rId11" imgW="2324100" imgH="444500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0148" y="3632572"/>
                          <a:ext cx="23241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右箭头 35"/>
            <p:cNvSpPr/>
            <p:nvPr/>
          </p:nvSpPr>
          <p:spPr>
            <a:xfrm>
              <a:off x="4067943" y="3677024"/>
              <a:ext cx="364511" cy="353192"/>
            </a:xfrm>
            <a:prstGeom prst="rightArrow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圆角右箭头 2"/>
          <p:cNvSpPr/>
          <p:nvPr/>
        </p:nvSpPr>
        <p:spPr>
          <a:xfrm flipH="1">
            <a:off x="6912890" y="1020826"/>
            <a:ext cx="683446" cy="2656198"/>
          </a:xfrm>
          <a:prstGeom prst="ben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79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413175"/>
              </p:ext>
            </p:extLst>
          </p:nvPr>
        </p:nvGraphicFramePr>
        <p:xfrm>
          <a:off x="153988" y="2060575"/>
          <a:ext cx="4913312" cy="352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Equation" r:id="rId3" imgW="5448240" imgH="3911400" progId="Equation.DSMT4">
                  <p:embed/>
                </p:oleObj>
              </mc:Choice>
              <mc:Fallback>
                <p:oleObj name="Equation" r:id="rId3" imgW="5448240" imgH="39114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8" y="2060575"/>
                        <a:ext cx="4913312" cy="352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</a:rPr>
              <a:t>3.4</a:t>
            </a: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  线性方程组的解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190278"/>
              </p:ext>
            </p:extLst>
          </p:nvPr>
        </p:nvGraphicFramePr>
        <p:xfrm>
          <a:off x="4483100" y="327660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Equation" r:id="rId5" imgW="177569" imgH="304404" progId="Equation.DSMT4">
                  <p:embed/>
                </p:oleObj>
              </mc:Choice>
              <mc:Fallback>
                <p:oleObj name="Equation" r:id="rId5" imgW="177569" imgH="304404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276600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副标题 2"/>
          <p:cNvSpPr txBox="1">
            <a:spLocks noGrp="1"/>
          </p:cNvSpPr>
          <p:nvPr>
            <p:ph type="subTitle" idx="1"/>
          </p:nvPr>
        </p:nvSpPr>
        <p:spPr>
          <a:xfrm>
            <a:off x="8460432" y="176436"/>
            <a:ext cx="576064" cy="5412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线性方程组解的判别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400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7504" y="951111"/>
            <a:ext cx="7056784" cy="965721"/>
            <a:chOff x="755576" y="951111"/>
            <a:chExt cx="7056784" cy="965721"/>
          </a:xfrm>
        </p:grpSpPr>
        <p:grpSp>
          <p:nvGrpSpPr>
            <p:cNvPr id="16" name="组合 15"/>
            <p:cNvGrpSpPr/>
            <p:nvPr/>
          </p:nvGrpSpPr>
          <p:grpSpPr>
            <a:xfrm>
              <a:off x="1907704" y="951111"/>
              <a:ext cx="5904656" cy="965721"/>
              <a:chOff x="1907704" y="951111"/>
              <a:chExt cx="5904656" cy="96572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1907704" y="1196752"/>
                <a:ext cx="4940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/>
                  <a:t>若</a:t>
                </a:r>
              </a:p>
            </p:txBody>
          </p:sp>
          <p:graphicFrame>
            <p:nvGraphicFramePr>
              <p:cNvPr id="22" name="对象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69433259"/>
                  </p:ext>
                </p:extLst>
              </p:nvPr>
            </p:nvGraphicFramePr>
            <p:xfrm>
              <a:off x="2339752" y="977032"/>
              <a:ext cx="2781300" cy="939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6" name="Equation" r:id="rId7" imgW="2781300" imgH="939800" progId="Equation.DSMT4">
                      <p:embed/>
                    </p:oleObj>
                  </mc:Choice>
                  <mc:Fallback>
                    <p:oleObj name="Equation" r:id="rId7" imgW="2781300" imgH="939800" progId="Equation.DSMT4">
                      <p:embed/>
                      <p:pic>
                        <p:nvPicPr>
                          <p:cNvPr id="0" name="Picture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9752" y="977032"/>
                            <a:ext cx="2781300" cy="9398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" name="TextBox 22"/>
              <p:cNvSpPr txBox="1"/>
              <p:nvPr/>
            </p:nvSpPr>
            <p:spPr>
              <a:xfrm>
                <a:off x="5316164" y="951111"/>
                <a:ext cx="21868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altLang="zh-CN" sz="2400" b="1" dirty="0"/>
                  <a:t>=</a:t>
                </a: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b="1" dirty="0"/>
                  <a:t>有</a:t>
                </a:r>
                <a:r>
                  <a:rPr lang="zh-CN" altLang="en-US" sz="2400" b="1" dirty="0">
                    <a:solidFill>
                      <a:srgbClr val="FF00FF"/>
                    </a:solidFill>
                  </a:rPr>
                  <a:t>唯一解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316164" y="1455167"/>
                <a:ext cx="24961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altLang="zh-CN" sz="2400" b="1" dirty="0"/>
                  <a:t>=</a:t>
                </a: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b="1" dirty="0"/>
                  <a:t>有</a:t>
                </a:r>
                <a:r>
                  <a:rPr lang="zh-CN" altLang="en-US" sz="2400" b="1" dirty="0">
                    <a:solidFill>
                      <a:srgbClr val="9900CC"/>
                    </a:solidFill>
                  </a:rPr>
                  <a:t>无穷多解</a:t>
                </a: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755576" y="1196752"/>
              <a:ext cx="1268296" cy="461665"/>
              <a:chOff x="755576" y="1196752"/>
              <a:chExt cx="1268296" cy="461665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827584" y="1196752"/>
                <a:ext cx="998796" cy="4572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55576" y="1196752"/>
                <a:ext cx="12682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/>
                  <a:t>定理</a:t>
                </a:r>
                <a:r>
                  <a:rPr lang="en-US" altLang="zh-CN" sz="2400" b="1" dirty="0"/>
                  <a:t>2</a:t>
                </a:r>
                <a:r>
                  <a:rPr lang="zh-CN" altLang="en-US" sz="2400" b="1" dirty="0"/>
                  <a:t>：</a:t>
                </a: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172431" y="260648"/>
            <a:ext cx="6559809" cy="461665"/>
            <a:chOff x="820503" y="260648"/>
            <a:chExt cx="6559809" cy="461665"/>
          </a:xfrm>
        </p:grpSpPr>
        <p:sp>
          <p:nvSpPr>
            <p:cNvPr id="27" name="矩形 26"/>
            <p:cNvSpPr/>
            <p:nvPr/>
          </p:nvSpPr>
          <p:spPr>
            <a:xfrm>
              <a:off x="834084" y="260648"/>
              <a:ext cx="998796" cy="457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20503" y="260648"/>
              <a:ext cx="6559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定理</a:t>
              </a:r>
              <a:r>
                <a:rPr lang="en-US" altLang="zh-CN" sz="2400" b="1" dirty="0"/>
                <a:t>1</a:t>
              </a:r>
              <a:r>
                <a:rPr lang="zh-CN" altLang="en-US" sz="2400" b="1" dirty="0"/>
                <a:t>：若                           ，则方程组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</a:t>
              </a:r>
              <a:r>
                <a:rPr lang="en-US" altLang="zh-CN" sz="2400" b="1" dirty="0"/>
                <a:t>=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无解</a:t>
              </a:r>
              <a:r>
                <a:rPr lang="zh-CN" altLang="en-US" sz="2400" b="1" dirty="0"/>
                <a:t>；</a:t>
              </a:r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0488053"/>
                </p:ext>
              </p:extLst>
            </p:nvPr>
          </p:nvGraphicFramePr>
          <p:xfrm>
            <a:off x="2322971" y="260648"/>
            <a:ext cx="18034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7" name="Equation" r:id="rId9" imgW="1803400" imgH="444500" progId="Equation.DSMT4">
                    <p:embed/>
                  </p:oleObj>
                </mc:Choice>
                <mc:Fallback>
                  <p:oleObj name="Equation" r:id="rId9" imgW="1803400" imgH="444500" progId="Equation.DSMT4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2971" y="260648"/>
                          <a:ext cx="18034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2" name="肘形连接符 31"/>
          <p:cNvCxnSpPr/>
          <p:nvPr/>
        </p:nvCxnSpPr>
        <p:spPr>
          <a:xfrm>
            <a:off x="1691680" y="3356992"/>
            <a:ext cx="3240360" cy="457200"/>
          </a:xfrm>
          <a:prstGeom prst="bentConnector3">
            <a:avLst>
              <a:gd name="adj1" fmla="val 998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/>
          <p:nvPr/>
        </p:nvCxnSpPr>
        <p:spPr>
          <a:xfrm>
            <a:off x="665446" y="2484132"/>
            <a:ext cx="1131239" cy="457200"/>
          </a:xfrm>
          <a:prstGeom prst="bentConnector3">
            <a:avLst>
              <a:gd name="adj1" fmla="val 3932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5076056" y="3429000"/>
            <a:ext cx="3178944" cy="444500"/>
            <a:chOff x="5076056" y="3573463"/>
            <a:chExt cx="3178944" cy="444500"/>
          </a:xfrm>
        </p:grpSpPr>
        <p:graphicFrame>
          <p:nvGraphicFramePr>
            <p:cNvPr id="41" name="对象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7953236"/>
                </p:ext>
              </p:extLst>
            </p:nvPr>
          </p:nvGraphicFramePr>
          <p:xfrm>
            <a:off x="5435600" y="3573463"/>
            <a:ext cx="28194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Equation" r:id="rId11" imgW="2819400" imgH="444500" progId="Equation.DSMT4">
                    <p:embed/>
                  </p:oleObj>
                </mc:Choice>
                <mc:Fallback>
                  <p:oleObj name="Equation" r:id="rId11" imgW="2819400" imgH="444500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5600" y="3573463"/>
                          <a:ext cx="28194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右箭头 41"/>
            <p:cNvSpPr/>
            <p:nvPr/>
          </p:nvSpPr>
          <p:spPr>
            <a:xfrm>
              <a:off x="5076056" y="3651872"/>
              <a:ext cx="364511" cy="353192"/>
            </a:xfrm>
            <a:prstGeom prst="rightArrow">
              <a:avLst/>
            </a:prstGeom>
            <a:solidFill>
              <a:srgbClr val="B83B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3" name="直接连接符 42"/>
          <p:cNvCxnSpPr/>
          <p:nvPr/>
        </p:nvCxnSpPr>
        <p:spPr>
          <a:xfrm>
            <a:off x="4499992" y="2204864"/>
            <a:ext cx="0" cy="3168352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右箭头 4"/>
          <p:cNvSpPr/>
          <p:nvPr/>
        </p:nvSpPr>
        <p:spPr>
          <a:xfrm flipH="1">
            <a:off x="7164288" y="1482491"/>
            <a:ext cx="792088" cy="2024917"/>
          </a:xfrm>
          <a:prstGeom prst="ben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87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 117"/>
          <p:cNvSpPr/>
          <p:nvPr/>
        </p:nvSpPr>
        <p:spPr>
          <a:xfrm>
            <a:off x="2627784" y="3763888"/>
            <a:ext cx="3647384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21288"/>
            <a:ext cx="7772400" cy="576064"/>
          </a:xfrm>
        </p:spPr>
        <p:txBody>
          <a:bodyPr/>
          <a:lstStyle/>
          <a:p>
            <a:r>
              <a:rPr lang="en-US" altLang="zh-CN" sz="3600">
                <a:latin typeface="黑体" panose="02010609060101010101" pitchFamily="49" charset="-122"/>
                <a:ea typeface="黑体" panose="02010609060101010101" pitchFamily="49" charset="-122"/>
              </a:rPr>
              <a:t>3.4  </a:t>
            </a: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线性方程组的解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572949"/>
              </p:ext>
            </p:extLst>
          </p:nvPr>
        </p:nvGraphicFramePr>
        <p:xfrm>
          <a:off x="3694113" y="3415159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3" name="Equation" r:id="rId3" imgW="177569" imgH="304404" progId="Equation.DSMT4">
                  <p:embed/>
                </p:oleObj>
              </mc:Choice>
              <mc:Fallback>
                <p:oleObj name="Equation" r:id="rId3" imgW="177569" imgH="304404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4113" y="3415159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107504" y="980728"/>
            <a:ext cx="8185619" cy="1460500"/>
            <a:chOff x="107504" y="168275"/>
            <a:chExt cx="8185619" cy="1460500"/>
          </a:xfrm>
        </p:grpSpPr>
        <p:sp>
          <p:nvSpPr>
            <p:cNvPr id="7" name="TextBox 6"/>
            <p:cNvSpPr txBox="1"/>
            <p:nvPr/>
          </p:nvSpPr>
          <p:spPr>
            <a:xfrm>
              <a:off x="7164288" y="498698"/>
              <a:ext cx="1128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a 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en-US" altLang="zh-CN" sz="2400" b="1" u="sng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      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  <a:endParaRPr lang="zh-CN" altLang="en-US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7504" y="456307"/>
              <a:ext cx="72042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设方程组                                               有无穷多解，则</a:t>
              </a:r>
              <a:endParaRPr lang="en-US" altLang="zh-CN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endParaRPr lang="en-US" altLang="zh-CN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3319711"/>
                </p:ext>
              </p:extLst>
            </p:nvPr>
          </p:nvGraphicFramePr>
          <p:xfrm>
            <a:off x="1619672" y="168275"/>
            <a:ext cx="3251200" cy="146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4" name="Equation" r:id="rId5" imgW="3251200" imgH="1460500" progId="Equation.DSMT4">
                    <p:embed/>
                  </p:oleObj>
                </mc:Choice>
                <mc:Fallback>
                  <p:oleObj name="Equation" r:id="rId5" imgW="3251200" imgH="1460500" progId="Equation.DSMT4">
                    <p:embed/>
                    <p:pic>
                      <p:nvPicPr>
                        <p:cNvPr id="0" name="Picture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9672" y="168275"/>
                          <a:ext cx="3251200" cy="1460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700221"/>
              </p:ext>
            </p:extLst>
          </p:nvPr>
        </p:nvGraphicFramePr>
        <p:xfrm>
          <a:off x="4483100" y="3132584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5" name="Equation" r:id="rId7" imgW="177569" imgH="304404" progId="Equation.DSMT4">
                  <p:embed/>
                </p:oleObj>
              </mc:Choice>
              <mc:Fallback>
                <p:oleObj name="Equation" r:id="rId7" imgW="177569" imgH="304404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132584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6" name="组合 105"/>
          <p:cNvGrpSpPr/>
          <p:nvPr/>
        </p:nvGrpSpPr>
        <p:grpSpPr>
          <a:xfrm>
            <a:off x="74819" y="2420938"/>
            <a:ext cx="5708444" cy="474067"/>
            <a:chOff x="74819" y="2420938"/>
            <a:chExt cx="5708444" cy="474067"/>
          </a:xfrm>
        </p:grpSpPr>
        <p:sp>
          <p:nvSpPr>
            <p:cNvPr id="17" name="TextBox 16"/>
            <p:cNvSpPr txBox="1"/>
            <p:nvPr/>
          </p:nvSpPr>
          <p:spPr>
            <a:xfrm>
              <a:off x="74819" y="2433340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kern="0" noProof="0" dirty="0">
                  <a:solidFill>
                    <a:srgbClr val="FF0000"/>
                  </a:solidFill>
                </a:rPr>
                <a:t>思路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：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53525" y="2433340"/>
              <a:ext cx="23503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</a:rPr>
                <a:t>方程有无穷多解</a:t>
              </a:r>
            </a:p>
          </p:txBody>
        </p:sp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5757902"/>
                </p:ext>
              </p:extLst>
            </p:nvPr>
          </p:nvGraphicFramePr>
          <p:xfrm>
            <a:off x="3131840" y="2577356"/>
            <a:ext cx="3683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6" name="Equation" r:id="rId9" imgW="368300" imgH="228600" progId="Equation.DSMT4">
                    <p:embed/>
                  </p:oleObj>
                </mc:Choice>
                <mc:Fallback>
                  <p:oleObj name="Equation" r:id="rId9" imgW="368300" imgH="228600" progId="Equation.DSMT4">
                    <p:embed/>
                    <p:pic>
                      <p:nvPicPr>
                        <p:cNvPr id="0" name="Picture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1840" y="2577356"/>
                          <a:ext cx="3683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7841882"/>
                </p:ext>
              </p:extLst>
            </p:nvPr>
          </p:nvGraphicFramePr>
          <p:xfrm>
            <a:off x="3484563" y="2420938"/>
            <a:ext cx="22987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7" name="Equation" r:id="rId11" imgW="2298700" imgH="444500" progId="Equation.DSMT4">
                    <p:embed/>
                  </p:oleObj>
                </mc:Choice>
                <mc:Fallback>
                  <p:oleObj name="Equation" r:id="rId11" imgW="2298700" imgH="444500" progId="Equation.DSMT4">
                    <p:embed/>
                    <p:pic>
                      <p:nvPicPr>
                        <p:cNvPr id="0" name="Picture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4563" y="2420938"/>
                          <a:ext cx="22987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" name="TextBox 45"/>
          <p:cNvSpPr txBox="1"/>
          <p:nvPr/>
        </p:nvSpPr>
        <p:spPr>
          <a:xfrm>
            <a:off x="69402" y="2895327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将增广矩阵化为阶梯型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549500" y="3356992"/>
            <a:ext cx="3822700" cy="1333500"/>
            <a:chOff x="2549500" y="3247628"/>
            <a:chExt cx="3822700" cy="1333500"/>
          </a:xfrm>
        </p:grpSpPr>
        <p:graphicFrame>
          <p:nvGraphicFramePr>
            <p:cNvPr id="47" name="对象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4786758"/>
                </p:ext>
              </p:extLst>
            </p:nvPr>
          </p:nvGraphicFramePr>
          <p:xfrm>
            <a:off x="2549500" y="3247628"/>
            <a:ext cx="3822700" cy="1333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8" name="Equation" r:id="rId13" imgW="3822700" imgH="1333500" progId="Equation.DSMT4">
                    <p:embed/>
                  </p:oleObj>
                </mc:Choice>
                <mc:Fallback>
                  <p:oleObj name="Equation" r:id="rId13" imgW="3822700" imgH="1333500" progId="Equation.DSMT4">
                    <p:embed/>
                    <p:pic>
                      <p:nvPicPr>
                        <p:cNvPr id="0" name="Picture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9500" y="3247628"/>
                          <a:ext cx="3822700" cy="1333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2" name="直接连接符 41"/>
            <p:cNvCxnSpPr/>
            <p:nvPr/>
          </p:nvCxnSpPr>
          <p:spPr>
            <a:xfrm>
              <a:off x="5292080" y="3356992"/>
              <a:ext cx="0" cy="1080120"/>
            </a:xfrm>
            <a:prstGeom prst="line">
              <a:avLst/>
            </a:prstGeom>
            <a:ln w="3810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流程图: 过程 70"/>
          <p:cNvSpPr/>
          <p:nvPr/>
        </p:nvSpPr>
        <p:spPr>
          <a:xfrm>
            <a:off x="2627784" y="4235896"/>
            <a:ext cx="3647384" cy="41724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3" name="组合 102"/>
          <p:cNvGrpSpPr/>
          <p:nvPr/>
        </p:nvGrpSpPr>
        <p:grpSpPr>
          <a:xfrm>
            <a:off x="840878" y="3789040"/>
            <a:ext cx="1354858" cy="461665"/>
            <a:chOff x="768870" y="3645024"/>
            <a:chExt cx="1354858" cy="461665"/>
          </a:xfrm>
        </p:grpSpPr>
        <p:sp>
          <p:nvSpPr>
            <p:cNvPr id="104" name="TextBox 103"/>
            <p:cNvSpPr txBox="1"/>
            <p:nvPr/>
          </p:nvSpPr>
          <p:spPr>
            <a:xfrm>
              <a:off x="768870" y="3645024"/>
              <a:ext cx="13548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</a:rPr>
                <a:t>当        时</a:t>
              </a:r>
            </a:p>
          </p:txBody>
        </p:sp>
        <p:graphicFrame>
          <p:nvGraphicFramePr>
            <p:cNvPr id="107" name="对象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2976162"/>
                </p:ext>
              </p:extLst>
            </p:nvPr>
          </p:nvGraphicFramePr>
          <p:xfrm>
            <a:off x="1187450" y="3729038"/>
            <a:ext cx="5588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49" name="Equation" r:id="rId15" imgW="558558" imgH="291973" progId="Equation.DSMT4">
                    <p:embed/>
                  </p:oleObj>
                </mc:Choice>
                <mc:Fallback>
                  <p:oleObj name="Equation" r:id="rId15" imgW="558558" imgH="291973" progId="Equation.DSMT4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450" y="3729038"/>
                          <a:ext cx="5588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5" name="TextBox 114"/>
          <p:cNvSpPr txBox="1"/>
          <p:nvPr/>
        </p:nvSpPr>
        <p:spPr>
          <a:xfrm>
            <a:off x="3500430" y="5143512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方程组无解</a:t>
            </a:r>
          </a:p>
        </p:txBody>
      </p:sp>
      <p:sp>
        <p:nvSpPr>
          <p:cNvPr id="9" name="直角上箭头 8"/>
          <p:cNvSpPr/>
          <p:nvPr/>
        </p:nvSpPr>
        <p:spPr>
          <a:xfrm rot="5400000" flipV="1">
            <a:off x="5977864" y="4255384"/>
            <a:ext cx="1296144" cy="1371568"/>
          </a:xfrm>
          <a:prstGeom prst="bentUpArrow">
            <a:avLst>
              <a:gd name="adj1" fmla="val 21841"/>
              <a:gd name="adj2" fmla="val 17103"/>
              <a:gd name="adj3" fmla="val 2605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直角上箭头 57"/>
          <p:cNvSpPr/>
          <p:nvPr/>
        </p:nvSpPr>
        <p:spPr>
          <a:xfrm rot="5400000">
            <a:off x="1443123" y="4236350"/>
            <a:ext cx="1341803" cy="1363985"/>
          </a:xfrm>
          <a:prstGeom prst="bentUpArrow">
            <a:avLst>
              <a:gd name="adj1" fmla="val 20824"/>
              <a:gd name="adj2" fmla="val 17103"/>
              <a:gd name="adj3" fmla="val 2605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114024" y="3356992"/>
            <a:ext cx="4300481" cy="1512168"/>
            <a:chOff x="2114024" y="3356992"/>
            <a:chExt cx="4300481" cy="1512168"/>
          </a:xfrm>
        </p:grpSpPr>
        <p:grpSp>
          <p:nvGrpSpPr>
            <p:cNvPr id="108" name="组合 107"/>
            <p:cNvGrpSpPr/>
            <p:nvPr/>
          </p:nvGrpSpPr>
          <p:grpSpPr>
            <a:xfrm>
              <a:off x="2114024" y="3356992"/>
              <a:ext cx="4300481" cy="1512168"/>
              <a:chOff x="529848" y="1484784"/>
              <a:chExt cx="4300481" cy="1512168"/>
            </a:xfrm>
          </p:grpSpPr>
          <p:sp>
            <p:nvSpPr>
              <p:cNvPr id="109" name="矩形 108"/>
              <p:cNvSpPr/>
              <p:nvPr/>
            </p:nvSpPr>
            <p:spPr>
              <a:xfrm>
                <a:off x="529848" y="1484784"/>
                <a:ext cx="4300481" cy="15121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10" name="组合 109"/>
              <p:cNvGrpSpPr/>
              <p:nvPr/>
            </p:nvGrpSpPr>
            <p:grpSpPr>
              <a:xfrm>
                <a:off x="1574304" y="1489844"/>
                <a:ext cx="2133600" cy="1435100"/>
                <a:chOff x="395536" y="3717032"/>
                <a:chExt cx="2133600" cy="1435100"/>
              </a:xfrm>
            </p:grpSpPr>
            <p:graphicFrame>
              <p:nvGraphicFramePr>
                <p:cNvPr id="111" name="对象 11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20941935"/>
                    </p:ext>
                  </p:extLst>
                </p:nvPr>
              </p:nvGraphicFramePr>
              <p:xfrm>
                <a:off x="395536" y="3717032"/>
                <a:ext cx="2133600" cy="1435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250" name="Equation" r:id="rId17" imgW="2133600" imgH="1435100" progId="Equation.DSMT4">
                        <p:embed/>
                      </p:oleObj>
                    </mc:Choice>
                    <mc:Fallback>
                      <p:oleObj name="Equation" r:id="rId17" imgW="2133600" imgH="1435100" progId="Equation.DSMT4">
                        <p:embed/>
                        <p:pic>
                          <p:nvPicPr>
                            <p:cNvPr id="0" name="Picture 9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5536" y="3717032"/>
                              <a:ext cx="2133600" cy="14351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112" name="直接连接符 111"/>
                <p:cNvCxnSpPr/>
                <p:nvPr/>
              </p:nvCxnSpPr>
              <p:spPr>
                <a:xfrm>
                  <a:off x="1835696" y="3789040"/>
                  <a:ext cx="0" cy="1238944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" name="右箭头 3"/>
            <p:cNvSpPr/>
            <p:nvPr/>
          </p:nvSpPr>
          <p:spPr>
            <a:xfrm>
              <a:off x="2195736" y="3789040"/>
              <a:ext cx="855108" cy="484632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右箭头 54"/>
          <p:cNvSpPr/>
          <p:nvPr/>
        </p:nvSpPr>
        <p:spPr>
          <a:xfrm>
            <a:off x="5445084" y="3808464"/>
            <a:ext cx="855108" cy="48463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560188"/>
              </p:ext>
            </p:extLst>
          </p:nvPr>
        </p:nvGraphicFramePr>
        <p:xfrm>
          <a:off x="6300192" y="3848100"/>
          <a:ext cx="1803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" name="Equation" r:id="rId19" imgW="1803400" imgH="444500" progId="Equation.DSMT4">
                  <p:embed/>
                </p:oleObj>
              </mc:Choice>
              <mc:Fallback>
                <p:oleObj name="Equation" r:id="rId19" imgW="1803400" imgH="44450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3848100"/>
                        <a:ext cx="1803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" name="矩形 116"/>
          <p:cNvSpPr/>
          <p:nvPr/>
        </p:nvSpPr>
        <p:spPr>
          <a:xfrm>
            <a:off x="3203848" y="3861048"/>
            <a:ext cx="201622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323527" y="332656"/>
            <a:ext cx="1801471" cy="540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4888" y="332656"/>
            <a:ext cx="1810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典型例题</a:t>
            </a:r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07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46" grpId="0"/>
      <p:bldP spid="71" grpId="0" animBg="1"/>
      <p:bldP spid="115" grpId="0"/>
      <p:bldP spid="9" grpId="0" animBg="1"/>
      <p:bldP spid="58" grpId="0" animBg="1"/>
      <p:bldP spid="55" grpId="0" animBg="1"/>
      <p:bldP spid="1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21288"/>
            <a:ext cx="7772400" cy="576064"/>
          </a:xfrm>
        </p:spPr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3.4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线性方程组的解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30850"/>
              </p:ext>
            </p:extLst>
          </p:nvPr>
        </p:nvGraphicFramePr>
        <p:xfrm>
          <a:off x="3694113" y="3415159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8" name="Equation" r:id="rId3" imgW="177569" imgH="304404" progId="Equation.DSMT4">
                  <p:embed/>
                </p:oleObj>
              </mc:Choice>
              <mc:Fallback>
                <p:oleObj name="Equation" r:id="rId3" imgW="177569" imgH="304404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4113" y="3415159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521642" y="1311151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>
                <a:solidFill>
                  <a:srgbClr val="FF0000"/>
                </a:solidFill>
              </a:rPr>
              <a:t>−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2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07504" y="980728"/>
            <a:ext cx="8141840" cy="1460500"/>
            <a:chOff x="107504" y="168275"/>
            <a:chExt cx="8141840" cy="1460500"/>
          </a:xfrm>
        </p:grpSpPr>
        <p:sp>
          <p:nvSpPr>
            <p:cNvPr id="7" name="TextBox 6"/>
            <p:cNvSpPr txBox="1"/>
            <p:nvPr/>
          </p:nvSpPr>
          <p:spPr>
            <a:xfrm>
              <a:off x="7120509" y="498698"/>
              <a:ext cx="1128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a 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en-US" altLang="zh-CN" sz="2400" b="1" u="sng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      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  <a:endParaRPr lang="zh-CN" altLang="en-US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7504" y="456307"/>
              <a:ext cx="72042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设方程组                                               有无穷多解，则</a:t>
              </a:r>
              <a:endParaRPr lang="en-US" altLang="zh-CN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endParaRPr lang="en-US" altLang="zh-CN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4256734"/>
                </p:ext>
              </p:extLst>
            </p:nvPr>
          </p:nvGraphicFramePr>
          <p:xfrm>
            <a:off x="1619672" y="168275"/>
            <a:ext cx="3251200" cy="146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9" name="Equation" r:id="rId5" imgW="3251200" imgH="1460500" progId="Equation.DSMT4">
                    <p:embed/>
                  </p:oleObj>
                </mc:Choice>
                <mc:Fallback>
                  <p:oleObj name="Equation" r:id="rId5" imgW="3251200" imgH="1460500" progId="Equation.DSMT4">
                    <p:embed/>
                    <p:pic>
                      <p:nvPicPr>
                        <p:cNvPr id="0" name="Picture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9672" y="168275"/>
                          <a:ext cx="3251200" cy="1460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047378"/>
              </p:ext>
            </p:extLst>
          </p:nvPr>
        </p:nvGraphicFramePr>
        <p:xfrm>
          <a:off x="4483100" y="3132584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0" name="Equation" r:id="rId7" imgW="177569" imgH="304404" progId="Equation.DSMT4">
                  <p:embed/>
                </p:oleObj>
              </mc:Choice>
              <mc:Fallback>
                <p:oleObj name="Equation" r:id="rId7" imgW="177569" imgH="304404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132584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6" name="组合 105"/>
          <p:cNvGrpSpPr/>
          <p:nvPr/>
        </p:nvGrpSpPr>
        <p:grpSpPr>
          <a:xfrm>
            <a:off x="74819" y="2420938"/>
            <a:ext cx="5708444" cy="474067"/>
            <a:chOff x="74819" y="2420938"/>
            <a:chExt cx="5708444" cy="474067"/>
          </a:xfrm>
        </p:grpSpPr>
        <p:sp>
          <p:nvSpPr>
            <p:cNvPr id="17" name="TextBox 16"/>
            <p:cNvSpPr txBox="1"/>
            <p:nvPr/>
          </p:nvSpPr>
          <p:spPr>
            <a:xfrm>
              <a:off x="74819" y="2433340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kern="0" noProof="0" dirty="0">
                  <a:solidFill>
                    <a:srgbClr val="FF0000"/>
                  </a:solidFill>
                </a:rPr>
                <a:t>思路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：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53525" y="2433340"/>
              <a:ext cx="23503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</a:rPr>
                <a:t>方程有无穷多解</a:t>
              </a:r>
            </a:p>
          </p:txBody>
        </p:sp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0125294"/>
                </p:ext>
              </p:extLst>
            </p:nvPr>
          </p:nvGraphicFramePr>
          <p:xfrm>
            <a:off x="3131840" y="2577356"/>
            <a:ext cx="3683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01" name="Equation" r:id="rId9" imgW="368300" imgH="228600" progId="Equation.DSMT4">
                    <p:embed/>
                  </p:oleObj>
                </mc:Choice>
                <mc:Fallback>
                  <p:oleObj name="Equation" r:id="rId9" imgW="368300" imgH="228600" progId="Equation.DSMT4">
                    <p:embed/>
                    <p:pic>
                      <p:nvPicPr>
                        <p:cNvPr id="0" name="Picture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1840" y="2577356"/>
                          <a:ext cx="3683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9725419"/>
                </p:ext>
              </p:extLst>
            </p:nvPr>
          </p:nvGraphicFramePr>
          <p:xfrm>
            <a:off x="3484563" y="2420938"/>
            <a:ext cx="22987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02" name="Equation" r:id="rId11" imgW="2298700" imgH="444500" progId="Equation.DSMT4">
                    <p:embed/>
                  </p:oleObj>
                </mc:Choice>
                <mc:Fallback>
                  <p:oleObj name="Equation" r:id="rId11" imgW="2298700" imgH="444500" progId="Equation.DSMT4">
                    <p:embed/>
                    <p:pic>
                      <p:nvPicPr>
                        <p:cNvPr id="0" name="Picture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4563" y="2420938"/>
                          <a:ext cx="22987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" name="TextBox 45"/>
          <p:cNvSpPr txBox="1"/>
          <p:nvPr/>
        </p:nvSpPr>
        <p:spPr>
          <a:xfrm>
            <a:off x="69402" y="2895327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将增广矩阵化为阶梯型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549500" y="3319636"/>
            <a:ext cx="3822700" cy="1333500"/>
            <a:chOff x="2549500" y="3210272"/>
            <a:chExt cx="3822700" cy="1333500"/>
          </a:xfrm>
        </p:grpSpPr>
        <p:graphicFrame>
          <p:nvGraphicFramePr>
            <p:cNvPr id="47" name="对象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6312876"/>
                </p:ext>
              </p:extLst>
            </p:nvPr>
          </p:nvGraphicFramePr>
          <p:xfrm>
            <a:off x="2549500" y="3210272"/>
            <a:ext cx="3822700" cy="1333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03" name="Equation" r:id="rId13" imgW="3822700" imgH="1333500" progId="Equation.DSMT4">
                    <p:embed/>
                  </p:oleObj>
                </mc:Choice>
                <mc:Fallback>
                  <p:oleObj name="Equation" r:id="rId13" imgW="3822700" imgH="1333500" progId="Equation.DSMT4">
                    <p:embed/>
                    <p:pic>
                      <p:nvPicPr>
                        <p:cNvPr id="0" name="Picture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9500" y="3210272"/>
                          <a:ext cx="3822700" cy="1333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2" name="直接连接符 41"/>
            <p:cNvCxnSpPr/>
            <p:nvPr/>
          </p:nvCxnSpPr>
          <p:spPr>
            <a:xfrm>
              <a:off x="5292080" y="3356992"/>
              <a:ext cx="0" cy="1080120"/>
            </a:xfrm>
            <a:prstGeom prst="line">
              <a:avLst/>
            </a:prstGeom>
            <a:ln w="3810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流程图: 过程 70"/>
          <p:cNvSpPr/>
          <p:nvPr/>
        </p:nvSpPr>
        <p:spPr>
          <a:xfrm>
            <a:off x="2627784" y="4235896"/>
            <a:ext cx="3647384" cy="41724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9" name="组合 118"/>
          <p:cNvGrpSpPr/>
          <p:nvPr/>
        </p:nvGrpSpPr>
        <p:grpSpPr>
          <a:xfrm>
            <a:off x="35496" y="3114834"/>
            <a:ext cx="2286203" cy="1754326"/>
            <a:chOff x="341209" y="3907642"/>
            <a:chExt cx="2286203" cy="1754326"/>
          </a:xfrm>
        </p:grpSpPr>
        <p:sp>
          <p:nvSpPr>
            <p:cNvPr id="121" name="TextBox 120"/>
            <p:cNvSpPr txBox="1"/>
            <p:nvPr/>
          </p:nvSpPr>
          <p:spPr>
            <a:xfrm>
              <a:off x="341209" y="3907642"/>
              <a:ext cx="2286203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FF0000"/>
                  </a:solidFill>
                </a:rPr>
                <a:t>当                     且</a:t>
              </a:r>
              <a:endParaRPr lang="en-US" altLang="zh-CN" sz="2400" b="1" dirty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solidFill>
                    <a:srgbClr val="FF0000"/>
                  </a:solidFill>
                </a:rPr>
                <a:t>                          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时</a:t>
              </a:r>
              <a:endParaRPr lang="en-US" altLang="zh-CN" sz="2400" b="1" dirty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solidFill>
                    <a:srgbClr val="FF0000"/>
                  </a:solidFill>
                  <a:sym typeface="Symbol"/>
                </a:rPr>
                <a:t>      </a:t>
              </a:r>
              <a:r>
                <a:rPr lang="zh-CN" altLang="zh-CN" sz="2400" b="1" dirty="0">
                  <a:solidFill>
                    <a:srgbClr val="FF0000"/>
                  </a:solidFill>
                  <a:sym typeface="Symbol"/>
                </a:rPr>
                <a:t>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a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=-2</a:t>
              </a:r>
              <a:endPara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20" name="对象 1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1645808"/>
                </p:ext>
              </p:extLst>
            </p:nvPr>
          </p:nvGraphicFramePr>
          <p:xfrm>
            <a:off x="755204" y="4106392"/>
            <a:ext cx="13462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04" name="Equation" r:id="rId15" imgW="1346200" imgH="292100" progId="Equation.DSMT4">
                    <p:embed/>
                  </p:oleObj>
                </mc:Choice>
                <mc:Fallback>
                  <p:oleObj name="Equation" r:id="rId15" imgW="1346200" imgH="292100" progId="Equation.DSMT4">
                    <p:embed/>
                    <p:pic>
                      <p:nvPicPr>
                        <p:cNvPr id="0" name="Picture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204" y="4106392"/>
                          <a:ext cx="13462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" name="对象 1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0710354"/>
                </p:ext>
              </p:extLst>
            </p:nvPr>
          </p:nvGraphicFramePr>
          <p:xfrm>
            <a:off x="391964" y="4573588"/>
            <a:ext cx="18034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05" name="Equation" r:id="rId17" imgW="1803400" imgH="368300" progId="Equation.DSMT4">
                    <p:embed/>
                  </p:oleObj>
                </mc:Choice>
                <mc:Fallback>
                  <p:oleObj name="Equation" r:id="rId17" imgW="1803400" imgH="368300" progId="Equation.DSMT4">
                    <p:embed/>
                    <p:pic>
                      <p:nvPicPr>
                        <p:cNvPr id="0" name="Picture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964" y="4573588"/>
                          <a:ext cx="180340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/>
        </p:nvGrpSpPr>
        <p:grpSpPr>
          <a:xfrm>
            <a:off x="2437701" y="5301208"/>
            <a:ext cx="4065775" cy="461665"/>
            <a:chOff x="2437701" y="5301208"/>
            <a:chExt cx="4065775" cy="461665"/>
          </a:xfrm>
        </p:grpSpPr>
        <p:sp>
          <p:nvSpPr>
            <p:cNvPr id="132" name="TextBox 131"/>
            <p:cNvSpPr txBox="1"/>
            <p:nvPr/>
          </p:nvSpPr>
          <p:spPr>
            <a:xfrm>
              <a:off x="2437701" y="5301208"/>
              <a:ext cx="23503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</a:rPr>
                <a:t>方程有无穷多解</a:t>
              </a:r>
            </a:p>
          </p:txBody>
        </p:sp>
        <p:grpSp>
          <p:nvGrpSpPr>
            <p:cNvPr id="133" name="组合 132"/>
            <p:cNvGrpSpPr/>
            <p:nvPr/>
          </p:nvGrpSpPr>
          <p:grpSpPr>
            <a:xfrm>
              <a:off x="4644008" y="5301208"/>
              <a:ext cx="1859468" cy="461665"/>
              <a:chOff x="5266139" y="5353063"/>
              <a:chExt cx="1859468" cy="461665"/>
            </a:xfrm>
          </p:grpSpPr>
          <p:graphicFrame>
            <p:nvGraphicFramePr>
              <p:cNvPr id="134" name="对象 13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98668493"/>
                  </p:ext>
                </p:extLst>
              </p:nvPr>
            </p:nvGraphicFramePr>
            <p:xfrm>
              <a:off x="6160407" y="5437846"/>
              <a:ext cx="965200" cy="292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06" name="Equation" r:id="rId19" imgW="965200" imgH="292100" progId="Equation.DSMT4">
                      <p:embed/>
                    </p:oleObj>
                  </mc:Choice>
                  <mc:Fallback>
                    <p:oleObj name="Equation" r:id="rId19" imgW="965200" imgH="292100" progId="Equation.DSMT4">
                      <p:embed/>
                      <p:pic>
                        <p:nvPicPr>
                          <p:cNvPr id="0" name="Picture 10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60407" y="5437846"/>
                            <a:ext cx="965200" cy="292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5" name="TextBox 134"/>
              <p:cNvSpPr txBox="1"/>
              <p:nvPr/>
            </p:nvSpPr>
            <p:spPr>
              <a:xfrm>
                <a:off x="5266139" y="5353063"/>
                <a:ext cx="11128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/>
                  <a:t>求得：</a:t>
                </a: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2267744" y="3356992"/>
            <a:ext cx="4320480" cy="1565492"/>
            <a:chOff x="2267744" y="3375676"/>
            <a:chExt cx="4320480" cy="1565492"/>
          </a:xfrm>
        </p:grpSpPr>
        <p:grpSp>
          <p:nvGrpSpPr>
            <p:cNvPr id="123" name="组合 122"/>
            <p:cNvGrpSpPr/>
            <p:nvPr/>
          </p:nvGrpSpPr>
          <p:grpSpPr>
            <a:xfrm>
              <a:off x="2483768" y="3375676"/>
              <a:ext cx="4104456" cy="1565492"/>
              <a:chOff x="4743379" y="999412"/>
              <a:chExt cx="4104456" cy="1565492"/>
            </a:xfrm>
          </p:grpSpPr>
          <p:sp>
            <p:nvSpPr>
              <p:cNvPr id="124" name="矩形 123"/>
              <p:cNvSpPr/>
              <p:nvPr/>
            </p:nvSpPr>
            <p:spPr>
              <a:xfrm>
                <a:off x="4743379" y="999412"/>
                <a:ext cx="4104456" cy="15654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25" name="组合 124"/>
              <p:cNvGrpSpPr/>
              <p:nvPr/>
            </p:nvGrpSpPr>
            <p:grpSpPr>
              <a:xfrm>
                <a:off x="5081736" y="1064608"/>
                <a:ext cx="2514600" cy="1435100"/>
                <a:chOff x="3369043" y="3289300"/>
                <a:chExt cx="2514600" cy="1435100"/>
              </a:xfrm>
            </p:grpSpPr>
            <p:graphicFrame>
              <p:nvGraphicFramePr>
                <p:cNvPr id="126" name="对象 12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672836782"/>
                    </p:ext>
                  </p:extLst>
                </p:nvPr>
              </p:nvGraphicFramePr>
              <p:xfrm>
                <a:off x="3369043" y="3289300"/>
                <a:ext cx="2514600" cy="1435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307" name="Equation" r:id="rId21" imgW="2514600" imgH="1434960" progId="Equation.DSMT4">
                        <p:embed/>
                      </p:oleObj>
                    </mc:Choice>
                    <mc:Fallback>
                      <p:oleObj name="Equation" r:id="rId21" imgW="2514600" imgH="1434960" progId="Equation.DSMT4">
                        <p:embed/>
                        <p:pic>
                          <p:nvPicPr>
                            <p:cNvPr id="0" name="Picture 1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69043" y="3289300"/>
                              <a:ext cx="2514600" cy="14351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127" name="直接连接符 126"/>
                <p:cNvCxnSpPr/>
                <p:nvPr/>
              </p:nvCxnSpPr>
              <p:spPr>
                <a:xfrm>
                  <a:off x="5148064" y="3356992"/>
                  <a:ext cx="0" cy="1224136"/>
                </a:xfrm>
                <a:prstGeom prst="line">
                  <a:avLst/>
                </a:prstGeom>
                <a:ln w="38100">
                  <a:noFill/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3" name="右箭头 52"/>
            <p:cNvSpPr/>
            <p:nvPr/>
          </p:nvSpPr>
          <p:spPr>
            <a:xfrm>
              <a:off x="2267744" y="3827148"/>
              <a:ext cx="576064" cy="484632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直角上箭头 54"/>
          <p:cNvSpPr/>
          <p:nvPr/>
        </p:nvSpPr>
        <p:spPr>
          <a:xfrm rot="5400000">
            <a:off x="1316007" y="4532310"/>
            <a:ext cx="963203" cy="1363985"/>
          </a:xfrm>
          <a:prstGeom prst="bentUpArrow">
            <a:avLst>
              <a:gd name="adj1" fmla="val 27909"/>
              <a:gd name="adj2" fmla="val 17103"/>
              <a:gd name="adj3" fmla="val 2605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直角上箭头 55"/>
          <p:cNvSpPr/>
          <p:nvPr/>
        </p:nvSpPr>
        <p:spPr>
          <a:xfrm rot="5400000" flipV="1">
            <a:off x="6408318" y="4491687"/>
            <a:ext cx="1312116" cy="1096319"/>
          </a:xfrm>
          <a:prstGeom prst="bentUpArrow">
            <a:avLst>
              <a:gd name="adj1" fmla="val 27909"/>
              <a:gd name="adj2" fmla="val 17103"/>
              <a:gd name="adj3" fmla="val 2605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5365566" y="3828991"/>
            <a:ext cx="2813978" cy="484632"/>
            <a:chOff x="5365566" y="3828991"/>
            <a:chExt cx="2813978" cy="484632"/>
          </a:xfrm>
        </p:grpSpPr>
        <p:sp>
          <p:nvSpPr>
            <p:cNvPr id="54" name="右箭头 53"/>
            <p:cNvSpPr/>
            <p:nvPr/>
          </p:nvSpPr>
          <p:spPr>
            <a:xfrm>
              <a:off x="5365566" y="3828991"/>
              <a:ext cx="548003" cy="484632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30" name="对象 1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8189112"/>
                </p:ext>
              </p:extLst>
            </p:nvPr>
          </p:nvGraphicFramePr>
          <p:xfrm>
            <a:off x="5868144" y="3863153"/>
            <a:ext cx="23114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08" name="Equation" r:id="rId23" imgW="2311400" imgH="444500" progId="Equation.DSMT4">
                    <p:embed/>
                  </p:oleObj>
                </mc:Choice>
                <mc:Fallback>
                  <p:oleObj name="Equation" r:id="rId23" imgW="2311400" imgH="444500" progId="Equation.DSMT4">
                    <p:embed/>
                    <p:pic>
                      <p:nvPicPr>
                        <p:cNvPr id="0" name="Picture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8144" y="3863153"/>
                          <a:ext cx="23114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28" name="肘形连接符 127"/>
          <p:cNvCxnSpPr/>
          <p:nvPr/>
        </p:nvCxnSpPr>
        <p:spPr>
          <a:xfrm>
            <a:off x="2915816" y="3846240"/>
            <a:ext cx="2232248" cy="518864"/>
          </a:xfrm>
          <a:prstGeom prst="bentConnector3">
            <a:avLst>
              <a:gd name="adj1" fmla="val 17539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</a:p>
        </p:txBody>
      </p:sp>
      <p:sp>
        <p:nvSpPr>
          <p:cNvPr id="44" name="矩形 43"/>
          <p:cNvSpPr/>
          <p:nvPr/>
        </p:nvSpPr>
        <p:spPr>
          <a:xfrm>
            <a:off x="323527" y="332656"/>
            <a:ext cx="1801471" cy="540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4888" y="332656"/>
            <a:ext cx="1810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典型例题</a:t>
            </a:r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4540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1" grpId="0" animBg="1"/>
      <p:bldP spid="55" grpId="0" animBg="1"/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21288"/>
            <a:ext cx="7772400" cy="576064"/>
          </a:xfrm>
        </p:spPr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3.4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线性方程组的解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282246"/>
              </p:ext>
            </p:extLst>
          </p:nvPr>
        </p:nvGraphicFramePr>
        <p:xfrm>
          <a:off x="3694113" y="3415159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Equation" r:id="rId3" imgW="177569" imgH="304404" progId="Equation.DSMT4">
                  <p:embed/>
                </p:oleObj>
              </mc:Choice>
              <mc:Fallback>
                <p:oleObj name="Equation" r:id="rId3" imgW="177569" imgH="304404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4113" y="3415159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098108"/>
              </p:ext>
            </p:extLst>
          </p:nvPr>
        </p:nvGraphicFramePr>
        <p:xfrm>
          <a:off x="4483100" y="3132584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name="Equation" r:id="rId5" imgW="177569" imgH="304404" progId="Equation.DSMT4">
                  <p:embed/>
                </p:oleObj>
              </mc:Choice>
              <mc:Fallback>
                <p:oleObj name="Equation" r:id="rId5" imgW="177569" imgH="304404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132584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组合 52"/>
          <p:cNvGrpSpPr/>
          <p:nvPr/>
        </p:nvGrpSpPr>
        <p:grpSpPr>
          <a:xfrm>
            <a:off x="166267" y="980728"/>
            <a:ext cx="5485853" cy="1460500"/>
            <a:chOff x="166267" y="980728"/>
            <a:chExt cx="5485853" cy="1460500"/>
          </a:xfrm>
        </p:grpSpPr>
        <p:sp>
          <p:nvSpPr>
            <p:cNvPr id="54" name="TextBox 53"/>
            <p:cNvSpPr txBox="1"/>
            <p:nvPr/>
          </p:nvSpPr>
          <p:spPr>
            <a:xfrm>
              <a:off x="166267" y="1412776"/>
              <a:ext cx="18854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zh-CN" altLang="en-US" sz="2400" b="1" dirty="0">
                  <a:solidFill>
                    <a:prstClr val="black"/>
                  </a:solidFill>
                  <a:latin typeface="宋体"/>
                </a:rPr>
                <a:t>为何值时，</a:t>
              </a:r>
            </a:p>
          </p:txBody>
        </p:sp>
        <p:graphicFrame>
          <p:nvGraphicFramePr>
            <p:cNvPr id="55" name="对象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9788481"/>
                </p:ext>
              </p:extLst>
            </p:nvPr>
          </p:nvGraphicFramePr>
          <p:xfrm>
            <a:off x="1880220" y="980728"/>
            <a:ext cx="3771900" cy="146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2" name="Equation" r:id="rId7" imgW="3771900" imgH="1460500" progId="Equation.DSMT4">
                    <p:embed/>
                  </p:oleObj>
                </mc:Choice>
                <mc:Fallback>
                  <p:oleObj name="Equation" r:id="rId7" imgW="3771900" imgH="1460500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0220" y="980728"/>
                          <a:ext cx="3771900" cy="1460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" name="TextBox 55"/>
          <p:cNvSpPr txBox="1"/>
          <p:nvPr/>
        </p:nvSpPr>
        <p:spPr>
          <a:xfrm>
            <a:off x="97041" y="2420888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有唯一解，有无穷解，无解，并求出有解时的全部解。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7504" y="2924944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思路：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55576" y="3501008"/>
            <a:ext cx="7023100" cy="1435100"/>
            <a:chOff x="663906" y="3717032"/>
            <a:chExt cx="7023100" cy="1435100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5466530"/>
                </p:ext>
              </p:extLst>
            </p:nvPr>
          </p:nvGraphicFramePr>
          <p:xfrm>
            <a:off x="663906" y="3717032"/>
            <a:ext cx="7023100" cy="143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3" name="Equation" r:id="rId9" imgW="7023100" imgH="1435100" progId="Equation.DSMT4">
                    <p:embed/>
                  </p:oleObj>
                </mc:Choice>
                <mc:Fallback>
                  <p:oleObj name="Equation" r:id="rId9" imgW="7023100" imgH="1435100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3906" y="3717032"/>
                          <a:ext cx="7023100" cy="1435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" name="直接连接符 8"/>
            <p:cNvCxnSpPr/>
            <p:nvPr/>
          </p:nvCxnSpPr>
          <p:spPr>
            <a:xfrm>
              <a:off x="2483768" y="3789040"/>
              <a:ext cx="0" cy="1224136"/>
            </a:xfrm>
            <a:prstGeom prst="line">
              <a:avLst/>
            </a:prstGeom>
            <a:ln w="3810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6516216" y="3789040"/>
              <a:ext cx="0" cy="1224136"/>
            </a:xfrm>
            <a:prstGeom prst="line">
              <a:avLst/>
            </a:prstGeom>
            <a:ln w="38100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933498" y="2924944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将增广矩阵化为阶梯型</a:t>
            </a:r>
          </a:p>
        </p:txBody>
      </p:sp>
      <p:sp>
        <p:nvSpPr>
          <p:cNvPr id="18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</a:p>
        </p:txBody>
      </p:sp>
      <p:sp>
        <p:nvSpPr>
          <p:cNvPr id="17" name="矩形 16"/>
          <p:cNvSpPr/>
          <p:nvPr/>
        </p:nvSpPr>
        <p:spPr>
          <a:xfrm>
            <a:off x="323527" y="332656"/>
            <a:ext cx="1801471" cy="540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4888" y="332656"/>
            <a:ext cx="1810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典型例题</a:t>
            </a:r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4126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21288"/>
            <a:ext cx="7772400" cy="576064"/>
          </a:xfrm>
        </p:spPr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3.4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线性方程组的解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936769"/>
              </p:ext>
            </p:extLst>
          </p:nvPr>
        </p:nvGraphicFramePr>
        <p:xfrm>
          <a:off x="1631302" y="2857524"/>
          <a:ext cx="9144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6" name="Equation" r:id="rId3" imgW="454663" imgH="779422" progId="Equation.DSMT4">
                  <p:embed/>
                </p:oleObj>
              </mc:Choice>
              <mc:Fallback>
                <p:oleObj name="Equation" r:id="rId3" imgW="454663" imgH="779422" progId="Equation.DSMT4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302" y="2857524"/>
                        <a:ext cx="914400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788684"/>
              </p:ext>
            </p:extLst>
          </p:nvPr>
        </p:nvGraphicFramePr>
        <p:xfrm>
          <a:off x="1631302" y="2857524"/>
          <a:ext cx="9144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7" name="Equation" r:id="rId5" imgW="454663" imgH="779422" progId="Equation.DSMT4">
                  <p:embed/>
                </p:oleObj>
              </mc:Choice>
              <mc:Fallback>
                <p:oleObj name="Equation" r:id="rId5" imgW="454663" imgH="779422" progId="Equation.DSMT4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302" y="2857524"/>
                        <a:ext cx="914400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组合 29"/>
          <p:cNvGrpSpPr/>
          <p:nvPr/>
        </p:nvGrpSpPr>
        <p:grpSpPr>
          <a:xfrm>
            <a:off x="166267" y="980728"/>
            <a:ext cx="5485853" cy="1460500"/>
            <a:chOff x="166267" y="980728"/>
            <a:chExt cx="5485853" cy="1460500"/>
          </a:xfrm>
        </p:grpSpPr>
        <p:sp>
          <p:nvSpPr>
            <p:cNvPr id="5" name="TextBox 4"/>
            <p:cNvSpPr txBox="1"/>
            <p:nvPr/>
          </p:nvSpPr>
          <p:spPr>
            <a:xfrm>
              <a:off x="166267" y="1412776"/>
              <a:ext cx="18854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zh-CN" altLang="en-US" sz="2400" b="1" dirty="0">
                  <a:solidFill>
                    <a:prstClr val="black"/>
                  </a:solidFill>
                  <a:latin typeface="宋体"/>
                </a:rPr>
                <a:t>为何值时，</a:t>
              </a: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1248558"/>
                </p:ext>
              </p:extLst>
            </p:nvPr>
          </p:nvGraphicFramePr>
          <p:xfrm>
            <a:off x="1880220" y="980728"/>
            <a:ext cx="3771900" cy="146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8" name="Equation" r:id="rId6" imgW="3771900" imgH="1460500" progId="Equation.DSMT4">
                    <p:embed/>
                  </p:oleObj>
                </mc:Choice>
                <mc:Fallback>
                  <p:oleObj name="Equation" r:id="rId6" imgW="3771900" imgH="1460500" progId="Equation.DSMT4">
                    <p:embed/>
                    <p:pic>
                      <p:nvPicPr>
                        <p:cNvPr id="0" name="Picture 1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0220" y="980728"/>
                          <a:ext cx="3771900" cy="1460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Box 8"/>
          <p:cNvSpPr txBox="1"/>
          <p:nvPr/>
        </p:nvSpPr>
        <p:spPr>
          <a:xfrm>
            <a:off x="97041" y="2420888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有唯一解，有无穷解，无解，并求出有解时的全部解。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504" y="2924944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思路：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697513"/>
              </p:ext>
            </p:extLst>
          </p:nvPr>
        </p:nvGraphicFramePr>
        <p:xfrm>
          <a:off x="971600" y="2984500"/>
          <a:ext cx="2463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9" name="Equation" r:id="rId8" imgW="2463800" imgH="444500" progId="Equation.DSMT4">
                  <p:embed/>
                </p:oleObj>
              </mc:Choice>
              <mc:Fallback>
                <p:oleObj name="Equation" r:id="rId8" imgW="2463800" imgH="444500" progId="Equation.DSMT4">
                  <p:embed/>
                  <p:pic>
                    <p:nvPicPr>
                      <p:cNvPr id="0" name="Picture 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984500"/>
                        <a:ext cx="2463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-54400" y="3441948"/>
            <a:ext cx="3204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 (1)</a:t>
            </a:r>
            <a:r>
              <a:rPr lang="zh-CN" altLang="en-US" sz="2400" b="1" dirty="0">
                <a:solidFill>
                  <a:prstClr val="black"/>
                </a:solidFill>
                <a:latin typeface="宋体"/>
              </a:rPr>
              <a:t>方程组有唯一解</a:t>
            </a:r>
            <a:r>
              <a:rPr lang="en-US" altLang="zh-CN" sz="2400" b="1" dirty="0">
                <a:solidFill>
                  <a:prstClr val="black"/>
                </a:solidFill>
                <a:latin typeface="宋体"/>
              </a:rPr>
              <a:t>:</a:t>
            </a:r>
            <a:endParaRPr lang="zh-CN" altLang="en-US" sz="2400" b="1" dirty="0">
              <a:solidFill>
                <a:prstClr val="black"/>
              </a:solidFill>
              <a:latin typeface="宋体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836816"/>
              </p:ext>
            </p:extLst>
          </p:nvPr>
        </p:nvGraphicFramePr>
        <p:xfrm>
          <a:off x="1999602" y="2863874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0" name="Equation" r:id="rId10" imgW="454663" imgH="779422" progId="Equation.DSMT4">
                  <p:embed/>
                </p:oleObj>
              </mc:Choice>
              <mc:Fallback>
                <p:oleObj name="Equation" r:id="rId10" imgW="454663" imgH="779422" progId="Equation.DSMT4">
                  <p:embed/>
                  <p:pic>
                    <p:nvPicPr>
                      <p:cNvPr id="0" name="Picture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9602" y="2863874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367831"/>
              </p:ext>
            </p:extLst>
          </p:nvPr>
        </p:nvGraphicFramePr>
        <p:xfrm>
          <a:off x="1631302" y="2857524"/>
          <a:ext cx="9144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1" name="Equation" r:id="rId12" imgW="454663" imgH="779422" progId="Equation.DSMT4">
                  <p:embed/>
                </p:oleObj>
              </mc:Choice>
              <mc:Fallback>
                <p:oleObj name="Equation" r:id="rId12" imgW="454663" imgH="779422" progId="Equation.DSMT4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302" y="2857524"/>
                        <a:ext cx="914400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839148"/>
              </p:ext>
            </p:extLst>
          </p:nvPr>
        </p:nvGraphicFramePr>
        <p:xfrm>
          <a:off x="1631302" y="2857524"/>
          <a:ext cx="9144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2" name="Equation" r:id="rId13" imgW="454663" imgH="779422" progId="Equation.DSMT4">
                  <p:embed/>
                </p:oleObj>
              </mc:Choice>
              <mc:Fallback>
                <p:oleObj name="Equation" r:id="rId13" imgW="454663" imgH="779422" progId="Equation.DSMT4">
                  <p:embed/>
                  <p:pic>
                    <p:nvPicPr>
                      <p:cNvPr id="0" name="Picture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302" y="2857524"/>
                        <a:ext cx="914400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9512" y="3933056"/>
            <a:ext cx="235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+mn-ea"/>
                <a:cs typeface="Times New Roman" panose="02020603050405020304" pitchFamily="18" charset="0"/>
              </a:rPr>
              <a:t>(2)</a:t>
            </a:r>
            <a:r>
              <a:rPr lang="zh-CN" altLang="en-US" sz="2400" b="1" dirty="0">
                <a:solidFill>
                  <a:prstClr val="black"/>
                </a:solidFill>
                <a:latin typeface="宋体"/>
              </a:rPr>
              <a:t>方程组无解</a:t>
            </a:r>
            <a:r>
              <a:rPr lang="en-US" altLang="zh-CN" sz="2400" b="1" dirty="0">
                <a:solidFill>
                  <a:prstClr val="black"/>
                </a:solidFill>
                <a:latin typeface="宋体"/>
              </a:rPr>
              <a:t>:</a:t>
            </a:r>
            <a:endParaRPr lang="zh-CN" altLang="en-US" sz="2400" b="1" dirty="0">
              <a:solidFill>
                <a:prstClr val="black"/>
              </a:solidFill>
              <a:latin typeface="宋体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281584"/>
              </p:ext>
            </p:extLst>
          </p:nvPr>
        </p:nvGraphicFramePr>
        <p:xfrm>
          <a:off x="1999602" y="2863874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3" name="Equation" r:id="rId14" imgW="454663" imgH="779422" progId="Equation.DSMT4">
                  <p:embed/>
                </p:oleObj>
              </mc:Choice>
              <mc:Fallback>
                <p:oleObj name="Equation" r:id="rId14" imgW="454663" imgH="779422" progId="Equation.DSMT4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9602" y="2863874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808884"/>
              </p:ext>
            </p:extLst>
          </p:nvPr>
        </p:nvGraphicFramePr>
        <p:xfrm>
          <a:off x="1999602" y="2863874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4" name="Equation" r:id="rId15" imgW="177569" imgH="304404" progId="Equation.DSMT4">
                  <p:embed/>
                </p:oleObj>
              </mc:Choice>
              <mc:Fallback>
                <p:oleObj name="Equation" r:id="rId15" imgW="177569" imgH="304404" progId="Equation.DSMT4">
                  <p:embed/>
                  <p:pic>
                    <p:nvPicPr>
                      <p:cNvPr id="0" name="Picture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9602" y="2863874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组合 39"/>
          <p:cNvGrpSpPr/>
          <p:nvPr/>
        </p:nvGrpSpPr>
        <p:grpSpPr>
          <a:xfrm>
            <a:off x="3131840" y="3429000"/>
            <a:ext cx="2678410" cy="444500"/>
            <a:chOff x="2915816" y="2492896"/>
            <a:chExt cx="2678410" cy="444500"/>
          </a:xfrm>
        </p:grpSpPr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6399692"/>
                </p:ext>
              </p:extLst>
            </p:nvPr>
          </p:nvGraphicFramePr>
          <p:xfrm>
            <a:off x="3282826" y="2492896"/>
            <a:ext cx="23114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5" name="Equation" r:id="rId17" imgW="2311400" imgH="444500" progId="Equation.DSMT4">
                    <p:embed/>
                  </p:oleObj>
                </mc:Choice>
                <mc:Fallback>
                  <p:oleObj name="Equation" r:id="rId17" imgW="2311400" imgH="444500" progId="Equation.DSMT4">
                    <p:embed/>
                    <p:pic>
                      <p:nvPicPr>
                        <p:cNvPr id="0" name="Picture 2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2826" y="2492896"/>
                          <a:ext cx="23114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747843"/>
                </p:ext>
              </p:extLst>
            </p:nvPr>
          </p:nvGraphicFramePr>
          <p:xfrm>
            <a:off x="2915816" y="2636912"/>
            <a:ext cx="3429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6" name="Equation" r:id="rId19" imgW="342603" imgH="215713" progId="Equation.DSMT4">
                    <p:embed/>
                  </p:oleObj>
                </mc:Choice>
                <mc:Fallback>
                  <p:oleObj name="Equation" r:id="rId19" imgW="342603" imgH="215713" progId="Equation.DSMT4">
                    <p:embed/>
                    <p:pic>
                      <p:nvPicPr>
                        <p:cNvPr id="0" name="Picture 2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5816" y="2636912"/>
                          <a:ext cx="342900" cy="215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" name="组合 40"/>
          <p:cNvGrpSpPr/>
          <p:nvPr/>
        </p:nvGrpSpPr>
        <p:grpSpPr>
          <a:xfrm>
            <a:off x="5928617" y="3484513"/>
            <a:ext cx="1168400" cy="419100"/>
            <a:chOff x="5669260" y="2535461"/>
            <a:chExt cx="1168400" cy="419100"/>
          </a:xfrm>
        </p:grpSpPr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8339217"/>
                </p:ext>
              </p:extLst>
            </p:nvPr>
          </p:nvGraphicFramePr>
          <p:xfrm>
            <a:off x="5669260" y="2623964"/>
            <a:ext cx="3429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7" name="Equation" r:id="rId21" imgW="342603" imgH="215713" progId="Equation.DSMT4">
                    <p:embed/>
                  </p:oleObj>
                </mc:Choice>
                <mc:Fallback>
                  <p:oleObj name="Equation" r:id="rId21" imgW="342603" imgH="215713" progId="Equation.DSMT4">
                    <p:embed/>
                    <p:pic>
                      <p:nvPicPr>
                        <p:cNvPr id="0" name="Picture 2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69260" y="2623964"/>
                          <a:ext cx="342900" cy="215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8052771"/>
                </p:ext>
              </p:extLst>
            </p:nvPr>
          </p:nvGraphicFramePr>
          <p:xfrm>
            <a:off x="6012160" y="2535461"/>
            <a:ext cx="8255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8" name="Equation" r:id="rId22" imgW="825500" imgH="419100" progId="Equation.DSMT4">
                    <p:embed/>
                  </p:oleObj>
                </mc:Choice>
                <mc:Fallback>
                  <p:oleObj name="Equation" r:id="rId22" imgW="825500" imgH="419100" progId="Equation.DSMT4">
                    <p:embed/>
                    <p:pic>
                      <p:nvPicPr>
                        <p:cNvPr id="0" name="Picture 2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2160" y="2535461"/>
                          <a:ext cx="8255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" name="组合 47"/>
          <p:cNvGrpSpPr/>
          <p:nvPr/>
        </p:nvGrpSpPr>
        <p:grpSpPr>
          <a:xfrm>
            <a:off x="2555776" y="3933056"/>
            <a:ext cx="4848632" cy="474439"/>
            <a:chOff x="2428900" y="2924944"/>
            <a:chExt cx="4848632" cy="474439"/>
          </a:xfrm>
        </p:grpSpPr>
        <p:graphicFrame>
          <p:nvGraphicFramePr>
            <p:cNvPr id="43" name="对象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1678578"/>
                </p:ext>
              </p:extLst>
            </p:nvPr>
          </p:nvGraphicFramePr>
          <p:xfrm>
            <a:off x="2428900" y="3069084"/>
            <a:ext cx="3429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9" name="Equation" r:id="rId24" imgW="342603" imgH="215713" progId="Equation.DSMT4">
                    <p:embed/>
                  </p:oleObj>
                </mc:Choice>
                <mc:Fallback>
                  <p:oleObj name="Equation" r:id="rId24" imgW="342603" imgH="215713" progId="Equation.DSMT4">
                    <p:embed/>
                    <p:pic>
                      <p:nvPicPr>
                        <p:cNvPr id="0" name="Picture 2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8900" y="3069084"/>
                          <a:ext cx="342900" cy="215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7" name="组合 46"/>
            <p:cNvGrpSpPr/>
            <p:nvPr/>
          </p:nvGrpSpPr>
          <p:grpSpPr>
            <a:xfrm>
              <a:off x="2771800" y="2924944"/>
              <a:ext cx="4505732" cy="474439"/>
              <a:chOff x="2771800" y="2924944"/>
              <a:chExt cx="4505732" cy="474439"/>
            </a:xfrm>
          </p:grpSpPr>
          <p:graphicFrame>
            <p:nvGraphicFramePr>
              <p:cNvPr id="21" name="对象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73528064"/>
                  </p:ext>
                </p:extLst>
              </p:nvPr>
            </p:nvGraphicFramePr>
            <p:xfrm>
              <a:off x="2771800" y="2924944"/>
              <a:ext cx="1803400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20" name="Equation" r:id="rId26" imgW="1803400" imgH="444500" progId="Equation.DSMT4">
                      <p:embed/>
                    </p:oleObj>
                  </mc:Choice>
                  <mc:Fallback>
                    <p:oleObj name="Equation" r:id="rId26" imgW="1803400" imgH="444500" progId="Equation.DSMT4">
                      <p:embed/>
                      <p:pic>
                        <p:nvPicPr>
                          <p:cNvPr id="0" name="Picture 20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71800" y="2924944"/>
                            <a:ext cx="1803400" cy="444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" name="TextBox 43"/>
              <p:cNvSpPr txBox="1"/>
              <p:nvPr/>
            </p:nvSpPr>
            <p:spPr>
              <a:xfrm>
                <a:off x="4499992" y="2924944"/>
                <a:ext cx="20409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FF0000"/>
                    </a:solidFill>
                  </a:rPr>
                  <a:t>，这时一定有</a:t>
                </a:r>
              </a:p>
            </p:txBody>
          </p:sp>
          <p:graphicFrame>
            <p:nvGraphicFramePr>
              <p:cNvPr id="45" name="对象 4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37345966"/>
                  </p:ext>
                </p:extLst>
              </p:nvPr>
            </p:nvGraphicFramePr>
            <p:xfrm>
              <a:off x="6452032" y="2980283"/>
              <a:ext cx="8255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21" name="Equation" r:id="rId28" imgW="825500" imgH="419100" progId="Equation.DSMT4">
                      <p:embed/>
                    </p:oleObj>
                  </mc:Choice>
                  <mc:Fallback>
                    <p:oleObj name="Equation" r:id="rId28" imgW="825500" imgH="419100" progId="Equation.DSMT4">
                      <p:embed/>
                      <p:pic>
                        <p:nvPicPr>
                          <p:cNvPr id="0" name="Picture 2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52032" y="2980283"/>
                            <a:ext cx="825500" cy="419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928368"/>
              </p:ext>
            </p:extLst>
          </p:nvPr>
        </p:nvGraphicFramePr>
        <p:xfrm>
          <a:off x="5580112" y="116632"/>
          <a:ext cx="27559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2" name="Equation" r:id="rId30" imgW="2755900" imgH="1117600" progId="Equation.DSMT4">
                  <p:embed/>
                </p:oleObj>
              </mc:Choice>
              <mc:Fallback>
                <p:oleObj name="Equation" r:id="rId30" imgW="2755900" imgH="1117600" progId="Equation.DSMT4">
                  <p:embed/>
                  <p:pic>
                    <p:nvPicPr>
                      <p:cNvPr id="0" name="Picture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116632"/>
                        <a:ext cx="275590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直接连接符 57"/>
          <p:cNvCxnSpPr/>
          <p:nvPr/>
        </p:nvCxnSpPr>
        <p:spPr>
          <a:xfrm>
            <a:off x="7452320" y="135819"/>
            <a:ext cx="0" cy="1008112"/>
          </a:xfrm>
          <a:prstGeom prst="line">
            <a:avLst/>
          </a:prstGeom>
          <a:ln w="381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83568" y="4437112"/>
            <a:ext cx="4158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显然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=−1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，进一步验证：</a:t>
            </a:r>
            <a:endParaRPr lang="zh-CN" altLang="en-US" sz="2400" b="1" dirty="0"/>
          </a:p>
        </p:txBody>
      </p:sp>
      <p:grpSp>
        <p:nvGrpSpPr>
          <p:cNvPr id="15" name="组合 14"/>
          <p:cNvGrpSpPr/>
          <p:nvPr/>
        </p:nvGrpSpPr>
        <p:grpSpPr>
          <a:xfrm>
            <a:off x="683568" y="4509120"/>
            <a:ext cx="6624736" cy="1435100"/>
            <a:chOff x="683568" y="4509120"/>
            <a:chExt cx="6624736" cy="1435100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6753099"/>
                </p:ext>
              </p:extLst>
            </p:nvPr>
          </p:nvGraphicFramePr>
          <p:xfrm>
            <a:off x="4806404" y="4509120"/>
            <a:ext cx="2501900" cy="143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3" name="Equation" r:id="rId32" imgW="2501900" imgH="1435100" progId="Equation.DSMT4">
                    <p:embed/>
                  </p:oleObj>
                </mc:Choice>
                <mc:Fallback>
                  <p:oleObj name="Equation" r:id="rId32" imgW="2501900" imgH="1435100" progId="Equation.DSMT4">
                    <p:embed/>
                    <p:pic>
                      <p:nvPicPr>
                        <p:cNvPr id="0" name="Picture 2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6404" y="4509120"/>
                          <a:ext cx="2501900" cy="1435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9" name="组合 38"/>
            <p:cNvGrpSpPr/>
            <p:nvPr/>
          </p:nvGrpSpPr>
          <p:grpSpPr>
            <a:xfrm>
              <a:off x="683568" y="4581128"/>
              <a:ext cx="5829249" cy="1228901"/>
              <a:chOff x="758975" y="4581128"/>
              <a:chExt cx="5829249" cy="1228901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758975" y="4911551"/>
                <a:ext cx="42450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=−1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时，增广矩阵可化简为：</a:t>
                </a:r>
                <a:endParaRPr lang="zh-CN" altLang="en-US" dirty="0"/>
              </a:p>
            </p:txBody>
          </p:sp>
          <p:cxnSp>
            <p:nvCxnSpPr>
              <p:cNvPr id="64" name="直接连接符 63"/>
              <p:cNvCxnSpPr/>
              <p:nvPr/>
            </p:nvCxnSpPr>
            <p:spPr>
              <a:xfrm>
                <a:off x="6588224" y="4581128"/>
                <a:ext cx="0" cy="1228901"/>
              </a:xfrm>
              <a:prstGeom prst="line">
                <a:avLst/>
              </a:prstGeom>
              <a:ln w="38100">
                <a:solidFill>
                  <a:srgbClr val="00B0F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矩形 64"/>
          <p:cNvSpPr/>
          <p:nvPr/>
        </p:nvSpPr>
        <p:spPr>
          <a:xfrm>
            <a:off x="4896621" y="5013176"/>
            <a:ext cx="2267667" cy="330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组合 67"/>
          <p:cNvGrpSpPr/>
          <p:nvPr/>
        </p:nvGrpSpPr>
        <p:grpSpPr>
          <a:xfrm>
            <a:off x="2994495" y="3471391"/>
            <a:ext cx="2873649" cy="461665"/>
            <a:chOff x="3099155" y="2520612"/>
            <a:chExt cx="2873649" cy="461665"/>
          </a:xfrm>
        </p:grpSpPr>
        <p:grpSp>
          <p:nvGrpSpPr>
            <p:cNvPr id="69" name="组合 68"/>
            <p:cNvGrpSpPr/>
            <p:nvPr/>
          </p:nvGrpSpPr>
          <p:grpSpPr>
            <a:xfrm>
              <a:off x="3995936" y="2520612"/>
              <a:ext cx="1976868" cy="461665"/>
              <a:chOff x="1326510" y="4038999"/>
              <a:chExt cx="1976868" cy="461665"/>
            </a:xfrm>
          </p:grpSpPr>
          <p:graphicFrame>
            <p:nvGraphicFramePr>
              <p:cNvPr id="71" name="对象 7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16578487"/>
                  </p:ext>
                </p:extLst>
              </p:nvPr>
            </p:nvGraphicFramePr>
            <p:xfrm>
              <a:off x="1326510" y="4142904"/>
              <a:ext cx="901700" cy="2857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24" name="Equation" r:id="rId34" imgW="901309" imgH="291973" progId="Equation.DSMT4">
                      <p:embed/>
                    </p:oleObj>
                  </mc:Choice>
                  <mc:Fallback>
                    <p:oleObj name="Equation" r:id="rId34" imgW="901309" imgH="291973" progId="Equation.DSMT4">
                      <p:embed/>
                      <p:pic>
                        <p:nvPicPr>
                          <p:cNvPr id="0" name="Picture 20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26510" y="4142904"/>
                            <a:ext cx="901700" cy="2857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" name="TextBox 71"/>
              <p:cNvSpPr txBox="1"/>
              <p:nvPr/>
            </p:nvSpPr>
            <p:spPr>
              <a:xfrm>
                <a:off x="2112328" y="4038999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且</a:t>
                </a:r>
              </a:p>
            </p:txBody>
          </p:sp>
          <p:graphicFrame>
            <p:nvGraphicFramePr>
              <p:cNvPr id="73" name="对象 7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96979968"/>
                  </p:ext>
                </p:extLst>
              </p:nvPr>
            </p:nvGraphicFramePr>
            <p:xfrm>
              <a:off x="2503278" y="4140624"/>
              <a:ext cx="800100" cy="317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25" name="Equation" r:id="rId36" imgW="799753" imgH="317362" progId="Equation.DSMT4">
                      <p:embed/>
                    </p:oleObj>
                  </mc:Choice>
                  <mc:Fallback>
                    <p:oleObj name="Equation" r:id="rId36" imgW="799753" imgH="317362" progId="Equation.DSMT4">
                      <p:embed/>
                      <p:pic>
                        <p:nvPicPr>
                          <p:cNvPr id="0" name="Picture 2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03278" y="4140624"/>
                            <a:ext cx="800100" cy="317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0" name="TextBox 69"/>
            <p:cNvSpPr txBox="1"/>
            <p:nvPr/>
          </p:nvSpPr>
          <p:spPr>
            <a:xfrm>
              <a:off x="3099155" y="2520612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求得：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52376" y="5360764"/>
            <a:ext cx="3891632" cy="474117"/>
            <a:chOff x="752376" y="5360764"/>
            <a:chExt cx="3891632" cy="474117"/>
          </a:xfrm>
        </p:grpSpPr>
        <p:sp>
          <p:nvSpPr>
            <p:cNvPr id="66" name="TextBox 65"/>
            <p:cNvSpPr txBox="1"/>
            <p:nvPr/>
          </p:nvSpPr>
          <p:spPr>
            <a:xfrm>
              <a:off x="2603065" y="5373216"/>
              <a:ext cx="2040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方程组无解；</a:t>
              </a: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2318506"/>
                </p:ext>
              </p:extLst>
            </p:nvPr>
          </p:nvGraphicFramePr>
          <p:xfrm>
            <a:off x="752376" y="5360764"/>
            <a:ext cx="18034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6" name="Equation" r:id="rId38" imgW="1803400" imgH="444500" progId="Equation.DSMT4">
                    <p:embed/>
                  </p:oleObj>
                </mc:Choice>
                <mc:Fallback>
                  <p:oleObj name="Equation" r:id="rId38" imgW="1803400" imgH="444500" progId="Equation.DSMT4">
                    <p:embed/>
                    <p:pic>
                      <p:nvPicPr>
                        <p:cNvPr id="0" name="Picture 2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376" y="5360764"/>
                          <a:ext cx="18034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</a:p>
        </p:txBody>
      </p:sp>
      <p:sp>
        <p:nvSpPr>
          <p:cNvPr id="50" name="矩形 49"/>
          <p:cNvSpPr/>
          <p:nvPr/>
        </p:nvSpPr>
        <p:spPr>
          <a:xfrm>
            <a:off x="323527" y="332656"/>
            <a:ext cx="1801471" cy="540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4888" y="332656"/>
            <a:ext cx="1810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典型例题</a:t>
            </a:r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5143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  <p:bldP spid="60" grpId="0"/>
      <p:bldP spid="6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1336</Words>
  <Application>Microsoft Office PowerPoint</Application>
  <PresentationFormat>全屏显示(4:3)</PresentationFormat>
  <Paragraphs>378</Paragraphs>
  <Slides>23</Slides>
  <Notes>0</Notes>
  <HiddenSlides>2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黑体</vt:lpstr>
      <vt:lpstr>楷体_GB2312</vt:lpstr>
      <vt:lpstr>宋体</vt:lpstr>
      <vt:lpstr>Arial</vt:lpstr>
      <vt:lpstr>Calibri</vt:lpstr>
      <vt:lpstr>Symbol</vt:lpstr>
      <vt:lpstr>Times New Roman</vt:lpstr>
      <vt:lpstr>Office 主题</vt:lpstr>
      <vt:lpstr>Equation</vt:lpstr>
      <vt:lpstr>3.4  线性方程组的解</vt:lpstr>
      <vt:lpstr>3.4  线性方程组的解</vt:lpstr>
      <vt:lpstr>3.4  线性方程组的解</vt:lpstr>
      <vt:lpstr>3.4  线性方程组的解</vt:lpstr>
      <vt:lpstr>3.4  线性方程组的解</vt:lpstr>
      <vt:lpstr>3.4  线性方程组的解</vt:lpstr>
      <vt:lpstr>3.4  线性方程组的解</vt:lpstr>
      <vt:lpstr>3.4  线性方程组的解</vt:lpstr>
      <vt:lpstr>3.4  线性方程组的解</vt:lpstr>
      <vt:lpstr>3.4  线性方程组的解</vt:lpstr>
      <vt:lpstr>3.4  线性方程组的解</vt:lpstr>
      <vt:lpstr>3.4  线性方程组的解</vt:lpstr>
      <vt:lpstr>3.4  线性方程组的解</vt:lpstr>
      <vt:lpstr>3.4  线性方程组的解</vt:lpstr>
      <vt:lpstr>3.4  线性方程组的解</vt:lpstr>
      <vt:lpstr>3.4  线性方程组的解</vt:lpstr>
      <vt:lpstr>3.4  线性方程组的解</vt:lpstr>
      <vt:lpstr>3.4  线性方程组的解</vt:lpstr>
      <vt:lpstr>第3章  矩阵的初等变换和线性方程组</vt:lpstr>
      <vt:lpstr>第3章  矩阵的初等变换和线性方程组</vt:lpstr>
      <vt:lpstr>第3章  矩阵的初等变换和线性方程组</vt:lpstr>
      <vt:lpstr>第3章  矩阵的初等变换和线性方程组</vt:lpstr>
      <vt:lpstr>3.4  线性方程组的解</vt:lpstr>
    </vt:vector>
  </TitlesOfParts>
  <Manager>卢玉贞</Manager>
  <Company>dlyuzhen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3.4  线性方程组的解</dc:title>
  <dc:creator>卢玉贞</dc:creator>
  <cp:lastModifiedBy>XLJ</cp:lastModifiedBy>
  <cp:revision>41</cp:revision>
  <dcterms:created xsi:type="dcterms:W3CDTF">2015-02-01T05:08:55Z</dcterms:created>
  <dcterms:modified xsi:type="dcterms:W3CDTF">2022-04-11T23:52:53Z</dcterms:modified>
</cp:coreProperties>
</file>