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57" r:id="rId4"/>
    <p:sldId id="284" r:id="rId5"/>
    <p:sldId id="290" r:id="rId6"/>
    <p:sldId id="285" r:id="rId7"/>
    <p:sldId id="258" r:id="rId8"/>
    <p:sldId id="288" r:id="rId9"/>
    <p:sldId id="289" r:id="rId10"/>
    <p:sldId id="259" r:id="rId11"/>
    <p:sldId id="260" r:id="rId12"/>
    <p:sldId id="261" r:id="rId13"/>
    <p:sldId id="262" r:id="rId14"/>
    <p:sldId id="283" r:id="rId15"/>
    <p:sldId id="266" r:id="rId16"/>
    <p:sldId id="268" r:id="rId17"/>
    <p:sldId id="280" r:id="rId18"/>
    <p:sldId id="281" r:id="rId19"/>
    <p:sldId id="286" r:id="rId20"/>
    <p:sldId id="287" r:id="rId21"/>
    <p:sldId id="274" r:id="rId22"/>
    <p:sldId id="29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40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E6C5B1E-7311-40A5-AB50-FEA0564F4670}" type="presOf" srcId="{EF24F56F-F948-4FAE-A21B-C908CFF0947F}" destId="{04E584C8-CAF4-4F3A-A494-457051CBD1BA}" srcOrd="0" destOrd="0" presId="urn:microsoft.com/office/officeart/2005/8/layout/venn1"/>
    <dgm:cxn modelId="{029D64E3-815D-40EA-BB1C-7DF1D54465A1}" type="presOf" srcId="{45ECB1DE-4976-41EA-BF4A-BA9625218151}" destId="{61DA2F6A-A3A4-47F6-9631-E32DDDDECDEE}" srcOrd="0" destOrd="0" presId="urn:microsoft.com/office/officeart/2005/8/layout/venn1"/>
    <dgm:cxn modelId="{76E9078A-F8F9-4B03-9027-DDF3BC37CC3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F0E3412-F23C-4DE7-AE3E-5004BF39B8D5}" type="presOf" srcId="{8A5913D2-4896-41F8-9856-90C73F67022D}" destId="{6F917F00-94F3-4752-A2F0-5E137890CEB8}" srcOrd="0" destOrd="0" presId="urn:microsoft.com/office/officeart/2005/8/layout/venn1"/>
    <dgm:cxn modelId="{D3BC3AAB-C7BD-4592-A06E-C76F58E1A0CD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96A7B27-2734-4768-8E69-E24D0AC309C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A9995957-DCB2-4C3F-AA6C-C60C811068CA}" type="presOf" srcId="{737B5EC5-D0D2-4529-A675-2479ADB7512A}" destId="{4470F79F-6492-40EA-A900-0CDDBA36E791}" srcOrd="0" destOrd="0" presId="urn:microsoft.com/office/officeart/2005/8/layout/venn1"/>
    <dgm:cxn modelId="{9746A04F-16E0-402A-96D2-A04D4CCFE84A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08DB73-57F8-4CB3-BD85-D250FD01AAF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A6D4899-940D-4B97-A015-93CB48BEACE1}" type="presOf" srcId="{AABD46EF-623D-4EC1-9905-9F9517C84035}" destId="{8A8110AF-7FCF-4E47-932E-B9CB33926204}" srcOrd="0" destOrd="0" presId="urn:microsoft.com/office/officeart/2005/8/layout/venn1"/>
    <dgm:cxn modelId="{B1D778DC-AD85-4B8D-826F-19B72EDBDA9E}" type="presOf" srcId="{938154DC-7DEC-4435-8AEE-F287F60DA644}" destId="{A319629E-037B-4B5B-8915-441F51FA60BC}" srcOrd="0" destOrd="0" presId="urn:microsoft.com/office/officeart/2005/8/layout/venn1"/>
    <dgm:cxn modelId="{785A705E-CBDD-4694-BFD3-8EBB05E4277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0F0A1B2-9D67-4657-AF1D-46FD30EFF471}" type="presOf" srcId="{EF24F56F-F948-4FAE-A21B-C908CFF0947F}" destId="{04E584C8-CAF4-4F3A-A494-457051CBD1BA}" srcOrd="0" destOrd="0" presId="urn:microsoft.com/office/officeart/2005/8/layout/venn1"/>
    <dgm:cxn modelId="{9825488D-C510-4DAF-9467-621EDC143EC6}" type="presOf" srcId="{45ECB1DE-4976-41EA-BF4A-BA9625218151}" destId="{61DA2F6A-A3A4-47F6-9631-E32DDDDECDEE}" srcOrd="0" destOrd="0" presId="urn:microsoft.com/office/officeart/2005/8/layout/venn1"/>
    <dgm:cxn modelId="{115BAB15-682A-4129-8BAD-74F1D4965C3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93689E6-61B9-48CA-AA21-F2F4C413363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1F5A5CD-6992-49B2-AA27-009D89311909}" type="presOf" srcId="{21F9EB01-2DBC-4DE3-BF4F-D736561A8F50}" destId="{EDBBB33F-27B5-48AE-A61C-C9DE23066AD1}" srcOrd="0" destOrd="0" presId="urn:microsoft.com/office/officeart/2005/8/layout/venn1"/>
    <dgm:cxn modelId="{70F4400C-188E-413C-94D3-06C4030893D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EE3901E-2E22-425B-A4C1-85915BE9C8C9}" type="presOf" srcId="{0E6DF1C2-1746-482F-BF52-CD765E80A365}" destId="{171034FF-3396-4AA1-9482-05BACFB2D723}" srcOrd="0" destOrd="0" presId="urn:microsoft.com/office/officeart/2005/8/layout/venn1"/>
    <dgm:cxn modelId="{FEB764F3-0622-4E41-B73E-ECCBD49E76D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5D8D055-2FE9-428F-B821-A88D299BE81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FF451E84-B89B-4612-A1D8-4B0E275AC803}" type="presOf" srcId="{A4DBE9E6-97EB-4725-A2C1-3C97D390DE6E}" destId="{CD4B3101-F142-4E5E-B80A-8D9996F097C7}" srcOrd="0" destOrd="0" presId="urn:microsoft.com/office/officeart/2005/8/layout/venn1"/>
    <dgm:cxn modelId="{067112AF-9477-488B-B2A5-91636BBB6979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CA6B56F-060D-42D5-824C-D0F838EF28C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5CD82AF-8759-408B-B84C-8C3DC14CC44C}" type="presOf" srcId="{B9B3E140-8B8D-4175-BD94-00D1649702AA}" destId="{6DAFA64C-DC3D-43CC-9306-9A83B9F4FF30}" srcOrd="0" destOrd="0" presId="urn:microsoft.com/office/officeart/2005/8/layout/venn1"/>
    <dgm:cxn modelId="{3AAE9980-E32C-42FD-BC2B-0D7F3ED714BC}" type="presOf" srcId="{737B5EC5-D0D2-4529-A675-2479ADB7512A}" destId="{4470F79F-6492-40EA-A900-0CDDBA36E791}" srcOrd="0" destOrd="0" presId="urn:microsoft.com/office/officeart/2005/8/layout/venn1"/>
    <dgm:cxn modelId="{25593B38-382B-4E31-90CB-E9C41B8D0F1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66BA0734-2958-4B05-BF34-A57049F9EBA5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258C8909-5B1A-4C08-924E-98F9E8AEE2B9}" type="presOf" srcId="{938154DC-7DEC-4435-8AEE-F287F60DA644}" destId="{A319629E-037B-4B5B-8915-441F51FA60BC}" srcOrd="0" destOrd="0" presId="urn:microsoft.com/office/officeart/2005/8/layout/venn1"/>
    <dgm:cxn modelId="{758B7076-8AD1-4467-91BB-79D8F5D7719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79391D8-EE97-4B84-BA24-603DB05C724B}" type="presOf" srcId="{45ECB1DE-4976-41EA-BF4A-BA9625218151}" destId="{61DA2F6A-A3A4-47F6-9631-E32DDDDECDEE}" srcOrd="0" destOrd="0" presId="urn:microsoft.com/office/officeart/2005/8/layout/venn1"/>
    <dgm:cxn modelId="{DE773DC3-380B-472A-A66C-88135CDE57EE}" type="presOf" srcId="{EF24F56F-F948-4FAE-A21B-C908CFF0947F}" destId="{04E584C8-CAF4-4F3A-A494-457051CBD1BA}" srcOrd="0" destOrd="0" presId="urn:microsoft.com/office/officeart/2005/8/layout/venn1"/>
    <dgm:cxn modelId="{7B5B560E-27FA-4EF9-9254-39C33FE07FD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A849422E-73AD-4BCC-A1D0-665D5ABE449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0DC0B47-C6A3-4E86-8FB3-B727CB9C73CE}" type="presOf" srcId="{CE6CFCA0-C49C-4951-BE4A-2894AF7F0369}" destId="{7B1E7C52-CF18-48B2-BB65-024F73E359D3}" srcOrd="0" destOrd="0" presId="urn:microsoft.com/office/officeart/2005/8/layout/venn1"/>
    <dgm:cxn modelId="{E1139155-A03C-45C1-8CA1-EB3F1FDCAC1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FC0AB32-CC0A-48AD-A1BD-67141515E8AA}" type="presOf" srcId="{21F9EB01-2DBC-4DE3-BF4F-D736561A8F50}" destId="{EDBBB33F-27B5-48AE-A61C-C9DE23066AD1}" srcOrd="0" destOrd="0" presId="urn:microsoft.com/office/officeart/2005/8/layout/venn1"/>
    <dgm:cxn modelId="{2F6A5E53-0A87-46BA-8935-5FBE752C1E3C}" type="presOf" srcId="{CE6CFCA0-C49C-4951-BE4A-2894AF7F0369}" destId="{7B1E7C52-CF18-48B2-BB65-024F73E359D3}" srcOrd="0" destOrd="0" presId="urn:microsoft.com/office/officeart/2005/8/layout/venn1"/>
    <dgm:cxn modelId="{DBE50357-9863-4888-BAC2-75C4B7B011D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E1368A3-38D4-4150-8EEF-1A5FAC8FFFE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5D66979-65D3-46E1-AADA-FFE899D48B98}" type="presOf" srcId="{0E6DF1C2-1746-482F-BF52-CD765E80A365}" destId="{171034FF-3396-4AA1-9482-05BACFB2D723}" srcOrd="0" destOrd="0" presId="urn:microsoft.com/office/officeart/2005/8/layout/venn1"/>
    <dgm:cxn modelId="{6159EDA7-BF8A-4432-8C72-B45AA53D086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8A41847-2158-4B74-9472-F9B7B9AECB78}" type="presOf" srcId="{A4DBE9E6-97EB-4725-A2C1-3C97D390DE6E}" destId="{CD4B3101-F142-4E5E-B80A-8D9996F097C7}" srcOrd="0" destOrd="0" presId="urn:microsoft.com/office/officeart/2005/8/layout/venn1"/>
    <dgm:cxn modelId="{B9D05F9F-556A-494C-B578-A24644375838}" type="presOf" srcId="{8A5913D2-4896-41F8-9856-90C73F67022D}" destId="{6F917F00-94F3-4752-A2F0-5E137890CEB8}" srcOrd="0" destOrd="0" presId="urn:microsoft.com/office/officeart/2005/8/layout/venn1"/>
    <dgm:cxn modelId="{33386BAC-B7BE-42CA-B0D0-CC18736303F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099B8AD-A3D0-4617-B340-08C0F15477BF}" type="presOf" srcId="{737B5EC5-D0D2-4529-A675-2479ADB7512A}" destId="{4470F79F-6492-40EA-A900-0CDDBA36E791}" srcOrd="0" destOrd="0" presId="urn:microsoft.com/office/officeart/2005/8/layout/venn1"/>
    <dgm:cxn modelId="{6551D390-A3A2-4416-A325-66DF648AF3AA}" type="presOf" srcId="{B9B3E140-8B8D-4175-BD94-00D1649702AA}" destId="{6DAFA64C-DC3D-43CC-9306-9A83B9F4FF30}" srcOrd="0" destOrd="0" presId="urn:microsoft.com/office/officeart/2005/8/layout/venn1"/>
    <dgm:cxn modelId="{2F2F7ADC-5BC1-45F5-B529-AD403AF6C6C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E43FB97D-55AF-49B0-B175-6ECA014799C5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C0A1148-D302-4C70-9F91-74322DECFB65}" type="presOf" srcId="{AABD46EF-623D-4EC1-9905-9F9517C84035}" destId="{8A8110AF-7FCF-4E47-932E-B9CB33926204}" srcOrd="0" destOrd="0" presId="urn:microsoft.com/office/officeart/2005/8/layout/venn1"/>
    <dgm:cxn modelId="{1937CD80-5835-4E93-8D7F-5CDAD54DAB8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00D797E-3AD4-418D-B615-78FA165A1DDA}" type="presOf" srcId="{EF24F56F-F948-4FAE-A21B-C908CFF0947F}" destId="{04E584C8-CAF4-4F3A-A494-457051CBD1BA}" srcOrd="0" destOrd="0" presId="urn:microsoft.com/office/officeart/2005/8/layout/venn1"/>
    <dgm:cxn modelId="{DC2CEB6A-2DA4-4DF8-B976-3D9BF7AFD1A8}" type="presOf" srcId="{45ECB1DE-4976-41EA-BF4A-BA9625218151}" destId="{61DA2F6A-A3A4-47F6-9631-E32DDDDECDEE}" srcOrd="0" destOrd="0" presId="urn:microsoft.com/office/officeart/2005/8/layout/venn1"/>
    <dgm:cxn modelId="{135D49C3-42E2-432B-99AE-D597FA7C905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7DE73E6-A3CD-4FB5-97AA-D6FBDEDA1454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E34EB28-C94E-4EBE-B3D3-4F60F73C78E7}" type="presOf" srcId="{21F9EB01-2DBC-4DE3-BF4F-D736561A8F50}" destId="{EDBBB33F-27B5-48AE-A61C-C9DE23066AD1}" srcOrd="0" destOrd="0" presId="urn:microsoft.com/office/officeart/2005/8/layout/venn1"/>
    <dgm:cxn modelId="{C4431E96-271E-4841-998F-E939C7E3E8A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E55F84C-9A3B-4643-9D7C-20730BE19C1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90A79E7-14F8-4CB2-AB21-47FD2F4431A7}" type="presOf" srcId="{0E6DF1C2-1746-482F-BF52-CD765E80A365}" destId="{171034FF-3396-4AA1-9482-05BACFB2D723}" srcOrd="0" destOrd="0" presId="urn:microsoft.com/office/officeart/2005/8/layout/venn1"/>
    <dgm:cxn modelId="{C280DE66-3471-4C28-AC01-149B87A8DC7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E0373AA-24FD-4BD5-8AF4-987A341032D1}" type="presOf" srcId="{A4DBE9E6-97EB-4725-A2C1-3C97D390DE6E}" destId="{CD4B3101-F142-4E5E-B80A-8D9996F097C7}" srcOrd="0" destOrd="0" presId="urn:microsoft.com/office/officeart/2005/8/layout/venn1"/>
    <dgm:cxn modelId="{021C20D9-F195-419D-A5F3-70F0E2FDFF01}" type="presOf" srcId="{8A5913D2-4896-41F8-9856-90C73F67022D}" destId="{6F917F00-94F3-4752-A2F0-5E137890CEB8}" srcOrd="0" destOrd="0" presId="urn:microsoft.com/office/officeart/2005/8/layout/venn1"/>
    <dgm:cxn modelId="{E1B4FAA4-A85E-47DD-8D88-71994B79A9F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EBE1A386-953B-431E-A1C9-CFB7D01A18C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D6C9558-FD2F-401C-A9AE-96337E32FEEA}" type="presOf" srcId="{737B5EC5-D0D2-4529-A675-2479ADB7512A}" destId="{4470F79F-6492-40EA-A900-0CDDBA36E791}" srcOrd="0" destOrd="0" presId="urn:microsoft.com/office/officeart/2005/8/layout/venn1"/>
    <dgm:cxn modelId="{1434D97E-D03F-4CCF-8001-4542EE6710D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C79D7CA-BC18-4FC0-A4D1-3BFD68E67808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B789844-4B88-421F-BFF9-D71DB2E66A27}" type="presOf" srcId="{0E6DF1C2-1746-482F-BF52-CD765E80A365}" destId="{171034FF-3396-4AA1-9482-05BACFB2D723}" srcOrd="0" destOrd="0" presId="urn:microsoft.com/office/officeart/2005/8/layout/venn1"/>
    <dgm:cxn modelId="{6C92F254-7AF1-430D-B43A-1BFD52E1D61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548D524-C623-4EE5-8526-5A9C16718D51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AC4944C-4C70-46C0-AB62-B34B629ACBA3}" type="presOf" srcId="{938154DC-7DEC-4435-8AEE-F287F60DA644}" destId="{A319629E-037B-4B5B-8915-441F51FA60BC}" srcOrd="0" destOrd="0" presId="urn:microsoft.com/office/officeart/2005/8/layout/venn1"/>
    <dgm:cxn modelId="{66CEEB32-52FE-48EB-96B0-30EC6E4293F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3A6261E-53DD-4D37-9B4E-88EB99BCBFE1}" type="presOf" srcId="{45ECB1DE-4976-41EA-BF4A-BA9625218151}" destId="{61DA2F6A-A3A4-47F6-9631-E32DDDDECDEE}" srcOrd="0" destOrd="0" presId="urn:microsoft.com/office/officeart/2005/8/layout/venn1"/>
    <dgm:cxn modelId="{EE5182C0-F8A2-49FD-8551-8D82EE5E4EFF}" type="presOf" srcId="{EF24F56F-F948-4FAE-A21B-C908CFF0947F}" destId="{04E584C8-CAF4-4F3A-A494-457051CBD1BA}" srcOrd="0" destOrd="0" presId="urn:microsoft.com/office/officeart/2005/8/layout/venn1"/>
    <dgm:cxn modelId="{A33029A1-07A4-43C7-986F-487ED0B9631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97891F1-DD48-4FB0-B002-399B227F1343}" type="presOf" srcId="{CE6CFCA0-C49C-4951-BE4A-2894AF7F0369}" destId="{7B1E7C52-CF18-48B2-BB65-024F73E359D3}" srcOrd="0" destOrd="0" presId="urn:microsoft.com/office/officeart/2005/8/layout/venn1"/>
    <dgm:cxn modelId="{6268FE98-B8A9-4122-BA62-02E44C96C15B}" type="presOf" srcId="{21F9EB01-2DBC-4DE3-BF4F-D736561A8F50}" destId="{EDBBB33F-27B5-48AE-A61C-C9DE23066AD1}" srcOrd="0" destOrd="0" presId="urn:microsoft.com/office/officeart/2005/8/layout/venn1"/>
    <dgm:cxn modelId="{49016E8B-6EB8-416A-A572-A6C84CFCFD0E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B780359E-8AE6-4FEF-A6F3-657139AADD95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8722FA3-5DCE-4FE7-BAA5-FF46FA23022E}" type="presOf" srcId="{4E65984A-BA92-43D1-B9A2-B9086CB43038}" destId="{952DD290-D500-4BE9-9525-723274617DF1}" srcOrd="0" destOrd="0" presId="urn:microsoft.com/office/officeart/2005/8/layout/venn1"/>
    <dgm:cxn modelId="{1C12F7E0-B36F-4122-9093-9843656EC9D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B9CC9B0-4DB6-4768-9FCD-7B0BEB5E20D8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4A85439-5110-4291-8ADA-63F4AA79E976}" type="presOf" srcId="{8A5913D2-4896-41F8-9856-90C73F67022D}" destId="{6F917F00-94F3-4752-A2F0-5E137890CEB8}" srcOrd="0" destOrd="0" presId="urn:microsoft.com/office/officeart/2005/8/layout/venn1"/>
    <dgm:cxn modelId="{F83FF5EA-617A-4ED0-8B7D-37CAC7845A8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292C672A-E9CB-4039-945D-9590903FADF6}" type="presOf" srcId="{B9B3E140-8B8D-4175-BD94-00D1649702AA}" destId="{6DAFA64C-DC3D-43CC-9306-9A83B9F4FF30}" srcOrd="0" destOrd="0" presId="urn:microsoft.com/office/officeart/2005/8/layout/venn1"/>
    <dgm:cxn modelId="{51B63BC4-99CB-4905-9C1E-F982B79B7938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37E7956-2AEE-4D14-A0E5-9E6995B2E2A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EED90E08-D907-4D0A-BCE2-602672400DD8}" type="presOf" srcId="{938154DC-7DEC-4435-8AEE-F287F60DA644}" destId="{A319629E-037B-4B5B-8915-441F51FA60BC}" srcOrd="0" destOrd="0" presId="urn:microsoft.com/office/officeart/2005/8/layout/venn1"/>
    <dgm:cxn modelId="{0CC8ADB2-A0D2-4F82-8E64-D4D95DBBB194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4C75573-ED37-44C2-820C-1C11559D583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38C6EFB-7F7B-40D6-AB53-92588F0B61E1}" type="presOf" srcId="{45ECB1DE-4976-41EA-BF4A-BA9625218151}" destId="{61DA2F6A-A3A4-47F6-9631-E32DDDDECDEE}" srcOrd="0" destOrd="0" presId="urn:microsoft.com/office/officeart/2005/8/layout/venn1"/>
    <dgm:cxn modelId="{4C41D727-16E3-4805-B6D5-FB882944735F}" type="presOf" srcId="{EF24F56F-F948-4FAE-A21B-C908CFF0947F}" destId="{04E584C8-CAF4-4F3A-A494-457051CBD1BA}" srcOrd="0" destOrd="0" presId="urn:microsoft.com/office/officeart/2005/8/layout/venn1"/>
    <dgm:cxn modelId="{39C7DE6A-BAE5-4730-BF44-1001E489C6A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DAA15637-A3A7-4D2C-905C-4DEAB5C99F13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3D0BC66-F1B9-4CF2-ADDD-9DD055D18430}" type="presOf" srcId="{21F9EB01-2DBC-4DE3-BF4F-D736561A8F50}" destId="{EDBBB33F-27B5-48AE-A61C-C9DE23066AD1}" srcOrd="0" destOrd="0" presId="urn:microsoft.com/office/officeart/2005/8/layout/venn1"/>
    <dgm:cxn modelId="{24120A1D-A1F3-475C-969E-7E9F939BC6C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F43329D-7D94-4954-9737-9C654B15FE4D}" type="presOf" srcId="{4E65984A-BA92-43D1-B9A2-B9086CB43038}" destId="{952DD290-D500-4BE9-9525-723274617DF1}" srcOrd="0" destOrd="0" presId="urn:microsoft.com/office/officeart/2005/8/layout/venn1"/>
    <dgm:cxn modelId="{9BF8CD84-787C-4D0B-9AB9-9245CEB0748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1DDB54A-5694-4052-B3DD-1BD94970F09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0767204-2005-4091-89D9-524F0AABDB38}" type="presOf" srcId="{8A5913D2-4896-41F8-9856-90C73F67022D}" destId="{6F917F00-94F3-4752-A2F0-5E137890CEB8}" srcOrd="0" destOrd="0" presId="urn:microsoft.com/office/officeart/2005/8/layout/venn1"/>
    <dgm:cxn modelId="{FFF2E10F-36A9-4E71-8828-D8C595E2AD80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9CF79F5-A7A0-4A9B-8B9C-0837D6A166D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14FB575A-F0A2-4B2B-A296-568573918D2D}" type="presOf" srcId="{A4DBE9E6-97EB-4725-A2C1-3C97D390DE6E}" destId="{CD4B3101-F142-4E5E-B80A-8D9996F097C7}" srcOrd="0" destOrd="0" presId="urn:microsoft.com/office/officeart/2005/8/layout/venn1"/>
    <dgm:cxn modelId="{6F04EE50-4BD6-404C-A62C-813DE109020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7DD132A-66E4-4171-BCC6-C48D09056D5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EB16F60B-778A-4CCB-9889-5BD16F4FB2BB}" type="presOf" srcId="{B9B3E140-8B8D-4175-BD94-00D1649702AA}" destId="{6DAFA64C-DC3D-43CC-9306-9A83B9F4FF30}" srcOrd="0" destOrd="0" presId="urn:microsoft.com/office/officeart/2005/8/layout/venn1"/>
    <dgm:cxn modelId="{A0B31F5E-2ECD-4758-8AF2-859C81B4DDE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374D4C8-3B61-4925-B918-FAE9370FFFD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B0FBAC0-2830-4E6E-9FCB-6880B1B135AA}" type="presOf" srcId="{938154DC-7DEC-4435-8AEE-F287F60DA644}" destId="{A319629E-037B-4B5B-8915-441F51FA60BC}" srcOrd="0" destOrd="0" presId="urn:microsoft.com/office/officeart/2005/8/layout/venn1"/>
    <dgm:cxn modelId="{22CB5DAC-5497-487A-8126-5D5A13C90C8E}" type="presOf" srcId="{AABD46EF-623D-4EC1-9905-9F9517C84035}" destId="{8A8110AF-7FCF-4E47-932E-B9CB33926204}" srcOrd="0" destOrd="0" presId="urn:microsoft.com/office/officeart/2005/8/layout/venn1"/>
    <dgm:cxn modelId="{CA6310EF-74B2-43D8-89B7-87FD71752ED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0591533-04B8-4EB4-94A4-F28F8E710845}" type="presOf" srcId="{EF24F56F-F948-4FAE-A21B-C908CFF0947F}" destId="{04E584C8-CAF4-4F3A-A494-457051CBD1BA}" srcOrd="0" destOrd="0" presId="urn:microsoft.com/office/officeart/2005/8/layout/venn1"/>
    <dgm:cxn modelId="{98FA5D01-FB5C-43C1-8E28-96B8B3E1B4DA}" type="presOf" srcId="{45ECB1DE-4976-41EA-BF4A-BA9625218151}" destId="{61DA2F6A-A3A4-47F6-9631-E32DDDDECDEE}" srcOrd="0" destOrd="0" presId="urn:microsoft.com/office/officeart/2005/8/layout/venn1"/>
    <dgm:cxn modelId="{CB82E0AD-B111-45D0-A5B3-E7AC70D6780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08C65F6-0C85-4C2A-9E46-C68C84F21D1A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4F2A689-98B1-46DE-8800-4F69C538AF07}" type="presOf" srcId="{CE6CFCA0-C49C-4951-BE4A-2894AF7F0369}" destId="{7B1E7C52-CF18-48B2-BB65-024F73E359D3}" srcOrd="0" destOrd="0" presId="urn:microsoft.com/office/officeart/2005/8/layout/venn1"/>
    <dgm:cxn modelId="{4159247A-B886-485A-B6CC-065741BB7B6C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6693267-4802-4065-B575-6A4AA4D7648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D54B2A1B-F88F-4EC8-BBDB-6333E4DCEF7A}" type="presOf" srcId="{4E65984A-BA92-43D1-B9A2-B9086CB43038}" destId="{952DD290-D500-4BE9-9525-723274617DF1}" srcOrd="0" destOrd="0" presId="urn:microsoft.com/office/officeart/2005/8/layout/venn1"/>
    <dgm:cxn modelId="{13E2BC1D-4A1B-4B6B-A6D9-0EFAA57C69E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AB240E2-954F-4FC7-9DC6-B102827533F5}" type="presOf" srcId="{A4DBE9E6-97EB-4725-A2C1-3C97D390DE6E}" destId="{CD4B3101-F142-4E5E-B80A-8D9996F097C7}" srcOrd="0" destOrd="0" presId="urn:microsoft.com/office/officeart/2005/8/layout/venn1"/>
    <dgm:cxn modelId="{BFC9BF8F-33A9-4137-B100-0A09DF12023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7DC986B-5512-4EBF-9544-CE1692C9992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96E19961-CF53-4266-B216-88640F8E2882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0C6A3F4-E38F-48EE-B59A-95B1A32E6215}" type="presOf" srcId="{B9B3E140-8B8D-4175-BD94-00D1649702AA}" destId="{6DAFA64C-DC3D-43CC-9306-9A83B9F4FF30}" srcOrd="0" destOrd="0" presId="urn:microsoft.com/office/officeart/2005/8/layout/venn1"/>
    <dgm:cxn modelId="{B8EBF7E2-9C8F-4E62-B0DF-386D21F46F7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BC39634-F2C6-45BB-8E87-F4691DE9C878}" type="presOf" srcId="{938154DC-7DEC-4435-8AEE-F287F60DA644}" destId="{A319629E-037B-4B5B-8915-441F51FA60BC}" srcOrd="0" destOrd="0" presId="urn:microsoft.com/office/officeart/2005/8/layout/venn1"/>
    <dgm:cxn modelId="{864DB019-A435-4E9B-AC32-A9CF3D2F661F}" type="presOf" srcId="{AABD46EF-623D-4EC1-9905-9F9517C84035}" destId="{8A8110AF-7FCF-4E47-932E-B9CB33926204}" srcOrd="0" destOrd="0" presId="urn:microsoft.com/office/officeart/2005/8/layout/venn1"/>
    <dgm:cxn modelId="{97A0A752-A069-4785-AFE7-ACBAE37F69D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47D36B0-9B45-4FAB-BC55-86D15F5D85B6}" type="presOf" srcId="{45ECB1DE-4976-41EA-BF4A-BA9625218151}" destId="{61DA2F6A-A3A4-47F6-9631-E32DDDDECDEE}" srcOrd="0" destOrd="0" presId="urn:microsoft.com/office/officeart/2005/8/layout/venn1"/>
    <dgm:cxn modelId="{8A4BBAF1-0A9E-4657-B9E2-7EB01588BE89}" type="presOf" srcId="{EF24F56F-F948-4FAE-A21B-C908CFF0947F}" destId="{04E584C8-CAF4-4F3A-A494-457051CBD1BA}" srcOrd="0" destOrd="0" presId="urn:microsoft.com/office/officeart/2005/8/layout/venn1"/>
    <dgm:cxn modelId="{37A7EA92-7EA3-4214-B15B-5C3F6342471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3362C89-D4C5-4D1B-B434-85F07C3E0265}" type="presOf" srcId="{B9B3E140-8B8D-4175-BD94-00D1649702AA}" destId="{6DAFA64C-DC3D-43CC-9306-9A83B9F4FF30}" srcOrd="0" destOrd="0" presId="urn:microsoft.com/office/officeart/2005/8/layout/venn1"/>
    <dgm:cxn modelId="{08E2CBD8-9071-403C-A4B9-B2E2DBEEE21D}" type="presOf" srcId="{737B5EC5-D0D2-4529-A675-2479ADB7512A}" destId="{4470F79F-6492-40EA-A900-0CDDBA36E791}" srcOrd="0" destOrd="0" presId="urn:microsoft.com/office/officeart/2005/8/layout/venn1"/>
    <dgm:cxn modelId="{FC6E010B-5D0C-4CD1-B3DD-B1AE8320FB4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CF58EBD-746A-45BD-971B-6E4AC1AC82D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69E1575-ABF0-4D31-B775-AA764DEADE14}" type="presOf" srcId="{21F9EB01-2DBC-4DE3-BF4F-D736561A8F50}" destId="{EDBBB33F-27B5-48AE-A61C-C9DE23066AD1}" srcOrd="0" destOrd="0" presId="urn:microsoft.com/office/officeart/2005/8/layout/venn1"/>
    <dgm:cxn modelId="{C6CB3EE9-8540-4BE4-8D6F-0F560148530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3CC5E01-D96D-4E07-AA83-3487E9528D36}" type="presOf" srcId="{4E65984A-BA92-43D1-B9A2-B9086CB43038}" destId="{952DD290-D500-4BE9-9525-723274617DF1}" srcOrd="0" destOrd="0" presId="urn:microsoft.com/office/officeart/2005/8/layout/venn1"/>
    <dgm:cxn modelId="{97ADF44C-DC27-48FA-A198-6F3E9EB86F1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B2D3308-1041-4797-84C3-D77C7913664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3AB6745-0169-485A-8EF2-94EDEA1E4DB9}" type="presOf" srcId="{8A5913D2-4896-41F8-9856-90C73F67022D}" destId="{6F917F00-94F3-4752-A2F0-5E137890CEB8}" srcOrd="0" destOrd="0" presId="urn:microsoft.com/office/officeart/2005/8/layout/venn1"/>
    <dgm:cxn modelId="{1E375DB0-BC1E-46BC-8E56-03DF5A3A818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A739454-298E-4622-8700-77E6043DD82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F8FEEE5-6CC2-43D7-B328-679E36F39179}" type="presOf" srcId="{B9B3E140-8B8D-4175-BD94-00D1649702AA}" destId="{6DAFA64C-DC3D-43CC-9306-9A83B9F4FF30}" srcOrd="0" destOrd="0" presId="urn:microsoft.com/office/officeart/2005/8/layout/venn1"/>
    <dgm:cxn modelId="{0C4049C8-C8F7-455D-8321-7EF9F4DA7E7E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8543F4F-EF47-4F76-B277-D7D50BD83BB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5B7C1DD4-C63E-4055-A6BC-A9F7C8130142}" type="presOf" srcId="{AABD46EF-623D-4EC1-9905-9F9517C84035}" destId="{8A8110AF-7FCF-4E47-932E-B9CB33926204}" srcOrd="0" destOrd="0" presId="urn:microsoft.com/office/officeart/2005/8/layout/venn1"/>
    <dgm:cxn modelId="{172F52A0-A91E-4E0B-8B55-8FF5378248E6}" type="presOf" srcId="{938154DC-7DEC-4435-8AEE-F287F60DA644}" destId="{A319629E-037B-4B5B-8915-441F51FA60BC}" srcOrd="0" destOrd="0" presId="urn:microsoft.com/office/officeart/2005/8/layout/venn1"/>
    <dgm:cxn modelId="{79D80971-DDAA-4CF9-BAD1-97E2E8794F0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D1635A9-AA8C-4243-B6F8-EDD263B8550D}" type="presOf" srcId="{EF24F56F-F948-4FAE-A21B-C908CFF0947F}" destId="{04E584C8-CAF4-4F3A-A494-457051CBD1BA}" srcOrd="0" destOrd="0" presId="urn:microsoft.com/office/officeart/2005/8/layout/venn1"/>
    <dgm:cxn modelId="{1DAB3CB3-7DEE-4F6F-B36F-EF1AD82C27E8}" type="presOf" srcId="{45ECB1DE-4976-41EA-BF4A-BA9625218151}" destId="{61DA2F6A-A3A4-47F6-9631-E32DDDDECDEE}" srcOrd="0" destOrd="0" presId="urn:microsoft.com/office/officeart/2005/8/layout/venn1"/>
    <dgm:cxn modelId="{0EE37EA4-4206-4025-9424-DCE1A39AD77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8EBD00E-04F5-4810-BF58-1BAF82C9A84E}" type="presOf" srcId="{CE6CFCA0-C49C-4951-BE4A-2894AF7F0369}" destId="{7B1E7C52-CF18-48B2-BB65-024F73E359D3}" srcOrd="0" destOrd="0" presId="urn:microsoft.com/office/officeart/2005/8/layout/venn1"/>
    <dgm:cxn modelId="{D55462FE-FB81-4E3A-BD93-5AE9CF578B78}" type="presOf" srcId="{21F9EB01-2DBC-4DE3-BF4F-D736561A8F50}" destId="{EDBBB33F-27B5-48AE-A61C-C9DE23066AD1}" srcOrd="0" destOrd="0" presId="urn:microsoft.com/office/officeart/2005/8/layout/venn1"/>
    <dgm:cxn modelId="{93CFF9DF-EB42-4FF7-9871-A65810F8A89C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18D3C8D-57BF-4A1F-A917-050803015463}" type="presOf" srcId="{4E65984A-BA92-43D1-B9A2-B9086CB43038}" destId="{952DD290-D500-4BE9-9525-723274617DF1}" srcOrd="0" destOrd="0" presId="urn:microsoft.com/office/officeart/2005/8/layout/venn1"/>
    <dgm:cxn modelId="{E9C6ABC4-0675-488B-A7CE-72B6E621DFE7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DAB1476-C2FF-4050-B5A8-2DD4ED8E5C6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0D7CD6E-CDA8-429E-84AA-5087C81E70EC}" type="presOf" srcId="{8A5913D2-4896-41F8-9856-90C73F67022D}" destId="{6F917F00-94F3-4752-A2F0-5E137890CEB8}" srcOrd="0" destOrd="0" presId="urn:microsoft.com/office/officeart/2005/8/layout/venn1"/>
    <dgm:cxn modelId="{0E8F7AD3-01B8-46BC-A46F-9C49E9D29A1A}" type="presOf" srcId="{A4DBE9E6-97EB-4725-A2C1-3C97D390DE6E}" destId="{CD4B3101-F142-4E5E-B80A-8D9996F097C7}" srcOrd="0" destOrd="0" presId="urn:microsoft.com/office/officeart/2005/8/layout/venn1"/>
    <dgm:cxn modelId="{A862B913-5E22-476F-87C6-E0D710D2812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72E1782-0A93-470F-ABE6-E6C40B54407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1FCC235-D19B-4C90-BED9-E74E1E47ECA9}" type="presOf" srcId="{737B5EC5-D0D2-4529-A675-2479ADB7512A}" destId="{4470F79F-6492-40EA-A900-0CDDBA36E791}" srcOrd="0" destOrd="0" presId="urn:microsoft.com/office/officeart/2005/8/layout/venn1"/>
    <dgm:cxn modelId="{2B1AC815-66BC-4A69-B62F-BCADC903C7D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D7895234-440F-4317-9A19-B92E931FD661}" type="presOf" srcId="{938154DC-7DEC-4435-8AEE-F287F60DA644}" destId="{A319629E-037B-4B5B-8915-441F51FA60BC}" srcOrd="0" destOrd="0" presId="urn:microsoft.com/office/officeart/2005/8/layout/venn1"/>
    <dgm:cxn modelId="{1A998E0B-4A8C-4E67-87F9-EB2D330043C2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D0001DD-74CC-4C2C-9E0C-1F7986DF09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C4E4B8D1-5089-47A8-A024-AEF3F8C9CF35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900D33D-964E-4291-940E-AB23C5388C58}" type="presOf" srcId="{938154DC-7DEC-4435-8AEE-F287F60DA644}" destId="{A319629E-037B-4B5B-8915-441F51FA60BC}" srcOrd="0" destOrd="0" presId="urn:microsoft.com/office/officeart/2005/8/layout/venn1"/>
    <dgm:cxn modelId="{9FC7635C-5FD4-4A57-AD57-268D432F907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5B2ED38-8535-44FB-87A0-BFC07C65577C}" type="presOf" srcId="{EF24F56F-F948-4FAE-A21B-C908CFF0947F}" destId="{04E584C8-CAF4-4F3A-A494-457051CBD1BA}" srcOrd="0" destOrd="0" presId="urn:microsoft.com/office/officeart/2005/8/layout/venn1"/>
    <dgm:cxn modelId="{43DE9C2F-714F-47A8-9A61-82B56D856A00}" type="presOf" srcId="{45ECB1DE-4976-41EA-BF4A-BA9625218151}" destId="{61DA2F6A-A3A4-47F6-9631-E32DDDDECDEE}" srcOrd="0" destOrd="0" presId="urn:microsoft.com/office/officeart/2005/8/layout/venn1"/>
    <dgm:cxn modelId="{D032D661-F817-4C23-AA1C-2367B51E12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9CD790D-1104-4358-8ADC-C2094C27BE04}" type="presOf" srcId="{CE6CFCA0-C49C-4951-BE4A-2894AF7F0369}" destId="{7B1E7C52-CF18-48B2-BB65-024F73E359D3}" srcOrd="0" destOrd="0" presId="urn:microsoft.com/office/officeart/2005/8/layout/venn1"/>
    <dgm:cxn modelId="{C4050844-FA29-44A1-A43E-AEE0DB268BD9}" type="presOf" srcId="{21F9EB01-2DBC-4DE3-BF4F-D736561A8F50}" destId="{EDBBB33F-27B5-48AE-A61C-C9DE23066AD1}" srcOrd="0" destOrd="0" presId="urn:microsoft.com/office/officeart/2005/8/layout/venn1"/>
    <dgm:cxn modelId="{306CE6C6-99E3-4BF3-AB87-206E5BA6598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C8C5C3B6-1093-4257-945E-07F9802A7012}" type="presOf" srcId="{4E65984A-BA92-43D1-B9A2-B9086CB43038}" destId="{952DD290-D500-4BE9-9525-723274617DF1}" srcOrd="0" destOrd="0" presId="urn:microsoft.com/office/officeart/2005/8/layout/venn1"/>
    <dgm:cxn modelId="{CB698B15-FF92-4C95-ADFC-47221F2B4122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8EFFDD7-43A0-4277-9A37-AB94F237503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84D87A83-11E2-489D-996E-3976E0797C04}" type="presOf" srcId="{8A5913D2-4896-41F8-9856-90C73F67022D}" destId="{6F917F00-94F3-4752-A2F0-5E137890CEB8}" srcOrd="0" destOrd="0" presId="urn:microsoft.com/office/officeart/2005/8/layout/venn1"/>
    <dgm:cxn modelId="{2E5216BC-C027-4827-B729-F1D6CC75677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5F0D694-A45C-4BCC-9DA8-82CD12C0B21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6BC2F946-28F1-4400-98C3-11A446149AC7}" type="presOf" srcId="{737B5EC5-D0D2-4529-A675-2479ADB7512A}" destId="{4470F79F-6492-40EA-A900-0CDDBA36E791}" srcOrd="0" destOrd="0" presId="urn:microsoft.com/office/officeart/2005/8/layout/venn1"/>
    <dgm:cxn modelId="{A40735CE-223E-4244-9F4B-1EB94D7DDB5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545A18E-70F8-4465-B130-3A2C166A247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87BF52F8-C5B1-400B-951D-EA7C43E62EB1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7DB7393-5F23-403D-B518-951A5A5C130F}" type="presOf" srcId="{938154DC-7DEC-4435-8AEE-F287F60DA644}" destId="{A319629E-037B-4B5B-8915-441F51FA60BC}" srcOrd="0" destOrd="0" presId="urn:microsoft.com/office/officeart/2005/8/layout/venn1"/>
    <dgm:cxn modelId="{AD1A182B-9073-4F86-9F7B-BAC0BDC43DC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EEDA669-E388-4357-90F3-521741981AD5}" type="presOf" srcId="{EF24F56F-F948-4FAE-A21B-C908CFF0947F}" destId="{04E584C8-CAF4-4F3A-A494-457051CBD1BA}" srcOrd="0" destOrd="0" presId="urn:microsoft.com/office/officeart/2005/8/layout/venn1"/>
    <dgm:cxn modelId="{165A5EE9-DDE2-4681-902D-56D83056B881}" type="presOf" srcId="{45ECB1DE-4976-41EA-BF4A-BA9625218151}" destId="{61DA2F6A-A3A4-47F6-9631-E32DDDDECDEE}" srcOrd="0" destOrd="0" presId="urn:microsoft.com/office/officeart/2005/8/layout/venn1"/>
    <dgm:cxn modelId="{A65C027B-1D11-40BA-9E68-295B892EC8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876769D-B801-4917-A88A-D6FB97D992BB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2C21C18-DB27-4EDA-8E95-77A2B72D560C}" type="presOf" srcId="{21F9EB01-2DBC-4DE3-BF4F-D736561A8F50}" destId="{EDBBB33F-27B5-48AE-A61C-C9DE23066AD1}" srcOrd="0" destOrd="0" presId="urn:microsoft.com/office/officeart/2005/8/layout/venn1"/>
    <dgm:cxn modelId="{FE3231C7-467C-4A71-8CD1-E03E9821DD7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E413BA2-4EE1-4BA6-8E73-7928E4F14937}" type="presOf" srcId="{0E6DF1C2-1746-482F-BF52-CD765E80A365}" destId="{171034FF-3396-4AA1-9482-05BACFB2D723}" srcOrd="0" destOrd="0" presId="urn:microsoft.com/office/officeart/2005/8/layout/venn1"/>
    <dgm:cxn modelId="{55D44BE8-0A5D-48DD-9EAE-ED1E74D4BEAA}" type="presOf" srcId="{4E65984A-BA92-43D1-B9A2-B9086CB43038}" destId="{952DD290-D500-4BE9-9525-723274617DF1}" srcOrd="0" destOrd="0" presId="urn:microsoft.com/office/officeart/2005/8/layout/venn1"/>
    <dgm:cxn modelId="{E5F37BCD-5AE5-4631-8AED-9FDAB410FC9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B9BB77B-4516-44D1-A2F8-9953377C1969}" type="presOf" srcId="{EF24F56F-F948-4FAE-A21B-C908CFF0947F}" destId="{04E584C8-CAF4-4F3A-A494-457051CBD1BA}" srcOrd="0" destOrd="0" presId="urn:microsoft.com/office/officeart/2005/8/layout/venn1"/>
    <dgm:cxn modelId="{756BEEC3-6929-406E-8BE6-B0FEBA93E657}" type="presOf" srcId="{45ECB1DE-4976-41EA-BF4A-BA9625218151}" destId="{61DA2F6A-A3A4-47F6-9631-E32DDDDECDEE}" srcOrd="0" destOrd="0" presId="urn:microsoft.com/office/officeart/2005/8/layout/venn1"/>
    <dgm:cxn modelId="{29B717C4-10BB-4C46-B45F-88CB1A019A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A30EA19-2962-4876-BD6F-06EB0308036C}" type="presOf" srcId="{8A5913D2-4896-41F8-9856-90C73F67022D}" destId="{6F917F00-94F3-4752-A2F0-5E137890CEB8}" srcOrd="0" destOrd="0" presId="urn:microsoft.com/office/officeart/2005/8/layout/venn1"/>
    <dgm:cxn modelId="{E103E83D-3314-4938-9F2A-011FBF9522FF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A937FE4-B78C-4CE1-8405-73FA4B72DDD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4F11E62-10AA-40AD-922B-C47EBB4FA571}" type="presOf" srcId="{B9B3E140-8B8D-4175-BD94-00D1649702AA}" destId="{6DAFA64C-DC3D-43CC-9306-9A83B9F4FF30}" srcOrd="0" destOrd="0" presId="urn:microsoft.com/office/officeart/2005/8/layout/venn1"/>
    <dgm:cxn modelId="{B3038002-BA85-4D5F-9002-DB47A72B0419}" type="presOf" srcId="{737B5EC5-D0D2-4529-A675-2479ADB7512A}" destId="{4470F79F-6492-40EA-A900-0CDDBA36E791}" srcOrd="0" destOrd="0" presId="urn:microsoft.com/office/officeart/2005/8/layout/venn1"/>
    <dgm:cxn modelId="{BB6F1B2B-A756-4885-AEFF-2E44892AFAC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8258B6-68BF-4EB7-B75C-E3280EB1039E}" type="presOf" srcId="{AABD46EF-623D-4EC1-9905-9F9517C84035}" destId="{8A8110AF-7FCF-4E47-932E-B9CB33926204}" srcOrd="0" destOrd="0" presId="urn:microsoft.com/office/officeart/2005/8/layout/venn1"/>
    <dgm:cxn modelId="{95F3A2B9-8E87-4A92-87BF-ADC7596EDBFE}" type="presOf" srcId="{938154DC-7DEC-4435-8AEE-F287F60DA644}" destId="{A319629E-037B-4B5B-8915-441F51FA60BC}" srcOrd="0" destOrd="0" presId="urn:microsoft.com/office/officeart/2005/8/layout/venn1"/>
    <dgm:cxn modelId="{749A085E-C881-4960-9CB8-B8BBD9A9E81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974D272-9661-45CA-91B7-629EFA85AB95}" type="presOf" srcId="{21F9EB01-2DBC-4DE3-BF4F-D736561A8F50}" destId="{EDBBB33F-27B5-48AE-A61C-C9DE23066AD1}" srcOrd="0" destOrd="0" presId="urn:microsoft.com/office/officeart/2005/8/layout/venn1"/>
    <dgm:cxn modelId="{EBFC3282-ED6F-45F3-9230-7BC6DE73D90A}" type="presOf" srcId="{CE6CFCA0-C49C-4951-BE4A-2894AF7F0369}" destId="{7B1E7C52-CF18-48B2-BB65-024F73E359D3}" srcOrd="0" destOrd="0" presId="urn:microsoft.com/office/officeart/2005/8/layout/venn1"/>
    <dgm:cxn modelId="{411F2501-E436-4F1A-928A-3CB54A49F6B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3A9C1D7-04E5-4D31-94C3-E374CA32D450}" type="presOf" srcId="{0E6DF1C2-1746-482F-BF52-CD765E80A365}" destId="{171034FF-3396-4AA1-9482-05BACFB2D723}" srcOrd="0" destOrd="0" presId="urn:microsoft.com/office/officeart/2005/8/layout/venn1"/>
    <dgm:cxn modelId="{96566903-356F-4AFD-9848-1D95A86D576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D30BBAF-8254-41DC-8143-9F2E9E008DA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9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9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2.wmf"/><Relationship Id="rId1" Type="http://schemas.openxmlformats.org/officeDocument/2006/relationships/image" Target="../media/image65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2.wmf"/><Relationship Id="rId1" Type="http://schemas.openxmlformats.org/officeDocument/2006/relationships/image" Target="../media/image68.wmf"/><Relationship Id="rId5" Type="http://schemas.openxmlformats.org/officeDocument/2006/relationships/image" Target="../media/image70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2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2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2.wmf"/><Relationship Id="rId7" Type="http://schemas.openxmlformats.org/officeDocument/2006/relationships/image" Target="../media/image76.wmf"/><Relationship Id="rId12" Type="http://schemas.openxmlformats.org/officeDocument/2006/relationships/image" Target="../media/image90.wmf"/><Relationship Id="rId2" Type="http://schemas.openxmlformats.org/officeDocument/2006/relationships/image" Target="../media/image2.wmf"/><Relationship Id="rId1" Type="http://schemas.openxmlformats.org/officeDocument/2006/relationships/image" Target="../media/image81.wmf"/><Relationship Id="rId6" Type="http://schemas.openxmlformats.org/officeDocument/2006/relationships/image" Target="../media/image85.wmf"/><Relationship Id="rId11" Type="http://schemas.openxmlformats.org/officeDocument/2006/relationships/image" Target="../media/image89.wmf"/><Relationship Id="rId5" Type="http://schemas.openxmlformats.org/officeDocument/2006/relationships/image" Target="../media/image84.wmf"/><Relationship Id="rId10" Type="http://schemas.openxmlformats.org/officeDocument/2006/relationships/image" Target="../media/image88.wmf"/><Relationship Id="rId4" Type="http://schemas.openxmlformats.org/officeDocument/2006/relationships/image" Target="../media/image83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0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975F7-1A4A-4439-854D-17C87336211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E128-CA87-4D25-A25B-A6866DC84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8" Type="http://schemas.openxmlformats.org/officeDocument/2006/relationships/diagramLayout" Target="../diagrams/layout32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Relationship Id="rId8" Type="http://schemas.openxmlformats.org/officeDocument/2006/relationships/diagramLayout" Target="../diagrams/layout38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Relationship Id="rId8" Type="http://schemas.openxmlformats.org/officeDocument/2006/relationships/diagramLayout" Target="../diagrams/layout4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Relationship Id="rId8" Type="http://schemas.openxmlformats.org/officeDocument/2006/relationships/diagramLayout" Target="../diagrams/layout50.xml"/></Relationships>
</file>

<file path=ppt/slideLayouts/_rels/slideLayout2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Relationship Id="rId8" Type="http://schemas.openxmlformats.org/officeDocument/2006/relationships/diagramLayout" Target="../diagrams/layout56.xml"/></Relationships>
</file>

<file path=ppt/slideLayouts/_rels/slideLayout2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microsoft.com/office/2007/relationships/hdphoto" Target="../media/hdphoto1.wdp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8" Type="http://schemas.openxmlformats.org/officeDocument/2006/relationships/diagramLayout" Target="../diagrams/layout62.xml"/></Relationships>
</file>

<file path=ppt/slideLayouts/_rels/slideLayout2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33" Type="http://schemas.microsoft.com/office/2007/relationships/hdphoto" Target="../media/hdphoto1.wdp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Relationship Id="rId8" Type="http://schemas.openxmlformats.org/officeDocument/2006/relationships/diagramLayout" Target="../diagrams/layout6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0188394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84563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3014492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9128907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3841123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9361706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3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0188394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84563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3014492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9128907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3841123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9361706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3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015535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2445787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868411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3059137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4212283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6420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5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722900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7741272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27436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77454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458572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685653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8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163781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0828979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9127942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25471829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47534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0703187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9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956175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93679250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1808652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12776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743051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233677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1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  <p:sldLayoutId id="2147483672" r:id="rId21"/>
    <p:sldLayoutId id="2147483678" r:id="rId22"/>
    <p:sldLayoutId id="2147483679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39.wmf"/><Relationship Id="rId9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39.wmf"/><Relationship Id="rId9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59.wmf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67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67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7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86.wmf"/><Relationship Id="rId26" Type="http://schemas.openxmlformats.org/officeDocument/2006/relationships/oleObject" Target="../embeddings/oleObject114.bin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87.w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09.bin"/><Relationship Id="rId25" Type="http://schemas.openxmlformats.org/officeDocument/2006/relationships/image" Target="../media/image89.wmf"/><Relationship Id="rId33" Type="http://schemas.openxmlformats.org/officeDocument/2006/relationships/image" Target="../media/image92.wmf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76.wmf"/><Relationship Id="rId20" Type="http://schemas.openxmlformats.org/officeDocument/2006/relationships/oleObject" Target="../embeddings/oleObject111.bin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6.bin"/><Relationship Id="rId24" Type="http://schemas.openxmlformats.org/officeDocument/2006/relationships/oleObject" Target="../embeddings/oleObject113.bin"/><Relationship Id="rId32" Type="http://schemas.openxmlformats.org/officeDocument/2006/relationships/oleObject" Target="../embeddings/oleObject118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image" Target="../media/image88.wmf"/><Relationship Id="rId28" Type="http://schemas.openxmlformats.org/officeDocument/2006/relationships/image" Target="../media/image90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5.wmf"/><Relationship Id="rId22" Type="http://schemas.openxmlformats.org/officeDocument/2006/relationships/oleObject" Target="../embeddings/oleObject112.bin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91.wmf"/><Relationship Id="rId8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480" y="3198717"/>
            <a:ext cx="5929354" cy="5749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50198" y="1562198"/>
            <a:ext cx="5846138" cy="5618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 bwMode="auto">
          <a:xfrm>
            <a:off x="357158" y="1071546"/>
            <a:ext cx="1097990" cy="320156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660738"/>
            <a:ext cx="5808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空间、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基础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系、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解空间的维数基本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概念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3286124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掌握关于线性方程组的四组结论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72482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323528" y="132535"/>
            <a:ext cx="1368152" cy="560161"/>
            <a:chOff x="323528" y="132535"/>
            <a:chExt cx="1368152" cy="560161"/>
          </a:xfrm>
        </p:grpSpPr>
        <p:sp>
          <p:nvSpPr>
            <p:cNvPr id="88" name="矩形 87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结论一</a:t>
              </a:r>
              <a:endParaRPr lang="zh-CN" altLang="en-US" sz="28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9681" y="3140968"/>
            <a:ext cx="6768752" cy="457200"/>
            <a:chOff x="1187624" y="2708920"/>
            <a:chExt cx="6768752" cy="457200"/>
          </a:xfrm>
        </p:grpSpPr>
        <p:sp>
          <p:nvSpPr>
            <p:cNvPr id="32" name="圆角矩形 31"/>
            <p:cNvSpPr/>
            <p:nvPr/>
          </p:nvSpPr>
          <p:spPr>
            <a:xfrm>
              <a:off x="1187624" y="2708920"/>
              <a:ext cx="4464496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486921"/>
                </p:ext>
              </p:extLst>
            </p:nvPr>
          </p:nvGraphicFramePr>
          <p:xfrm>
            <a:off x="6152976" y="2708920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" name="Equation" r:id="rId5" imgW="1803400" imgH="444500" progId="Equation.DSMT4">
                    <p:embed/>
                  </p:oleObj>
                </mc:Choice>
                <mc:Fallback>
                  <p:oleObj name="Equation" r:id="rId5" imgW="1803400" imgH="44450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976" y="2708920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右箭头 33"/>
            <p:cNvSpPr/>
            <p:nvPr/>
          </p:nvSpPr>
          <p:spPr>
            <a:xfrm>
              <a:off x="5724128" y="2766644"/>
              <a:ext cx="364511" cy="35319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47890"/>
              </p:ext>
            </p:extLst>
          </p:nvPr>
        </p:nvGraphicFramePr>
        <p:xfrm>
          <a:off x="251520" y="1412156"/>
          <a:ext cx="5191125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7" imgW="5753100" imgH="3911600" progId="Equation.DSMT4">
                  <p:embed/>
                </p:oleObj>
              </mc:Choice>
              <mc:Fallback>
                <p:oleObj name="Equation" r:id="rId7" imgW="5753100" imgH="39116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2156"/>
                        <a:ext cx="5191125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4644008" y="1556792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31166" y="807095"/>
            <a:ext cx="5497018" cy="461665"/>
            <a:chOff x="731166" y="807095"/>
            <a:chExt cx="5497018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731166" y="807095"/>
              <a:ext cx="5497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若                           ，则方程组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 smtClean="0"/>
                <a:t>；</a:t>
              </a:r>
              <a:endParaRPr lang="zh-CN" altLang="en-US" sz="2400" b="1" dirty="0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19200"/>
                </p:ext>
              </p:extLst>
            </p:nvPr>
          </p:nvGraphicFramePr>
          <p:xfrm>
            <a:off x="1115616" y="824260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" name="Equation" r:id="rId9" imgW="1803400" imgH="444500" progId="Equation.DSMT4">
                    <p:embed/>
                  </p:oleObj>
                </mc:Choice>
                <mc:Fallback>
                  <p:oleObj name="Equation" r:id="rId9" imgW="1803400" imgH="44450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824260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圆角右箭头 3"/>
          <p:cNvSpPr/>
          <p:nvPr/>
        </p:nvSpPr>
        <p:spPr>
          <a:xfrm flipH="1">
            <a:off x="6012160" y="834420"/>
            <a:ext cx="914376" cy="2306548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24825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323528" y="132535"/>
            <a:ext cx="1368152" cy="560161"/>
            <a:chOff x="323528" y="132535"/>
            <a:chExt cx="1368152" cy="560161"/>
          </a:xfrm>
        </p:grpSpPr>
        <p:sp>
          <p:nvSpPr>
            <p:cNvPr id="88" name="矩形 87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结论一</a:t>
              </a:r>
              <a:endParaRPr lang="zh-CN" altLang="en-US" sz="28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1166" y="807095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若                           ，则方程组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/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无解</a:t>
            </a:r>
            <a:r>
              <a:rPr lang="zh-CN" altLang="en-US" sz="2400" b="1" dirty="0" smtClean="0"/>
              <a:t>；</a:t>
            </a:r>
            <a:endParaRPr lang="zh-CN" altLang="en-US" sz="2400" b="1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7088"/>
              </p:ext>
            </p:extLst>
          </p:nvPr>
        </p:nvGraphicFramePr>
        <p:xfrm>
          <a:off x="1115616" y="82426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5" imgW="1803400" imgH="444500" progId="Equation.DSMT4">
                  <p:embed/>
                </p:oleObj>
              </mc:Choice>
              <mc:Fallback>
                <p:oleObj name="Equation" r:id="rId5" imgW="1803400" imgH="4445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2426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91158"/>
              </p:ext>
            </p:extLst>
          </p:nvPr>
        </p:nvGraphicFramePr>
        <p:xfrm>
          <a:off x="4483100" y="356463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7" imgW="177569" imgH="304404" progId="Equation.DSMT4">
                  <p:embed/>
                </p:oleObj>
              </mc:Choice>
              <mc:Fallback>
                <p:oleObj name="Equation" r:id="rId7" imgW="177569" imgH="304404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64632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55576" y="1311151"/>
            <a:ext cx="5904656" cy="965721"/>
            <a:chOff x="1907704" y="951111"/>
            <a:chExt cx="5904656" cy="965721"/>
          </a:xfrm>
        </p:grpSpPr>
        <p:sp>
          <p:nvSpPr>
            <p:cNvPr id="24" name="TextBox 23"/>
            <p:cNvSpPr txBox="1"/>
            <p:nvPr/>
          </p:nvSpPr>
          <p:spPr>
            <a:xfrm>
              <a:off x="1907704" y="1196752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若</a:t>
              </a:r>
              <a:endParaRPr lang="zh-CN" altLang="en-US" sz="24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293325"/>
                </p:ext>
              </p:extLst>
            </p:nvPr>
          </p:nvGraphicFramePr>
          <p:xfrm>
            <a:off x="2339752" y="977032"/>
            <a:ext cx="27813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3" name="Equation" r:id="rId8" imgW="2781300" imgH="939800" progId="Equation.DSMT4">
                    <p:embed/>
                  </p:oleObj>
                </mc:Choice>
                <mc:Fallback>
                  <p:oleObj name="Equation" r:id="rId8" imgW="2781300" imgH="939800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977032"/>
                          <a:ext cx="27813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5316164" y="951111"/>
              <a:ext cx="2186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有</a:t>
              </a:r>
              <a:r>
                <a:rPr lang="zh-CN" altLang="en-US" sz="2400" b="1" dirty="0" smtClean="0">
                  <a:solidFill>
                    <a:srgbClr val="FF00FF"/>
                  </a:solidFill>
                </a:rPr>
                <a:t>唯一解</a:t>
              </a:r>
              <a:endParaRPr lang="zh-CN" altLang="en-US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6164" y="1455167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有</a:t>
              </a:r>
              <a:r>
                <a:rPr lang="zh-CN" altLang="en-US" sz="2400" b="1" dirty="0" smtClean="0">
                  <a:solidFill>
                    <a:srgbClr val="9900CC"/>
                  </a:solidFill>
                </a:rPr>
                <a:t>无穷多解</a:t>
              </a:r>
              <a:endParaRPr lang="zh-CN" altLang="en-US" sz="2400" b="1" dirty="0">
                <a:solidFill>
                  <a:srgbClr val="9900CC"/>
                </a:solidFill>
              </a:endParaRPr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04600"/>
              </p:ext>
            </p:extLst>
          </p:nvPr>
        </p:nvGraphicFramePr>
        <p:xfrm>
          <a:off x="1643042" y="2379682"/>
          <a:ext cx="32639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10" imgW="3263900" imgH="3835400" progId="Equation.DSMT4">
                  <p:embed/>
                </p:oleObj>
              </mc:Choice>
              <mc:Fallback>
                <p:oleObj name="Equation" r:id="rId10" imgW="3263900" imgH="38354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379682"/>
                        <a:ext cx="32639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肘形连接符 28"/>
          <p:cNvCxnSpPr/>
          <p:nvPr/>
        </p:nvCxnSpPr>
        <p:spPr>
          <a:xfrm>
            <a:off x="2339752" y="2852936"/>
            <a:ext cx="1224136" cy="457200"/>
          </a:xfrm>
          <a:prstGeom prst="bentConnector3">
            <a:avLst>
              <a:gd name="adj1" fmla="val 3520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>
            <a:off x="3491880" y="3861048"/>
            <a:ext cx="1296144" cy="457200"/>
          </a:xfrm>
          <a:prstGeom prst="bentConnector3">
            <a:avLst>
              <a:gd name="adj1" fmla="val 2604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283968" y="2492896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932039" y="3920604"/>
            <a:ext cx="2736305" cy="444500"/>
            <a:chOff x="4067943" y="3632572"/>
            <a:chExt cx="2736305" cy="444500"/>
          </a:xfrm>
        </p:grpSpPr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524542"/>
                </p:ext>
              </p:extLst>
            </p:nvPr>
          </p:nvGraphicFramePr>
          <p:xfrm>
            <a:off x="4480148" y="3632572"/>
            <a:ext cx="232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" name="Equation" r:id="rId12" imgW="2324100" imgH="444500" progId="Equation.DSMT4">
                    <p:embed/>
                  </p:oleObj>
                </mc:Choice>
                <mc:Fallback>
                  <p:oleObj name="Equation" r:id="rId12" imgW="2324100" imgH="44450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148" y="3632572"/>
                          <a:ext cx="232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右箭头 41"/>
            <p:cNvSpPr/>
            <p:nvPr/>
          </p:nvSpPr>
          <p:spPr>
            <a:xfrm>
              <a:off x="4067943" y="3677024"/>
              <a:ext cx="364511" cy="353192"/>
            </a:xfrm>
            <a:prstGeom prst="right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圆角右箭头 1"/>
          <p:cNvSpPr/>
          <p:nvPr/>
        </p:nvSpPr>
        <p:spPr>
          <a:xfrm flipH="1">
            <a:off x="6372200" y="1311151"/>
            <a:ext cx="936104" cy="265390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16073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323528" y="132535"/>
            <a:ext cx="1368152" cy="560161"/>
            <a:chOff x="323528" y="132535"/>
            <a:chExt cx="1368152" cy="560161"/>
          </a:xfrm>
        </p:grpSpPr>
        <p:sp>
          <p:nvSpPr>
            <p:cNvPr id="88" name="矩形 87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结论一</a:t>
              </a:r>
              <a:endParaRPr lang="zh-CN" altLang="en-US" sz="28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1166" y="807095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若                           ，则方程组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/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无解</a:t>
            </a:r>
            <a:r>
              <a:rPr lang="zh-CN" altLang="en-US" sz="2400" b="1" dirty="0" smtClean="0"/>
              <a:t>；</a:t>
            </a:r>
            <a:endParaRPr lang="zh-CN" altLang="en-US" sz="2400" b="1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22599"/>
              </p:ext>
            </p:extLst>
          </p:nvPr>
        </p:nvGraphicFramePr>
        <p:xfrm>
          <a:off x="1115616" y="82426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5" imgW="1803400" imgH="444500" progId="Equation.DSMT4">
                  <p:embed/>
                </p:oleObj>
              </mc:Choice>
              <mc:Fallback>
                <p:oleObj name="Equation" r:id="rId5" imgW="1803400" imgH="4445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2426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35825"/>
              </p:ext>
            </p:extLst>
          </p:nvPr>
        </p:nvGraphicFramePr>
        <p:xfrm>
          <a:off x="4483100" y="356463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7" imgW="177569" imgH="304404" progId="Equation.DSMT4">
                  <p:embed/>
                </p:oleObj>
              </mc:Choice>
              <mc:Fallback>
                <p:oleObj name="Equation" r:id="rId7" imgW="177569" imgH="304404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64632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55576" y="1311151"/>
            <a:ext cx="5904656" cy="965721"/>
            <a:chOff x="1907704" y="951111"/>
            <a:chExt cx="5904656" cy="965721"/>
          </a:xfrm>
        </p:grpSpPr>
        <p:sp>
          <p:nvSpPr>
            <p:cNvPr id="24" name="TextBox 23"/>
            <p:cNvSpPr txBox="1"/>
            <p:nvPr/>
          </p:nvSpPr>
          <p:spPr>
            <a:xfrm>
              <a:off x="1907704" y="1196752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若</a:t>
              </a:r>
              <a:endParaRPr lang="zh-CN" altLang="en-US" sz="24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387632"/>
                </p:ext>
              </p:extLst>
            </p:nvPr>
          </p:nvGraphicFramePr>
          <p:xfrm>
            <a:off x="2339752" y="977032"/>
            <a:ext cx="27813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7" name="Equation" r:id="rId8" imgW="2781300" imgH="939800" progId="Equation.DSMT4">
                    <p:embed/>
                  </p:oleObj>
                </mc:Choice>
                <mc:Fallback>
                  <p:oleObj name="Equation" r:id="rId8" imgW="2781300" imgH="939800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977032"/>
                          <a:ext cx="27813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5316164" y="951111"/>
              <a:ext cx="2186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有</a:t>
              </a:r>
              <a:r>
                <a:rPr lang="zh-CN" altLang="en-US" sz="2400" b="1" dirty="0" smtClean="0">
                  <a:solidFill>
                    <a:srgbClr val="FF00FF"/>
                  </a:solidFill>
                </a:rPr>
                <a:t>唯一解</a:t>
              </a:r>
              <a:endParaRPr lang="zh-CN" altLang="en-US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6164" y="1455167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有</a:t>
              </a:r>
              <a:r>
                <a:rPr lang="zh-CN" altLang="en-US" sz="2400" b="1" dirty="0" smtClean="0">
                  <a:solidFill>
                    <a:srgbClr val="9900CC"/>
                  </a:solidFill>
                </a:rPr>
                <a:t>无穷多解</a:t>
              </a:r>
              <a:endParaRPr lang="zh-CN" altLang="en-US" sz="2400" b="1" dirty="0">
                <a:solidFill>
                  <a:srgbClr val="9900CC"/>
                </a:solidFill>
              </a:endParaRPr>
            </a:p>
          </p:txBody>
        </p:sp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070641"/>
              </p:ext>
            </p:extLst>
          </p:nvPr>
        </p:nvGraphicFramePr>
        <p:xfrm>
          <a:off x="179512" y="2348880"/>
          <a:ext cx="5005387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10" imgW="5549900" imgH="3911600" progId="Equation.DSMT4">
                  <p:embed/>
                </p:oleObj>
              </mc:Choice>
              <mc:Fallback>
                <p:oleObj name="Equation" r:id="rId10" imgW="5549900" imgH="39116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348880"/>
                        <a:ext cx="5005387" cy="352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肘形连接符 43"/>
          <p:cNvCxnSpPr/>
          <p:nvPr/>
        </p:nvCxnSpPr>
        <p:spPr>
          <a:xfrm>
            <a:off x="665446" y="2772164"/>
            <a:ext cx="1131239" cy="457200"/>
          </a:xfrm>
          <a:prstGeom prst="bentConnector3">
            <a:avLst>
              <a:gd name="adj1" fmla="val 393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>
            <a:off x="1796685" y="3645024"/>
            <a:ext cx="3112964" cy="482127"/>
          </a:xfrm>
          <a:prstGeom prst="bentConnector3">
            <a:avLst>
              <a:gd name="adj1" fmla="val 787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137472" y="3704580"/>
            <a:ext cx="3178944" cy="444500"/>
            <a:chOff x="5076056" y="3573463"/>
            <a:chExt cx="3178944" cy="4445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073167"/>
                </p:ext>
              </p:extLst>
            </p:nvPr>
          </p:nvGraphicFramePr>
          <p:xfrm>
            <a:off x="5435600" y="3573463"/>
            <a:ext cx="2819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" name="Equation" r:id="rId12" imgW="2819400" imgH="444500" progId="Equation.DSMT4">
                    <p:embed/>
                  </p:oleObj>
                </mc:Choice>
                <mc:Fallback>
                  <p:oleObj name="Equation" r:id="rId12" imgW="2819400" imgH="44450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573463"/>
                          <a:ext cx="2819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右箭头 47"/>
            <p:cNvSpPr/>
            <p:nvPr/>
          </p:nvSpPr>
          <p:spPr>
            <a:xfrm>
              <a:off x="5076056" y="3651872"/>
              <a:ext cx="364511" cy="353192"/>
            </a:xfrm>
            <a:prstGeom prst="rightArrow">
              <a:avLst/>
            </a:prstGeom>
            <a:solidFill>
              <a:srgbClr val="B83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4499992" y="2492896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右箭头 1"/>
          <p:cNvSpPr/>
          <p:nvPr/>
        </p:nvSpPr>
        <p:spPr>
          <a:xfrm flipH="1">
            <a:off x="6633575" y="1844824"/>
            <a:ext cx="818743" cy="180020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06" y="8367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+mn-ea"/>
              </a:rPr>
              <a:t>有解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63688" y="1988840"/>
            <a:ext cx="5838458" cy="461665"/>
            <a:chOff x="1916703" y="2679303"/>
            <a:chExt cx="5838458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916703" y="2679303"/>
              <a:ext cx="5838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向量 </a:t>
              </a: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latin typeface="+mn-ea"/>
                </a:rPr>
                <a:t>可以用向量组          线性表示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9535692"/>
                </p:ext>
              </p:extLst>
            </p:nvPr>
          </p:nvGraphicFramePr>
          <p:xfrm>
            <a:off x="4913809" y="2742580"/>
            <a:ext cx="1473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" name="Equation" r:id="rId3" imgW="1473200" imgH="393700" progId="Equation.DSMT4">
                    <p:embed/>
                  </p:oleObj>
                </mc:Choice>
                <mc:Fallback>
                  <p:oleObj name="Equation" r:id="rId3" imgW="1473200" imgH="393700" progId="Equation.DSMT4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809" y="2742580"/>
                          <a:ext cx="1473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40425"/>
              </p:ext>
            </p:extLst>
          </p:nvPr>
        </p:nvGraphicFramePr>
        <p:xfrm>
          <a:off x="1838176" y="2564904"/>
          <a:ext cx="431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5" imgW="4318000" imgH="393700" progId="Equation.DSMT4">
                  <p:embed/>
                </p:oleObj>
              </mc:Choice>
              <mc:Fallback>
                <p:oleObj name="Equation" r:id="rId5" imgW="4318000" imgH="3937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176" y="2564904"/>
                        <a:ext cx="431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241237"/>
              </p:ext>
            </p:extLst>
          </p:nvPr>
        </p:nvGraphicFramePr>
        <p:xfrm>
          <a:off x="1835696" y="306896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7" imgW="1803400" imgH="444500" progId="Equation.DSMT4">
                  <p:embed/>
                </p:oleObj>
              </mc:Choice>
              <mc:Fallback>
                <p:oleObj name="Equation" r:id="rId7" imgW="1803400" imgH="4445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6896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23528" y="151699"/>
            <a:ext cx="1368152" cy="540997"/>
            <a:chOff x="323528" y="151699"/>
            <a:chExt cx="1368152" cy="540997"/>
          </a:xfrm>
        </p:grpSpPr>
        <p:sp>
          <p:nvSpPr>
            <p:cNvPr id="22" name="矩形 21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528" y="23103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结论二</a:t>
              </a:r>
              <a:endParaRPr lang="zh-CN" altLang="en-US" sz="24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61620" y="5487615"/>
            <a:ext cx="292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列向量线性相关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995" y="4191471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b="1" dirty="0" smtClean="0">
                <a:latin typeface="+mn-ea"/>
              </a:rPr>
              <a:t>有非零解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57827"/>
              </p:ext>
            </p:extLst>
          </p:nvPr>
        </p:nvGraphicFramePr>
        <p:xfrm>
          <a:off x="4882604" y="555558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9" imgW="2425700" imgH="393700" progId="Equation.DSMT4">
                  <p:embed/>
                </p:oleObj>
              </mc:Choice>
              <mc:Fallback>
                <p:oleObj name="Equation" r:id="rId9" imgW="2425700" imgH="3937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604" y="5555580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23528" y="3573016"/>
            <a:ext cx="1368152" cy="540997"/>
            <a:chOff x="323528" y="260648"/>
            <a:chExt cx="1368152" cy="540997"/>
          </a:xfrm>
        </p:grpSpPr>
        <p:sp>
          <p:nvSpPr>
            <p:cNvPr id="35" name="矩形 34"/>
            <p:cNvSpPr/>
            <p:nvPr/>
          </p:nvSpPr>
          <p:spPr>
            <a:xfrm>
              <a:off x="323528" y="260648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528" y="33265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结论</a:t>
              </a:r>
              <a:r>
                <a:rPr lang="zh-CN" altLang="en-US" sz="2400" b="1" dirty="0"/>
                <a:t>三</a:t>
              </a:r>
            </a:p>
          </p:txBody>
        </p:sp>
      </p:grpSp>
      <p:sp>
        <p:nvSpPr>
          <p:cNvPr id="5" name="左右箭头 4"/>
          <p:cNvSpPr/>
          <p:nvPr/>
        </p:nvSpPr>
        <p:spPr>
          <a:xfrm>
            <a:off x="2193529" y="836712"/>
            <a:ext cx="1216152" cy="484632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左右箭头 36"/>
          <p:cNvSpPr/>
          <p:nvPr/>
        </p:nvSpPr>
        <p:spPr>
          <a:xfrm>
            <a:off x="539552" y="1988840"/>
            <a:ext cx="1216152" cy="48463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>
            <a:off x="539552" y="2512320"/>
            <a:ext cx="1216152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右箭头 38"/>
          <p:cNvSpPr/>
          <p:nvPr/>
        </p:nvSpPr>
        <p:spPr>
          <a:xfrm>
            <a:off x="539552" y="3068960"/>
            <a:ext cx="1216152" cy="484632"/>
          </a:xfrm>
          <a:prstGeom prst="left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 rot="5400000">
            <a:off x="1341991" y="4824534"/>
            <a:ext cx="827425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057650" y="3448050"/>
            <a:ext cx="4168782" cy="1943100"/>
            <a:chOff x="4057650" y="3448050"/>
            <a:chExt cx="4168782" cy="1943100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473053"/>
                </p:ext>
              </p:extLst>
            </p:nvPr>
          </p:nvGraphicFramePr>
          <p:xfrm>
            <a:off x="4057650" y="3448050"/>
            <a:ext cx="28194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" name="Equation" r:id="rId11" imgW="2819400" imgH="1943100" progId="Equation.DSMT4">
                    <p:embed/>
                  </p:oleObj>
                </mc:Choice>
                <mc:Fallback>
                  <p:oleObj name="Equation" r:id="rId11" imgW="2819400" imgH="19431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650" y="3448050"/>
                          <a:ext cx="28194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6804248" y="4149080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有非零解</a:t>
              </a:r>
            </a:p>
          </p:txBody>
        </p:sp>
      </p:grpSp>
      <p:sp>
        <p:nvSpPr>
          <p:cNvPr id="42" name="左右箭头 41"/>
          <p:cNvSpPr/>
          <p:nvPr/>
        </p:nvSpPr>
        <p:spPr>
          <a:xfrm>
            <a:off x="2843808" y="416850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3514452" y="5487614"/>
            <a:ext cx="1378343" cy="461665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3536950" y="107950"/>
            <a:ext cx="3551286" cy="1943100"/>
            <a:chOff x="3536950" y="107950"/>
            <a:chExt cx="3551286" cy="194310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025887"/>
                </p:ext>
              </p:extLst>
            </p:nvPr>
          </p:nvGraphicFramePr>
          <p:xfrm>
            <a:off x="3536950" y="107950"/>
            <a:ext cx="28321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2" name="Equation" r:id="rId13" imgW="2832100" imgH="1943100" progId="Equation.DSMT4">
                    <p:embed/>
                  </p:oleObj>
                </mc:Choice>
                <mc:Fallback>
                  <p:oleObj name="Equation" r:id="rId13" imgW="2832100" imgH="1943100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50" y="107950"/>
                          <a:ext cx="28321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6284811" y="836712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有解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5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9" grpId="0"/>
      <p:bldP spid="5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23528" y="432922"/>
            <a:ext cx="1368152" cy="560161"/>
            <a:chOff x="323528" y="132535"/>
            <a:chExt cx="1368152" cy="560161"/>
          </a:xfrm>
        </p:grpSpPr>
        <p:sp>
          <p:nvSpPr>
            <p:cNvPr id="12" name="矩形 11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结论四</a:t>
              </a:r>
              <a:endParaRPr lang="zh-CN" altLang="en-US" sz="28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35126" y="4335487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其中             为任意实数。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383246"/>
              </p:ext>
            </p:extLst>
          </p:nvPr>
        </p:nvGraphicFramePr>
        <p:xfrm>
          <a:off x="1979712" y="3632572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3" imgW="4495800" imgH="444500" progId="Equation.DSMT4">
                  <p:embed/>
                </p:oleObj>
              </mc:Choice>
              <mc:Fallback>
                <p:oleObj name="Equation" r:id="rId3" imgW="4495800" imgH="4445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632572"/>
                        <a:ext cx="449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755576" y="1530658"/>
            <a:ext cx="7487947" cy="1754326"/>
            <a:chOff x="1844696" y="2751311"/>
            <a:chExt cx="7487947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1844696" y="2751311"/>
              <a:ext cx="74879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设</a:t>
              </a:r>
              <a:r>
                <a:rPr lang="zh-CN" altLang="en-US" sz="2400" b="1" dirty="0" smtClean="0">
                  <a:latin typeface="+mn-ea"/>
                </a:rPr>
                <a:t>                                  是 </a:t>
              </a:r>
              <a:r>
                <a:rPr lang="en-US" altLang="zh-CN" sz="2400" b="1" dirty="0" smtClean="0">
                  <a:latin typeface="+mn-ea"/>
                </a:rPr>
                <a:t>      </a:t>
              </a:r>
              <a:r>
                <a:rPr lang="zh-CN" altLang="en-US" sz="2400" b="1" dirty="0" smtClean="0">
                  <a:latin typeface="+mn-ea"/>
                </a:rPr>
                <a:t>的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基础解</a:t>
              </a:r>
              <a:r>
                <a:rPr lang="zh-CN" altLang="en-US" sz="2400" b="1" dirty="0" smtClean="0">
                  <a:latin typeface="+mn-ea"/>
                </a:rPr>
                <a:t>系，  是        的一个特解，则</a:t>
              </a:r>
              <a:r>
                <a:rPr lang="en-US" altLang="zh-CN" sz="2400" b="1" dirty="0">
                  <a:latin typeface="+mn-ea"/>
                </a:rPr>
                <a:t> </a:t>
              </a:r>
              <a:r>
                <a:rPr lang="en-US" altLang="zh-CN" sz="2400" b="1" dirty="0" smtClean="0">
                  <a:latin typeface="+mn-ea"/>
                </a:rPr>
                <a:t>       </a:t>
              </a:r>
              <a:r>
                <a:rPr lang="zh-CN" altLang="en-US" sz="2400" b="1" dirty="0" smtClean="0">
                  <a:latin typeface="+mn-ea"/>
                </a:rPr>
                <a:t>的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通解为：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652028"/>
                </p:ext>
              </p:extLst>
            </p:nvPr>
          </p:nvGraphicFramePr>
          <p:xfrm>
            <a:off x="2314669" y="2823319"/>
            <a:ext cx="5181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9" name="Equation" r:id="rId5" imgW="5181600" imgH="482600" progId="Equation.DSMT4">
                    <p:embed/>
                  </p:oleObj>
                </mc:Choice>
                <mc:Fallback>
                  <p:oleObj name="Equation" r:id="rId5" imgW="5181600" imgH="4826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669" y="2823319"/>
                          <a:ext cx="5181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5646"/>
              </p:ext>
            </p:extLst>
          </p:nvPr>
        </p:nvGraphicFramePr>
        <p:xfrm>
          <a:off x="2380302" y="2205112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7" imgW="304668" imgH="431613" progId="Equation.DSMT4">
                  <p:embed/>
                </p:oleObj>
              </mc:Choice>
              <mc:Fallback>
                <p:oleObj name="Equation" r:id="rId7" imgW="304668" imgH="431613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302" y="2205112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214293"/>
              </p:ext>
            </p:extLst>
          </p:nvPr>
        </p:nvGraphicFramePr>
        <p:xfrm>
          <a:off x="3131840" y="227280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9" imgW="1054100" imgH="292100" progId="Equation.DSMT4">
                  <p:embed/>
                </p:oleObj>
              </mc:Choice>
              <mc:Fallback>
                <p:oleObj name="Equation" r:id="rId9" imgW="1054100" imgH="2921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27280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64991"/>
              </p:ext>
            </p:extLst>
          </p:nvPr>
        </p:nvGraphicFramePr>
        <p:xfrm>
          <a:off x="6516216" y="227280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11" imgW="1054100" imgH="292100" progId="Equation.DSMT4">
                  <p:embed/>
                </p:oleObj>
              </mc:Choice>
              <mc:Fallback>
                <p:oleObj name="Equation" r:id="rId11" imgW="1054100" imgH="2921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27280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52957"/>
              </p:ext>
            </p:extLst>
          </p:nvPr>
        </p:nvGraphicFramePr>
        <p:xfrm>
          <a:off x="2679576" y="4403452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12" imgW="1675673" imgH="393529" progId="Equation.DSMT4">
                  <p:embed/>
                </p:oleObj>
              </mc:Choice>
              <mc:Fallback>
                <p:oleObj name="Equation" r:id="rId12" imgW="1675673" imgH="393529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576" y="4403452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63013"/>
              </p:ext>
            </p:extLst>
          </p:nvPr>
        </p:nvGraphicFramePr>
        <p:xfrm>
          <a:off x="6732240" y="170080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14" imgW="1054100" imgH="292100" progId="Equation.DSMT4">
                  <p:embed/>
                </p:oleObj>
              </mc:Choice>
              <mc:Fallback>
                <p:oleObj name="Equation" r:id="rId14" imgW="1054100" imgH="2921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70080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57" y="1124744"/>
            <a:ext cx="691888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、讨论含有参数的非齐次线性方程组的求解问题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.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6781" y="1556792"/>
            <a:ext cx="6461443" cy="1460500"/>
            <a:chOff x="551165" y="1896492"/>
            <a:chExt cx="6461443" cy="1460500"/>
          </a:xfrm>
        </p:grpSpPr>
        <p:sp>
          <p:nvSpPr>
            <p:cNvPr id="8" name="TextBox 7"/>
            <p:cNvSpPr txBox="1"/>
            <p:nvPr/>
          </p:nvSpPr>
          <p:spPr>
            <a:xfrm>
              <a:off x="551165" y="239127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设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668328"/>
                </p:ext>
              </p:extLst>
            </p:nvPr>
          </p:nvGraphicFramePr>
          <p:xfrm>
            <a:off x="1043608" y="1896492"/>
            <a:ext cx="59690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" name="Equation" r:id="rId3" imgW="5969000" imgH="1460500" progId="Equation.DSMT4">
                    <p:embed/>
                  </p:oleObj>
                </mc:Choice>
                <mc:Fallback>
                  <p:oleObj name="Equation" r:id="rId3" imgW="5969000" imgH="146050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896492"/>
                          <a:ext cx="59690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07504" y="2996952"/>
            <a:ext cx="6984776" cy="498598"/>
            <a:chOff x="107504" y="3102059"/>
            <a:chExt cx="6984776" cy="498598"/>
          </a:xfrm>
        </p:grpSpPr>
        <p:sp>
          <p:nvSpPr>
            <p:cNvPr id="10" name="TextBox 9"/>
            <p:cNvSpPr txBox="1"/>
            <p:nvPr/>
          </p:nvSpPr>
          <p:spPr>
            <a:xfrm>
              <a:off x="107504" y="3102059"/>
              <a:ext cx="69847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2400" b="1" dirty="0" smtClean="0"/>
                <a:t>问    为何值时，此方程组有唯一解、无解或有无穷</a:t>
              </a:r>
              <a:endParaRPr lang="zh-CN" altLang="en-US" sz="24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42343"/>
                </p:ext>
              </p:extLst>
            </p:nvPr>
          </p:nvGraphicFramePr>
          <p:xfrm>
            <a:off x="539552" y="3174067"/>
            <a:ext cx="241300" cy="30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3" name="Equation" r:id="rId5" imgW="241195" imgH="291973" progId="Equation.DSMT4">
                    <p:embed/>
                  </p:oleObj>
                </mc:Choice>
                <mc:Fallback>
                  <p:oleObj name="Equation" r:id="rId5" imgW="241195" imgH="291973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174067"/>
                          <a:ext cx="241300" cy="30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前凸带形 15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434860"/>
            <a:ext cx="143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383143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答案：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94105"/>
              </p:ext>
            </p:extLst>
          </p:nvPr>
        </p:nvGraphicFramePr>
        <p:xfrm>
          <a:off x="1004285" y="3933056"/>
          <a:ext cx="711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7" imgW="710891" imgH="291973" progId="Equation.DSMT4">
                  <p:embed/>
                </p:oleObj>
              </mc:Choice>
              <mc:Fallback>
                <p:oleObj name="Equation" r:id="rId7" imgW="710891" imgH="291973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85" y="3933056"/>
                        <a:ext cx="711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52357" y="386104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时，有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无穷解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，其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通解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00474"/>
              </p:ext>
            </p:extLst>
          </p:nvPr>
        </p:nvGraphicFramePr>
        <p:xfrm>
          <a:off x="31823" y="4292600"/>
          <a:ext cx="835660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9" imgW="8356320" imgH="545760" progId="Equation.DSMT4">
                  <p:embed/>
                </p:oleObj>
              </mc:Choice>
              <mc:Fallback>
                <p:oleObj name="Equation" r:id="rId9" imgW="8356320" imgH="54576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3" y="4292600"/>
                        <a:ext cx="835660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52012"/>
              </p:ext>
            </p:extLst>
          </p:nvPr>
        </p:nvGraphicFramePr>
        <p:xfrm>
          <a:off x="923811" y="5483572"/>
          <a:ext cx="889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Equation" r:id="rId11" imgW="888840" imgH="291960" progId="Equation.DSMT4">
                  <p:embed/>
                </p:oleObj>
              </mc:Choice>
              <mc:Fallback>
                <p:oleObj name="Equation" r:id="rId11" imgW="888840" imgH="29196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811" y="5483572"/>
                        <a:ext cx="889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60316" y="541560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解。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333" y="3388739"/>
            <a:ext cx="513473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/>
              <a:t>多解？并</a:t>
            </a:r>
            <a:r>
              <a:rPr lang="zh-CN" altLang="en-US" sz="2400" b="1" dirty="0" smtClean="0"/>
              <a:t>在有无穷</a:t>
            </a:r>
            <a:r>
              <a:rPr lang="zh-CN" altLang="en-US" sz="2400" b="1" dirty="0"/>
              <a:t>多解时求其通解。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2173" y="4911551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0" name="矩形 29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3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/>
      <p:bldP spid="24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313"/>
            <a:ext cx="7279134" cy="520700"/>
            <a:chOff x="107504" y="2060352"/>
            <a:chExt cx="7279134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设有向量组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799362"/>
                </p:ext>
              </p:extLst>
            </p:nvPr>
          </p:nvGraphicFramePr>
          <p:xfrm>
            <a:off x="2128838" y="2060352"/>
            <a:ext cx="5257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0" name="Equation" r:id="rId3" imgW="5257800" imgH="520560" progId="Equation.DSMT4">
                    <p:embed/>
                  </p:oleObj>
                </mc:Choice>
                <mc:Fallback>
                  <p:oleObj name="Equation" r:id="rId3" imgW="5257800" imgH="520560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838" y="2060352"/>
                          <a:ext cx="52578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63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不能由向量组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线性表示；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87613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8295474" cy="559321"/>
            <a:chOff x="251520" y="1933575"/>
            <a:chExt cx="8295474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298888"/>
                </p:ext>
              </p:extLst>
            </p:nvPr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2" name="Equation" r:id="rId7" imgW="2286000" imgH="520560" progId="Equation.DSMT4">
                    <p:embed/>
                  </p:oleObj>
                </mc:Choice>
                <mc:Fallback>
                  <p:oleObj name="Equation" r:id="rId7" imgW="2286000" imgH="52056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61268" y="2031231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，问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/>
                <a:t>,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 为何值时：</a:t>
              </a:r>
              <a:endParaRPr lang="zh-CN" altLang="en-US" sz="24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467252"/>
                </p:ext>
              </p:extLst>
            </p:nvPr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3" name="Equation" r:id="rId9" imgW="2273300" imgH="520700" progId="Equation.DSMT4">
                    <p:embed/>
                  </p:oleObj>
                </mc:Choice>
                <mc:Fallback>
                  <p:oleObj name="Equation" r:id="rId9" imgW="2273300" imgH="52070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15937" y="4077072"/>
            <a:ext cx="5196423" cy="1698576"/>
            <a:chOff x="726891" y="2954561"/>
            <a:chExt cx="5196423" cy="1698576"/>
          </a:xfrm>
        </p:grpSpPr>
        <p:sp>
          <p:nvSpPr>
            <p:cNvPr id="38" name="圆角矩形 37"/>
            <p:cNvSpPr/>
            <p:nvPr/>
          </p:nvSpPr>
          <p:spPr>
            <a:xfrm>
              <a:off x="726891" y="2954561"/>
              <a:ext cx="5196423" cy="16985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746" y="2967335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）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思路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74922" y="3759423"/>
              <a:ext cx="37673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等价于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方程组 </a:t>
              </a: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+mn-ea"/>
                </a:rPr>
                <a:t>=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无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解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71600" y="3356992"/>
              <a:ext cx="47041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向量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不能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由向量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组 </a:t>
              </a: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线性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表示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0263" y="419147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求得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线性表示，且表示式唯一；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线性表示，且表示式不唯一，并求                             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一般表示式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9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、讨论含有参数的向量组的线性表示问题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07904" y="5301208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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784"/>
            <a:ext cx="7272808" cy="520700"/>
            <a:chOff x="107504" y="2060823"/>
            <a:chExt cx="7272808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设有向量组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955956"/>
                </p:ext>
              </p:extLst>
            </p:nvPr>
          </p:nvGraphicFramePr>
          <p:xfrm>
            <a:off x="2135212" y="2060823"/>
            <a:ext cx="524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" name="Equation" r:id="rId3" imgW="5245100" imgH="520700" progId="Equation.DSMT4">
                    <p:embed/>
                  </p:oleObj>
                </mc:Choice>
                <mc:Fallback>
                  <p:oleObj name="Equation" r:id="rId3" imgW="5245100" imgH="52070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212" y="2060823"/>
                          <a:ext cx="52451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48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不能由向量组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线性表示；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08144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8216927" cy="559321"/>
            <a:chOff x="251520" y="1933575"/>
            <a:chExt cx="8216927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2861771"/>
                </p:ext>
              </p:extLst>
            </p:nvPr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8" name="Equation" r:id="rId7" imgW="2286000" imgH="520560" progId="Equation.DSMT4">
                    <p:embed/>
                  </p:oleObj>
                </mc:Choice>
                <mc:Fallback>
                  <p:oleObj name="Equation" r:id="rId7" imgW="2286000" imgH="52056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61268" y="2031231"/>
              <a:ext cx="2807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，</a:t>
              </a:r>
              <a:r>
                <a:rPr lang="zh-CN" altLang="en-US" sz="2400" b="1" dirty="0" smtClean="0"/>
                <a:t>问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,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为何值时：</a:t>
              </a:r>
              <a:endParaRPr lang="zh-CN" altLang="en-US" sz="24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748186"/>
                </p:ext>
              </p:extLst>
            </p:nvPr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9" name="Equation" r:id="rId9" imgW="2273300" imgH="520700" progId="Equation.DSMT4">
                    <p:embed/>
                  </p:oleObj>
                </mc:Choice>
                <mc:Fallback>
                  <p:oleObj name="Equation" r:id="rId9" imgW="2273300" imgH="52070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线性表示，且表示式唯一；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线性表示，且表示式不唯一，并求                             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一般表示式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109   28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9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、讨论含有参数的向量组的线性表示问题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10307" y="3942089"/>
            <a:ext cx="5737440" cy="1698576"/>
            <a:chOff x="1158179" y="1769340"/>
            <a:chExt cx="5737440" cy="1698576"/>
          </a:xfrm>
        </p:grpSpPr>
        <p:grpSp>
          <p:nvGrpSpPr>
            <p:cNvPr id="53" name="组合 52"/>
            <p:cNvGrpSpPr/>
            <p:nvPr/>
          </p:nvGrpSpPr>
          <p:grpSpPr>
            <a:xfrm>
              <a:off x="1158179" y="1769340"/>
              <a:ext cx="5737440" cy="1698576"/>
              <a:chOff x="494937" y="2954561"/>
              <a:chExt cx="5737440" cy="169857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671720" y="2954561"/>
                <a:ext cx="5469286" cy="16985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4937" y="2967335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思路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2842" y="3759423"/>
                <a:ext cx="5559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式唯一，等价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于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方程组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+mn-ea"/>
                  </a:rPr>
                  <a:t>=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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有唯一解</a:t>
                </a:r>
                <a:endParaRPr lang="zh-CN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8398" y="3356992"/>
                <a:ext cx="5476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向量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能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由向量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组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线性表示且表达</a:t>
                </a:r>
                <a:endParaRPr lang="zh-CN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8398" y="4163889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求得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578297"/>
                </p:ext>
              </p:extLst>
            </p:nvPr>
          </p:nvGraphicFramePr>
          <p:xfrm>
            <a:off x="2042247" y="3063450"/>
            <a:ext cx="901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0" name="Equation" r:id="rId11" imgW="901309" imgH="291973" progId="Equation.DSMT4">
                    <p:embed/>
                  </p:oleObj>
                </mc:Choice>
                <mc:Fallback>
                  <p:oleObj name="Equation" r:id="rId11" imgW="901309" imgH="291973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247" y="3063450"/>
                          <a:ext cx="901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24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784"/>
            <a:ext cx="7272808" cy="520700"/>
            <a:chOff x="107504" y="2060823"/>
            <a:chExt cx="7272808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设有向量组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254543"/>
                </p:ext>
              </p:extLst>
            </p:nvPr>
          </p:nvGraphicFramePr>
          <p:xfrm>
            <a:off x="2135212" y="2060823"/>
            <a:ext cx="524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0" name="Equation" r:id="rId3" imgW="5245100" imgH="520700" progId="Equation.DSMT4">
                    <p:embed/>
                  </p:oleObj>
                </mc:Choice>
                <mc:Fallback>
                  <p:oleObj name="Equation" r:id="rId3" imgW="5245100" imgH="52070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212" y="2060823"/>
                          <a:ext cx="52451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48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不能由向量组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线性表示；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78649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8285856" cy="559321"/>
            <a:chOff x="251520" y="1933575"/>
            <a:chExt cx="8285856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292059"/>
                </p:ext>
              </p:extLst>
            </p:nvPr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2" name="Equation" r:id="rId7" imgW="2286000" imgH="520560" progId="Equation.DSMT4">
                    <p:embed/>
                  </p:oleObj>
                </mc:Choice>
                <mc:Fallback>
                  <p:oleObj name="Equation" r:id="rId7" imgW="2286000" imgH="520560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61268" y="2031231"/>
              <a:ext cx="2876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，问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/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 为何值时：</a:t>
              </a:r>
              <a:endParaRPr lang="zh-CN" altLang="en-US" sz="24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90315"/>
                </p:ext>
              </p:extLst>
            </p:nvPr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3" name="Equation" r:id="rId9" imgW="2273300" imgH="520700" progId="Equation.DSMT4">
                    <p:embed/>
                  </p:oleObj>
                </mc:Choice>
                <mc:Fallback>
                  <p:oleObj name="Equation" r:id="rId9" imgW="2273300" imgH="5207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zh-CN" altLang="en-US" sz="2400" b="1" dirty="0" smtClean="0">
                <a:latin typeface="+mn-ea"/>
              </a:rPr>
              <a:t>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线性表示，且表示式唯一；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+mn-ea"/>
              </a:rPr>
              <a:t>线性表示，且表示式不唯一，并求                             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一般表示式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109   28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9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、讨论含有参数的向量组的线性表示问题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0909" y="4308781"/>
            <a:ext cx="8280920" cy="1698576"/>
            <a:chOff x="107504" y="4107026"/>
            <a:chExt cx="8280920" cy="1698576"/>
          </a:xfrm>
        </p:grpSpPr>
        <p:grpSp>
          <p:nvGrpSpPr>
            <p:cNvPr id="38" name="组合 37"/>
            <p:cNvGrpSpPr/>
            <p:nvPr/>
          </p:nvGrpSpPr>
          <p:grpSpPr>
            <a:xfrm>
              <a:off x="107504" y="4107026"/>
              <a:ext cx="8208911" cy="1698576"/>
              <a:chOff x="35496" y="2696482"/>
              <a:chExt cx="8208911" cy="169857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35496" y="2696482"/>
                <a:ext cx="8208911" cy="1698576"/>
                <a:chOff x="251320" y="2984515"/>
                <a:chExt cx="6334190" cy="1698576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362446" y="2984515"/>
                  <a:ext cx="6223064" cy="169857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51320" y="2994918"/>
                  <a:ext cx="14560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FF0000"/>
                      </a:solidFill>
                    </a:rPr>
                    <a:t>（</a:t>
                  </a:r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3</a:t>
                  </a:r>
                  <a:r>
                    <a:rPr lang="zh-CN" altLang="en-US" sz="2400" b="1" dirty="0" smtClean="0">
                      <a:solidFill>
                        <a:srgbClr val="FF0000"/>
                      </a:solidFill>
                    </a:rPr>
                    <a:t>）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思路</a:t>
                  </a:r>
                  <a:r>
                    <a:rPr lang="zh-CN" altLang="en-US" sz="2400" b="1" dirty="0" smtClean="0">
                      <a:solidFill>
                        <a:srgbClr val="FF0000"/>
                      </a:solidFill>
                    </a:rPr>
                    <a:t>：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50921" y="3787006"/>
                  <a:ext cx="35736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等价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于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方程组 </a:t>
                  </a:r>
                  <a:r>
                    <a:rPr lang="en-US" altLang="zh-CN" sz="2400" b="1" i="1" dirty="0" smtClean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AX</a:t>
                  </a:r>
                  <a:r>
                    <a:rPr lang="en-US" altLang="zh-CN" sz="2400" b="1" dirty="0" smtClean="0">
                      <a:solidFill>
                        <a:srgbClr val="0000FF"/>
                      </a:solidFill>
                      <a:latin typeface="+mn-ea"/>
                    </a:rPr>
                    <a:t>=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</a:t>
                  </a:r>
                  <a:r>
                    <a:rPr lang="en-US" altLang="zh-CN" sz="2400" b="1" i="1" dirty="0" smtClean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有无穷多解</a:t>
                  </a:r>
                  <a:endParaRPr lang="zh-CN" altLang="en-US" sz="2400" b="1" dirty="0">
                    <a:solidFill>
                      <a:srgbClr val="0000FF"/>
                    </a:solidFill>
                    <a:latin typeface="+mn-ea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346477" y="3384575"/>
                  <a:ext cx="530092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向量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</a:t>
                  </a:r>
                  <a:r>
                    <a:rPr lang="en-US" altLang="zh-CN" sz="2400" b="1" i="1" dirty="0" smtClean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能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由向量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组 </a:t>
                  </a:r>
                  <a:r>
                    <a:rPr lang="en-US" altLang="zh-CN" sz="2400" b="1" i="1" dirty="0" smtClean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</a:t>
                  </a:r>
                  <a:r>
                    <a:rPr lang="zh-CN" altLang="en-US" sz="2400" b="1" dirty="0" smtClean="0">
                      <a:solidFill>
                        <a:srgbClr val="0000FF"/>
                      </a:solidFill>
                      <a:latin typeface="+mn-ea"/>
                    </a:rPr>
                    <a:t>线性表示且表达式不唯一，</a:t>
                  </a:r>
                  <a:endParaRPr lang="zh-CN" altLang="en-US" sz="2400" b="1" dirty="0">
                    <a:solidFill>
                      <a:srgbClr val="0000FF"/>
                    </a:solidFill>
                    <a:latin typeface="+mn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46477" y="4191472"/>
                  <a:ext cx="619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FF0000"/>
                      </a:solidFill>
                    </a:rPr>
                    <a:t>求得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855598" y="3888631"/>
                <a:ext cx="1426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     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且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aphicFrame>
            <p:nvGraphicFramePr>
              <p:cNvPr id="42" name="对象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4788609"/>
                  </p:ext>
                </p:extLst>
              </p:nvPr>
            </p:nvGraphicFramePr>
            <p:xfrm>
              <a:off x="2203762" y="3966176"/>
              <a:ext cx="41275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74" name="Equation" r:id="rId11" imgW="4127400" imgH="393480" progId="Equation.DSMT4">
                      <p:embed/>
                    </p:oleObj>
                  </mc:Choice>
                  <mc:Fallback>
                    <p:oleObj name="Equation" r:id="rId11" imgW="4127400" imgH="393480" progId="Equation.DSMT4">
                      <p:embed/>
                      <p:pic>
                        <p:nvPicPr>
                          <p:cNvPr id="0" name="Picture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3762" y="3966176"/>
                            <a:ext cx="41275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对象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2181702"/>
                  </p:ext>
                </p:extLst>
              </p:nvPr>
            </p:nvGraphicFramePr>
            <p:xfrm>
              <a:off x="901139" y="4003030"/>
              <a:ext cx="9017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75" name="Equation" r:id="rId13" imgW="901309" imgH="291973" progId="Equation.DSMT4">
                      <p:embed/>
                    </p:oleObj>
                  </mc:Choice>
                  <mc:Fallback>
                    <p:oleObj name="Equation" r:id="rId13" imgW="901309" imgH="291973" progId="Equation.DSMT4">
                      <p:embed/>
                      <p:pic>
                        <p:nvPicPr>
                          <p:cNvPr id="0" name="Picture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139" y="4003030"/>
                            <a:ext cx="9017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TextBox 38"/>
            <p:cNvSpPr txBox="1"/>
            <p:nvPr/>
          </p:nvSpPr>
          <p:spPr>
            <a:xfrm>
              <a:off x="6438851" y="5343599"/>
              <a:ext cx="1949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为任意实数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505" y="1527200"/>
            <a:ext cx="7776864" cy="1938992"/>
            <a:chOff x="107505" y="2103239"/>
            <a:chExt cx="7776864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107505" y="2103239"/>
              <a:ext cx="7776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</a:t>
              </a:r>
              <a:r>
                <a:rPr lang="zh-CN" altLang="en-US" sz="2400" b="1" dirty="0" smtClean="0"/>
                <a:t>设四元非齐次线性方程组的系数矩阵的秩为</a:t>
              </a:r>
              <a:r>
                <a:rPr lang="en-US" altLang="zh-CN" sz="2400" b="1" dirty="0" smtClean="0"/>
                <a:t>3</a:t>
              </a:r>
              <a:r>
                <a:rPr lang="zh-CN" altLang="en-US" sz="2400" b="1" dirty="0" smtClean="0"/>
                <a:t>，已知                 </a:t>
              </a:r>
              <a:endParaRPr lang="en-US" altLang="zh-CN" sz="2400" b="1" dirty="0" smtClean="0"/>
            </a:p>
            <a:p>
              <a:r>
                <a:rPr lang="zh-CN" altLang="en-US" sz="2400" b="1" dirty="0" smtClean="0"/>
                <a:t>                   是</a:t>
              </a:r>
              <a:r>
                <a:rPr lang="zh-CN" altLang="en-US" sz="2400" b="1" dirty="0"/>
                <a:t>它</a:t>
              </a:r>
              <a:r>
                <a:rPr lang="zh-CN" altLang="en-US" sz="2400" b="1" dirty="0" smtClean="0"/>
                <a:t>的三个解向量，且</a:t>
              </a:r>
              <a:endParaRPr lang="en-US" altLang="zh-CN" sz="2400" b="1" dirty="0" smtClean="0"/>
            </a:p>
            <a:p>
              <a:endParaRPr lang="en-US" altLang="zh-CN" sz="2400" b="1" dirty="0"/>
            </a:p>
            <a:p>
              <a:endParaRPr lang="en-US" altLang="zh-CN" sz="2400" b="1" dirty="0" smtClean="0"/>
            </a:p>
            <a:p>
              <a:r>
                <a:rPr lang="zh-CN" altLang="en-US" sz="2400" b="1" dirty="0" smtClean="0"/>
                <a:t>求该方程组的通解。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7195059"/>
                </p:ext>
              </p:extLst>
            </p:nvPr>
          </p:nvGraphicFramePr>
          <p:xfrm>
            <a:off x="1550988" y="2924919"/>
            <a:ext cx="5219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7" name="Equation" r:id="rId3" imgW="5219700" imgH="520700" progId="Equation.DSMT4">
                    <p:embed/>
                  </p:oleObj>
                </mc:Choice>
                <mc:Fallback>
                  <p:oleObj name="Equation" r:id="rId3" imgW="5219700" imgH="5207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988" y="2924919"/>
                          <a:ext cx="52197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11319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94502"/>
              </p:ext>
            </p:extLst>
          </p:nvPr>
        </p:nvGraphicFramePr>
        <p:xfrm>
          <a:off x="323528" y="191683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4229" y="3480123"/>
            <a:ext cx="8085590" cy="2541165"/>
            <a:chOff x="346477" y="2984515"/>
            <a:chExt cx="6239033" cy="1698576"/>
          </a:xfrm>
        </p:grpSpPr>
        <p:sp>
          <p:nvSpPr>
            <p:cNvPr id="44" name="圆角矩形 43"/>
            <p:cNvSpPr/>
            <p:nvPr/>
          </p:nvSpPr>
          <p:spPr>
            <a:xfrm>
              <a:off x="362446" y="2984515"/>
              <a:ext cx="6223064" cy="16985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1493" y="2998632"/>
              <a:ext cx="911854" cy="308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 思路：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0921" y="3633501"/>
              <a:ext cx="5409277" cy="308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所以              是        的一个基础解系  </a:t>
              </a:r>
              <a:endParaRPr lang="zh-CN" altLang="en-US" sz="24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46477" y="3200314"/>
              <a:ext cx="5055520" cy="308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+mn-ea"/>
                </a:rPr>
                <a:t>   由已知：        及                   </a:t>
              </a:r>
              <a:endParaRPr lang="zh-CN" altLang="en-US" sz="2400" b="1" dirty="0">
                <a:solidFill>
                  <a:srgbClr val="0000FF"/>
                </a:solidFill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4066"/>
              </p:ext>
            </p:extLst>
          </p:nvPr>
        </p:nvGraphicFramePr>
        <p:xfrm>
          <a:off x="1870348" y="3861048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9" imgW="1333500" imgH="457200" progId="Equation.DSMT4">
                  <p:embed/>
                </p:oleObj>
              </mc:Choice>
              <mc:Fallback>
                <p:oleObj name="Equation" r:id="rId9" imgW="1333500" imgH="4572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348" y="3861048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84927"/>
              </p:ext>
            </p:extLst>
          </p:nvPr>
        </p:nvGraphicFramePr>
        <p:xfrm>
          <a:off x="3629000" y="3861048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11" imgW="2743200" imgH="482600" progId="Equation.DSMT4">
                  <p:embed/>
                </p:oleObj>
              </mc:Choice>
              <mc:Fallback>
                <p:oleObj name="Equation" r:id="rId11" imgW="2743200" imgH="4826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00" y="3861048"/>
                        <a:ext cx="274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20120"/>
              </p:ext>
            </p:extLst>
          </p:nvPr>
        </p:nvGraphicFramePr>
        <p:xfrm>
          <a:off x="1043608" y="4437112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13" imgW="1981200" imgH="482600" progId="Equation.DSMT4">
                  <p:embed/>
                </p:oleObj>
              </mc:Choice>
              <mc:Fallback>
                <p:oleObj name="Equation" r:id="rId13" imgW="1981200" imgH="4826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37112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35658"/>
              </p:ext>
            </p:extLst>
          </p:nvPr>
        </p:nvGraphicFramePr>
        <p:xfrm>
          <a:off x="3491880" y="457706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15" imgW="1054100" imgH="292100" progId="Equation.DSMT4">
                  <p:embed/>
                </p:oleObj>
              </mc:Choice>
              <mc:Fallback>
                <p:oleObj name="Equation" r:id="rId15" imgW="1054100" imgH="2921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57706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208614" y="4941168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故所求的通解为： 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20072" y="5487615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055511"/>
              </p:ext>
            </p:extLst>
          </p:nvPr>
        </p:nvGraphicFramePr>
        <p:xfrm>
          <a:off x="1547664" y="5483572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17" imgW="3340100" imgH="393700" progId="Equation.DSMT4">
                  <p:embed/>
                </p:oleObj>
              </mc:Choice>
              <mc:Fallback>
                <p:oleObj name="Equation" r:id="rId17" imgW="3340100" imgH="3937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83572"/>
                        <a:ext cx="334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7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16632"/>
            <a:ext cx="504057" cy="541280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解集的秩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69875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23528" y="26064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13492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23528" y="1860727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888" y="189766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336124"/>
            <a:ext cx="448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称为齐次线性方程组的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解</a:t>
            </a:r>
            <a:r>
              <a:rPr lang="zh-CN" altLang="en-US" sz="2400" b="1" dirty="0">
                <a:solidFill>
                  <a:srgbClr val="FF0000"/>
                </a:solidFill>
              </a:rPr>
              <a:t>集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2500306"/>
            <a:ext cx="571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b="1" dirty="0" smtClean="0"/>
              <a:t>为线性方程组的解</a:t>
            </a:r>
            <a:r>
              <a:rPr lang="zh-CN" altLang="en-US" sz="2400" b="1" dirty="0"/>
              <a:t>集</a:t>
            </a:r>
            <a:r>
              <a:rPr lang="zh-CN" altLang="en-US" sz="2400" b="1" dirty="0" smtClean="0"/>
              <a:t>，如果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 smtClean="0"/>
              <a:t>个向量</a:t>
            </a:r>
            <a:endParaRPr lang="zh-CN" altLang="en-US" sz="24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80310"/>
              </p:ext>
            </p:extLst>
          </p:nvPr>
        </p:nvGraphicFramePr>
        <p:xfrm>
          <a:off x="6372200" y="2492896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7" name="Equation" r:id="rId5" imgW="1663700" imgH="393700" progId="Equation.DSMT4">
                  <p:embed/>
                </p:oleObj>
              </mc:Choice>
              <mc:Fallback>
                <p:oleObj name="Equation" r:id="rId5" imgW="1663700" imgH="3937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492896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296733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且满足：</a:t>
            </a:r>
            <a:endParaRPr lang="zh-CN" altLang="en-US" sz="2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87624" y="2967335"/>
            <a:ext cx="4297971" cy="461665"/>
            <a:chOff x="1187624" y="2852936"/>
            <a:chExt cx="4297971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1187624" y="2852936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/>
                <a:t>                        </a:t>
              </a:r>
              <a:r>
                <a:rPr lang="zh-CN" altLang="en-US" sz="2400" b="1" dirty="0" smtClean="0">
                  <a:solidFill>
                    <a:srgbClr val="0000FF"/>
                  </a:solidFill>
                </a:rPr>
                <a:t>线性无关</a:t>
              </a:r>
              <a:r>
                <a:rPr lang="zh-CN" altLang="en-US" sz="2400" b="1" dirty="0" smtClean="0"/>
                <a:t>；</a:t>
              </a:r>
              <a:endParaRPr lang="zh-CN" altLang="en-US" sz="2400" b="1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539458"/>
                </p:ext>
              </p:extLst>
            </p:nvPr>
          </p:nvGraphicFramePr>
          <p:xfrm>
            <a:off x="1979712" y="289128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Equation" r:id="rId7" imgW="1637589" imgH="393529" progId="Equation.DSMT4">
                    <p:embed/>
                  </p:oleObj>
                </mc:Choice>
                <mc:Fallback>
                  <p:oleObj name="Equation" r:id="rId7" imgW="1637589" imgH="393529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89128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1187624" y="3429000"/>
            <a:ext cx="6952544" cy="461665"/>
            <a:chOff x="1187624" y="3318644"/>
            <a:chExt cx="6952544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1187624" y="3318644"/>
              <a:ext cx="6952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（</a:t>
              </a:r>
              <a:r>
                <a:rPr lang="en-US" altLang="zh-CN" sz="2400" b="1" dirty="0" smtClean="0"/>
                <a:t>2</a:t>
              </a:r>
              <a:r>
                <a:rPr lang="zh-CN" altLang="en-US" sz="2400" b="1" dirty="0" smtClean="0"/>
                <a:t>）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 smtClean="0"/>
                <a:t>中任一向量都可由                         </a:t>
              </a:r>
              <a:r>
                <a:rPr lang="zh-CN" altLang="en-US" sz="2400" b="1" dirty="0" smtClean="0">
                  <a:solidFill>
                    <a:srgbClr val="0000FF"/>
                  </a:solidFill>
                </a:rPr>
                <a:t>线性表示</a:t>
              </a:r>
              <a:r>
                <a:rPr lang="zh-CN" altLang="en-US" sz="2400" b="1" dirty="0" smtClean="0"/>
                <a:t>；</a:t>
              </a:r>
              <a:endParaRPr lang="zh-CN" altLang="en-US" sz="24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902959"/>
                </p:ext>
              </p:extLst>
            </p:nvPr>
          </p:nvGraphicFramePr>
          <p:xfrm>
            <a:off x="4805908" y="3356992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9" name="Equation" r:id="rId9" imgW="1637589" imgH="393529" progId="Equation.DSMT4">
                    <p:embed/>
                  </p:oleObj>
                </mc:Choice>
                <mc:Fallback>
                  <p:oleObj name="Equation" r:id="rId9" imgW="1637589" imgH="393529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908" y="3356992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200727" y="3899396"/>
            <a:ext cx="7502375" cy="465708"/>
            <a:chOff x="200727" y="3717032"/>
            <a:chExt cx="7502375" cy="465708"/>
          </a:xfrm>
        </p:grpSpPr>
        <p:sp>
          <p:nvSpPr>
            <p:cNvPr id="31" name="TextBox 30"/>
            <p:cNvSpPr txBox="1"/>
            <p:nvPr/>
          </p:nvSpPr>
          <p:spPr>
            <a:xfrm>
              <a:off x="200727" y="3717032"/>
              <a:ext cx="7502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这 </a:t>
              </a: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dirty="0" smtClean="0"/>
                <a:t> </a:t>
              </a:r>
              <a:r>
                <a:rPr lang="zh-CN" altLang="en-US" sz="2400" b="1" dirty="0" smtClean="0"/>
                <a:t>个向量                          称为解集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 smtClean="0"/>
                <a:t>的一个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基础解系</a:t>
              </a:r>
              <a:r>
                <a:rPr lang="zh-CN" altLang="en-US" sz="2400" b="1" dirty="0" smtClean="0"/>
                <a:t>，</a:t>
              </a:r>
              <a:endParaRPr lang="zh-CN" altLang="en-US" sz="2400" b="1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9510597"/>
                </p:ext>
              </p:extLst>
            </p:nvPr>
          </p:nvGraphicFramePr>
          <p:xfrm>
            <a:off x="1835696" y="3789040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0" name="Equation" r:id="rId10" imgW="1637589" imgH="393529" progId="Equation.DSMT4">
                    <p:embed/>
                  </p:oleObj>
                </mc:Choice>
                <mc:Fallback>
                  <p:oleObj name="Equation" r:id="rId10" imgW="1637589" imgH="393529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3789040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720553" y="836712"/>
            <a:ext cx="7280707" cy="461665"/>
            <a:chOff x="720553" y="836712"/>
            <a:chExt cx="5855051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720553" y="836712"/>
              <a:ext cx="585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 </a:t>
              </a:r>
              <a:r>
                <a:rPr lang="zh-CN" altLang="en-US" sz="2400" b="1" dirty="0" smtClean="0"/>
                <a:t>齐次线性方程组的</a:t>
              </a:r>
              <a:r>
                <a:rPr lang="zh-CN" altLang="en-US" sz="2400" b="1" dirty="0" smtClean="0">
                  <a:solidFill>
                    <a:srgbClr val="0000FF"/>
                  </a:solidFill>
                </a:rPr>
                <a:t>解向量</a:t>
              </a:r>
              <a:r>
                <a:rPr lang="zh-CN" altLang="en-US" sz="2400" b="1" dirty="0"/>
                <a:t>构成的</a:t>
              </a:r>
              <a:r>
                <a:rPr lang="zh-CN" altLang="en-US" sz="2400" b="1" dirty="0" smtClean="0"/>
                <a:t>集合</a:t>
              </a:r>
              <a:endParaRPr lang="zh-CN" altLang="en-US" sz="2400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724128" y="836712"/>
              <a:ext cx="173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9512" y="4407495"/>
            <a:ext cx="5666936" cy="461665"/>
            <a:chOff x="179512" y="4407495"/>
            <a:chExt cx="5666936" cy="461665"/>
          </a:xfrm>
        </p:grpSpPr>
        <p:sp>
          <p:nvSpPr>
            <p:cNvPr id="6" name="矩形 5"/>
            <p:cNvSpPr/>
            <p:nvPr/>
          </p:nvSpPr>
          <p:spPr>
            <a:xfrm>
              <a:off x="179512" y="4407495"/>
              <a:ext cx="5666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prstClr val="black"/>
                  </a:solidFill>
                </a:rPr>
                <a:t>向量                         的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个数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 dirty="0" smtClean="0">
                  <a:solidFill>
                    <a:prstClr val="black"/>
                  </a:solidFill>
                </a:rPr>
                <a:t>称为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解集的秩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.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057570"/>
                </p:ext>
              </p:extLst>
            </p:nvPr>
          </p:nvGraphicFramePr>
          <p:xfrm>
            <a:off x="919085" y="4475460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1" name="Equation" r:id="rId11" imgW="1637589" imgH="393529" progId="Equation.DSMT4">
                    <p:embed/>
                  </p:oleObj>
                </mc:Choice>
                <mc:Fallback>
                  <p:oleObj name="Equation" r:id="rId11" imgW="1637589" imgH="393529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085" y="4475460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5798186" y="807095"/>
            <a:ext cx="1942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 Ax=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13" grpId="0" animBg="1"/>
      <p:bldP spid="15" grpId="0"/>
      <p:bldP spid="20" grpId="0"/>
      <p:bldP spid="23" grpId="0"/>
      <p:bldP spid="25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527200"/>
            <a:ext cx="8343951" cy="1200329"/>
            <a:chOff x="107504" y="2103239"/>
            <a:chExt cx="8343951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83439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</a:t>
              </a:r>
              <a:r>
                <a:rPr lang="zh-CN" altLang="en-US" sz="2400" b="1" dirty="0" smtClean="0"/>
                <a:t>设矩阵                 </a:t>
              </a:r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</a:t>
              </a:r>
              <a:r>
                <a:rPr lang="zh-CN" altLang="en-US" sz="2400" b="1" dirty="0" smtClean="0"/>
                <a:t>，其中                    线性无关，</a:t>
              </a:r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              </a:t>
              </a:r>
              <a:r>
                <a:rPr lang="zh-CN" altLang="en-US" sz="2400" b="1" dirty="0" smtClean="0"/>
                <a:t>。向量                                          ，求方程</a:t>
              </a:r>
              <a:endParaRPr lang="en-US" altLang="zh-CN" sz="2400" b="1" dirty="0" smtClean="0"/>
            </a:p>
            <a:p>
              <a:r>
                <a:rPr lang="en-US" altLang="zh-CN" sz="2400" b="1" dirty="0" smtClean="0"/>
                <a:t>                     </a:t>
              </a:r>
              <a:r>
                <a:rPr lang="zh-CN" altLang="en-US" sz="2400" b="1" dirty="0" smtClean="0"/>
                <a:t>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729674"/>
                </p:ext>
              </p:extLst>
            </p:nvPr>
          </p:nvGraphicFramePr>
          <p:xfrm>
            <a:off x="611560" y="2504841"/>
            <a:ext cx="1689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0" name="Equation" r:id="rId3" imgW="1688367" imgH="393529" progId="Equation.DSMT4">
                    <p:embed/>
                  </p:oleObj>
                </mc:Choice>
                <mc:Fallback>
                  <p:oleObj name="Equation" r:id="rId3" imgW="1688367" imgH="393529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504841"/>
                          <a:ext cx="16891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36937"/>
              </p:ext>
            </p:extLst>
          </p:nvPr>
        </p:nvGraphicFramePr>
        <p:xfrm>
          <a:off x="4378913" y="290224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13" y="290224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100044"/>
              </p:ext>
            </p:extLst>
          </p:nvPr>
        </p:nvGraphicFramePr>
        <p:xfrm>
          <a:off x="2078484" y="1571612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Equation" r:id="rId7" imgW="2349500" imgH="393700" progId="Equation.DSMT4">
                  <p:embed/>
                </p:oleObj>
              </mc:Choice>
              <mc:Fallback>
                <p:oleObj name="Equation" r:id="rId7" imgW="2349500" imgH="3937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4" y="1571612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113  31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256833"/>
              </p:ext>
            </p:extLst>
          </p:nvPr>
        </p:nvGraphicFramePr>
        <p:xfrm>
          <a:off x="5538642" y="1500174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Equation" r:id="rId9" imgW="1117115" imgH="393529" progId="Equation.DSMT4">
                  <p:embed/>
                </p:oleObj>
              </mc:Choice>
              <mc:Fallback>
                <p:oleObj name="Equation" r:id="rId9" imgW="1117115" imgH="393529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642" y="1500174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90171"/>
              </p:ext>
            </p:extLst>
          </p:nvPr>
        </p:nvGraphicFramePr>
        <p:xfrm>
          <a:off x="3500430" y="1928802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4" name="Equation" r:id="rId11" imgW="2603500" imgH="393700" progId="Equation.DSMT4">
                  <p:embed/>
                </p:oleObj>
              </mc:Choice>
              <mc:Fallback>
                <p:oleObj name="Equation" r:id="rId11" imgW="2603500" imgH="3937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28802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74639"/>
              </p:ext>
            </p:extLst>
          </p:nvPr>
        </p:nvGraphicFramePr>
        <p:xfrm>
          <a:off x="537386" y="235743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" name="Equation" r:id="rId13" imgW="1054100" imgH="292100" progId="Equation.DSMT4">
                  <p:embed/>
                </p:oleObj>
              </mc:Choice>
              <mc:Fallback>
                <p:oleObj name="Equation" r:id="rId13" imgW="1054100" imgH="2921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6" y="235743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42844" y="2857496"/>
            <a:ext cx="8064896" cy="2984816"/>
            <a:chOff x="362446" y="2994918"/>
            <a:chExt cx="6223064" cy="1738649"/>
          </a:xfrm>
        </p:grpSpPr>
        <p:sp>
          <p:nvSpPr>
            <p:cNvPr id="35" name="圆角矩形 34"/>
            <p:cNvSpPr/>
            <p:nvPr/>
          </p:nvSpPr>
          <p:spPr>
            <a:xfrm>
              <a:off x="362446" y="3034991"/>
              <a:ext cx="6223064" cy="16985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9322" y="2994918"/>
              <a:ext cx="858667" cy="26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思路：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100656" y="2912214"/>
            <a:ext cx="5921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由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已知          ，      的解集的秩为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34788"/>
              </p:ext>
            </p:extLst>
          </p:nvPr>
        </p:nvGraphicFramePr>
        <p:xfrm>
          <a:off x="2235565" y="295907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" name="Equation" r:id="rId15" imgW="1333500" imgH="457200" progId="Equation.DSMT4">
                  <p:embed/>
                </p:oleObj>
              </mc:Choice>
              <mc:Fallback>
                <p:oleObj name="Equation" r:id="rId15" imgW="1333500" imgH="4572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565" y="2959070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00626"/>
              </p:ext>
            </p:extLst>
          </p:nvPr>
        </p:nvGraphicFramePr>
        <p:xfrm>
          <a:off x="3819741" y="2996996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" name="Equation" r:id="rId17" imgW="1054100" imgH="292100" progId="Equation.DSMT4">
                  <p:embed/>
                </p:oleObj>
              </mc:Choice>
              <mc:Fallback>
                <p:oleObj name="Equation" r:id="rId17" imgW="1054100" imgH="2921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41" y="2996996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1083437" y="341627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又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88816"/>
              </p:ext>
            </p:extLst>
          </p:nvPr>
        </p:nvGraphicFramePr>
        <p:xfrm>
          <a:off x="1526928" y="348423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8" name="Equation" r:id="rId19" imgW="1688367" imgH="393529" progId="Equation.DSMT4">
                  <p:embed/>
                </p:oleObj>
              </mc:Choice>
              <mc:Fallback>
                <p:oleObj name="Equation" r:id="rId19" imgW="1688367" imgH="393529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928" y="3484235"/>
                        <a:ext cx="168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左右箭头 47"/>
          <p:cNvSpPr/>
          <p:nvPr/>
        </p:nvSpPr>
        <p:spPr>
          <a:xfrm>
            <a:off x="3320250" y="3560286"/>
            <a:ext cx="735780" cy="26045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61960"/>
              </p:ext>
            </p:extLst>
          </p:nvPr>
        </p:nvGraphicFramePr>
        <p:xfrm>
          <a:off x="4067589" y="3416270"/>
          <a:ext cx="378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9" name="Equation" r:id="rId20" imgW="3784600" imgH="444500" progId="Equation.DSMT4">
                  <p:embed/>
                </p:oleObj>
              </mc:Choice>
              <mc:Fallback>
                <p:oleObj name="Equation" r:id="rId20" imgW="3784600" imgH="4445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589" y="3416270"/>
                        <a:ext cx="378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083437" y="3890709"/>
            <a:ext cx="6232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故          是        的基础解系，再由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57132"/>
              </p:ext>
            </p:extLst>
          </p:nvPr>
        </p:nvGraphicFramePr>
        <p:xfrm>
          <a:off x="1515485" y="3920326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Equation" r:id="rId22" imgW="1524000" imgH="431800" progId="Equation.DSMT4">
                  <p:embed/>
                </p:oleObj>
              </mc:Choice>
              <mc:Fallback>
                <p:oleObj name="Equation" r:id="rId22" imgW="1524000" imgH="4318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85" y="3920326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587673"/>
              </p:ext>
            </p:extLst>
          </p:nvPr>
        </p:nvGraphicFramePr>
        <p:xfrm>
          <a:off x="3396571" y="3975491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24" imgW="1054100" imgH="292100" progId="Equation.DSMT4">
                  <p:embed/>
                </p:oleObj>
              </mc:Choice>
              <mc:Fallback>
                <p:oleObj name="Equation" r:id="rId24" imgW="1054100" imgH="2921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1" y="3975491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35748"/>
              </p:ext>
            </p:extLst>
          </p:nvPr>
        </p:nvGraphicFramePr>
        <p:xfrm>
          <a:off x="1011429" y="4384656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26" imgW="2603500" imgH="393700" progId="Equation.DSMT4">
                  <p:embed/>
                </p:oleObj>
              </mc:Choice>
              <mc:Fallback>
                <p:oleObj name="Equation" r:id="rId26" imgW="2603500" imgH="3937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429" y="4384656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左右箭头 49"/>
          <p:cNvSpPr/>
          <p:nvPr/>
        </p:nvSpPr>
        <p:spPr>
          <a:xfrm>
            <a:off x="3675725" y="4451964"/>
            <a:ext cx="735780" cy="26045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14406"/>
              </p:ext>
            </p:extLst>
          </p:nvPr>
        </p:nvGraphicFramePr>
        <p:xfrm>
          <a:off x="4467813" y="4352374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27" imgW="3556000" imgH="444500" progId="Equation.DSMT4">
                  <p:embed/>
                </p:oleObj>
              </mc:Choice>
              <mc:Fallback>
                <p:oleObj name="Equation" r:id="rId27" imgW="3556000" imgH="4445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813" y="4352374"/>
                        <a:ext cx="355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867413" y="4856430"/>
            <a:ext cx="654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得         是        的特解。所以通解为：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87490"/>
              </p:ext>
            </p:extLst>
          </p:nvPr>
        </p:nvGraphicFramePr>
        <p:xfrm>
          <a:off x="1371469" y="4880268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Equation" r:id="rId29" imgW="1282700" imgH="431800" progId="Equation.DSMT4">
                  <p:embed/>
                </p:oleObj>
              </mc:Choice>
              <mc:Fallback>
                <p:oleObj name="Equation" r:id="rId29" imgW="1282700" imgH="4318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69" y="4880268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10540"/>
              </p:ext>
            </p:extLst>
          </p:nvPr>
        </p:nvGraphicFramePr>
        <p:xfrm>
          <a:off x="3001930" y="4941212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Equation" r:id="rId31" imgW="1054100" imgH="292100" progId="Equation.DSMT4">
                  <p:embed/>
                </p:oleObj>
              </mc:Choice>
              <mc:Fallback>
                <p:oleObj name="Equation" r:id="rId31" imgW="1054100" imgH="2921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30" y="4941212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37668"/>
              </p:ext>
            </p:extLst>
          </p:nvPr>
        </p:nvGraphicFramePr>
        <p:xfrm>
          <a:off x="1094177" y="5360734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Equation" r:id="rId32" imgW="3949700" imgH="431800" progId="Equation.DSMT4">
                  <p:embed/>
                </p:oleObj>
              </mc:Choice>
              <mc:Fallback>
                <p:oleObj name="Equation" r:id="rId32" imgW="3949700" imgH="4318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77" y="5360734"/>
                        <a:ext cx="394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5115885" y="53308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8" grpId="0" animBg="1"/>
      <p:bldP spid="49" grpId="0"/>
      <p:bldP spid="50" grpId="0" animBg="1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前凸带形 19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、某些证明问题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5208" y="2132856"/>
            <a:ext cx="5876930" cy="465708"/>
            <a:chOff x="135208" y="2132856"/>
            <a:chExt cx="5876930" cy="465708"/>
          </a:xfrm>
        </p:grpSpPr>
        <p:sp>
          <p:nvSpPr>
            <p:cNvPr id="11" name="TextBox 10"/>
            <p:cNvSpPr txBox="1"/>
            <p:nvPr/>
          </p:nvSpPr>
          <p:spPr>
            <a:xfrm>
              <a:off x="135208" y="2132856"/>
              <a:ext cx="5876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为实数，满足                                         </a:t>
              </a:r>
              <a:r>
                <a:rPr lang="en-US" altLang="zh-CN" sz="2400" b="1" dirty="0" smtClean="0"/>
                <a:t>.</a:t>
              </a:r>
              <a:r>
                <a:rPr lang="zh-CN" altLang="en-US" sz="2400" b="1" dirty="0" smtClean="0"/>
                <a:t>证明：</a:t>
              </a:r>
              <a:endParaRPr lang="zh-CN" altLang="en-US" sz="24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71608"/>
                </p:ext>
              </p:extLst>
            </p:nvPr>
          </p:nvGraphicFramePr>
          <p:xfrm>
            <a:off x="2140047" y="2204864"/>
            <a:ext cx="271998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3" name="Equation" r:id="rId3" imgW="2324100" imgH="393700" progId="Equation.DSMT4">
                    <p:embed/>
                  </p:oleObj>
                </mc:Choice>
                <mc:Fallback>
                  <p:oleObj name="Equation" r:id="rId3" imgW="2324100" imgH="39370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047" y="2204864"/>
                          <a:ext cx="271998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37722"/>
              </p:ext>
            </p:extLst>
          </p:nvPr>
        </p:nvGraphicFramePr>
        <p:xfrm>
          <a:off x="1795301" y="2741396"/>
          <a:ext cx="4042819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4" name="Equation" r:id="rId5" imgW="3454400" imgH="393700" progId="Equation.DSMT4">
                  <p:embed/>
                </p:oleObj>
              </mc:Choice>
              <mc:Fallback>
                <p:oleObj name="Equation" r:id="rId5" imgW="3454400" imgH="3937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301" y="2741396"/>
                        <a:ext cx="4042819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215835"/>
            <a:ext cx="181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也是它的解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99994" y="404664"/>
            <a:ext cx="143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113   33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04" y="1618885"/>
            <a:ext cx="7992888" cy="475623"/>
            <a:chOff x="107504" y="1618885"/>
            <a:chExt cx="7992888" cy="475623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1618885"/>
              <a:ext cx="708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设       是非齐次线性方程组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b="1" dirty="0" smtClean="0">
                  <a:latin typeface="+mn-ea"/>
                </a:rPr>
                <a:t>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 smtClean="0">
                  <a:latin typeface="+mn-ea"/>
                </a:rPr>
                <a:t>的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 smtClean="0">
                  <a:latin typeface="+mn-ea"/>
                </a:rPr>
                <a:t>个解，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23751"/>
                </p:ext>
              </p:extLst>
            </p:nvPr>
          </p:nvGraphicFramePr>
          <p:xfrm>
            <a:off x="467544" y="1661276"/>
            <a:ext cx="1174201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5" name="Equation" r:id="rId7" imgW="1002865" imgH="393529" progId="Equation.DSMT4">
                    <p:embed/>
                  </p:oleObj>
                </mc:Choice>
                <mc:Fallback>
                  <p:oleObj name="Equation" r:id="rId7" imgW="1002865" imgH="393529" progId="Equation.DSMT4">
                    <p:embed/>
                    <p:pic>
                      <p:nvPicPr>
                        <p:cNvPr id="0" name="Picture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1661276"/>
                          <a:ext cx="1174201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130352"/>
                </p:ext>
              </p:extLst>
            </p:nvPr>
          </p:nvGraphicFramePr>
          <p:xfrm>
            <a:off x="6911328" y="1700808"/>
            <a:ext cx="1189064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6" name="Equation" r:id="rId9" imgW="1016000" imgH="393700" progId="Equation.DSMT4">
                    <p:embed/>
                  </p:oleObj>
                </mc:Choice>
                <mc:Fallback>
                  <p:oleObj name="Equation" r:id="rId9" imgW="1016000" imgH="393700" progId="Equation.DSMT4">
                    <p:embed/>
                    <p:pic>
                      <p:nvPicPr>
                        <p:cNvPr id="0" name="Picture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1328" y="1700808"/>
                          <a:ext cx="1189064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123728" y="3284984"/>
            <a:ext cx="5544616" cy="2477889"/>
            <a:chOff x="2123728" y="3284984"/>
            <a:chExt cx="5544616" cy="2477889"/>
          </a:xfrm>
        </p:grpSpPr>
        <p:sp>
          <p:nvSpPr>
            <p:cNvPr id="29" name="圆角矩形 28"/>
            <p:cNvSpPr/>
            <p:nvPr/>
          </p:nvSpPr>
          <p:spPr>
            <a:xfrm>
              <a:off x="2123728" y="3284984"/>
              <a:ext cx="5544616" cy="24778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300429" y="3284984"/>
              <a:ext cx="5179623" cy="461665"/>
              <a:chOff x="2300429" y="3284984"/>
              <a:chExt cx="5179623" cy="46166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00429" y="3284984"/>
                <a:ext cx="5179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证明：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                                           )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37" name="对象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7841109"/>
                  </p:ext>
                </p:extLst>
              </p:nvPr>
            </p:nvGraphicFramePr>
            <p:xfrm>
              <a:off x="4283968" y="3338141"/>
              <a:ext cx="2908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47" name="Equation" r:id="rId11" imgW="2908300" imgH="393700" progId="Equation.DSMT4">
                      <p:embed/>
                    </p:oleObj>
                  </mc:Choice>
                  <mc:Fallback>
                    <p:oleObj name="Equation" r:id="rId11" imgW="2908300" imgH="393700" progId="Equation.DSMT4">
                      <p:embed/>
                      <p:pic>
                        <p:nvPicPr>
                          <p:cNvPr id="0" name="Picture 3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3968" y="3338141"/>
                            <a:ext cx="29083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99773"/>
              </p:ext>
            </p:extLst>
          </p:nvPr>
        </p:nvGraphicFramePr>
        <p:xfrm>
          <a:off x="3770334" y="3759200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" name="Equation" r:id="rId13" imgW="3873500" imgH="393700" progId="Equation.DSMT4">
                  <p:embed/>
                </p:oleObj>
              </mc:Choice>
              <mc:Fallback>
                <p:oleObj name="Equation" r:id="rId13" imgW="3873500" imgH="3937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34" y="3759200"/>
                        <a:ext cx="387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55795"/>
              </p:ext>
            </p:extLst>
          </p:nvPr>
        </p:nvGraphicFramePr>
        <p:xfrm>
          <a:off x="3707904" y="4227835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" name="Equation" r:id="rId15" imgW="2552700" imgH="393700" progId="Equation.DSMT4">
                  <p:embed/>
                </p:oleObj>
              </mc:Choice>
              <mc:Fallback>
                <p:oleObj name="Equation" r:id="rId15" imgW="2552700" imgH="3937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27835"/>
                        <a:ext cx="255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36628"/>
              </p:ext>
            </p:extLst>
          </p:nvPr>
        </p:nvGraphicFramePr>
        <p:xfrm>
          <a:off x="3722216" y="4667573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Equation" r:id="rId17" imgW="2794000" imgH="393700" progId="Equation.DSMT4">
                  <p:embed/>
                </p:oleObj>
              </mc:Choice>
              <mc:Fallback>
                <p:oleObj name="Equation" r:id="rId17" imgW="2794000" imgH="3937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216" y="4667573"/>
                        <a:ext cx="279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762995"/>
              </p:ext>
            </p:extLst>
          </p:nvPr>
        </p:nvGraphicFramePr>
        <p:xfrm>
          <a:off x="3742060" y="5085184"/>
          <a:ext cx="46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1" name="Equation" r:id="rId19" imgW="469696" imgH="291973" progId="Equation.DSMT4">
                  <p:embed/>
                </p:oleObj>
              </mc:Choice>
              <mc:Fallback>
                <p:oleObj name="Equation" r:id="rId19" imgW="469696" imgH="291973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60" y="5085184"/>
                        <a:ext cx="469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318669" y="530120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得证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9552" y="4006297"/>
            <a:ext cx="3239019" cy="813864"/>
            <a:chOff x="539552" y="4006297"/>
            <a:chExt cx="3239019" cy="813864"/>
          </a:xfrm>
        </p:grpSpPr>
        <p:grpSp>
          <p:nvGrpSpPr>
            <p:cNvPr id="10" name="组合 9"/>
            <p:cNvGrpSpPr/>
            <p:nvPr/>
          </p:nvGrpSpPr>
          <p:grpSpPr>
            <a:xfrm>
              <a:off x="539552" y="4006297"/>
              <a:ext cx="3239019" cy="813864"/>
              <a:chOff x="539552" y="4006297"/>
              <a:chExt cx="3239019" cy="813864"/>
            </a:xfrm>
            <a:solidFill>
              <a:srgbClr val="FFC000"/>
            </a:solidFill>
          </p:grpSpPr>
          <p:graphicFrame>
            <p:nvGraphicFramePr>
              <p:cNvPr id="43" name="对象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8802475"/>
                  </p:ext>
                </p:extLst>
              </p:nvPr>
            </p:nvGraphicFramePr>
            <p:xfrm>
              <a:off x="799068" y="4216379"/>
              <a:ext cx="271998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2" name="Equation" r:id="rId21" imgW="2324100" imgH="393700" progId="Equation.DSMT4">
                      <p:embed/>
                    </p:oleObj>
                  </mc:Choice>
                  <mc:Fallback>
                    <p:oleObj name="Equation" r:id="rId21" imgW="2324100" imgH="393700" progId="Equation.DSMT4">
                      <p:embed/>
                      <p:pic>
                        <p:nvPicPr>
                          <p:cNvPr id="0" name="Picture 3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9068" y="4216379"/>
                            <a:ext cx="2719985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云形标注 5"/>
              <p:cNvSpPr/>
              <p:nvPr/>
            </p:nvSpPr>
            <p:spPr>
              <a:xfrm>
                <a:off x="539552" y="4006297"/>
                <a:ext cx="3239019" cy="813864"/>
              </a:xfrm>
              <a:prstGeom prst="cloudCallout">
                <a:avLst>
                  <a:gd name="adj1" fmla="val 88914"/>
                  <a:gd name="adj2" fmla="val 562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241873"/>
                </p:ext>
              </p:extLst>
            </p:nvPr>
          </p:nvGraphicFramePr>
          <p:xfrm>
            <a:off x="799068" y="4216379"/>
            <a:ext cx="271998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53" name="Equation" r:id="rId22" imgW="2324100" imgH="393700" progId="Equation.DSMT4">
                    <p:embed/>
                  </p:oleObj>
                </mc:Choice>
                <mc:Fallback>
                  <p:oleObj name="Equation" r:id="rId22" imgW="2324100" imgH="393700" progId="Equation.DSMT4">
                    <p:embed/>
                    <p:pic>
                      <p:nvPicPr>
                        <p:cNvPr id="0" name="Picture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68" y="4216379"/>
                          <a:ext cx="271998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3" name="矩形 32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8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P112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21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22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24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27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28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29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30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31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三、思考题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P112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25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26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32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34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689" y="231031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齐次线性方程组：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  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+mn-ea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1560" y="1268760"/>
            <a:ext cx="6707285" cy="461665"/>
            <a:chOff x="559296" y="1527175"/>
            <a:chExt cx="6707285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59296" y="1527175"/>
              <a:ext cx="6707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>
                  <a:latin typeface="+mn-ea"/>
                </a:rPr>
                <a:t>若              则                   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396692"/>
                </p:ext>
              </p:extLst>
            </p:nvPr>
          </p:nvGraphicFramePr>
          <p:xfrm>
            <a:off x="1783432" y="1628800"/>
            <a:ext cx="2057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4" name="Equation" r:id="rId3" imgW="2057400" imgH="355600" progId="Equation.DSMT4">
                    <p:embed/>
                  </p:oleObj>
                </mc:Choice>
                <mc:Fallback>
                  <p:oleObj name="Equation" r:id="rId3" imgW="2057400" imgH="355600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432" y="1628800"/>
                          <a:ext cx="2057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315652"/>
                </p:ext>
              </p:extLst>
            </p:nvPr>
          </p:nvGraphicFramePr>
          <p:xfrm>
            <a:off x="4303712" y="1618395"/>
            <a:ext cx="1765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" name="Equation" r:id="rId5" imgW="1765300" imgH="368300" progId="Equation.DSMT4">
                    <p:embed/>
                  </p:oleObj>
                </mc:Choice>
                <mc:Fallback>
                  <p:oleObj name="Equation" r:id="rId5" imgW="1765300" imgH="368300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712" y="1618395"/>
                          <a:ext cx="1765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34488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Equation" r:id="rId7" imgW="177569" imgH="304404" progId="Equation.DSMT4">
                  <p:embed/>
                </p:oleObj>
              </mc:Choice>
              <mc:Fallback>
                <p:oleObj name="Equation" r:id="rId7" imgW="177569" imgH="304404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611560" y="1743199"/>
            <a:ext cx="5904656" cy="461665"/>
            <a:chOff x="1229623" y="1988840"/>
            <a:chExt cx="5904656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29623" y="1988840"/>
              <a:ext cx="45961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（</a:t>
              </a:r>
              <a:r>
                <a:rPr lang="en-US" altLang="zh-CN" sz="2400" b="1" dirty="0" smtClean="0"/>
                <a:t>2</a:t>
              </a:r>
              <a:r>
                <a:rPr lang="zh-CN" altLang="en-US" sz="2400" b="1" dirty="0" smtClean="0"/>
                <a:t>）若                 则对任意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 smtClean="0"/>
                <a:t>，有</a:t>
              </a:r>
              <a:endParaRPr lang="zh-CN" altLang="en-US" sz="24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78749"/>
                </p:ext>
              </p:extLst>
            </p:nvPr>
          </p:nvGraphicFramePr>
          <p:xfrm>
            <a:off x="2433171" y="2060848"/>
            <a:ext cx="1028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" name="Equation" r:id="rId9" imgW="1028254" imgH="355446" progId="Equation.DSMT4">
                    <p:embed/>
                  </p:oleObj>
                </mc:Choice>
                <mc:Fallback>
                  <p:oleObj name="Equation" r:id="rId9" imgW="1028254" imgH="355446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171" y="2060848"/>
                          <a:ext cx="1028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4746274"/>
                </p:ext>
              </p:extLst>
            </p:nvPr>
          </p:nvGraphicFramePr>
          <p:xfrm>
            <a:off x="5686479" y="2060848"/>
            <a:ext cx="1447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" name="Equation" r:id="rId11" imgW="1447800" imgH="368300" progId="Equation.DSMT4">
                    <p:embed/>
                  </p:oleObj>
                </mc:Choice>
                <mc:Fallback>
                  <p:oleObj name="Equation" r:id="rId11" imgW="1447800" imgH="368300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6479" y="2060848"/>
                          <a:ext cx="14478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-108520" y="4292912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注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若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="1" i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则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任意</a:t>
            </a:r>
            <a:r>
              <a:rPr lang="en-US" altLang="zh-CN" sz="2400" b="1" kern="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i="1" kern="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线性无关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的</a:t>
            </a:r>
            <a:endParaRPr lang="zh-CN" altLang="zh-CN" sz="2400" b="1" kern="100" dirty="0">
              <a:latin typeface="+mn-ea"/>
            </a:endParaRPr>
          </a:p>
        </p:txBody>
      </p:sp>
      <p:sp>
        <p:nvSpPr>
          <p:cNvPr id="24" name="十字星 23"/>
          <p:cNvSpPr/>
          <p:nvPr/>
        </p:nvSpPr>
        <p:spPr>
          <a:xfrm>
            <a:off x="323528" y="4436927"/>
            <a:ext cx="343644" cy="432049"/>
          </a:xfrm>
          <a:prstGeom prst="star4">
            <a:avLst>
              <a:gd name="adj" fmla="val 221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23528" y="655755"/>
            <a:ext cx="1944216" cy="560161"/>
            <a:chOff x="323528" y="655755"/>
            <a:chExt cx="1944216" cy="560161"/>
          </a:xfrm>
        </p:grpSpPr>
        <p:sp>
          <p:nvSpPr>
            <p:cNvPr id="27" name="矩形 26"/>
            <p:cNvSpPr/>
            <p:nvPr/>
          </p:nvSpPr>
          <p:spPr>
            <a:xfrm>
              <a:off x="323528" y="655755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692696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解的性质</a:t>
              </a:r>
              <a:endParaRPr lang="zh-CN" altLang="en-US" sz="28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3528" y="2239931"/>
            <a:ext cx="1728192" cy="560161"/>
            <a:chOff x="323528" y="2239931"/>
            <a:chExt cx="1728192" cy="560161"/>
          </a:xfrm>
        </p:grpSpPr>
        <p:sp>
          <p:nvSpPr>
            <p:cNvPr id="28" name="矩形 27"/>
            <p:cNvSpPr/>
            <p:nvPr/>
          </p:nvSpPr>
          <p:spPr>
            <a:xfrm>
              <a:off x="323528" y="2239931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227687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解的结构</a:t>
              </a:r>
              <a:endParaRPr lang="zh-CN" altLang="en-US" sz="28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3568" y="2852936"/>
            <a:ext cx="7704856" cy="461665"/>
            <a:chOff x="683568" y="2594521"/>
            <a:chExt cx="7704856" cy="461665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83499"/>
                </p:ext>
              </p:extLst>
            </p:nvPr>
          </p:nvGraphicFramePr>
          <p:xfrm>
            <a:off x="5580112" y="2603252"/>
            <a:ext cx="1625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" name="Equation" r:id="rId13" imgW="1625600" imgH="393700" progId="Equation.DSMT4">
                    <p:embed/>
                  </p:oleObj>
                </mc:Choice>
                <mc:Fallback>
                  <p:oleObj name="Equation" r:id="rId13" imgW="1625600" imgH="39370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2603252"/>
                          <a:ext cx="1625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683568" y="2594521"/>
              <a:ext cx="770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设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解集的秩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 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n-r</a:t>
              </a:r>
              <a:r>
                <a:rPr lang="zh-CN" alt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令                        是                      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512" y="3327375"/>
            <a:ext cx="7785050" cy="461665"/>
            <a:chOff x="179512" y="3327375"/>
            <a:chExt cx="7785050" cy="46166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736571"/>
                </p:ext>
              </p:extLst>
            </p:nvPr>
          </p:nvGraphicFramePr>
          <p:xfrm>
            <a:off x="4256162" y="3395340"/>
            <a:ext cx="370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" name="Equation" r:id="rId15" imgW="3708400" imgH="393700" progId="Equation.DSMT4">
                    <p:embed/>
                  </p:oleObj>
                </mc:Choice>
                <mc:Fallback>
                  <p:oleObj name="Equation" r:id="rId15" imgW="3708400" imgH="393700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162" y="3395340"/>
                          <a:ext cx="3708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79512" y="3327375"/>
              <a:ext cx="4052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基础解系，则</a:t>
              </a:r>
              <a:r>
                <a:rPr lang="zh-CN" altLang="en-US" sz="2400" b="1" dirty="0" smtClean="0">
                  <a:latin typeface="+mn-ea"/>
                </a:rPr>
                <a:t>（</a:t>
              </a:r>
              <a:r>
                <a:rPr lang="en-US" altLang="zh-CN" sz="2400" b="1" dirty="0" smtClean="0">
                  <a:latin typeface="+mn-ea"/>
                </a:rPr>
                <a:t>1</a:t>
              </a:r>
              <a:r>
                <a:rPr lang="zh-CN" altLang="en-US" sz="2400" b="1" dirty="0" smtClean="0">
                  <a:latin typeface="+mn-ea"/>
                </a:rPr>
                <a:t>）</a:t>
              </a:r>
              <a:r>
                <a:rPr lang="zh-CN" altLang="en-US" sz="2400" b="1" dirty="0" smtClean="0"/>
                <a:t>的通解为</a:t>
              </a:r>
              <a:endParaRPr lang="zh-CN" alt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-108520" y="4796968"/>
            <a:ext cx="462979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解都可作为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的基础解系。</a:t>
            </a:r>
            <a:endParaRPr lang="zh-CN" altLang="zh-CN" sz="2400" b="1" kern="100" dirty="0">
              <a:latin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9512" y="3827388"/>
            <a:ext cx="3982180" cy="465708"/>
            <a:chOff x="179512" y="4403452"/>
            <a:chExt cx="3982180" cy="465708"/>
          </a:xfrm>
        </p:grpSpPr>
        <p:sp>
          <p:nvSpPr>
            <p:cNvPr id="36" name="TextBox 35"/>
            <p:cNvSpPr txBox="1"/>
            <p:nvPr/>
          </p:nvSpPr>
          <p:spPr>
            <a:xfrm>
              <a:off x="179512" y="4403452"/>
              <a:ext cx="3982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其中，                  为任意实数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12693"/>
                </p:ext>
              </p:extLst>
            </p:nvPr>
          </p:nvGraphicFramePr>
          <p:xfrm>
            <a:off x="1115616" y="4475460"/>
            <a:ext cx="1231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" name="Equation" r:id="rId17" imgW="1231366" imgH="393529" progId="Equation.DSMT4">
                    <p:embed/>
                  </p:oleObj>
                </mc:Choice>
                <mc:Fallback>
                  <p:oleObj name="Equation" r:id="rId17" imgW="1231366" imgH="393529" progId="Equation.DSMT4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475460"/>
                          <a:ext cx="1231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2440"/>
              </p:ext>
            </p:extLst>
          </p:nvPr>
        </p:nvGraphicFramePr>
        <p:xfrm>
          <a:off x="4232225" y="1827981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19" imgW="228501" imgH="291973" progId="Equation.DSMT4">
                  <p:embed/>
                </p:oleObj>
              </mc:Choice>
              <mc:Fallback>
                <p:oleObj name="Equation" r:id="rId19" imgW="228501" imgH="291973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25" y="1827981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build="allAtOnce"/>
      <p:bldP spid="2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81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、求齐次线性方程组的基础解系和通解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496" y="1608460"/>
            <a:ext cx="5112568" cy="1460500"/>
            <a:chOff x="1403648" y="1896492"/>
            <a:chExt cx="5112568" cy="1460500"/>
          </a:xfrm>
        </p:grpSpPr>
        <p:sp>
          <p:nvSpPr>
            <p:cNvPr id="8" name="TextBox 7"/>
            <p:cNvSpPr txBox="1"/>
            <p:nvPr/>
          </p:nvSpPr>
          <p:spPr>
            <a:xfrm>
              <a:off x="1403648" y="239127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521790"/>
                </p:ext>
              </p:extLst>
            </p:nvPr>
          </p:nvGraphicFramePr>
          <p:xfrm>
            <a:off x="2464916" y="1896492"/>
            <a:ext cx="40513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0" name="Equation" r:id="rId3" imgW="4051300" imgH="1460500" progId="Equation.DSMT4">
                    <p:embed/>
                  </p:oleObj>
                </mc:Choice>
                <mc:Fallback>
                  <p:oleObj name="Equation" r:id="rId3" imgW="4051300" imgH="14605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916" y="1896492"/>
                          <a:ext cx="40513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644008" y="0"/>
            <a:ext cx="3456384" cy="1109737"/>
            <a:chOff x="4644008" y="0"/>
            <a:chExt cx="3456384" cy="1109737"/>
          </a:xfrm>
        </p:grpSpPr>
        <p:sp>
          <p:nvSpPr>
            <p:cNvPr id="19" name="前凸带形 18"/>
            <p:cNvSpPr/>
            <p:nvPr/>
          </p:nvSpPr>
          <p:spPr>
            <a:xfrm>
              <a:off x="4644008" y="0"/>
              <a:ext cx="3456384" cy="1109737"/>
            </a:xfrm>
            <a:prstGeom prst="ribbon">
              <a:avLst/>
            </a:prstGeom>
            <a:solidFill>
              <a:srgbClr val="99FF3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63489" y="363701"/>
              <a:ext cx="1860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112   21</a:t>
              </a:r>
              <a:r>
                <a: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72331"/>
              </p:ext>
            </p:extLst>
          </p:nvPr>
        </p:nvGraphicFramePr>
        <p:xfrm>
          <a:off x="1214414" y="3708400"/>
          <a:ext cx="3048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5" imgW="3048000" imgH="1435100" progId="Equation.DSMT4">
                  <p:embed/>
                </p:oleObj>
              </mc:Choice>
              <mc:Fallback>
                <p:oleObj name="Equation" r:id="rId5" imgW="3048000" imgH="14351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708400"/>
                        <a:ext cx="30480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组合 78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80" name="矩形 79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10981" y="321297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解：线性方程组的</a:t>
            </a:r>
            <a:r>
              <a:rPr lang="zh-CN" altLang="en-US" sz="2400" b="1" dirty="0"/>
              <a:t>系数</a:t>
            </a:r>
            <a:r>
              <a:rPr lang="zh-CN" altLang="en-US" sz="2400" b="1" dirty="0" smtClean="0"/>
              <a:t>矩阵为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45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72331"/>
              </p:ext>
            </p:extLst>
          </p:nvPr>
        </p:nvGraphicFramePr>
        <p:xfrm>
          <a:off x="1214414" y="3708400"/>
          <a:ext cx="3048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3048000" imgH="1435100" progId="Equation.DSMT4">
                  <p:embed/>
                </p:oleObj>
              </mc:Choice>
              <mc:Fallback>
                <p:oleObj name="Equation" r:id="rId3" imgW="3048000" imgH="1435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708400"/>
                        <a:ext cx="30480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5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0752E-6 L 0.42882 -0.51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0" y="-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10103"/>
              </p:ext>
            </p:extLst>
          </p:nvPr>
        </p:nvGraphicFramePr>
        <p:xfrm>
          <a:off x="3826768" y="3099865"/>
          <a:ext cx="9144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768" y="3099865"/>
                        <a:ext cx="914400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0" y="446887"/>
            <a:ext cx="469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/>
              <a:t>解：对系数矩阵进行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</a:t>
            </a:r>
            <a:r>
              <a:rPr lang="zh-CN" altLang="en-US" sz="2400" b="1" dirty="0" smtClean="0"/>
              <a:t>行初等变换化成阶梯型：</a:t>
            </a:r>
            <a:endParaRPr lang="zh-CN" altLang="en-US" sz="2400" b="1" dirty="0"/>
          </a:p>
        </p:txBody>
      </p:sp>
      <p:grpSp>
        <p:nvGrpSpPr>
          <p:cNvPr id="125" name="组合 124"/>
          <p:cNvGrpSpPr/>
          <p:nvPr/>
        </p:nvGrpSpPr>
        <p:grpSpPr>
          <a:xfrm>
            <a:off x="-36512" y="2664871"/>
            <a:ext cx="8937062" cy="461665"/>
            <a:chOff x="251520" y="2679303"/>
            <a:chExt cx="8937062" cy="461665"/>
          </a:xfrm>
        </p:grpSpPr>
        <p:sp>
          <p:nvSpPr>
            <p:cNvPr id="126" name="TextBox 125"/>
            <p:cNvSpPr txBox="1"/>
            <p:nvPr/>
          </p:nvSpPr>
          <p:spPr>
            <a:xfrm>
              <a:off x="251520" y="2679303"/>
              <a:ext cx="893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显然，                 ，从而有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/>
                <a:t>个自由变量，原线性方程组简化为：</a:t>
              </a:r>
              <a:endParaRPr lang="zh-CN" altLang="en-US" sz="2400" b="1" dirty="0"/>
            </a:p>
          </p:txBody>
        </p:sp>
        <p:graphicFrame>
          <p:nvGraphicFramePr>
            <p:cNvPr id="127" name="对象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551420"/>
                </p:ext>
              </p:extLst>
            </p:nvPr>
          </p:nvGraphicFramePr>
          <p:xfrm>
            <a:off x="1113532" y="2732232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4" name="Equation" r:id="rId5" imgW="1257300" imgH="368300" progId="Equation.DSMT4">
                    <p:embed/>
                  </p:oleObj>
                </mc:Choice>
                <mc:Fallback>
                  <p:oleObj name="Equation" r:id="rId5" imgW="1257300" imgH="3683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532" y="2732232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" name="组合 127"/>
          <p:cNvGrpSpPr/>
          <p:nvPr/>
        </p:nvGrpSpPr>
        <p:grpSpPr>
          <a:xfrm>
            <a:off x="4434053" y="3094839"/>
            <a:ext cx="2506654" cy="1394222"/>
            <a:chOff x="4722085" y="3429000"/>
            <a:chExt cx="2506654" cy="1394222"/>
          </a:xfrm>
        </p:grpSpPr>
        <p:sp>
          <p:nvSpPr>
            <p:cNvPr id="129" name="TextBox 128"/>
            <p:cNvSpPr txBox="1"/>
            <p:nvPr/>
          </p:nvSpPr>
          <p:spPr>
            <a:xfrm>
              <a:off x="4722085" y="342900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+4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60169" y="3855941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97118" y="4361557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5496" y="4487773"/>
            <a:ext cx="7992888" cy="461665"/>
            <a:chOff x="251520" y="4653136"/>
            <a:chExt cx="7992888" cy="461665"/>
          </a:xfrm>
        </p:grpSpPr>
        <p:sp>
          <p:nvSpPr>
            <p:cNvPr id="133" name="TextBox 132"/>
            <p:cNvSpPr txBox="1"/>
            <p:nvPr/>
          </p:nvSpPr>
          <p:spPr>
            <a:xfrm>
              <a:off x="251520" y="4653136"/>
              <a:ext cx="4759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取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/>
                <a:t>2</a:t>
              </a:r>
              <a:r>
                <a:rPr lang="zh-CN" altLang="en-US" sz="2400" b="1" dirty="0" smtClean="0"/>
                <a:t>，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/>
                <a:t>3</a:t>
              </a:r>
              <a:r>
                <a:rPr lang="en-US" altLang="zh-CN" sz="2400" b="1" dirty="0" smtClean="0"/>
                <a:t> </a:t>
              </a:r>
              <a:r>
                <a:rPr lang="zh-CN" altLang="en-US" sz="2400" b="1" dirty="0" smtClean="0"/>
                <a:t>为自由变量，则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=−4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633069" y="4653136"/>
              <a:ext cx="1611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-36512" y="4949438"/>
            <a:ext cx="7918917" cy="520700"/>
            <a:chOff x="251520" y="5098157"/>
            <a:chExt cx="7918917" cy="520700"/>
          </a:xfrm>
        </p:grpSpPr>
        <p:sp>
          <p:nvSpPr>
            <p:cNvPr id="136" name="TextBox 135"/>
            <p:cNvSpPr txBox="1"/>
            <p:nvPr/>
          </p:nvSpPr>
          <p:spPr>
            <a:xfrm>
              <a:off x="251520" y="5157192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易得基础解系：</a:t>
              </a:r>
              <a:endParaRPr lang="zh-CN" altLang="en-US" sz="2400" b="1" dirty="0"/>
            </a:p>
          </p:txBody>
        </p:sp>
        <p:graphicFrame>
          <p:nvGraphicFramePr>
            <p:cNvPr id="137" name="对象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520818"/>
                </p:ext>
              </p:extLst>
            </p:nvPr>
          </p:nvGraphicFramePr>
          <p:xfrm>
            <a:off x="2430037" y="5098157"/>
            <a:ext cx="57404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5" name="Equation" r:id="rId7" imgW="5740400" imgH="520700" progId="Equation.DSMT4">
                    <p:embed/>
                  </p:oleObj>
                </mc:Choice>
                <mc:Fallback>
                  <p:oleObj name="Equation" r:id="rId7" imgW="5740400" imgH="520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037" y="5098157"/>
                          <a:ext cx="57404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" name="组合 137"/>
          <p:cNvGrpSpPr/>
          <p:nvPr/>
        </p:nvGrpSpPr>
        <p:grpSpPr>
          <a:xfrm>
            <a:off x="-36512" y="5479834"/>
            <a:ext cx="5872120" cy="495325"/>
            <a:chOff x="251520" y="5631631"/>
            <a:chExt cx="5872120" cy="495325"/>
          </a:xfrm>
        </p:grpSpPr>
        <p:sp>
          <p:nvSpPr>
            <p:cNvPr id="139" name="TextBox 138"/>
            <p:cNvSpPr txBox="1"/>
            <p:nvPr/>
          </p:nvSpPr>
          <p:spPr>
            <a:xfrm>
              <a:off x="251520" y="5631631"/>
              <a:ext cx="5872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通解：                             ，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/>
                <a:t>为任意实数</a:t>
              </a:r>
              <a:r>
                <a:rPr lang="en-US" altLang="zh-CN" sz="2400" b="1" dirty="0" smtClean="0"/>
                <a:t>.</a:t>
              </a:r>
              <a:endPara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0" name="对象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646969"/>
                </p:ext>
              </p:extLst>
            </p:nvPr>
          </p:nvGraphicFramePr>
          <p:xfrm>
            <a:off x="1115616" y="5733256"/>
            <a:ext cx="2057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6" name="Equation" r:id="rId9" imgW="2057400" imgH="393700" progId="Equation.DSMT4">
                    <p:embed/>
                  </p:oleObj>
                </mc:Choice>
                <mc:Fallback>
                  <p:oleObj name="Equation" r:id="rId9" imgW="2057400" imgH="3937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5733256"/>
                          <a:ext cx="2057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" name="圆角右箭头 143"/>
          <p:cNvSpPr/>
          <p:nvPr/>
        </p:nvSpPr>
        <p:spPr>
          <a:xfrm rot="16200000" flipH="1">
            <a:off x="3524255" y="3600562"/>
            <a:ext cx="1234110" cy="602954"/>
          </a:xfrm>
          <a:prstGeom prst="bentArrow">
            <a:avLst>
              <a:gd name="adj1" fmla="val 25000"/>
              <a:gd name="adj2" fmla="val 22267"/>
              <a:gd name="adj3" fmla="val 40844"/>
              <a:gd name="adj4" fmla="val 3469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圆角右箭头 144"/>
          <p:cNvSpPr/>
          <p:nvPr/>
        </p:nvSpPr>
        <p:spPr>
          <a:xfrm rot="16200000" flipH="1" flipV="1">
            <a:off x="6697951" y="3895338"/>
            <a:ext cx="981930" cy="625320"/>
          </a:xfrm>
          <a:prstGeom prst="bentArrow">
            <a:avLst>
              <a:gd name="adj1" fmla="val 25000"/>
              <a:gd name="adj2" fmla="val 22267"/>
              <a:gd name="adj3" fmla="val 40844"/>
              <a:gd name="adj4" fmla="val 332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860032" y="1340768"/>
            <a:ext cx="304083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6500165" y="1340768"/>
            <a:ext cx="304083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肘形连接符 147"/>
          <p:cNvCxnSpPr/>
          <p:nvPr/>
        </p:nvCxnSpPr>
        <p:spPr>
          <a:xfrm>
            <a:off x="4860032" y="1764903"/>
            <a:ext cx="2376264" cy="511969"/>
          </a:xfrm>
          <a:prstGeom prst="bentConnector3">
            <a:avLst>
              <a:gd name="adj1" fmla="val 177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39477"/>
              </p:ext>
            </p:extLst>
          </p:nvPr>
        </p:nvGraphicFramePr>
        <p:xfrm>
          <a:off x="330200" y="1295400"/>
          <a:ext cx="7010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11" imgW="7010400" imgH="1435100" progId="Equation.DSMT4">
                  <p:embed/>
                </p:oleObj>
              </mc:Choice>
              <mc:Fallback>
                <p:oleObj name="Equation" r:id="rId11" imgW="7010400" imgH="14351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295400"/>
                        <a:ext cx="70104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899592" y="3100513"/>
            <a:ext cx="2870200" cy="1435100"/>
            <a:chOff x="-3166153" y="2851813"/>
            <a:chExt cx="2870200" cy="1435100"/>
          </a:xfrm>
        </p:grpSpPr>
        <p:graphicFrame>
          <p:nvGraphicFramePr>
            <p:cNvPr id="141" name="对象 1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1179039"/>
                </p:ext>
              </p:extLst>
            </p:nvPr>
          </p:nvGraphicFramePr>
          <p:xfrm>
            <a:off x="-3166153" y="2851813"/>
            <a:ext cx="28702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8" name="Equation" r:id="rId13" imgW="2870200" imgH="1435100" progId="Equation.DSMT4">
                    <p:embed/>
                  </p:oleObj>
                </mc:Choice>
                <mc:Fallback>
                  <p:oleObj name="Equation" r:id="rId13" imgW="2870200" imgH="14351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166153" y="2851813"/>
                          <a:ext cx="28702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" name="直接连接符 84"/>
            <p:cNvCxnSpPr/>
            <p:nvPr/>
          </p:nvCxnSpPr>
          <p:spPr>
            <a:xfrm>
              <a:off x="-793970" y="2958849"/>
              <a:ext cx="0" cy="1309295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5429256" y="71414"/>
          <a:ext cx="2786082" cy="131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15" imgW="3048000" imgH="1435100" progId="Equation.DSMT4">
                  <p:embed/>
                </p:oleObj>
              </mc:Choice>
              <mc:Fallback>
                <p:oleObj name="Equation" r:id="rId15" imgW="3048000" imgH="14351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71414"/>
                        <a:ext cx="2786082" cy="1311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7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44" grpId="0" animBg="1"/>
      <p:bldP spid="145" grpId="0" animBg="1"/>
      <p:bldP spid="146" grpId="0" animBg="1"/>
      <p:bldP spid="1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289" y="231031"/>
            <a:ext cx="486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非齐次线性方程组：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   </a:t>
            </a:r>
            <a:r>
              <a:rPr lang="en-US" altLang="zh-CN" sz="2400" b="1" dirty="0" smtClean="0"/>
              <a:t>   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11560" y="1268760"/>
            <a:ext cx="6768752" cy="461665"/>
            <a:chOff x="1115616" y="1561697"/>
            <a:chExt cx="676875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115616" y="1561697"/>
              <a:ext cx="676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>
                  <a:latin typeface="+mn-ea"/>
                </a:rPr>
                <a:t>若               则                                 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16193"/>
                </p:ext>
              </p:extLst>
            </p:nvPr>
          </p:nvGraphicFramePr>
          <p:xfrm>
            <a:off x="2357884" y="1667762"/>
            <a:ext cx="2070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name="Equation" r:id="rId3" imgW="2070100" imgH="355600" progId="Equation.DSMT4">
                    <p:embed/>
                  </p:oleObj>
                </mc:Choice>
                <mc:Fallback>
                  <p:oleObj name="Equation" r:id="rId3" imgW="2070100" imgH="35560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884" y="1667762"/>
                          <a:ext cx="20701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552707"/>
                </p:ext>
              </p:extLst>
            </p:nvPr>
          </p:nvGraphicFramePr>
          <p:xfrm>
            <a:off x="4966940" y="1633705"/>
            <a:ext cx="1765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" name="Equation" r:id="rId5" imgW="1765300" imgH="368300" progId="Equation.DSMT4">
                    <p:embed/>
                  </p:oleObj>
                </mc:Choice>
                <mc:Fallback>
                  <p:oleObj name="Equation" r:id="rId5" imgW="1765300" imgH="36830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940" y="1633705"/>
                          <a:ext cx="1765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611560" y="1772816"/>
            <a:ext cx="6733807" cy="474117"/>
            <a:chOff x="1150561" y="2031231"/>
            <a:chExt cx="6733807" cy="474117"/>
          </a:xfrm>
        </p:grpSpPr>
        <p:sp>
          <p:nvSpPr>
            <p:cNvPr id="13" name="TextBox 12"/>
            <p:cNvSpPr txBox="1"/>
            <p:nvPr/>
          </p:nvSpPr>
          <p:spPr>
            <a:xfrm>
              <a:off x="1150561" y="2031231"/>
              <a:ext cx="6733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>
                  <a:latin typeface="+mn-ea"/>
                </a:rPr>
                <a:t>若                则        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279887"/>
                </p:ext>
              </p:extLst>
            </p:nvPr>
          </p:nvGraphicFramePr>
          <p:xfrm>
            <a:off x="2374697" y="2060848"/>
            <a:ext cx="22860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" name="Equation" r:id="rId7" imgW="2286000" imgH="444500" progId="Equation.DSMT4">
                    <p:embed/>
                  </p:oleObj>
                </mc:Choice>
                <mc:Fallback>
                  <p:oleObj name="Equation" r:id="rId7" imgW="2286000" imgH="444500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697" y="2060848"/>
                          <a:ext cx="22860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814289"/>
                </p:ext>
              </p:extLst>
            </p:nvPr>
          </p:nvGraphicFramePr>
          <p:xfrm>
            <a:off x="5158725" y="2060848"/>
            <a:ext cx="19685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" name="Equation" r:id="rId9" imgW="1968500" imgH="444500" progId="Equation.DSMT4">
                    <p:embed/>
                  </p:oleObj>
                </mc:Choice>
                <mc:Fallback>
                  <p:oleObj name="Equation" r:id="rId9" imgW="1968500" imgH="44450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8725" y="2060848"/>
                          <a:ext cx="19685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755576" y="2823319"/>
            <a:ext cx="7776864" cy="461665"/>
            <a:chOff x="755576" y="2823319"/>
            <a:chExt cx="7776864" cy="46166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595665"/>
                </p:ext>
              </p:extLst>
            </p:nvPr>
          </p:nvGraphicFramePr>
          <p:xfrm>
            <a:off x="1176536" y="2840484"/>
            <a:ext cx="2819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" name="Equation" r:id="rId11" imgW="2819400" imgH="444500" progId="Equation.DSMT4">
                    <p:embed/>
                  </p:oleObj>
                </mc:Choice>
                <mc:Fallback>
                  <p:oleObj name="Equation" r:id="rId11" imgW="2819400" imgH="444500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536" y="2840484"/>
                          <a:ext cx="2819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组合 11"/>
            <p:cNvGrpSpPr/>
            <p:nvPr/>
          </p:nvGrpSpPr>
          <p:grpSpPr>
            <a:xfrm>
              <a:off x="755576" y="2823319"/>
              <a:ext cx="7776864" cy="461665"/>
              <a:chOff x="755576" y="2823319"/>
              <a:chExt cx="7776864" cy="4616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55576" y="2823319"/>
                <a:ext cx="7776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设                   ，         是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zh-CN" altLang="en-US" sz="2400" b="1" dirty="0" smtClean="0">
                    <a:latin typeface="+mn-ea"/>
                  </a:rPr>
                  <a:t>的基础解</a:t>
                </a:r>
                <a:endParaRPr lang="zh-CN" altLang="en-US" sz="2400" b="1" dirty="0">
                  <a:latin typeface="+mn-ea"/>
                </a:endParaRPr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2887188"/>
                  </p:ext>
                </p:extLst>
              </p:nvPr>
            </p:nvGraphicFramePr>
            <p:xfrm>
              <a:off x="4211960" y="2891284"/>
              <a:ext cx="15494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" name="Equation" r:id="rId13" imgW="1548728" imgH="393529" progId="Equation.DSMT4">
                      <p:embed/>
                    </p:oleObj>
                  </mc:Choice>
                  <mc:Fallback>
                    <p:oleObj name="Equation" r:id="rId13" imgW="1548728" imgH="393529" progId="Equation.DSMT4">
                      <p:embed/>
                      <p:pic>
                        <p:nvPicPr>
                          <p:cNvPr id="0" name="Picture 2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960" y="2891284"/>
                            <a:ext cx="15494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179512" y="3356992"/>
            <a:ext cx="7777779" cy="461665"/>
            <a:chOff x="179512" y="3356992"/>
            <a:chExt cx="7777779" cy="46166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478896"/>
                </p:ext>
              </p:extLst>
            </p:nvPr>
          </p:nvGraphicFramePr>
          <p:xfrm>
            <a:off x="755576" y="3356992"/>
            <a:ext cx="304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Equation" r:id="rId15" imgW="304668" imgH="431613" progId="Equation.DSMT4">
                    <p:embed/>
                  </p:oleObj>
                </mc:Choice>
                <mc:Fallback>
                  <p:oleObj name="Equation" r:id="rId15" imgW="304668" imgH="431613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356992"/>
                          <a:ext cx="304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79512" y="3356992"/>
              <a:ext cx="77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系， 是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 smtClean="0">
                  <a:latin typeface="+mn-ea"/>
                </a:rPr>
                <a:t>的一个特解，则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 smtClean="0">
                  <a:latin typeface="+mn-ea"/>
                </a:rPr>
                <a:t>的通解为</a:t>
              </a:r>
              <a:endParaRPr lang="zh-CN" altLang="en-US" sz="2400" b="1" dirty="0">
                <a:latin typeface="+mn-ea"/>
              </a:endParaRPr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80514"/>
              </p:ext>
            </p:extLst>
          </p:nvPr>
        </p:nvGraphicFramePr>
        <p:xfrm>
          <a:off x="2004326" y="3861048"/>
          <a:ext cx="431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Equation" r:id="rId17" imgW="4318000" imgH="444500" progId="Equation.DSMT4">
                  <p:embed/>
                </p:oleObj>
              </mc:Choice>
              <mc:Fallback>
                <p:oleObj name="Equation" r:id="rId17" imgW="4318000" imgH="4445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26" y="3861048"/>
                        <a:ext cx="431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23528" y="655755"/>
            <a:ext cx="1944216" cy="560161"/>
            <a:chOff x="323528" y="655755"/>
            <a:chExt cx="1944216" cy="560161"/>
          </a:xfrm>
        </p:grpSpPr>
        <p:sp>
          <p:nvSpPr>
            <p:cNvPr id="29" name="矩形 28"/>
            <p:cNvSpPr/>
            <p:nvPr/>
          </p:nvSpPr>
          <p:spPr>
            <a:xfrm>
              <a:off x="323528" y="655755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28" y="692696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解的性质</a:t>
              </a:r>
              <a:endParaRPr lang="zh-CN" altLang="en-US" sz="28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3528" y="2239931"/>
            <a:ext cx="1728192" cy="560161"/>
            <a:chOff x="323528" y="2239931"/>
            <a:chExt cx="1728192" cy="560161"/>
          </a:xfrm>
        </p:grpSpPr>
        <p:sp>
          <p:nvSpPr>
            <p:cNvPr id="32" name="矩形 31"/>
            <p:cNvSpPr/>
            <p:nvPr/>
          </p:nvSpPr>
          <p:spPr>
            <a:xfrm>
              <a:off x="323528" y="2239931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528" y="227687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解的结构</a:t>
              </a:r>
              <a:endParaRPr lang="zh-CN" altLang="en-US" sz="28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512" y="4403452"/>
            <a:ext cx="3982180" cy="465708"/>
            <a:chOff x="179512" y="4403452"/>
            <a:chExt cx="3982180" cy="465708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4403452"/>
              <a:ext cx="3982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其中，                  为任意实数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574212"/>
                </p:ext>
              </p:extLst>
            </p:nvPr>
          </p:nvGraphicFramePr>
          <p:xfrm>
            <a:off x="1115616" y="4475460"/>
            <a:ext cx="1231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Equation" r:id="rId19" imgW="1231366" imgH="393529" progId="Equation.DSMT4">
                    <p:embed/>
                  </p:oleObj>
                </mc:Choice>
                <mc:Fallback>
                  <p:oleObj name="Equation" r:id="rId19" imgW="1231366" imgH="393529" progId="Equation.DSMT4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475460"/>
                          <a:ext cx="1231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65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95" y="1124744"/>
            <a:ext cx="796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非齐次线性方程组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特解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、对应的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齐次线性方程组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基础解系，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非齐次线性方程组的通解</a:t>
            </a:r>
            <a:r>
              <a:rPr lang="en-US" altLang="zh-CN" sz="2400" b="1" dirty="0">
                <a:solidFill>
                  <a:srgbClr val="0000FF"/>
                </a:solidFill>
              </a:rPr>
              <a:t>.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493" y="1968500"/>
            <a:ext cx="5130571" cy="1460500"/>
            <a:chOff x="1272889" y="2276872"/>
            <a:chExt cx="5130571" cy="14605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302981"/>
                </p:ext>
              </p:extLst>
            </p:nvPr>
          </p:nvGraphicFramePr>
          <p:xfrm>
            <a:off x="2364860" y="2276872"/>
            <a:ext cx="40386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Equation" r:id="rId4" imgW="4038600" imgH="1460500" progId="Equation.DSMT4">
                    <p:embed/>
                  </p:oleObj>
                </mc:Choice>
                <mc:Fallback>
                  <p:oleObj name="Equation" r:id="rId4" imgW="4038600" imgH="14605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860" y="2276872"/>
                          <a:ext cx="40386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272889" y="272926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前凸带形 17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528" y="434860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6016" y="188721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答案：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345"/>
              </p:ext>
            </p:extLst>
          </p:nvPr>
        </p:nvGraphicFramePr>
        <p:xfrm>
          <a:off x="5217492" y="2636912"/>
          <a:ext cx="288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6" imgW="2882900" imgH="520700" progId="Equation.DSMT4">
                  <p:embed/>
                </p:oleObj>
              </mc:Choice>
              <mc:Fallback>
                <p:oleObj name="Equation" r:id="rId6" imgW="2882900" imgH="5207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492" y="2636912"/>
                        <a:ext cx="2882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06872"/>
              </p:ext>
            </p:extLst>
          </p:nvPr>
        </p:nvGraphicFramePr>
        <p:xfrm>
          <a:off x="5217368" y="3501008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8" imgW="2667000" imgH="520700" progId="Equation.DSMT4">
                  <p:embed/>
                </p:oleObj>
              </mc:Choice>
              <mc:Fallback>
                <p:oleObj name="Equation" r:id="rId8" imgW="2667000" imgH="5207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368" y="3501008"/>
                        <a:ext cx="266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894844" y="404745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通解：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656143" y="4509120"/>
            <a:ext cx="3716745" cy="461665"/>
            <a:chOff x="5220072" y="4365104"/>
            <a:chExt cx="3716745" cy="461665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783191"/>
                </p:ext>
              </p:extLst>
            </p:nvPr>
          </p:nvGraphicFramePr>
          <p:xfrm>
            <a:off x="5220072" y="4455796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9" name="Equation" r:id="rId10" imgW="1536033" imgH="355446" progId="Equation.DSMT4">
                    <p:embed/>
                  </p:oleObj>
                </mc:Choice>
                <mc:Fallback>
                  <p:oleObj name="Equation" r:id="rId10" imgW="1536033" imgH="355446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4455796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6660232" y="4365104"/>
              <a:ext cx="22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zh-CN" altLang="en-US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任意实数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860032" y="234265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特解：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5644" y="306896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基础解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系：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2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95" y="1124744"/>
            <a:ext cx="796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非齐次线性方程组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特解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、对应的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齐次线性方程组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基础解系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非齐次线性方程组的通解</a:t>
            </a:r>
            <a:r>
              <a:rPr lang="en-US" altLang="zh-CN" sz="2400" b="1" dirty="0">
                <a:solidFill>
                  <a:srgbClr val="0000FF"/>
                </a:solidFill>
              </a:rPr>
              <a:t>.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493" y="1968500"/>
            <a:ext cx="5130571" cy="1460500"/>
            <a:chOff x="1272889" y="2276872"/>
            <a:chExt cx="5130571" cy="14605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341258"/>
                </p:ext>
              </p:extLst>
            </p:nvPr>
          </p:nvGraphicFramePr>
          <p:xfrm>
            <a:off x="2364860" y="2276872"/>
            <a:ext cx="40386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6" name="Equation" r:id="rId4" imgW="4038600" imgH="1460500" progId="Equation.DSMT4">
                    <p:embed/>
                  </p:oleObj>
                </mc:Choice>
                <mc:Fallback>
                  <p:oleObj name="Equation" r:id="rId4" imgW="4038600" imgH="14605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860" y="2276872"/>
                          <a:ext cx="40386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272889" y="272926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前凸带形 17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528" y="434860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6016" y="188721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答案：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90288" y="23313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特解：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90288" y="314096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基础解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系：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11920"/>
              </p:ext>
            </p:extLst>
          </p:nvPr>
        </p:nvGraphicFramePr>
        <p:xfrm>
          <a:off x="5136232" y="2620268"/>
          <a:ext cx="304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6" imgW="3048000" imgH="520700" progId="Equation.DSMT4">
                  <p:embed/>
                </p:oleObj>
              </mc:Choice>
              <mc:Fallback>
                <p:oleObj name="Equation" r:id="rId6" imgW="3048000" imgH="520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232" y="2620268"/>
                        <a:ext cx="3048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839866"/>
              </p:ext>
            </p:extLst>
          </p:nvPr>
        </p:nvGraphicFramePr>
        <p:xfrm>
          <a:off x="5119216" y="3523958"/>
          <a:ext cx="279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8" imgW="2794000" imgH="520700" progId="Equation.DSMT4">
                  <p:embed/>
                </p:oleObj>
              </mc:Choice>
              <mc:Fallback>
                <p:oleObj name="Equation" r:id="rId8" imgW="2794000" imgH="520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216" y="3523958"/>
                        <a:ext cx="2794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777087"/>
              </p:ext>
            </p:extLst>
          </p:nvPr>
        </p:nvGraphicFramePr>
        <p:xfrm>
          <a:off x="5049366" y="4079665"/>
          <a:ext cx="293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10" imgW="2933700" imgH="927100" progId="Equation.DSMT4">
                  <p:embed/>
                </p:oleObj>
              </mc:Choice>
              <mc:Fallback>
                <p:oleObj name="Equation" r:id="rId10" imgW="2933700" imgH="927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366" y="4079665"/>
                        <a:ext cx="2933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716016" y="501317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通解：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88550"/>
              </p:ext>
            </p:extLst>
          </p:nvPr>
        </p:nvGraphicFramePr>
        <p:xfrm>
          <a:off x="5581798" y="5081141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12" imgW="2552700" imgH="393700" progId="Equation.DSMT4">
                  <p:embed/>
                </p:oleObj>
              </mc:Choice>
              <mc:Fallback>
                <p:oleObj name="Equation" r:id="rId12" imgW="2552700" imgH="3937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798" y="5081141"/>
                        <a:ext cx="255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716016" y="5487615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为任意实数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-36512" y="3645024"/>
            <a:ext cx="5192333" cy="1524000"/>
            <a:chOff x="12683" y="3645024"/>
            <a:chExt cx="5192333" cy="1524000"/>
          </a:xfrm>
        </p:grpSpPr>
        <p:sp>
          <p:nvSpPr>
            <p:cNvPr id="59" name="TextBox 58"/>
            <p:cNvSpPr txBox="1"/>
            <p:nvPr/>
          </p:nvSpPr>
          <p:spPr>
            <a:xfrm>
              <a:off x="12683" y="4149080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832522"/>
                </p:ext>
              </p:extLst>
            </p:nvPr>
          </p:nvGraphicFramePr>
          <p:xfrm>
            <a:off x="1115616" y="3645024"/>
            <a:ext cx="4089400" cy="15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1" name="Equation" r:id="rId14" imgW="4089400" imgH="1524000" progId="Equation.DSMT4">
                    <p:embed/>
                  </p:oleObj>
                </mc:Choice>
                <mc:Fallback>
                  <p:oleObj name="Equation" r:id="rId14" imgW="4089400" imgH="1524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3645024"/>
                          <a:ext cx="4089400" cy="152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2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51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1408</Words>
  <Application>Microsoft Office PowerPoint</Application>
  <PresentationFormat>全屏显示(4:3)</PresentationFormat>
  <Paragraphs>345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Equation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PowerPoint 演示文稿</vt:lpstr>
      <vt:lpstr>PowerPoint 演示文稿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 线性方程组解的结构</dc:title>
  <dc:creator>卢玉贞</dc:creator>
  <cp:lastModifiedBy>卢玉贞</cp:lastModifiedBy>
  <cp:revision>51</cp:revision>
  <dcterms:created xsi:type="dcterms:W3CDTF">2015-02-01T05:16:30Z</dcterms:created>
  <dcterms:modified xsi:type="dcterms:W3CDTF">2017-05-08T02:10:49Z</dcterms:modified>
</cp:coreProperties>
</file>