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sldIdLst>
    <p:sldId id="259" r:id="rId3"/>
    <p:sldId id="260" r:id="rId4"/>
  </p:sldIdLst>
  <p:sldSz type="screen16x9" cy="6858000" cx="12192000"/>
  <p:notesSz cx="7103745" cy="10234295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9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内容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3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2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3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0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0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0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12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indent="0" marL="0">
              <a:buNone/>
              <a:defRPr sz="2800"/>
            </a:lvl1pPr>
            <a:lvl2pPr indent="0" marL="457200">
              <a:buNone/>
              <a:defRPr sz="2400"/>
            </a:lvl2pPr>
            <a:lvl3pPr indent="0" marL="914400">
              <a:buNone/>
              <a:defRPr sz="2000"/>
            </a:lvl3pPr>
            <a:lvl4pPr indent="0" marL="1371600">
              <a:buNone/>
              <a:defRPr sz="1800"/>
            </a:lvl4pPr>
            <a:lvl5pPr indent="0" marL="1828800">
              <a:buNone/>
              <a:defRPr sz="1800"/>
            </a:lvl5pPr>
            <a:lvl6pPr indent="0" marL="2286000">
              <a:buNone/>
              <a:defRPr sz="1800"/>
            </a:lvl6pPr>
            <a:lvl7pPr indent="0" marL="2743200">
              <a:buNone/>
              <a:defRPr sz="1800"/>
            </a:lvl7pPr>
            <a:lvl8pPr indent="0" marL="3200400">
              <a:buNone/>
              <a:defRPr sz="1800"/>
            </a:lvl8pPr>
            <a:lvl9pPr indent="0" marL="3657600">
              <a:buNone/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13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1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indent="0" marL="0">
              <a:buNone/>
              <a:defRPr sz="2800"/>
            </a:lvl1pPr>
            <a:lvl2pPr indent="0" marL="457200">
              <a:buNone/>
              <a:defRPr sz="2400"/>
            </a:lvl2pPr>
            <a:lvl3pPr indent="0" marL="914400">
              <a:buNone/>
              <a:defRPr sz="2000"/>
            </a:lvl3pPr>
            <a:lvl4pPr indent="0" marL="1371600">
              <a:buNone/>
              <a:defRPr sz="1800"/>
            </a:lvl4pPr>
            <a:lvl5pPr indent="0" marL="1828800">
              <a:buNone/>
              <a:defRPr sz="1800"/>
            </a:lvl5pPr>
            <a:lvl6pPr indent="0" marL="2286000">
              <a:buNone/>
              <a:defRPr sz="1800"/>
            </a:lvl6pPr>
            <a:lvl7pPr indent="0" marL="2743200">
              <a:buNone/>
              <a:defRPr sz="1800"/>
            </a:lvl7pPr>
            <a:lvl8pPr indent="0" marL="3200400">
              <a:buNone/>
              <a:defRPr sz="1800"/>
            </a:lvl8pPr>
            <a:lvl9pPr indent="0" marL="3657600">
              <a:buNone/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15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1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1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4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4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版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2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/>
      </p:grpSpPr>
      <p:pic>
        <p:nvPicPr>
          <p:cNvPr id="2097155" name="图片 4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861425" y="234950"/>
            <a:ext cx="3266440" cy="6343015"/>
          </a:xfrm>
          <a:prstGeom prst="rect"/>
        </p:spPr>
      </p:pic>
      <p:pic>
        <p:nvPicPr>
          <p:cNvPr id="2097156" name="图片 4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31430" y="234950"/>
            <a:ext cx="3266440" cy="6343015"/>
          </a:xfrm>
          <a:prstGeom prst="rect"/>
        </p:spPr>
      </p:pic>
      <p:pic>
        <p:nvPicPr>
          <p:cNvPr id="2097157" name="图片 4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007360" y="321310"/>
            <a:ext cx="3275965" cy="6333490"/>
          </a:xfrm>
          <a:prstGeom prst="rect"/>
        </p:spPr>
      </p:pic>
      <p:pic>
        <p:nvPicPr>
          <p:cNvPr id="2097158" name="图片 4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636135" y="341630"/>
            <a:ext cx="3247390" cy="6333490"/>
          </a:xfrm>
          <a:prstGeom prst="rect"/>
        </p:spPr>
      </p:pic>
      <p:pic>
        <p:nvPicPr>
          <p:cNvPr id="2097159" name="图片 39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73240" y="321310"/>
            <a:ext cx="3256915" cy="6304915"/>
          </a:xfrm>
          <a:prstGeom prst="rect"/>
        </p:spPr>
      </p:pic>
      <p:pic>
        <p:nvPicPr>
          <p:cNvPr id="2097160" name="图片 40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2352040" y="341630"/>
            <a:ext cx="3266440" cy="6323965"/>
          </a:xfrm>
          <a:prstGeom prst="rect"/>
        </p:spPr>
      </p:pic>
      <p:sp>
        <p:nvSpPr>
          <p:cNvPr id="1048593" name="文本框 5"/>
          <p:cNvSpPr txBox="1"/>
          <p:nvPr/>
        </p:nvSpPr>
        <p:spPr>
          <a:xfrm>
            <a:off x="1601470" y="1684020"/>
            <a:ext cx="113220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lang="zh-CN"/>
              <a:t>在线预约</a:t>
            </a:r>
            <a:endParaRPr altLang="en-US" b="1" lang="zh-CN"/>
          </a:p>
        </p:txBody>
      </p:sp>
      <p:sp>
        <p:nvSpPr>
          <p:cNvPr id="1048594" name="文本框 8"/>
          <p:cNvSpPr txBox="1"/>
          <p:nvPr/>
        </p:nvSpPr>
        <p:spPr>
          <a:xfrm>
            <a:off x="1601470" y="4848225"/>
            <a:ext cx="113220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lang="zh-CN"/>
              <a:t>直接上门</a:t>
            </a:r>
            <a:endParaRPr altLang="en-US" b="1" lang="zh-CN"/>
          </a:p>
        </p:txBody>
      </p:sp>
      <p:sp>
        <p:nvSpPr>
          <p:cNvPr id="1048595" name="文本框 10"/>
          <p:cNvSpPr txBox="1"/>
          <p:nvPr/>
        </p:nvSpPr>
        <p:spPr>
          <a:xfrm>
            <a:off x="3269615" y="3244850"/>
            <a:ext cx="113855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lang="zh-CN"/>
              <a:t>接车受理</a:t>
            </a:r>
            <a:endParaRPr altLang="en-US" b="1" lang="zh-CN"/>
          </a:p>
        </p:txBody>
      </p:sp>
      <p:sp>
        <p:nvSpPr>
          <p:cNvPr id="1048596" name="文本框 11"/>
          <p:cNvSpPr txBox="1"/>
          <p:nvPr/>
        </p:nvSpPr>
        <p:spPr>
          <a:xfrm>
            <a:off x="5972175" y="3244850"/>
            <a:ext cx="111823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lang="zh-CN"/>
              <a:t>结算清单</a:t>
            </a:r>
            <a:endParaRPr altLang="en-US" b="1" lang="zh-CN"/>
          </a:p>
        </p:txBody>
      </p:sp>
      <p:sp>
        <p:nvSpPr>
          <p:cNvPr id="1048597" name="文本框 12"/>
          <p:cNvSpPr txBox="1"/>
          <p:nvPr/>
        </p:nvSpPr>
        <p:spPr>
          <a:xfrm>
            <a:off x="7703185" y="1684020"/>
            <a:ext cx="121031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lang="zh-CN">
                <a:sym typeface="+mn-ea"/>
              </a:rPr>
              <a:t>微信</a:t>
            </a:r>
            <a:r>
              <a:rPr altLang="en-US" b="1" lang="zh-CN"/>
              <a:t>支付</a:t>
            </a:r>
            <a:endParaRPr altLang="en-US" b="1" lang="zh-CN"/>
          </a:p>
        </p:txBody>
      </p:sp>
      <p:sp>
        <p:nvSpPr>
          <p:cNvPr id="1048598" name="文本框 13"/>
          <p:cNvSpPr txBox="1"/>
          <p:nvPr/>
        </p:nvSpPr>
        <p:spPr>
          <a:xfrm>
            <a:off x="7703185" y="4848225"/>
            <a:ext cx="120967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lang="zh-CN"/>
              <a:t>现场支付</a:t>
            </a:r>
            <a:endParaRPr altLang="en-US" b="1" lang="zh-CN"/>
          </a:p>
        </p:txBody>
      </p:sp>
      <p:sp>
        <p:nvSpPr>
          <p:cNvPr id="1048599" name="文本框 14"/>
          <p:cNvSpPr txBox="1"/>
          <p:nvPr/>
        </p:nvSpPr>
        <p:spPr>
          <a:xfrm>
            <a:off x="9458325" y="3244850"/>
            <a:ext cx="115316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lang="zh-CN"/>
              <a:t>维修评价</a:t>
            </a:r>
            <a:endParaRPr altLang="en-US" b="1" lang="zh-CN"/>
          </a:p>
        </p:txBody>
      </p:sp>
      <p:sp>
        <p:nvSpPr>
          <p:cNvPr id="1048600" name="文本框 16"/>
          <p:cNvSpPr txBox="1"/>
          <p:nvPr/>
        </p:nvSpPr>
        <p:spPr>
          <a:xfrm>
            <a:off x="4881880" y="3244850"/>
            <a:ext cx="73660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维修</a:t>
            </a:r>
            <a:endParaRPr altLang="en-US" lang="zh-CN"/>
          </a:p>
        </p:txBody>
      </p:sp>
      <p:sp>
        <p:nvSpPr>
          <p:cNvPr id="1048601" name="文本框 17"/>
          <p:cNvSpPr txBox="1"/>
          <p:nvPr/>
        </p:nvSpPr>
        <p:spPr>
          <a:xfrm>
            <a:off x="5175885" y="341630"/>
            <a:ext cx="148780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lang="zh-CN"/>
              <a:t>汽修厂注册</a:t>
            </a:r>
            <a:endParaRPr altLang="en-US" b="1" lang="zh-CN"/>
          </a:p>
        </p:txBody>
      </p:sp>
      <p:cxnSp>
        <p:nvCxnSpPr>
          <p:cNvPr id="3145728" name="直接箭头连接符 22"/>
          <p:cNvCxnSpPr>
            <a:cxnSpLocks/>
            <a:stCxn id="1048594" idx="3"/>
            <a:endCxn id="1048595" idx="2"/>
          </p:cNvCxnSpPr>
          <p:nvPr/>
        </p:nvCxnSpPr>
        <p:spPr>
          <a:xfrm flipV="1">
            <a:off x="2733675" y="3613150"/>
            <a:ext cx="1105535" cy="1419225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箭头连接符 23"/>
          <p:cNvCxnSpPr>
            <a:cxnSpLocks/>
            <a:stCxn id="1048593" idx="3"/>
            <a:endCxn id="1048595" idx="0"/>
          </p:cNvCxnSpPr>
          <p:nvPr/>
        </p:nvCxnSpPr>
        <p:spPr>
          <a:xfrm>
            <a:off x="2733675" y="1868170"/>
            <a:ext cx="1105535" cy="137668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箭头连接符 24"/>
          <p:cNvCxnSpPr>
            <a:cxnSpLocks/>
            <a:stCxn id="1048595" idx="3"/>
            <a:endCxn id="1048600" idx="1"/>
          </p:cNvCxnSpPr>
          <p:nvPr/>
        </p:nvCxnSpPr>
        <p:spPr>
          <a:xfrm>
            <a:off x="4408170" y="3429000"/>
            <a:ext cx="473710" cy="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箭头连接符 26"/>
          <p:cNvCxnSpPr>
            <a:cxnSpLocks/>
            <a:stCxn id="1048600" idx="3"/>
            <a:endCxn id="1048596" idx="1"/>
          </p:cNvCxnSpPr>
          <p:nvPr/>
        </p:nvCxnSpPr>
        <p:spPr>
          <a:xfrm>
            <a:off x="5618480" y="3429000"/>
            <a:ext cx="353695" cy="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箭头连接符 27"/>
          <p:cNvCxnSpPr>
            <a:cxnSpLocks/>
            <a:stCxn id="1048596" idx="0"/>
            <a:endCxn id="1048597" idx="1"/>
          </p:cNvCxnSpPr>
          <p:nvPr/>
        </p:nvCxnSpPr>
        <p:spPr>
          <a:xfrm flipV="1">
            <a:off x="6531610" y="1868170"/>
            <a:ext cx="1171575" cy="137668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箭头连接符 28"/>
          <p:cNvCxnSpPr>
            <a:cxnSpLocks/>
            <a:stCxn id="1048596" idx="2"/>
            <a:endCxn id="1048598" idx="1"/>
          </p:cNvCxnSpPr>
          <p:nvPr/>
        </p:nvCxnSpPr>
        <p:spPr>
          <a:xfrm>
            <a:off x="6531610" y="3613150"/>
            <a:ext cx="1171575" cy="1419225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直接箭头连接符 29"/>
          <p:cNvCxnSpPr>
            <a:cxnSpLocks/>
            <a:stCxn id="1048597" idx="3"/>
            <a:endCxn id="1048599" idx="0"/>
          </p:cNvCxnSpPr>
          <p:nvPr/>
        </p:nvCxnSpPr>
        <p:spPr>
          <a:xfrm>
            <a:off x="8913495" y="1868170"/>
            <a:ext cx="1121410" cy="137668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箭头连接符 30"/>
          <p:cNvCxnSpPr>
            <a:cxnSpLocks/>
            <a:stCxn id="1048598" idx="3"/>
            <a:endCxn id="1048599" idx="2"/>
          </p:cNvCxnSpPr>
          <p:nvPr/>
        </p:nvCxnSpPr>
        <p:spPr>
          <a:xfrm flipV="1">
            <a:off x="8912860" y="3613150"/>
            <a:ext cx="1122045" cy="1419225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箭头连接符 31"/>
          <p:cNvCxnSpPr>
            <a:cxnSpLocks/>
            <a:stCxn id="1048599" idx="3"/>
            <a:endCxn id="1048604" idx="1"/>
          </p:cNvCxnSpPr>
          <p:nvPr/>
        </p:nvCxnSpPr>
        <p:spPr>
          <a:xfrm>
            <a:off x="10611485" y="3429000"/>
            <a:ext cx="639445" cy="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2" name="文本框 3"/>
          <p:cNvSpPr txBox="1"/>
          <p:nvPr/>
        </p:nvSpPr>
        <p:spPr>
          <a:xfrm>
            <a:off x="599440" y="341630"/>
            <a:ext cx="114554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lang="zh-CN"/>
              <a:t>车主注册</a:t>
            </a:r>
            <a:endParaRPr altLang="en-US" b="1" lang="zh-CN"/>
          </a:p>
        </p:txBody>
      </p:sp>
      <p:sp>
        <p:nvSpPr>
          <p:cNvPr id="1048603" name="文本框 4"/>
          <p:cNvSpPr txBox="1"/>
          <p:nvPr/>
        </p:nvSpPr>
        <p:spPr>
          <a:xfrm>
            <a:off x="375285" y="2919730"/>
            <a:ext cx="893445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2400" lang="zh-CN"/>
              <a:t>车主</a:t>
            </a:r>
            <a:endParaRPr altLang="en-US" b="1" sz="2400" lang="zh-CN"/>
          </a:p>
          <a:p>
            <a:r>
              <a:rPr altLang="en-US" b="1" sz="2400" lang="zh-CN"/>
              <a:t>修车</a:t>
            </a:r>
            <a:endParaRPr altLang="en-US" b="1" sz="2400" lang="zh-CN"/>
          </a:p>
        </p:txBody>
      </p:sp>
      <p:sp>
        <p:nvSpPr>
          <p:cNvPr id="1048604" name="文本框 15"/>
          <p:cNvSpPr txBox="1"/>
          <p:nvPr/>
        </p:nvSpPr>
        <p:spPr>
          <a:xfrm>
            <a:off x="11250930" y="3244850"/>
            <a:ext cx="68961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lang="zh-CN"/>
              <a:t>结束</a:t>
            </a:r>
            <a:endParaRPr altLang="en-US" b="1" lang="zh-CN"/>
          </a:p>
        </p:txBody>
      </p:sp>
      <p:cxnSp>
        <p:nvCxnSpPr>
          <p:cNvPr id="3145737" name="直接箭头连接符 18"/>
          <p:cNvCxnSpPr>
            <a:cxnSpLocks/>
            <a:stCxn id="1048603" idx="0"/>
            <a:endCxn id="1048593" idx="1"/>
          </p:cNvCxnSpPr>
          <p:nvPr/>
        </p:nvCxnSpPr>
        <p:spPr>
          <a:xfrm flipV="1">
            <a:off x="822325" y="1868170"/>
            <a:ext cx="779145" cy="105156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直接箭头连接符 19"/>
          <p:cNvCxnSpPr>
            <a:cxnSpLocks/>
            <a:stCxn id="1048603" idx="2"/>
            <a:endCxn id="1048594" idx="1"/>
          </p:cNvCxnSpPr>
          <p:nvPr/>
        </p:nvCxnSpPr>
        <p:spPr>
          <a:xfrm>
            <a:off x="822325" y="3749675"/>
            <a:ext cx="779145" cy="128270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3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14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15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18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19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5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8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31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32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" nodeType="with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35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1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">
                      <p:stCondLst>
                        <p:cond delay="indefinite"/>
                      </p:stCondLst>
                      <p:childTnLst>
                        <p:par>
                          <p:cTn fill="hold" id="43">
                            <p:stCondLst>
                              <p:cond delay="0"/>
                            </p:stCondLst>
                            <p:childTnLst>
                              <p:par>
                                <p:cTn fill="hold" id="4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6"/>
                                        <p:tgtEl>
                                          <p:spTgt spid="314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9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0">
                            <p:stCondLst>
                              <p:cond delay="500"/>
                            </p:stCondLst>
                            <p:childTnLst>
                              <p:par>
                                <p:cTn fill="hold" id="51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3"/>
                                        <p:tgtEl>
                                          <p:spTgt spid="209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4">
                      <p:stCondLst>
                        <p:cond delay="indefinite"/>
                      </p:stCondLst>
                      <p:childTnLst>
                        <p:par>
                          <p:cTn fill="hold" id="55">
                            <p:stCondLst>
                              <p:cond delay="0"/>
                            </p:stCondLst>
                            <p:childTnLst>
                              <p:par>
                                <p:cTn fill="hold" id="56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57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58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0">
                      <p:stCondLst>
                        <p:cond delay="indefinite"/>
                      </p:stCondLst>
                      <p:childTnLst>
                        <p:par>
                          <p:cTn fill="hold" id="61">
                            <p:stCondLst>
                              <p:cond delay="0"/>
                            </p:stCondLst>
                            <p:childTnLst>
                              <p:par>
                                <p:cTn fill="hold" id="6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64"/>
                                        <p:tgtEl>
                                          <p:spTgt spid="314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65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67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">
                      <p:stCondLst>
                        <p:cond delay="indefinite"/>
                      </p:stCondLst>
                      <p:childTnLst>
                        <p:par>
                          <p:cTn fill="hold" id="69">
                            <p:stCondLst>
                              <p:cond delay="0"/>
                            </p:stCondLst>
                            <p:childTnLst>
                              <p:par>
                                <p:cTn fill="hold" id="7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2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5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6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77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9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0">
                            <p:stCondLst>
                              <p:cond delay="1000"/>
                            </p:stCondLst>
                            <p:childTnLst>
                              <p:par>
                                <p:cTn fill="hold" id="81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83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4">
                      <p:stCondLst>
                        <p:cond delay="indefinite"/>
                      </p:stCondLst>
                      <p:childTnLst>
                        <p:par>
                          <p:cTn fill="hold" id="85">
                            <p:stCondLst>
                              <p:cond delay="0"/>
                            </p:stCondLst>
                            <p:childTnLst>
                              <p:par>
                                <p:cTn fill="hold" id="86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87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88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0">
                      <p:stCondLst>
                        <p:cond delay="indefinite"/>
                      </p:stCondLst>
                      <p:childTnLst>
                        <p:par>
                          <p:cTn fill="hold" id="9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94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5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97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8">
                      <p:stCondLst>
                        <p:cond delay="indefinite"/>
                      </p:stCondLst>
                      <p:childTnLst>
                        <p:par>
                          <p:cTn fill="hold" id="99">
                            <p:stCondLst>
                              <p:cond delay="0"/>
                            </p:stCondLst>
                            <p:childTnLst>
                              <p:par>
                                <p:cTn fill="hold" id="10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2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0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5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6">
                            <p:stCondLst>
                              <p:cond delay="500"/>
                            </p:stCondLst>
                            <p:childTnLst>
                              <p:par>
                                <p:cTn fill="hold" id="107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9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0">
                      <p:stCondLst>
                        <p:cond delay="indefinite"/>
                      </p:stCondLst>
                      <p:childTnLst>
                        <p:par>
                          <p:cTn fill="hold" id="111">
                            <p:stCondLst>
                              <p:cond delay="0"/>
                            </p:stCondLst>
                            <p:childTnLst>
                              <p:par>
                                <p:cTn fill="hold" id="112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113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114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11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6">
                      <p:stCondLst>
                        <p:cond delay="indefinite"/>
                      </p:stCondLst>
                      <p:childTnLst>
                        <p:par>
                          <p:cTn fill="hold" id="117">
                            <p:stCondLst>
                              <p:cond delay="0"/>
                            </p:stCondLst>
                            <p:childTnLst>
                              <p:par>
                                <p:cTn fill="hold" id="11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0"/>
                                        <p:tgtEl>
                                          <p:spTgt spid="314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2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3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4">
                            <p:stCondLst>
                              <p:cond delay="500"/>
                            </p:stCondLst>
                            <p:childTnLst>
                              <p:par>
                                <p:cTn fill="hold" id="125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7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8">
                      <p:stCondLst>
                        <p:cond delay="indefinite"/>
                      </p:stCondLst>
                      <p:childTnLst>
                        <p:par>
                          <p:cTn fill="hold" id="129">
                            <p:stCondLst>
                              <p:cond delay="0"/>
                            </p:stCondLst>
                            <p:childTnLst>
                              <p:par>
                                <p:cTn fill="hold" id="130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131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132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13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4">
                      <p:stCondLst>
                        <p:cond delay="indefinite"/>
                      </p:stCondLst>
                      <p:childTnLst>
                        <p:par>
                          <p:cTn fill="hold" id="135">
                            <p:stCondLst>
                              <p:cond delay="0"/>
                            </p:stCondLst>
                            <p:childTnLst>
                              <p:par>
                                <p:cTn fill="hold" id="136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8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39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41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2">
                      <p:stCondLst>
                        <p:cond delay="indefinite"/>
                      </p:stCondLst>
                      <p:childTnLst>
                        <p:par>
                          <p:cTn fill="hold" id="143">
                            <p:stCondLst>
                              <p:cond delay="0"/>
                            </p:stCondLst>
                            <p:childTnLst>
                              <p:par>
                                <p:cTn fill="hold" id="14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46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49"/>
                                        <p:tgtEl>
                                          <p:spTgt spid="314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0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51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53"/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4">
                            <p:stCondLst>
                              <p:cond delay="1000"/>
                            </p:stCondLst>
                            <p:childTnLst>
                              <p:par>
                                <p:cTn fill="hold" id="155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57"/>
                                        <p:tgtEl>
                                          <p:spTgt spid="314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8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159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61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2" grpId="0"/>
      <p:bldP spid="1048602" grpId="1"/>
      <p:bldP spid="1048601" grpId="0"/>
      <p:bldP spid="1048601" grpId="1"/>
      <p:bldP spid="1048603" grpId="0"/>
      <p:bldP spid="1048593" grpId="0"/>
      <p:bldP spid="1048594" grpId="0"/>
      <p:bldP spid="1048595" grpId="0"/>
      <p:bldP spid="1048600" grpId="0"/>
      <p:bldP spid="1048596" grpId="0"/>
      <p:bldP spid="1048597" grpId="0"/>
      <p:bldP spid="1048598" grpId="0"/>
      <p:bldP spid="1048599" grpId="0"/>
      <p:bldP spid="10486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/>
      </p:grpSpPr>
      <p:pic>
        <p:nvPicPr>
          <p:cNvPr id="2097152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49345" y="76835"/>
            <a:ext cx="3266440" cy="6314440"/>
          </a:xfrm>
          <a:prstGeom prst="rect"/>
        </p:spPr>
      </p:pic>
      <p:pic>
        <p:nvPicPr>
          <p:cNvPr id="2097153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28355" y="257175"/>
            <a:ext cx="3266440" cy="6343015"/>
          </a:xfrm>
          <a:prstGeom prst="rect"/>
        </p:spPr>
      </p:pic>
      <p:sp>
        <p:nvSpPr>
          <p:cNvPr id="1048586" name="文本框 6"/>
          <p:cNvSpPr txBox="1"/>
          <p:nvPr/>
        </p:nvSpPr>
        <p:spPr>
          <a:xfrm>
            <a:off x="1130300" y="1002030"/>
            <a:ext cx="114998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汽修厂</a:t>
            </a:r>
            <a:endParaRPr altLang="en-US" lang="zh-CN"/>
          </a:p>
        </p:txBody>
      </p:sp>
      <p:pic>
        <p:nvPicPr>
          <p:cNvPr id="2097154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080" y="1461135"/>
            <a:ext cx="3256915" cy="4590415"/>
          </a:xfrm>
          <a:prstGeom prst="rect"/>
        </p:spPr>
      </p:pic>
      <p:sp>
        <p:nvSpPr>
          <p:cNvPr id="1048587" name="文本框 8"/>
          <p:cNvSpPr txBox="1"/>
          <p:nvPr/>
        </p:nvSpPr>
        <p:spPr>
          <a:xfrm>
            <a:off x="7412990" y="633730"/>
            <a:ext cx="91249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车主</a:t>
            </a:r>
            <a:endParaRPr altLang="en-US" lang="zh-C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1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5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3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jinanchina</dc:creator>
  <cp:lastModifiedBy>jinanchina</cp:lastModifiedBy>
  <dcterms:created xsi:type="dcterms:W3CDTF">2017-10-30T17:31:03Z</dcterms:created>
  <dcterms:modified xsi:type="dcterms:W3CDTF">2017-11-01T09:43:13Z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