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1" r:id="rId3"/>
    <p:sldId id="262" r:id="rId4"/>
    <p:sldId id="263" r:id="rId5"/>
    <p:sldId id="264" r:id="rId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AA2BED9D-2412-482D-BA0F-E627AF24B102}" type="datetimeFigureOut">
              <a:rPr lang="de-DE" smtClean="0"/>
              <a:t>14.02.2022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555C358-AB6B-4590-A1D5-C480417F7761}" type="slidenum">
              <a:rPr lang="de-DE" smtClean="0"/>
              <a:t>‹Nr.›</a:t>
            </a:fld>
            <a:endParaRPr lang="de-DE"/>
          </a:p>
        </p:txBody>
      </p:sp>
    </p:spTree>
    <p:extLst>
      <p:ext uri="{BB962C8B-B14F-4D97-AF65-F5344CB8AC3E}">
        <p14:creationId xmlns:p14="http://schemas.microsoft.com/office/powerpoint/2010/main" val="2155901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AA2BED9D-2412-482D-BA0F-E627AF24B102}" type="datetimeFigureOut">
              <a:rPr lang="de-DE" smtClean="0"/>
              <a:t>14.02.2022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555C358-AB6B-4590-A1D5-C480417F7761}" type="slidenum">
              <a:rPr lang="de-DE" smtClean="0"/>
              <a:t>‹Nr.›</a:t>
            </a:fld>
            <a:endParaRPr lang="de-DE"/>
          </a:p>
        </p:txBody>
      </p:sp>
    </p:spTree>
    <p:extLst>
      <p:ext uri="{BB962C8B-B14F-4D97-AF65-F5344CB8AC3E}">
        <p14:creationId xmlns:p14="http://schemas.microsoft.com/office/powerpoint/2010/main" val="2648252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AA2BED9D-2412-482D-BA0F-E627AF24B102}" type="datetimeFigureOut">
              <a:rPr lang="de-DE" smtClean="0"/>
              <a:t>14.02.2022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555C358-AB6B-4590-A1D5-C480417F7761}" type="slidenum">
              <a:rPr lang="de-DE" smtClean="0"/>
              <a:t>‹Nr.›</a:t>
            </a:fld>
            <a:endParaRPr lang="de-DE"/>
          </a:p>
        </p:txBody>
      </p:sp>
    </p:spTree>
    <p:extLst>
      <p:ext uri="{BB962C8B-B14F-4D97-AF65-F5344CB8AC3E}">
        <p14:creationId xmlns:p14="http://schemas.microsoft.com/office/powerpoint/2010/main" val="788569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AA2BED9D-2412-482D-BA0F-E627AF24B102}" type="datetimeFigureOut">
              <a:rPr lang="de-DE" smtClean="0"/>
              <a:t>14.02.2022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555C358-AB6B-4590-A1D5-C480417F7761}" type="slidenum">
              <a:rPr lang="de-DE" smtClean="0"/>
              <a:t>‹Nr.›</a:t>
            </a:fld>
            <a:endParaRPr lang="de-DE"/>
          </a:p>
        </p:txBody>
      </p:sp>
    </p:spTree>
    <p:extLst>
      <p:ext uri="{BB962C8B-B14F-4D97-AF65-F5344CB8AC3E}">
        <p14:creationId xmlns:p14="http://schemas.microsoft.com/office/powerpoint/2010/main" val="307993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Formatvorlagen des Textmasters bearbeiten</a:t>
            </a:r>
          </a:p>
        </p:txBody>
      </p:sp>
      <p:sp>
        <p:nvSpPr>
          <p:cNvPr id="4" name="Datumsplatzhalter 3"/>
          <p:cNvSpPr>
            <a:spLocks noGrp="1"/>
          </p:cNvSpPr>
          <p:nvPr>
            <p:ph type="dt" sz="half" idx="10"/>
          </p:nvPr>
        </p:nvSpPr>
        <p:spPr/>
        <p:txBody>
          <a:bodyPr/>
          <a:lstStyle/>
          <a:p>
            <a:fld id="{AA2BED9D-2412-482D-BA0F-E627AF24B102}" type="datetimeFigureOut">
              <a:rPr lang="de-DE" smtClean="0"/>
              <a:t>14.02.2022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555C358-AB6B-4590-A1D5-C480417F7761}" type="slidenum">
              <a:rPr lang="de-DE" smtClean="0"/>
              <a:t>‹Nr.›</a:t>
            </a:fld>
            <a:endParaRPr lang="de-DE"/>
          </a:p>
        </p:txBody>
      </p:sp>
    </p:spTree>
    <p:extLst>
      <p:ext uri="{BB962C8B-B14F-4D97-AF65-F5344CB8AC3E}">
        <p14:creationId xmlns:p14="http://schemas.microsoft.com/office/powerpoint/2010/main" val="1437453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AA2BED9D-2412-482D-BA0F-E627AF24B102}" type="datetimeFigureOut">
              <a:rPr lang="de-DE" smtClean="0"/>
              <a:t>14.02.2022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D555C358-AB6B-4590-A1D5-C480417F7761}" type="slidenum">
              <a:rPr lang="de-DE" smtClean="0"/>
              <a:t>‹Nr.›</a:t>
            </a:fld>
            <a:endParaRPr lang="de-DE"/>
          </a:p>
        </p:txBody>
      </p:sp>
    </p:spTree>
    <p:extLst>
      <p:ext uri="{BB962C8B-B14F-4D97-AF65-F5344CB8AC3E}">
        <p14:creationId xmlns:p14="http://schemas.microsoft.com/office/powerpoint/2010/main" val="532095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AA2BED9D-2412-482D-BA0F-E627AF24B102}" type="datetimeFigureOut">
              <a:rPr lang="de-DE" smtClean="0"/>
              <a:t>14.02.2022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D555C358-AB6B-4590-A1D5-C480417F7761}" type="slidenum">
              <a:rPr lang="de-DE" smtClean="0"/>
              <a:t>‹Nr.›</a:t>
            </a:fld>
            <a:endParaRPr lang="de-DE"/>
          </a:p>
        </p:txBody>
      </p:sp>
    </p:spTree>
    <p:extLst>
      <p:ext uri="{BB962C8B-B14F-4D97-AF65-F5344CB8AC3E}">
        <p14:creationId xmlns:p14="http://schemas.microsoft.com/office/powerpoint/2010/main" val="3231343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AA2BED9D-2412-482D-BA0F-E627AF24B102}" type="datetimeFigureOut">
              <a:rPr lang="de-DE" smtClean="0"/>
              <a:t>14.02.2022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D555C358-AB6B-4590-A1D5-C480417F7761}" type="slidenum">
              <a:rPr lang="de-DE" smtClean="0"/>
              <a:t>‹Nr.›</a:t>
            </a:fld>
            <a:endParaRPr lang="de-DE"/>
          </a:p>
        </p:txBody>
      </p:sp>
    </p:spTree>
    <p:extLst>
      <p:ext uri="{BB962C8B-B14F-4D97-AF65-F5344CB8AC3E}">
        <p14:creationId xmlns:p14="http://schemas.microsoft.com/office/powerpoint/2010/main" val="3606059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AA2BED9D-2412-482D-BA0F-E627AF24B102}" type="datetimeFigureOut">
              <a:rPr lang="de-DE" smtClean="0"/>
              <a:t>14.02.2022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D555C358-AB6B-4590-A1D5-C480417F7761}" type="slidenum">
              <a:rPr lang="de-DE" smtClean="0"/>
              <a:t>‹Nr.›</a:t>
            </a:fld>
            <a:endParaRPr lang="de-DE"/>
          </a:p>
        </p:txBody>
      </p:sp>
    </p:spTree>
    <p:extLst>
      <p:ext uri="{BB962C8B-B14F-4D97-AF65-F5344CB8AC3E}">
        <p14:creationId xmlns:p14="http://schemas.microsoft.com/office/powerpoint/2010/main" val="803073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AA2BED9D-2412-482D-BA0F-E627AF24B102}" type="datetimeFigureOut">
              <a:rPr lang="de-DE" smtClean="0"/>
              <a:t>14.02.2022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D555C358-AB6B-4590-A1D5-C480417F7761}" type="slidenum">
              <a:rPr lang="de-DE" smtClean="0"/>
              <a:t>‹Nr.›</a:t>
            </a:fld>
            <a:endParaRPr lang="de-DE"/>
          </a:p>
        </p:txBody>
      </p:sp>
    </p:spTree>
    <p:extLst>
      <p:ext uri="{BB962C8B-B14F-4D97-AF65-F5344CB8AC3E}">
        <p14:creationId xmlns:p14="http://schemas.microsoft.com/office/powerpoint/2010/main" val="1701332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AA2BED9D-2412-482D-BA0F-E627AF24B102}" type="datetimeFigureOut">
              <a:rPr lang="de-DE" smtClean="0"/>
              <a:t>14.02.2022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D555C358-AB6B-4590-A1D5-C480417F7761}" type="slidenum">
              <a:rPr lang="de-DE" smtClean="0"/>
              <a:t>‹Nr.›</a:t>
            </a:fld>
            <a:endParaRPr lang="de-DE"/>
          </a:p>
        </p:txBody>
      </p:sp>
    </p:spTree>
    <p:extLst>
      <p:ext uri="{BB962C8B-B14F-4D97-AF65-F5344CB8AC3E}">
        <p14:creationId xmlns:p14="http://schemas.microsoft.com/office/powerpoint/2010/main" val="2887833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2BED9D-2412-482D-BA0F-E627AF24B102}" type="datetimeFigureOut">
              <a:rPr lang="de-DE" smtClean="0"/>
              <a:t>14.02.2022</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55C358-AB6B-4590-A1D5-C480417F7761}" type="slidenum">
              <a:rPr lang="de-DE" smtClean="0"/>
              <a:t>‹Nr.›</a:t>
            </a:fld>
            <a:endParaRPr lang="de-DE"/>
          </a:p>
        </p:txBody>
      </p:sp>
    </p:spTree>
    <p:extLst>
      <p:ext uri="{BB962C8B-B14F-4D97-AF65-F5344CB8AC3E}">
        <p14:creationId xmlns:p14="http://schemas.microsoft.com/office/powerpoint/2010/main" val="510810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978330" y="362131"/>
            <a:ext cx="5721531" cy="849721"/>
          </a:xfrm>
        </p:spPr>
        <p:txBody>
          <a:bodyPr>
            <a:normAutofit/>
          </a:bodyPr>
          <a:lstStyle/>
          <a:p>
            <a:pPr algn="ctr"/>
            <a:r>
              <a:rPr lang="fr-FR" sz="3200" b="1" dirty="0" smtClean="0">
                <a:solidFill>
                  <a:srgbClr val="0070C0"/>
                </a:solidFill>
              </a:rPr>
              <a:t>How </a:t>
            </a:r>
            <a:r>
              <a:rPr lang="fr-FR" sz="3200" b="1" dirty="0" err="1" smtClean="0">
                <a:solidFill>
                  <a:srgbClr val="0070C0"/>
                </a:solidFill>
              </a:rPr>
              <a:t>does</a:t>
            </a:r>
            <a:r>
              <a:rPr lang="fr-FR" sz="3200" b="1" dirty="0" smtClean="0">
                <a:solidFill>
                  <a:srgbClr val="0070C0"/>
                </a:solidFill>
              </a:rPr>
              <a:t> the web </a:t>
            </a:r>
            <a:r>
              <a:rPr lang="fr-FR" sz="3200" b="1" dirty="0" err="1" smtClean="0">
                <a:solidFill>
                  <a:srgbClr val="0070C0"/>
                </a:solidFill>
              </a:rPr>
              <a:t>work</a:t>
            </a:r>
            <a:r>
              <a:rPr lang="fr-FR" sz="3200" b="1" dirty="0" smtClean="0">
                <a:solidFill>
                  <a:srgbClr val="0070C0"/>
                </a:solidFill>
              </a:rPr>
              <a:t> ? </a:t>
            </a:r>
            <a:endParaRPr lang="de-DE" sz="3200" b="1" dirty="0">
              <a:solidFill>
                <a:srgbClr val="0070C0"/>
              </a:solidFill>
            </a:endParaRPr>
          </a:p>
        </p:txBody>
      </p:sp>
      <p:sp>
        <p:nvSpPr>
          <p:cNvPr id="3" name="Textplatzhalter 2"/>
          <p:cNvSpPr>
            <a:spLocks noGrp="1"/>
          </p:cNvSpPr>
          <p:nvPr>
            <p:ph type="body" idx="1"/>
          </p:nvPr>
        </p:nvSpPr>
        <p:spPr>
          <a:xfrm>
            <a:off x="130629" y="-117565"/>
            <a:ext cx="2700246" cy="637086"/>
          </a:xfrm>
        </p:spPr>
        <p:txBody>
          <a:bodyPr>
            <a:normAutofit/>
          </a:bodyPr>
          <a:lstStyle/>
          <a:p>
            <a:r>
              <a:rPr lang="fr-FR" sz="1800" dirty="0" smtClean="0">
                <a:solidFill>
                  <a:srgbClr val="FF0000"/>
                </a:solidFill>
              </a:rPr>
              <a:t>Checkpoint num:1</a:t>
            </a:r>
            <a:endParaRPr lang="de-DE" sz="1800" dirty="0">
              <a:solidFill>
                <a:srgbClr val="FF0000"/>
              </a:solidFill>
            </a:endParaRPr>
          </a:p>
        </p:txBody>
      </p:sp>
      <p:sp>
        <p:nvSpPr>
          <p:cNvPr id="4" name="Inhaltsplatzhalter 3"/>
          <p:cNvSpPr>
            <a:spLocks noGrp="1"/>
          </p:cNvSpPr>
          <p:nvPr>
            <p:ph sz="half" idx="2"/>
          </p:nvPr>
        </p:nvSpPr>
        <p:spPr>
          <a:xfrm>
            <a:off x="839788" y="1211853"/>
            <a:ext cx="10655526" cy="4888501"/>
          </a:xfrm>
        </p:spPr>
        <p:txBody>
          <a:bodyPr>
            <a:noAutofit/>
          </a:bodyPr>
          <a:lstStyle/>
          <a:p>
            <a:r>
              <a:rPr lang="en-US" sz="2400" dirty="0" smtClean="0"/>
              <a:t>When you enter something like Google.com the request goes to one of many special computers on the Internet known as Domaine Name Servers (DNS). All these requests are routed through various routers and switches. The domain name servers keep tables of machine names and their IP addresses, so when you type in Google.com it gets translated into a number, which identifies the computers that serve the Google Website to you, so when you want to see any page on the Web, you must initiate the activity by requesting a page using your browser .The browser asks a domain name server to translate the domain name you requested into an IP address. The browser then sends a request to that server for the page you want, using  HTTP.</a:t>
            </a:r>
          </a:p>
          <a:p>
            <a:pPr marL="0" indent="0">
              <a:buNone/>
            </a:pPr>
            <a:r>
              <a:rPr lang="en-US" sz="2400" dirty="0" smtClean="0"/>
              <a:t> When a request is made, the server usually logs the client's IP address, the document requested, the date and time it was requested.</a:t>
            </a:r>
          </a:p>
        </p:txBody>
      </p:sp>
    </p:spTree>
    <p:extLst>
      <p:ext uri="{BB962C8B-B14F-4D97-AF65-F5344CB8AC3E}">
        <p14:creationId xmlns:p14="http://schemas.microsoft.com/office/powerpoint/2010/main" val="1818642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875211" y="587829"/>
            <a:ext cx="9966960" cy="5290457"/>
          </a:xfrm>
        </p:spPr>
        <p:txBody>
          <a:bodyPr/>
          <a:lstStyle/>
          <a:p>
            <a:pPr algn="l"/>
            <a:endParaRPr lang="fr-FR" dirty="0" smtClean="0"/>
          </a:p>
          <a:p>
            <a:pPr algn="l"/>
            <a:r>
              <a:rPr lang="en-US" dirty="0" smtClean="0"/>
              <a:t>In conclusion a web works in steps :</a:t>
            </a:r>
          </a:p>
          <a:p>
            <a:pPr algn="l"/>
            <a:r>
              <a:rPr lang="en-US" dirty="0" smtClean="0"/>
              <a:t>*A user enters a URL into a browser for example, Google.com. This request is passed to a domain name server.</a:t>
            </a:r>
          </a:p>
          <a:p>
            <a:pPr algn="l"/>
            <a:r>
              <a:rPr lang="en-US" dirty="0" smtClean="0"/>
              <a:t>*The domain name server returns an IP address for the server that hosts the Website.</a:t>
            </a:r>
          </a:p>
          <a:p>
            <a:pPr algn="l"/>
            <a:r>
              <a:rPr lang="en-US" dirty="0" smtClean="0"/>
              <a:t>*The browser requests the page from the Web server using the IP address.</a:t>
            </a:r>
          </a:p>
          <a:p>
            <a:pPr algn="l"/>
            <a:r>
              <a:rPr lang="en-US" dirty="0" smtClean="0"/>
              <a:t>*The browser collects all the information and displays to your computer in the form of Web page.</a:t>
            </a:r>
          </a:p>
          <a:p>
            <a:pPr algn="l"/>
            <a:endParaRPr lang="de-DE" dirty="0"/>
          </a:p>
        </p:txBody>
      </p:sp>
    </p:spTree>
    <p:extLst>
      <p:ext uri="{BB962C8B-B14F-4D97-AF65-F5344CB8AC3E}">
        <p14:creationId xmlns:p14="http://schemas.microsoft.com/office/powerpoint/2010/main" val="988677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667692" y="116523"/>
            <a:ext cx="9144000" cy="1333454"/>
          </a:xfrm>
        </p:spPr>
        <p:txBody>
          <a:bodyPr>
            <a:normAutofit/>
          </a:bodyPr>
          <a:lstStyle/>
          <a:p>
            <a:r>
              <a:rPr lang="en-US" sz="4400" dirty="0" smtClean="0">
                <a:solidFill>
                  <a:srgbClr val="0070C0"/>
                </a:solidFill>
              </a:rPr>
              <a:t>What do you need to be a web developer?</a:t>
            </a:r>
            <a:endParaRPr lang="de-DE" sz="4400" dirty="0">
              <a:solidFill>
                <a:srgbClr val="0070C0"/>
              </a:solidFill>
            </a:endParaRPr>
          </a:p>
        </p:txBody>
      </p:sp>
      <p:sp>
        <p:nvSpPr>
          <p:cNvPr id="3" name="Untertitel 2"/>
          <p:cNvSpPr>
            <a:spLocks noGrp="1"/>
          </p:cNvSpPr>
          <p:nvPr>
            <p:ph type="subTitle" idx="1"/>
          </p:nvPr>
        </p:nvSpPr>
        <p:spPr>
          <a:xfrm>
            <a:off x="574766" y="1449977"/>
            <a:ext cx="10829108" cy="5185954"/>
          </a:xfrm>
        </p:spPr>
        <p:txBody>
          <a:bodyPr>
            <a:normAutofit/>
          </a:bodyPr>
          <a:lstStyle/>
          <a:p>
            <a:pPr algn="l"/>
            <a:r>
              <a:rPr lang="fr-FR" sz="3200" dirty="0" smtClean="0"/>
              <a:t>To </a:t>
            </a:r>
            <a:r>
              <a:rPr lang="fr-FR" sz="3200" dirty="0" err="1" smtClean="0"/>
              <a:t>be</a:t>
            </a:r>
            <a:r>
              <a:rPr lang="fr-FR" sz="3200" dirty="0" smtClean="0"/>
              <a:t> a web </a:t>
            </a:r>
            <a:r>
              <a:rPr lang="fr-FR" sz="3200" dirty="0" err="1" smtClean="0"/>
              <a:t>developer</a:t>
            </a:r>
            <a:r>
              <a:rPr lang="fr-FR" sz="3200" dirty="0" smtClean="0"/>
              <a:t> </a:t>
            </a:r>
            <a:r>
              <a:rPr lang="fr-FR" sz="3200" dirty="0" err="1" smtClean="0"/>
              <a:t>there</a:t>
            </a:r>
            <a:r>
              <a:rPr lang="fr-FR" sz="3200" dirty="0" smtClean="0"/>
              <a:t> are few </a:t>
            </a:r>
            <a:r>
              <a:rPr lang="fr-FR" sz="3200" dirty="0" err="1" smtClean="0"/>
              <a:t>qualities</a:t>
            </a:r>
            <a:r>
              <a:rPr lang="fr-FR" sz="3200" dirty="0" smtClean="0"/>
              <a:t> </a:t>
            </a:r>
            <a:r>
              <a:rPr lang="fr-FR" sz="3200" dirty="0" err="1" smtClean="0"/>
              <a:t>you</a:t>
            </a:r>
            <a:r>
              <a:rPr lang="fr-FR" sz="3200" dirty="0" smtClean="0"/>
              <a:t> </a:t>
            </a:r>
            <a:r>
              <a:rPr lang="fr-FR" sz="3200" dirty="0" err="1" smtClean="0"/>
              <a:t>need</a:t>
            </a:r>
            <a:r>
              <a:rPr lang="fr-FR" sz="3200" dirty="0" smtClean="0"/>
              <a:t> to have , </a:t>
            </a:r>
            <a:r>
              <a:rPr lang="fr-FR" sz="3200" dirty="0" err="1" smtClean="0"/>
              <a:t>like</a:t>
            </a:r>
            <a:r>
              <a:rPr lang="fr-FR" sz="3200" dirty="0" smtClean="0"/>
              <a:t> good communication </a:t>
            </a:r>
            <a:r>
              <a:rPr lang="fr-FR" sz="3200" dirty="0" err="1" smtClean="0"/>
              <a:t>skills</a:t>
            </a:r>
            <a:r>
              <a:rPr lang="fr-FR" sz="3200" dirty="0" smtClean="0"/>
              <a:t> (</a:t>
            </a:r>
            <a:r>
              <a:rPr lang="en-US" sz="3200" dirty="0"/>
              <a:t>w</a:t>
            </a:r>
            <a:r>
              <a:rPr lang="en-US" sz="3200" dirty="0" smtClean="0"/>
              <a:t>eb developers must work with multiple members of an organization to ensure everyone’s goals are being met through the website), love of learning (to make it as a web developer, you’ll need to have a natural curiosity), patience(a website is never fully complete), perfectionism (checking and double-checking their code, one small mistake can break an entire website) and of course every developer needs at first technical skills like (</a:t>
            </a:r>
            <a:r>
              <a:rPr lang="en-US" sz="3200" dirty="0" err="1" smtClean="0"/>
              <a:t>JavaScript,HTML,CSS,SQL</a:t>
            </a:r>
            <a:r>
              <a:rPr lang="en-US" sz="3200" dirty="0" smtClean="0"/>
              <a:t>…..)</a:t>
            </a:r>
          </a:p>
        </p:txBody>
      </p:sp>
    </p:spTree>
    <p:extLst>
      <p:ext uri="{BB962C8B-B14F-4D97-AF65-F5344CB8AC3E}">
        <p14:creationId xmlns:p14="http://schemas.microsoft.com/office/powerpoint/2010/main" val="2882530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380308" y="156754"/>
            <a:ext cx="9144000" cy="1397726"/>
          </a:xfrm>
        </p:spPr>
        <p:txBody>
          <a:bodyPr>
            <a:normAutofit/>
          </a:bodyPr>
          <a:lstStyle/>
          <a:p>
            <a:r>
              <a:rPr lang="en-US" sz="3100" dirty="0" smtClean="0">
                <a:solidFill>
                  <a:srgbClr val="0070C0"/>
                </a:solidFill>
              </a:rPr>
              <a:t>What is the role of a web developer ?</a:t>
            </a:r>
            <a:r>
              <a:rPr lang="en-US" dirty="0" smtClean="0">
                <a:solidFill>
                  <a:srgbClr val="0070C0"/>
                </a:solidFill>
              </a:rPr>
              <a:t/>
            </a:r>
            <a:br>
              <a:rPr lang="en-US" dirty="0" smtClean="0">
                <a:solidFill>
                  <a:srgbClr val="0070C0"/>
                </a:solidFill>
              </a:rPr>
            </a:br>
            <a:endParaRPr lang="de-DE" dirty="0">
              <a:solidFill>
                <a:srgbClr val="0070C0"/>
              </a:solidFill>
            </a:endParaRPr>
          </a:p>
        </p:txBody>
      </p:sp>
      <p:sp>
        <p:nvSpPr>
          <p:cNvPr id="3" name="Untertitel 2"/>
          <p:cNvSpPr>
            <a:spLocks noGrp="1"/>
          </p:cNvSpPr>
          <p:nvPr>
            <p:ph type="subTitle" idx="1"/>
          </p:nvPr>
        </p:nvSpPr>
        <p:spPr>
          <a:xfrm>
            <a:off x="431073" y="1018903"/>
            <a:ext cx="11234057" cy="5564777"/>
          </a:xfrm>
        </p:spPr>
        <p:txBody>
          <a:bodyPr>
            <a:normAutofit/>
          </a:bodyPr>
          <a:lstStyle/>
          <a:p>
            <a:pPr algn="l"/>
            <a:r>
              <a:rPr lang="en-US" dirty="0" smtClean="0"/>
              <a:t>Web developers are familiar with technology and understand how computers and web servers operate. They have also a knowledge with many software programs, web applications and web programming languages, such as (HTML), JavaScript (JS),  (CSS).</a:t>
            </a:r>
          </a:p>
          <a:p>
            <a:pPr algn="l"/>
            <a:r>
              <a:rPr lang="en-US" dirty="0" smtClean="0"/>
              <a:t>There are two types of developers; one type of developer may focus on setting up the back end of a site (back-end developer: builds and maintains the technology needed to power the components which enable the user-facing side of a website to exist. Their back end code adds utility to everything the front-end designer creates) </a:t>
            </a:r>
          </a:p>
          <a:p>
            <a:pPr algn="l"/>
            <a:r>
              <a:rPr lang="en-US" dirty="0" smtClean="0"/>
              <a:t>while another may focus on the client side to add style and functionality to the website itself (front-end developer: codes the front end of a website. While web design is the way a website looks, front end development is how that design gets implemented on the web. By integrating markup languages, design, scripts and frameworks, front-end developers create the environment for everything that users see, click, and touch) , there is also (Full stack developers: understand how every part of the web development process takes place and can guide on strategy and best practices)</a:t>
            </a:r>
          </a:p>
        </p:txBody>
      </p:sp>
    </p:spTree>
    <p:extLst>
      <p:ext uri="{BB962C8B-B14F-4D97-AF65-F5344CB8AC3E}">
        <p14:creationId xmlns:p14="http://schemas.microsoft.com/office/powerpoint/2010/main" val="4151026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182879" y="444137"/>
            <a:ext cx="11416937" cy="5943600"/>
          </a:xfrm>
        </p:spPr>
        <p:txBody>
          <a:bodyPr/>
          <a:lstStyle/>
          <a:p>
            <a:pPr algn="l"/>
            <a:r>
              <a:rPr lang="en-US" dirty="0" smtClean="0"/>
              <a:t>In conclusion ,</a:t>
            </a:r>
            <a:r>
              <a:rPr lang="en-US" dirty="0"/>
              <a:t>w</a:t>
            </a:r>
            <a:r>
              <a:rPr lang="en-US" dirty="0" smtClean="0"/>
              <a:t>eb developers construct the layout of a website, creating </a:t>
            </a:r>
            <a:r>
              <a:rPr lang="en-US" smtClean="0"/>
              <a:t>a visual interesting </a:t>
            </a:r>
            <a:r>
              <a:rPr lang="en-US" dirty="0" smtClean="0"/>
              <a:t>home page and user-friendly design, and may sometimes write content for the website. After a website is up and running, developers ensure the site is functional on all web browsers, testing and updating as needed.</a:t>
            </a:r>
          </a:p>
          <a:p>
            <a:pPr algn="l"/>
            <a:endParaRPr lang="de-DE" dirty="0"/>
          </a:p>
        </p:txBody>
      </p:sp>
    </p:spTree>
    <p:extLst>
      <p:ext uri="{BB962C8B-B14F-4D97-AF65-F5344CB8AC3E}">
        <p14:creationId xmlns:p14="http://schemas.microsoft.com/office/powerpoint/2010/main" val="113789334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642</Words>
  <Application>Microsoft Office PowerPoint</Application>
  <PresentationFormat>Breitbild</PresentationFormat>
  <Paragraphs>17</Paragraphs>
  <Slides>5</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5</vt:i4>
      </vt:variant>
    </vt:vector>
  </HeadingPairs>
  <TitlesOfParts>
    <vt:vector size="9" baseType="lpstr">
      <vt:lpstr>Arial</vt:lpstr>
      <vt:lpstr>Calibri</vt:lpstr>
      <vt:lpstr>Calibri Light</vt:lpstr>
      <vt:lpstr>Office</vt:lpstr>
      <vt:lpstr>How does the web work ? </vt:lpstr>
      <vt:lpstr>PowerPoint-Präsentation</vt:lpstr>
      <vt:lpstr>What do you need to be a web developer?</vt:lpstr>
      <vt:lpstr>What is the role of a web developer ? </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Ichrak</dc:creator>
  <cp:lastModifiedBy>Ichrak</cp:lastModifiedBy>
  <cp:revision>9</cp:revision>
  <dcterms:created xsi:type="dcterms:W3CDTF">2022-02-14T13:40:49Z</dcterms:created>
  <dcterms:modified xsi:type="dcterms:W3CDTF">2022-02-14T16:16:12Z</dcterms:modified>
</cp:coreProperties>
</file>