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63" r:id="rId5"/>
    <p:sldId id="258" r:id="rId6"/>
    <p:sldId id="260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Στυλ κύριου υπότιτλου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6E932E-73B2-4166-8C46-BE604C6985D9}" type="datetimeFigureOut">
              <a:rPr lang="el-GR" smtClean="0"/>
              <a:pPr/>
              <a:t>20/1/2017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8FF0B1-B4BB-4CAA-8214-7D93A0C3EC10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4" y="5357826"/>
            <a:ext cx="2880320" cy="996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3438" y="4643446"/>
            <a:ext cx="414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/>
              <a:t>Για τα πλαίσια του μαθήματος</a:t>
            </a:r>
          </a:p>
          <a:p>
            <a:pPr algn="ctr"/>
            <a:r>
              <a:rPr lang="el-GR" sz="2000" dirty="0" smtClean="0"/>
              <a:t>ΜΗΧΑΝΙΚΗ ΛΟΓΙΣΜΙΚΟΥ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276872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Διαδικτυακή Εφαρμογή </a:t>
            </a:r>
            <a:r>
              <a:rPr lang="en-US" sz="3200" dirty="0" smtClean="0"/>
              <a:t>online </a:t>
            </a:r>
          </a:p>
          <a:p>
            <a:r>
              <a:rPr lang="en-US" sz="3200" dirty="0" smtClean="0"/>
              <a:t>Meeting Scheduler</a:t>
            </a:r>
            <a:endParaRPr lang="el-GR" sz="3200" dirty="0"/>
          </a:p>
        </p:txBody>
      </p:sp>
      <p:sp>
        <p:nvSpPr>
          <p:cNvPr id="10" name="9 - Ορθογώνιο"/>
          <p:cNvSpPr/>
          <p:nvPr/>
        </p:nvSpPr>
        <p:spPr>
          <a:xfrm>
            <a:off x="1000100" y="92867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Web Intelligence Meeting Scheduler</a:t>
            </a:r>
            <a:endParaRPr lang="el-GR" sz="3600" dirty="0" smtClean="0"/>
          </a:p>
          <a:p>
            <a:pPr algn="ctr"/>
            <a:r>
              <a:rPr lang="en-US" sz="3600" dirty="0" smtClean="0"/>
              <a:t>WIMS</a:t>
            </a:r>
            <a:endParaRPr lang="el-GR" sz="3600" dirty="0"/>
          </a:p>
        </p:txBody>
      </p:sp>
      <p:sp>
        <p:nvSpPr>
          <p:cNvPr id="11" name="10 - TextBox"/>
          <p:cNvSpPr txBox="1"/>
          <p:nvPr/>
        </p:nvSpPr>
        <p:spPr>
          <a:xfrm>
            <a:off x="642910" y="4143380"/>
            <a:ext cx="364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Ιωάννης </a:t>
            </a:r>
            <a:r>
              <a:rPr lang="el-GR" sz="2400" dirty="0" err="1" smtClean="0"/>
              <a:t>Χριστούδης</a:t>
            </a:r>
            <a:endParaRPr lang="el-GR" sz="2400" dirty="0" smtClean="0"/>
          </a:p>
          <a:p>
            <a:r>
              <a:rPr lang="el-GR" sz="2400" dirty="0" err="1" smtClean="0"/>
              <a:t>Μίντης</a:t>
            </a:r>
            <a:r>
              <a:rPr lang="el-GR" sz="2400" dirty="0" smtClean="0"/>
              <a:t> Δημήτριος</a:t>
            </a:r>
          </a:p>
          <a:p>
            <a:r>
              <a:rPr lang="el-GR" sz="2400" dirty="0" err="1" smtClean="0"/>
              <a:t>Μεριμάνης</a:t>
            </a:r>
            <a:r>
              <a:rPr lang="el-GR" sz="2400" dirty="0" smtClean="0"/>
              <a:t> Θεοχάρης</a:t>
            </a:r>
          </a:p>
          <a:p>
            <a:r>
              <a:rPr lang="el-GR" sz="2400" dirty="0" smtClean="0"/>
              <a:t>Άγγελος Κωνσταντίνου</a:t>
            </a:r>
            <a:endParaRPr lang="el-GR" sz="2400" dirty="0"/>
          </a:p>
        </p:txBody>
      </p:sp>
    </p:spTree>
    <p:extLst>
      <p:ext uri="{BB962C8B-B14F-4D97-AF65-F5344CB8AC3E}">
        <p14:creationId xmlns="" xmlns:p14="http://schemas.microsoft.com/office/powerpoint/2010/main" val="389719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pPr algn="ctr">
              <a:buNone/>
            </a:pPr>
            <a:r>
              <a:rPr lang="el-GR" sz="7200" dirty="0" smtClean="0"/>
              <a:t>ΕΥΧΑΡΙΣΤΟΥΜΕ</a:t>
            </a:r>
            <a:endParaRPr lang="el-GR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42955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795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Τεχνολογία Συστήματος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i="1" u="sng" dirty="0" smtClean="0">
                <a:latin typeface="+mj-lt"/>
              </a:rPr>
              <a:t>Τεχνολογικές Λειτουργικές Απαιτήσεις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Login(</a:t>
            </a:r>
            <a:r>
              <a:rPr lang="el-GR" sz="2400" dirty="0" smtClean="0">
                <a:latin typeface="+mj-lt"/>
              </a:rPr>
              <a:t>Προτεραιότητα: Υψηλή)</a:t>
            </a:r>
            <a:r>
              <a:rPr lang="en-US" sz="2400" dirty="0" smtClean="0">
                <a:latin typeface="+mj-lt"/>
              </a:rPr>
              <a:t>.</a:t>
            </a:r>
            <a:endParaRPr lang="el-GR" sz="2400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Sign up</a:t>
            </a:r>
            <a:r>
              <a:rPr lang="en-US" sz="2400" dirty="0">
                <a:latin typeface="+mj-lt"/>
              </a:rPr>
              <a:t>(</a:t>
            </a:r>
            <a:r>
              <a:rPr lang="el-GR" sz="2400" dirty="0">
                <a:latin typeface="+mj-lt"/>
              </a:rPr>
              <a:t>Προτεραιότητα: Υψηλή</a:t>
            </a:r>
            <a:r>
              <a:rPr lang="el-GR" sz="2400" dirty="0" smtClean="0">
                <a:latin typeface="+mj-lt"/>
              </a:rPr>
              <a:t>)</a:t>
            </a:r>
            <a:r>
              <a:rPr lang="en-US" sz="2400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l-GR" sz="2400" dirty="0" smtClean="0">
                <a:latin typeface="+mj-lt"/>
              </a:rPr>
              <a:t>Καταχώρηση </a:t>
            </a:r>
            <a:r>
              <a:rPr lang="en-US" sz="2400" dirty="0" smtClean="0">
                <a:latin typeface="+mj-lt"/>
              </a:rPr>
              <a:t>Meeting</a:t>
            </a:r>
            <a:r>
              <a:rPr lang="el-GR" sz="2400" dirty="0" smtClean="0">
                <a:latin typeface="+mj-lt"/>
              </a:rPr>
              <a:t>- Χαρακτηριστικά</a:t>
            </a:r>
            <a:r>
              <a:rPr lang="en-US" sz="2400" dirty="0" smtClean="0">
                <a:latin typeface="+mj-lt"/>
              </a:rPr>
              <a:t>(</a:t>
            </a:r>
            <a:r>
              <a:rPr lang="el-GR" sz="2400" dirty="0">
                <a:latin typeface="+mj-lt"/>
              </a:rPr>
              <a:t>Προτεραιότητα: Υψηλή</a:t>
            </a:r>
            <a:r>
              <a:rPr lang="el-GR" sz="2400" dirty="0" smtClean="0">
                <a:latin typeface="+mj-lt"/>
              </a:rPr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Admin </a:t>
            </a:r>
            <a:r>
              <a:rPr lang="el-GR" sz="2400" dirty="0" smtClean="0">
                <a:latin typeface="+mj-lt"/>
              </a:rPr>
              <a:t>μέρος διαχείρισης της Βάσης</a:t>
            </a:r>
            <a:r>
              <a:rPr lang="en-US" sz="2400" dirty="0">
                <a:latin typeface="+mj-lt"/>
              </a:rPr>
              <a:t>(</a:t>
            </a:r>
            <a:r>
              <a:rPr lang="el-GR" sz="2400" dirty="0">
                <a:latin typeface="+mj-lt"/>
              </a:rPr>
              <a:t>Προτεραιότητα: Υψηλή</a:t>
            </a:r>
            <a:r>
              <a:rPr lang="el-GR" sz="2400" dirty="0" smtClean="0">
                <a:latin typeface="+mj-lt"/>
              </a:rPr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Admin </a:t>
            </a:r>
            <a:r>
              <a:rPr lang="el-GR" sz="2400" dirty="0" smtClean="0">
                <a:latin typeface="+mj-lt"/>
              </a:rPr>
              <a:t>μέρος διαχείρισης των παραμέτρων της εφαρμογής</a:t>
            </a:r>
            <a:r>
              <a:rPr lang="en-US" sz="2400" dirty="0">
                <a:latin typeface="+mj-lt"/>
              </a:rPr>
              <a:t>(</a:t>
            </a:r>
            <a:r>
              <a:rPr lang="el-GR" sz="2400" dirty="0">
                <a:latin typeface="+mj-lt"/>
              </a:rPr>
              <a:t>Προτεραιότητα: Υψηλή</a:t>
            </a:r>
            <a:r>
              <a:rPr lang="el-GR" sz="2400" dirty="0" smtClean="0">
                <a:latin typeface="+mj-lt"/>
              </a:rPr>
              <a:t>).</a:t>
            </a:r>
            <a:endParaRPr lang="el-GR" sz="2400" dirty="0">
              <a:latin typeface="+mj-lt"/>
            </a:endParaRP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9518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Τεχνολογία Συστήματος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i="1" u="sng" dirty="0">
                <a:latin typeface="+mj-lt"/>
              </a:rPr>
              <a:t>Τεχνολογικές </a:t>
            </a:r>
            <a:r>
              <a:rPr lang="el-GR" i="1" u="sng" dirty="0" smtClean="0">
                <a:latin typeface="+mj-lt"/>
              </a:rPr>
              <a:t>Μη Λειτουργικές Απαιτήσεις</a:t>
            </a:r>
          </a:p>
          <a:p>
            <a:pPr>
              <a:buFont typeface="Wingdings" pitchFamily="2" charset="2"/>
              <a:buChar char="q"/>
            </a:pPr>
            <a:r>
              <a:rPr lang="el-GR" dirty="0" smtClean="0">
                <a:latin typeface="+mj-lt"/>
              </a:rPr>
              <a:t>Απόκριση Συστήματος σε λογικό χρονικό διάστημα</a:t>
            </a:r>
            <a:r>
              <a:rPr lang="en-US" dirty="0">
                <a:latin typeface="+mj-lt"/>
              </a:rPr>
              <a:t>(</a:t>
            </a:r>
            <a:r>
              <a:rPr lang="el-GR" dirty="0">
                <a:latin typeface="+mj-lt"/>
              </a:rPr>
              <a:t>Προτεραιότητα: Υψηλή)</a:t>
            </a:r>
            <a:r>
              <a:rPr lang="en-US" dirty="0" smtClean="0">
                <a:latin typeface="+mj-lt"/>
              </a:rPr>
              <a:t>.</a:t>
            </a:r>
            <a:endParaRPr lang="el-GR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l-GR" dirty="0" smtClean="0">
                <a:latin typeface="+mj-lt"/>
              </a:rPr>
              <a:t>Φιλικό προς τον χρήστη/Εύχρηστο</a:t>
            </a:r>
            <a:r>
              <a:rPr lang="en-US" dirty="0" smtClean="0">
                <a:latin typeface="+mj-lt"/>
              </a:rPr>
              <a:t>(</a:t>
            </a:r>
            <a:r>
              <a:rPr lang="el-GR" dirty="0">
                <a:latin typeface="+mj-lt"/>
              </a:rPr>
              <a:t>Προτεραιότητα: Υψηλή)</a:t>
            </a:r>
            <a:r>
              <a:rPr lang="en-US" dirty="0">
                <a:latin typeface="+mj-lt"/>
              </a:rPr>
              <a:t>.</a:t>
            </a:r>
            <a:endParaRPr lang="el-GR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l-GR" dirty="0" smtClean="0">
                <a:latin typeface="+mj-lt"/>
              </a:rPr>
              <a:t>Ανθεκτικό σε λάθος δεδομένα εισόδου</a:t>
            </a:r>
            <a:r>
              <a:rPr lang="en-US" dirty="0">
                <a:latin typeface="+mj-lt"/>
              </a:rPr>
              <a:t>(</a:t>
            </a:r>
            <a:r>
              <a:rPr lang="el-GR" dirty="0">
                <a:latin typeface="+mj-lt"/>
              </a:rPr>
              <a:t>Προτεραιότητα: Υψηλή)</a:t>
            </a:r>
            <a:r>
              <a:rPr lang="en-US" dirty="0">
                <a:latin typeface="+mj-lt"/>
              </a:rPr>
              <a:t>.</a:t>
            </a:r>
            <a:endParaRPr lang="el-GR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l-GR" dirty="0" smtClean="0">
                <a:latin typeface="+mj-lt"/>
              </a:rPr>
              <a:t>Προστασία προσωπικών δεδομένων/Ασφάλεια</a:t>
            </a:r>
            <a:r>
              <a:rPr lang="en-US" dirty="0">
                <a:latin typeface="+mj-lt"/>
              </a:rPr>
              <a:t>(</a:t>
            </a:r>
            <a:r>
              <a:rPr lang="el-GR" dirty="0">
                <a:latin typeface="+mj-lt"/>
              </a:rPr>
              <a:t>Προτεραιότητα: Υψηλή)</a:t>
            </a:r>
            <a:r>
              <a:rPr lang="en-US" dirty="0">
                <a:latin typeface="+mj-lt"/>
              </a:rPr>
              <a:t>.</a:t>
            </a:r>
            <a:endParaRPr lang="el-GR" dirty="0">
              <a:latin typeface="+mj-lt"/>
            </a:endParaRPr>
          </a:p>
          <a:p>
            <a:pPr marL="0" indent="0">
              <a:buNone/>
            </a:pPr>
            <a:endParaRPr lang="el-GR" dirty="0">
              <a:latin typeface="+mj-lt"/>
            </a:endParaRP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8273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 </a:t>
            </a:r>
            <a:r>
              <a:rPr lang="en-US" sz="1800" dirty="0" smtClean="0"/>
              <a:t>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CSS3, </a:t>
            </a:r>
          </a:p>
          <a:p>
            <a:endParaRPr lang="en-US" dirty="0" smtClean="0"/>
          </a:p>
          <a:p>
            <a:r>
              <a:rPr lang="en-US" dirty="0" smtClean="0"/>
              <a:t>BOOTSTRAP 3</a:t>
            </a:r>
          </a:p>
          <a:p>
            <a:endParaRPr lang="en-US" dirty="0" smtClean="0"/>
          </a:p>
          <a:p>
            <a:r>
              <a:rPr lang="en-US" dirty="0" smtClean="0"/>
              <a:t>PHP5 - object oriented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583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 </a:t>
            </a:r>
            <a:r>
              <a:rPr lang="en-US" sz="2000" dirty="0" smtClean="0"/>
              <a:t>2/2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/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l-GR" dirty="0" smtClean="0"/>
              <a:t> </a:t>
            </a:r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882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Προκλήσεις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rmAutofit/>
          </a:bodyPr>
          <a:lstStyle/>
          <a:p>
            <a:r>
              <a:rPr lang="el-GR" sz="3600" dirty="0" smtClean="0"/>
              <a:t>Η συνοχή του σχεδιασμού</a:t>
            </a:r>
          </a:p>
          <a:p>
            <a:r>
              <a:rPr lang="el-GR" sz="3600" dirty="0" smtClean="0"/>
              <a:t>Οι επιδόσεις</a:t>
            </a:r>
          </a:p>
          <a:p>
            <a:r>
              <a:rPr lang="el-GR" sz="3600" dirty="0" smtClean="0"/>
              <a:t> Η ασφάλεια</a:t>
            </a:r>
          </a:p>
          <a:p>
            <a:r>
              <a:rPr lang="el-GR" sz="3600" dirty="0" smtClean="0"/>
              <a:t> Η αξιοπιστία</a:t>
            </a:r>
          </a:p>
          <a:p>
            <a:r>
              <a:rPr lang="el-GR" sz="3600" dirty="0" smtClean="0"/>
              <a:t>Η ευχρηστία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Τελικό Αποτέλεσμα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/>
          <a:lstStyle/>
          <a:p>
            <a:r>
              <a:rPr lang="el-GR" sz="3200" dirty="0" smtClean="0"/>
              <a:t>Συναντήσεις  </a:t>
            </a:r>
            <a:r>
              <a:rPr lang="el-GR" sz="3200" dirty="0" err="1" smtClean="0"/>
              <a:t>Ομαδας</a:t>
            </a:r>
            <a:endParaRPr lang="el-GR" sz="3200" dirty="0" smtClean="0"/>
          </a:p>
          <a:p>
            <a:r>
              <a:rPr lang="en-US" sz="3200" dirty="0" smtClean="0"/>
              <a:t>M</a:t>
            </a:r>
            <a:r>
              <a:rPr lang="en-US" sz="3200" dirty="0" smtClean="0"/>
              <a:t>essenger Meetings</a:t>
            </a:r>
            <a:endParaRPr lang="en-US" sz="3200" dirty="0" smtClean="0"/>
          </a:p>
          <a:p>
            <a:r>
              <a:rPr lang="en-US" sz="3200" dirty="0" smtClean="0"/>
              <a:t>Usability Test</a:t>
            </a:r>
            <a:endParaRPr lang="en-US" sz="3200" dirty="0" smtClean="0"/>
          </a:p>
          <a:p>
            <a:r>
              <a:rPr lang="el-GR" sz="3200" dirty="0" smtClean="0"/>
              <a:t>Δ</a:t>
            </a:r>
            <a:r>
              <a:rPr lang="el-GR" sz="3200" dirty="0" smtClean="0"/>
              <a:t>οκιμές </a:t>
            </a:r>
            <a:r>
              <a:rPr lang="el-GR" sz="3200" dirty="0" err="1" smtClean="0"/>
              <a:t>Λογισμικου</a:t>
            </a:r>
            <a:r>
              <a:rPr lang="el-GR" sz="3200" dirty="0" smtClean="0"/>
              <a:t>-Διορθώσεις</a:t>
            </a:r>
            <a:endParaRPr lang="el-GR" sz="3200" dirty="0" smtClean="0"/>
          </a:p>
          <a:p>
            <a:r>
              <a:rPr lang="el-GR" sz="3200" dirty="0" err="1" smtClean="0"/>
              <a:t>΄Ελεγχοι</a:t>
            </a:r>
            <a:endParaRPr lang="el-GR" sz="3200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Usability Test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207900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l-GR" dirty="0" err="1" smtClean="0"/>
              <a:t>έθοδο</a:t>
            </a:r>
            <a:r>
              <a:rPr lang="el-GR" dirty="0" err="1" smtClean="0"/>
              <a:t>ς</a:t>
            </a:r>
            <a:r>
              <a:rPr lang="el-GR" dirty="0" smtClean="0"/>
              <a:t>  </a:t>
            </a:r>
            <a:r>
              <a:rPr lang="el-GR" dirty="0" smtClean="0"/>
              <a:t>διαμορφωτικής </a:t>
            </a:r>
            <a:r>
              <a:rPr lang="el-GR" dirty="0" smtClean="0"/>
              <a:t>μελέτης (</a:t>
            </a:r>
            <a:r>
              <a:rPr lang="en-US" dirty="0" err="1" smtClean="0"/>
              <a:t>formativestudy</a:t>
            </a:r>
            <a:r>
              <a:rPr lang="el-GR" dirty="0" smtClean="0"/>
              <a:t>)</a:t>
            </a:r>
          </a:p>
          <a:p>
            <a:endParaRPr lang="el-GR" dirty="0" smtClean="0"/>
          </a:p>
          <a:p>
            <a:r>
              <a:rPr lang="el-GR" dirty="0" smtClean="0"/>
              <a:t>αυτοματοποιημένο έλεγχο ( </a:t>
            </a:r>
            <a:r>
              <a:rPr lang="en-US" dirty="0" err="1" smtClean="0"/>
              <a:t>automatedstudy</a:t>
            </a:r>
            <a:r>
              <a:rPr lang="el-GR" dirty="0" smtClean="0"/>
              <a:t>)-</a:t>
            </a:r>
            <a:r>
              <a:rPr lang="en-US" dirty="0" err="1" smtClean="0"/>
              <a:t>GoogleDocs</a:t>
            </a:r>
            <a:endParaRPr lang="el-GR" dirty="0" smtClean="0"/>
          </a:p>
          <a:p>
            <a:pPr marL="880110" lvl="1" indent="-514350">
              <a:buFont typeface="Wingdings" pitchFamily="2" charset="2"/>
              <a:buChar char="ü"/>
            </a:pPr>
            <a:endParaRPr lang="el-GR" dirty="0"/>
          </a:p>
        </p:txBody>
      </p:sp>
      <p:pic>
        <p:nvPicPr>
          <p:cNvPr id="4" name="3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92070"/>
            <a:ext cx="4000496" cy="296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3892070"/>
            <a:ext cx="4214810" cy="296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οή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Ροή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Ροή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1639</TotalTime>
  <Words>185</Words>
  <Application>Microsoft Office PowerPoint</Application>
  <PresentationFormat>Προβολή στην οθόνη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Ροή</vt:lpstr>
      <vt:lpstr>Διαφάνεια 1</vt:lpstr>
      <vt:lpstr>Διαφάνεια 2</vt:lpstr>
      <vt:lpstr>Τεχνολογία Συστήματος</vt:lpstr>
      <vt:lpstr>Τεχνολογία Συστήματος</vt:lpstr>
      <vt:lpstr>Framework  1/2</vt:lpstr>
      <vt:lpstr>Framework  2/2</vt:lpstr>
      <vt:lpstr>Προκλήσεις</vt:lpstr>
      <vt:lpstr>Τελικό Αποτέλεσμα</vt:lpstr>
      <vt:lpstr>Usability Test</vt:lpstr>
      <vt:lpstr>Διαφάνεια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Ηλίας</dc:creator>
  <cp:lastModifiedBy>John</cp:lastModifiedBy>
  <cp:revision>19</cp:revision>
  <dcterms:created xsi:type="dcterms:W3CDTF">2014-01-18T11:37:05Z</dcterms:created>
  <dcterms:modified xsi:type="dcterms:W3CDTF">2017-01-20T22:24:19Z</dcterms:modified>
</cp:coreProperties>
</file>