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122365"/>
            <a:ext cx="685801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43"/>
            <a:ext cx="685801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1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8"/>
            <a:ext cx="7886712" cy="4351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5" y="6356359"/>
            <a:ext cx="3086105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60" y="6356359"/>
            <a:ext cx="20574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355215" y="-180975"/>
            <a:ext cx="7791450" cy="7037705"/>
          </a:xfrm>
          <a:prstGeom prst="rect">
            <a:avLst/>
          </a:prstGeom>
        </p:spPr>
      </p:pic>
      <p:pic>
        <p:nvPicPr>
          <p:cNvPr id="5" name="Picture 4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" y="1678305"/>
            <a:ext cx="3013075" cy="2606675"/>
          </a:xfrm>
          <a:prstGeom prst="rect">
            <a:avLst/>
          </a:prstGeom>
        </p:spPr>
      </p:pic>
      <p:pic>
        <p:nvPicPr>
          <p:cNvPr id="6" name="Picture 5" descr="text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15" y="3211195"/>
            <a:ext cx="4314190" cy="1271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b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340" y="-6985"/>
            <a:ext cx="9193530" cy="6885940"/>
          </a:xfrm>
          <a:prstGeom prst="rect">
            <a:avLst/>
          </a:prstGeom>
        </p:spPr>
      </p:pic>
      <p:pic>
        <p:nvPicPr>
          <p:cNvPr id="2" name="Picture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0" y="-33655"/>
            <a:ext cx="9193530" cy="6888480"/>
          </a:xfrm>
          <a:prstGeom prst="rect">
            <a:avLst/>
          </a:prstGeom>
        </p:spPr>
      </p:pic>
      <p:pic>
        <p:nvPicPr>
          <p:cNvPr id="8" name="Picture 7" descr="text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" y="3080385"/>
            <a:ext cx="3847465" cy="834390"/>
          </a:xfrm>
          <a:prstGeom prst="rect">
            <a:avLst/>
          </a:prstGeom>
        </p:spPr>
      </p:pic>
      <p:pic>
        <p:nvPicPr>
          <p:cNvPr id="9" name="Picture 8" descr="2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815" y="1393825"/>
            <a:ext cx="5148580" cy="44456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40660" y="798830"/>
            <a:ext cx="357886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b="1"/>
              <a:t>Pengaman Adalah :</a:t>
            </a:r>
            <a:endParaRPr lang="x-none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145415"/>
            <a:ext cx="9230995" cy="6797040"/>
          </a:xfrm>
          <a:prstGeom prst="rect">
            <a:avLst/>
          </a:prstGeom>
        </p:spPr>
      </p:pic>
      <p:pic>
        <p:nvPicPr>
          <p:cNvPr id="6" name="Picture 5" descr="text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663575"/>
            <a:ext cx="5329555" cy="1717675"/>
          </a:xfrm>
          <a:prstGeom prst="rect">
            <a:avLst/>
          </a:prstGeom>
        </p:spPr>
      </p:pic>
      <p:pic>
        <p:nvPicPr>
          <p:cNvPr id="7" name="Picture 6" descr="3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550" y="-14605"/>
            <a:ext cx="9235440" cy="598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4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89965" y="4450080"/>
            <a:ext cx="10510520" cy="1002665"/>
          </a:xfrm>
          <a:prstGeom prst="rect">
            <a:avLst/>
          </a:prstGeom>
        </p:spPr>
      </p:pic>
      <p:pic>
        <p:nvPicPr>
          <p:cNvPr id="7" name="Picture 6" descr="text4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3573145"/>
            <a:ext cx="8191500" cy="658495"/>
          </a:xfrm>
          <a:prstGeom prst="rect">
            <a:avLst/>
          </a:prstGeom>
        </p:spPr>
      </p:pic>
      <p:pic>
        <p:nvPicPr>
          <p:cNvPr id="5" name="Picture 4" descr="text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75" y="4283075"/>
            <a:ext cx="5022850" cy="1176655"/>
          </a:xfrm>
          <a:prstGeom prst="rect">
            <a:avLst/>
          </a:prstGeom>
        </p:spPr>
      </p:pic>
      <p:pic>
        <p:nvPicPr>
          <p:cNvPr id="4" name="Picture 3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" y="-10160"/>
            <a:ext cx="9138920" cy="3694430"/>
          </a:xfrm>
          <a:prstGeom prst="rect">
            <a:avLst/>
          </a:prstGeom>
        </p:spPr>
      </p:pic>
      <p:pic>
        <p:nvPicPr>
          <p:cNvPr id="8" name="Picture 7" descr="text4.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35" y="5924550"/>
            <a:ext cx="8510905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5.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9030" y="3684905"/>
            <a:ext cx="2314575" cy="3192145"/>
          </a:xfrm>
          <a:prstGeom prst="rect">
            <a:avLst/>
          </a:prstGeom>
        </p:spPr>
      </p:pic>
      <p:pic>
        <p:nvPicPr>
          <p:cNvPr id="6" name="Picture 5" descr="5.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5" y="4396105"/>
            <a:ext cx="4171315" cy="1842770"/>
          </a:xfrm>
          <a:prstGeom prst="rect">
            <a:avLst/>
          </a:prstGeom>
        </p:spPr>
      </p:pic>
      <p:pic>
        <p:nvPicPr>
          <p:cNvPr id="8" name="Picture 7" descr="5.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945" y="1500505"/>
            <a:ext cx="3542665" cy="2421890"/>
          </a:xfrm>
          <a:prstGeom prst="rect">
            <a:avLst/>
          </a:prstGeom>
        </p:spPr>
      </p:pic>
      <p:pic>
        <p:nvPicPr>
          <p:cNvPr id="5" name="Picture 4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605" y="-22225"/>
            <a:ext cx="9182735" cy="7997825"/>
          </a:xfrm>
          <a:prstGeom prst="rect">
            <a:avLst/>
          </a:prstGeom>
        </p:spPr>
      </p:pic>
      <p:pic>
        <p:nvPicPr>
          <p:cNvPr id="4" name="Picture 3" descr="5.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755" y="716915"/>
            <a:ext cx="6348730" cy="544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977963 " pathEditMode="relative" rAng="0" ptsTypes="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2 -0.979352 L 0.000000 0.000093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8715" y="-2256155"/>
            <a:ext cx="13238480" cy="9914890"/>
          </a:xfrm>
          <a:prstGeom prst="rect">
            <a:avLst/>
          </a:prstGeom>
        </p:spPr>
      </p:pic>
      <p:pic>
        <p:nvPicPr>
          <p:cNvPr id="8" name="Picture 7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" y="-1905"/>
            <a:ext cx="9143365" cy="6847840"/>
          </a:xfrm>
          <a:prstGeom prst="rect">
            <a:avLst/>
          </a:prstGeom>
        </p:spPr>
      </p:pic>
      <p:pic>
        <p:nvPicPr>
          <p:cNvPr id="4" name="Picture 3" descr="6.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0" y="1821180"/>
            <a:ext cx="2901950" cy="4487545"/>
          </a:xfrm>
          <a:prstGeom prst="rect">
            <a:avLst/>
          </a:prstGeom>
        </p:spPr>
      </p:pic>
      <p:pic>
        <p:nvPicPr>
          <p:cNvPr id="5" name="Picture 4" descr="6.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05" y="1800225"/>
            <a:ext cx="2901950" cy="4487545"/>
          </a:xfrm>
          <a:prstGeom prst="rect">
            <a:avLst/>
          </a:prstGeom>
        </p:spPr>
      </p:pic>
      <p:pic>
        <p:nvPicPr>
          <p:cNvPr id="6" name="Picture 5" descr="6.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80" y="1863725"/>
            <a:ext cx="2931795" cy="4533900"/>
          </a:xfrm>
          <a:prstGeom prst="rect">
            <a:avLst/>
          </a:prstGeom>
        </p:spPr>
      </p:pic>
      <p:pic>
        <p:nvPicPr>
          <p:cNvPr id="7" name="Picture 6" descr="6.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460" y="1868170"/>
            <a:ext cx="2920365" cy="4516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/home/ichsan/Documents/Laporan/PPT/7.4.png7.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3688397" y="-2256155"/>
            <a:ext cx="13237845" cy="9914890"/>
          </a:xfrm>
          <a:prstGeom prst="rect">
            <a:avLst/>
          </a:prstGeom>
        </p:spPr>
      </p:pic>
      <p:pic>
        <p:nvPicPr>
          <p:cNvPr id="8" name="Picture 7" descr="/home/ichsan/Documents/Laporan/PPT/7.4.png7.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5397" y="-1905"/>
            <a:ext cx="9142730" cy="6847840"/>
          </a:xfrm>
          <a:prstGeom prst="rect">
            <a:avLst/>
          </a:prstGeom>
        </p:spPr>
      </p:pic>
      <p:pic>
        <p:nvPicPr>
          <p:cNvPr id="4" name="Picture 3" descr="/home/ichsan/Documents/Laporan/PPT/7.1.png7.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64640" y="1821498"/>
            <a:ext cx="2901950" cy="4486910"/>
          </a:xfrm>
          <a:prstGeom prst="rect">
            <a:avLst/>
          </a:prstGeom>
        </p:spPr>
      </p:pic>
      <p:pic>
        <p:nvPicPr>
          <p:cNvPr id="5" name="Picture 4" descr="/home/ichsan/Documents/Laporan/PPT/7.2.png7.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04105" y="1800543"/>
            <a:ext cx="2901950" cy="4486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Kingsoft Office WPP</Application>
  <PresentationFormat>Widescreen</PresentationFormat>
  <Paragraphs>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ichsan</dc:creator>
  <cp:lastModifiedBy>ichsan</cp:lastModifiedBy>
  <cp:revision>6</cp:revision>
  <dcterms:created xsi:type="dcterms:W3CDTF">2018-02-25T10:28:45Z</dcterms:created>
  <dcterms:modified xsi:type="dcterms:W3CDTF">2018-02-25T10:28:45Z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