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77450" cy="75628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12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6240" y="176940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36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12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6240" y="4060440"/>
            <a:ext cx="291996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301680"/>
            <a:ext cx="9069120" cy="585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0880" y="406044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0880" y="1769400"/>
            <a:ext cx="442548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3640" y="4060440"/>
            <a:ext cx="9069120" cy="2091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680"/>
            <a:ext cx="906912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3640" y="1769400"/>
            <a:ext cx="9069120" cy="4385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6760" cy="7562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-365760" y="-182880"/>
            <a:ext cx="10698480" cy="7955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 presetSubtype="4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525240" y="1441080"/>
            <a:ext cx="9027000" cy="54730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525240" y="1441080"/>
            <a:ext cx="9027000" cy="5473080"/>
          </a:xfrm>
          <a:prstGeom prst="rect">
            <a:avLst/>
          </a:prstGeom>
          <a:ln>
            <a:noFill/>
          </a:ln>
        </p:spPr>
      </p:pic>
      <p:pic>
        <p:nvPicPr>
          <p:cNvPr id="43" name="" descr=""/>
          <p:cNvPicPr/>
          <p:nvPr/>
        </p:nvPicPr>
        <p:blipFill>
          <a:blip r:embed="rId4"/>
          <a:stretch/>
        </p:blipFill>
        <p:spPr>
          <a:xfrm>
            <a:off x="525240" y="1441080"/>
            <a:ext cx="9027000" cy="5473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"/>
                            </p:stCondLst>
                            <p:childTnLst>
                              <p:par>
                                <p:cTn id="22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3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2316960" y="1504800"/>
            <a:ext cx="5089320" cy="5491440"/>
          </a:xfrm>
          <a:prstGeom prst="rect">
            <a:avLst/>
          </a:prstGeom>
          <a:ln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2316960" y="1504800"/>
            <a:ext cx="5089320" cy="549144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4"/>
          <a:stretch/>
        </p:blipFill>
        <p:spPr>
          <a:xfrm>
            <a:off x="2316960" y="1504800"/>
            <a:ext cx="5089320" cy="549144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5"/>
          <a:stretch/>
        </p:blipFill>
        <p:spPr>
          <a:xfrm>
            <a:off x="2316960" y="1504800"/>
            <a:ext cx="5089320" cy="5491440"/>
          </a:xfrm>
          <a:prstGeom prst="rect">
            <a:avLst/>
          </a:prstGeom>
          <a:ln>
            <a:noFill/>
          </a:ln>
        </p:spPr>
      </p:pic>
      <p:pic>
        <p:nvPicPr>
          <p:cNvPr id="49" name="" descr=""/>
          <p:cNvPicPr/>
          <p:nvPr/>
        </p:nvPicPr>
        <p:blipFill>
          <a:blip r:embed="rId6"/>
          <a:stretch/>
        </p:blipFill>
        <p:spPr>
          <a:xfrm>
            <a:off x="2316960" y="1504800"/>
            <a:ext cx="5089320" cy="549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7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8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9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nodeType="clickEffect" fill="hold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10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647280" y="1371600"/>
            <a:ext cx="8496720" cy="532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06" dur="indefinite" restart="never" nodeType="tmRoot">
          <p:childTnLst>
            <p:seq>
              <p:cTn id="107" dur="indefinite" nodeType="mainSeq">
                <p:childTnLst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nodeType="clickEffect" fill="hold" presetClass="entr" presetID="2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edge" transition="in">
                                      <p:cBhvr additive="repl">
                                        <p:cTn id="1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xit" presetID="20">
                                  <p:stCondLst>
                                    <p:cond delay="0"/>
                                  </p:stCondLst>
                                  <p:childTnLst>
                                    <p:animEffect filter="wedge" transition="out">
                                      <p:cBhvr additive="repl">
                                        <p:cTn id="1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543320" y="1736640"/>
            <a:ext cx="6990840" cy="48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18" dur="indefinite" restart="never" nodeType="tmRoot">
          <p:childTnLst>
            <p:seq>
              <p:cTn id="119" dur="indefinite" nodeType="mainSeq">
                <p:childTnLst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13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/>
        </p:blipFill>
        <p:spPr>
          <a:xfrm>
            <a:off x="1543320" y="1736640"/>
            <a:ext cx="6990840" cy="48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543320" y="1736640"/>
            <a:ext cx="6990840" cy="48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62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1543320" y="1736640"/>
            <a:ext cx="6990840" cy="48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49" dur="indefinite" restart="never" nodeType="tmRoot">
          <p:childTnLst>
            <p:seq>
              <p:cTn id="150" dur="indefinite" nodeType="mainSeq">
                <p:childTnLst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6760" cy="7562160"/>
          </a:xfrm>
          <a:prstGeom prst="rect">
            <a:avLst/>
          </a:prstGeom>
          <a:ln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1543320" y="1736640"/>
            <a:ext cx="6990840" cy="4881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LibreOffice/6.1.2.1$Linux_X86_64 LibreOffice_project/65905a128db06ba48db947242809d14d3f9a93fe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2018-10-16T23:08:47Z</dcterms:created>
  <dc:creator>Ichsan Azmi</dc:creator>
  <dc:description/>
  <dc:language>en-US</dc:language>
  <cp:lastModifiedBy>Ichsan Azmi</cp:lastModifiedBy>
  <dcterms:modified xsi:type="dcterms:W3CDTF">2018-10-17T00:29:17Z</dcterms:modified>
  <cp:revision>8</cp:revision>
  <dc:subject/>
  <dc:title/>
</cp:coreProperties>
</file>