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54F5A1B-9389-4C32-B4C4-96E0DCC42BF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129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pull dir="u"/>
      </p:transition>
    </mc:Choice>
    <mc:Fallback>
      <p:transition spd="slow">
        <p:pull dir="u"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798120" y="0"/>
            <a:ext cx="9281880" cy="56700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129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129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129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</p:spTree>
  </p:cSld>
  <p:transition spd="slow">
    <p:pull dir="u"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1293480"/>
          </a:xfrm>
          <a:prstGeom prst="rect">
            <a:avLst/>
          </a:prstGeom>
          <a:ln>
            <a:noFill/>
          </a:ln>
        </p:spPr>
      </p:pic>
    </p:spTree>
  </p:cSld>
  <p:transition spd="slow">
    <p:pull dir="u"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2880" cy="5670000"/>
          </a:xfrm>
          <a:prstGeom prst="rect">
            <a:avLst/>
          </a:prstGeom>
          <a:ln>
            <a:noFill/>
          </a:ln>
        </p:spPr>
      </p:pic>
    </p:spTree>
  </p:cSld>
  <p:transition spd="slow">
    <p:pull dir="l"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LibreOffice/6.1.2.1$Linux_X86_64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2018-11-17T15:49:50Z</dcterms:created>
  <dc:creator>Ichsan Azmi</dc:creator>
  <dc:description/>
  <dc:language>en-US</dc:language>
  <cp:lastModifiedBy>Ichsan Azmi</cp:lastModifiedBy>
  <dcterms:modified xsi:type="dcterms:W3CDTF">2018-11-17T16:07:25Z</dcterms:modified>
  <cp:revision>3</cp:revision>
  <dc:subject/>
  <dc:title/>
</cp:coreProperties>
</file>