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Arial" panose="02080604020202020204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Arial" panose="02080604020202020204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405828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Arial" panose="02080604020202020204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76832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76832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40582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40582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Arial" panose="0208060402020202020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8320"/>
            <a:ext cx="907128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Arial" panose="02080604020202020204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560" cy="5848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Arial" panose="02080604020202020204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Arial" panose="02080604020202020204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05828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Arial" panose="02080604020202020204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60" b="0" strike="noStrike" spc="-1"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4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80604020202020204" charset="0"/>
              </a:rPr>
              <a:t>Click to edit the title text format</a:t>
            </a:r>
            <a:endParaRPr lang="en-US" sz="1800" b="0" strike="noStrike" spc="-1">
              <a:latin typeface="Arial" panose="02080604020202020204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890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4260" b="0" strike="noStrike" spc="-1">
                <a:latin typeface="Arial" panose="02080604020202020204" charset="0"/>
              </a:rPr>
              <a:t>Click to edit the outline text format</a:t>
            </a:r>
            <a:endParaRPr lang="en-US" sz="4260" b="0" strike="noStrike" spc="-1">
              <a:latin typeface="Arial" panose="02080604020202020204" charset="0"/>
            </a:endParaRPr>
          </a:p>
          <a:p>
            <a:pPr marL="864235" lvl="1" indent="-323850">
              <a:spcBef>
                <a:spcPts val="151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730" b="0" strike="noStrike" spc="-1">
                <a:latin typeface="Arial" panose="02080604020202020204" charset="0"/>
              </a:rPr>
              <a:t>Second Outline Level</a:t>
            </a:r>
            <a:endParaRPr lang="en-US" sz="3730" b="0" strike="noStrike" spc="-1">
              <a:latin typeface="Arial" panose="02080604020202020204" charset="0"/>
            </a:endParaRPr>
          </a:p>
          <a:p>
            <a:pPr marL="1296035" lvl="2" indent="-288290">
              <a:spcBef>
                <a:spcPts val="1130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latin typeface="Arial" panose="02080604020202020204" charset="0"/>
              </a:rPr>
              <a:t>Third Outline Level</a:t>
            </a:r>
            <a:endParaRPr lang="en-US" sz="3200" b="0" strike="noStrike" spc="-1">
              <a:latin typeface="Arial" panose="02080604020202020204" charset="0"/>
            </a:endParaRPr>
          </a:p>
          <a:p>
            <a:pPr marL="1727835" lvl="3" indent="-215900">
              <a:spcBef>
                <a:spcPts val="75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60" b="0" strike="noStrike" spc="-1">
                <a:latin typeface="Arial" panose="02080604020202020204" charset="0"/>
              </a:rPr>
              <a:t>Fourth Outline Level</a:t>
            </a:r>
            <a:endParaRPr lang="en-US" sz="2660" b="0" strike="noStrike" spc="-1">
              <a:latin typeface="Arial" panose="02080604020202020204" charset="0"/>
            </a:endParaRPr>
          </a:p>
          <a:p>
            <a:pPr marL="2160270" lvl="4" indent="-215900">
              <a:spcBef>
                <a:spcPts val="37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660" b="0" strike="noStrike" spc="-1">
                <a:latin typeface="Arial" panose="02080604020202020204" charset="0"/>
              </a:rPr>
              <a:t>Fifth Outline Level</a:t>
            </a:r>
            <a:endParaRPr lang="en-US" sz="2660" b="0" strike="noStrike" spc="-1">
              <a:latin typeface="Arial" panose="02080604020202020204" charset="0"/>
            </a:endParaRPr>
          </a:p>
          <a:p>
            <a:pPr marL="2592070" lvl="5" indent="-215900">
              <a:spcBef>
                <a:spcPts val="37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660" b="0" strike="noStrike" spc="-1">
                <a:latin typeface="Arial" panose="02080604020202020204" charset="0"/>
              </a:rPr>
              <a:t>Sixth Outline Level</a:t>
            </a:r>
            <a:endParaRPr lang="en-US" sz="2660" b="0" strike="noStrike" spc="-1">
              <a:latin typeface="Arial" panose="02080604020202020204" charset="0"/>
            </a:endParaRPr>
          </a:p>
          <a:p>
            <a:pPr marL="3023870" lvl="6" indent="-215900">
              <a:spcBef>
                <a:spcPts val="37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660" b="0" strike="noStrike" spc="-1">
                <a:latin typeface="Arial" panose="02080604020202020204" charset="0"/>
              </a:rPr>
              <a:t>Seventh Outline Level</a:t>
            </a:r>
            <a:endParaRPr lang="en-US" sz="2660" b="0" strike="noStrike" spc="-1"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-14605" y="-16510"/>
            <a:ext cx="10093325" cy="75787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110470" cy="756031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568800" y="1501560"/>
            <a:ext cx="9026280" cy="54723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" y="1501560"/>
            <a:ext cx="9026280" cy="547236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4"/>
          <a:stretch>
            <a:fillRect/>
          </a:stretch>
        </p:blipFill>
        <p:spPr>
          <a:xfrm>
            <a:off x="568080" y="1500840"/>
            <a:ext cx="9027000" cy="5473080"/>
          </a:xfrm>
          <a:prstGeom prst="rect">
            <a:avLst/>
          </a:prstGeom>
          <a:ln>
            <a:noFill/>
          </a:ln>
        </p:spPr>
      </p:pic>
      <p:sp>
        <p:nvSpPr>
          <p:cNvPr id="2" name="Freeform 1"/>
          <p:cNvSpPr/>
          <p:nvPr/>
        </p:nvSpPr>
        <p:spPr>
          <a:xfrm>
            <a:off x="-3810" y="38735"/>
            <a:ext cx="10123170" cy="7487920"/>
          </a:xfrm>
          <a:custGeom>
            <a:avLst/>
            <a:gdLst>
              <a:gd name="connsiteX0" fmla="*/ 0 w 15942"/>
              <a:gd name="connsiteY0" fmla="*/ 0 h 10778"/>
              <a:gd name="connsiteX1" fmla="*/ 15942 w 15942"/>
              <a:gd name="connsiteY1" fmla="*/ 100 h 10778"/>
              <a:gd name="connsiteX2" fmla="*/ 15920 w 15942"/>
              <a:gd name="connsiteY2" fmla="*/ 10778 h 10778"/>
              <a:gd name="connsiteX3" fmla="*/ 6 w 15942"/>
              <a:gd name="connsiteY3" fmla="*/ 10778 h 10778"/>
              <a:gd name="connsiteX4" fmla="*/ 0 w 15942"/>
              <a:gd name="connsiteY4" fmla="*/ 0 h 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2" h="10778">
                <a:moveTo>
                  <a:pt x="0" y="0"/>
                </a:moveTo>
                <a:lnTo>
                  <a:pt x="15942" y="100"/>
                </a:lnTo>
                <a:lnTo>
                  <a:pt x="15920" y="10778"/>
                </a:lnTo>
                <a:lnTo>
                  <a:pt x="6" y="1077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8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9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0" y="12600"/>
            <a:ext cx="10063440" cy="754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0" y="12600"/>
            <a:ext cx="10063440" cy="754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" y="12960"/>
            <a:ext cx="10062720" cy="754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Ichsan Azmi</dc:creator>
  <cp:lastModifiedBy>ichsan</cp:lastModifiedBy>
  <cp:revision>7</cp:revision>
  <dcterms:created xsi:type="dcterms:W3CDTF">2018-10-14T21:47:43Z</dcterms:created>
  <dcterms:modified xsi:type="dcterms:W3CDTF">2018-10-14T21:47:43Z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