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88" d="100"/>
          <a:sy n="88" d="100"/>
        </p:scale>
        <p:origin x="82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02A725B5-9FB8-888A-52FD-B88DEFD0D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9664" y="1851670"/>
            <a:ext cx="3384376" cy="1048242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dirty="0"/>
              <a:t>TESTING QA DAN PERANGKAT LUNAK</a:t>
            </a:r>
            <a:endParaRPr lang="ko-KR" altLang="en-US" sz="2400" dirty="0"/>
          </a:p>
          <a:p>
            <a:endParaRPr lang="en-US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BD60693-73ED-C19F-BEC3-42E009BB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ICHSAN LUTHFI MAULANA</a:t>
            </a:r>
          </a:p>
        </p:txBody>
      </p:sp>
    </p:spTree>
    <p:extLst>
      <p:ext uri="{BB962C8B-B14F-4D97-AF65-F5344CB8AC3E}">
        <p14:creationId xmlns:p14="http://schemas.microsoft.com/office/powerpoint/2010/main" val="79418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A2A37138-87D6-141C-7825-F82D1BB39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i="0" dirty="0" err="1">
                <a:effectLst/>
                <a:latin typeface="Söhne"/>
              </a:rPr>
              <a:t>Konfigurasi</a:t>
            </a:r>
            <a:r>
              <a:rPr lang="en-US" sz="3600" i="0" dirty="0">
                <a:effectLst/>
                <a:latin typeface="Söhne"/>
              </a:rPr>
              <a:t> Continuous Deployment (CD)</a:t>
            </a:r>
            <a:endParaRPr lang="en-US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0F42947-E29D-7BF9-5E10-37007C2E20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820472" cy="432048"/>
          </a:xfrm>
        </p:spPr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direktori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.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/workflows di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repositori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GitHub.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direktori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.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/workflows,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 YAML (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misalnya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ci.yml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yang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mendefinisikan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pekerjaan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CI.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konfigurasi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GitHub Actions:</a:t>
            </a:r>
          </a:p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E3187ABF-CF9E-AF76-6E09-C28E3157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563638"/>
            <a:ext cx="5722899" cy="27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1CEA3469-DC4C-5AE5-08B4-577853198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White Box Testing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9FC791C-07A4-AF4B-99C6-B52A3E22E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424936" cy="4032448"/>
          </a:xfrm>
        </p:spPr>
        <p:txBody>
          <a:bodyPr/>
          <a:lstStyle/>
          <a:p>
            <a:pPr algn="just"/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putih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di mana </a:t>
            </a:r>
            <a:r>
              <a:rPr lang="en-US" sz="2000" dirty="0" err="1"/>
              <a:t>penguji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mendalam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dan </a:t>
            </a:r>
            <a:r>
              <a:rPr lang="en-US" sz="2000" dirty="0" err="1"/>
              <a:t>struktur</a:t>
            </a:r>
            <a:r>
              <a:rPr lang="en-US" sz="2000" dirty="0"/>
              <a:t> program yang </a:t>
            </a:r>
            <a:r>
              <a:rPr lang="en-US" sz="2000" dirty="0" err="1"/>
              <a:t>diuji</a:t>
            </a:r>
            <a:r>
              <a:rPr lang="en-US" sz="2000" dirty="0"/>
              <a:t>. </a:t>
            </a:r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,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, dan </a:t>
            </a:r>
            <a:r>
              <a:rPr lang="en-US" sz="2000" dirty="0" err="1"/>
              <a:t>keamanan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Teknik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putih</a:t>
            </a:r>
            <a:r>
              <a:rPr lang="en-US" sz="2000" dirty="0"/>
              <a:t>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,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,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batas,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integrasi</a:t>
            </a:r>
            <a:r>
              <a:rPr lang="en-US" sz="2000" dirty="0"/>
              <a:t>,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, dan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4F911ED2-77A7-9EF6-0999-065D33106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59582"/>
            <a:ext cx="5436096" cy="473576"/>
          </a:xfrm>
        </p:spPr>
        <p:txBody>
          <a:bodyPr/>
          <a:lstStyle/>
          <a:p>
            <a:pPr algn="ctr"/>
            <a:r>
              <a:rPr lang="en-US" dirty="0"/>
              <a:t>Unit Test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7250E8F-994F-1842-F064-D8D841780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3888" y="1851670"/>
            <a:ext cx="5545517" cy="1069072"/>
          </a:xfrm>
        </p:spPr>
        <p:txBody>
          <a:bodyPr/>
          <a:lstStyle/>
          <a:p>
            <a:pPr algn="just"/>
            <a:r>
              <a:rPr lang="en-US" sz="1200" dirty="0"/>
              <a:t>Unit test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spesifikasinya</a:t>
            </a:r>
            <a:r>
              <a:rPr lang="en-US" sz="1200" dirty="0"/>
              <a:t>. </a:t>
            </a:r>
            <a:r>
              <a:rPr lang="en-US" sz="1200" dirty="0" err="1"/>
              <a:t>Tujuannya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mendeteksi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</a:t>
            </a:r>
          </a:p>
          <a:p>
            <a:pPr algn="just"/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5734ECDF-1FA9-C8D8-9968-7168A6F93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BC76F08-2958-76CA-FE65-C71C3FDB2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576064"/>
          </a:xfrm>
        </p:spPr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sederhana</a:t>
            </a:r>
            <a:r>
              <a:rPr lang="en-US" sz="1200" dirty="0"/>
              <a:t> yang </a:t>
            </a:r>
            <a:r>
              <a:rPr lang="en-US" sz="1200" dirty="0" err="1"/>
              <a:t>mengecek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ganjil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genap</a:t>
            </a:r>
            <a:r>
              <a:rPr lang="en-US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Hasil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memberi</a:t>
            </a:r>
            <a:r>
              <a:rPr lang="en-US" sz="1200" dirty="0"/>
              <a:t> </a:t>
            </a:r>
            <a:r>
              <a:rPr lang="en-US" sz="1200" dirty="0" err="1"/>
              <a:t>tahu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b="1" dirty="0" err="1"/>
              <a:t>cek_ganjil_genap</a:t>
            </a:r>
            <a:r>
              <a:rPr lang="en-US" sz="1200" b="1" dirty="0"/>
              <a:t>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benar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A8AFFDD-4542-8892-1FAC-372AE7833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677" r="-46804" b="-32931"/>
          <a:stretch/>
        </p:blipFill>
        <p:spPr>
          <a:xfrm>
            <a:off x="683568" y="1131590"/>
            <a:ext cx="511256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7CBF9317-E9F4-8309-09F6-3147CE1F8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4243623-74CC-0ED6-1209-47AFBDDAB1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57696"/>
            <a:ext cx="9144000" cy="517910"/>
          </a:xfrm>
        </p:spPr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solidFill>
                <a:srgbClr val="D1D5D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fr-FR" sz="120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uat</a:t>
            </a:r>
            <a:r>
              <a:rPr lang="fr-FR" sz="12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tes unit </a:t>
            </a:r>
            <a:r>
              <a:rPr lang="fr-FR" sz="120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fr-FR" sz="12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20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modul</a:t>
            </a:r>
            <a:r>
              <a:rPr lang="fr-FR" sz="12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20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fr-FR" sz="12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  <a:endParaRPr lang="fr-FR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Untuk menjalankan tes ini, kita dapat menyimpan kedua file (modul.py dan test_modul.py) dalam direktori yang sama dan menjalankan test_modul.py</a:t>
            </a:r>
            <a:endParaRPr lang="fr-FR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F6B28DB-F9FF-84EF-6605-C7DE331B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9622"/>
            <a:ext cx="354136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1CEA3469-DC4C-5AE5-08B4-577853198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9FC791C-07A4-AF4B-99C6-B52A3E22E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712968" cy="4032448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SzPts val="1400"/>
              <a:buNone/>
            </a:pP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contoh</a:t>
            </a:r>
            <a:r>
              <a:rPr lang="en-US" sz="1800" b="1" dirty="0"/>
              <a:t> di </a:t>
            </a:r>
            <a:r>
              <a:rPr lang="en-US" sz="1800" b="1" dirty="0" err="1"/>
              <a:t>atas</a:t>
            </a:r>
            <a:r>
              <a:rPr lang="en-US" sz="1800" b="1" dirty="0"/>
              <a:t>:</a:t>
            </a:r>
          </a:p>
          <a:p>
            <a:pPr marL="28575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800" dirty="0" err="1"/>
              <a:t>Menulis</a:t>
            </a:r>
            <a:r>
              <a:rPr lang="en-US" sz="1800" dirty="0"/>
              <a:t>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tes</a:t>
            </a:r>
            <a:r>
              <a:rPr lang="en-US" sz="1800" dirty="0"/>
              <a:t> yang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cek_ganjil_genap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TestModul</a:t>
            </a:r>
            <a:r>
              <a:rPr lang="en-US" sz="1800" dirty="0"/>
              <a:t> yang </a:t>
            </a:r>
            <a:r>
              <a:rPr lang="en-US" sz="1800" dirty="0" err="1"/>
              <a:t>menggantungkan</a:t>
            </a:r>
            <a:r>
              <a:rPr lang="en-US" sz="1800" dirty="0"/>
              <a:t> </a:t>
            </a:r>
            <a:r>
              <a:rPr lang="en-US" sz="1800" dirty="0" err="1"/>
              <a:t>unittest.TestCase</a:t>
            </a:r>
            <a:r>
              <a:rPr lang="en-US" sz="1800" dirty="0"/>
              <a:t>.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tes</a:t>
            </a:r>
            <a:r>
              <a:rPr lang="en-US" sz="1800" dirty="0"/>
              <a:t> unit.</a:t>
            </a:r>
          </a:p>
          <a:p>
            <a:pPr marL="28575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Di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tes</a:t>
            </a:r>
            <a:r>
              <a:rPr lang="en-US" sz="1800" dirty="0"/>
              <a:t>,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self.assertEqual</a:t>
            </a:r>
            <a:r>
              <a:rPr lang="en-US" sz="1800" dirty="0"/>
              <a:t>()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diharapkan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40D748D2-E256-BC3E-200B-C0CDD804D8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Hasil Testing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7AC58D9-7008-56C1-024E-EA33810A3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b="1" i="0" dirty="0">
              <a:solidFill>
                <a:srgbClr val="D1D5D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laporan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pengujian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berhasil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menyatakan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bahwa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semua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tes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telah</a:t>
            </a:r>
            <a:r>
              <a:rPr lang="en-US" i="0" dirty="0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 err="1"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berhasil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0817C54-1FB9-F984-E6B7-2AB5C144A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29" y="1419622"/>
            <a:ext cx="7356541" cy="30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2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1E0B30A5-A9D7-29AB-CCB7-806B3400A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Hasil Testing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28B1875-BAFA-DB04-72FC-1DCC74E47C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820472" cy="504056"/>
          </a:xfrm>
        </p:spPr>
        <p:txBody>
          <a:bodyPr/>
          <a:lstStyle/>
          <a:p>
            <a:endParaRPr lang="en-US" sz="1200" dirty="0"/>
          </a:p>
          <a:p>
            <a:endParaRPr lang="en-US" dirty="0"/>
          </a:p>
          <a:p>
            <a:r>
              <a:rPr lang="en-US" sz="1200" dirty="0"/>
              <a:t>Pada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yang </a:t>
            </a:r>
            <a:r>
              <a:rPr lang="en-US" sz="1200" dirty="0" err="1"/>
              <a:t>gagal</a:t>
            </a:r>
            <a:r>
              <a:rPr lang="en-US" sz="1200" dirty="0"/>
              <a:t>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dua </a:t>
            </a:r>
            <a:r>
              <a:rPr lang="en-US" sz="1200" dirty="0" err="1"/>
              <a:t>tes</a:t>
            </a:r>
            <a:r>
              <a:rPr lang="en-US" sz="1200" dirty="0"/>
              <a:t> </a:t>
            </a:r>
            <a:r>
              <a:rPr lang="en-US" sz="1200" dirty="0" err="1"/>
              <a:t>gagal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test_cek_ganjil_genap_genap</a:t>
            </a:r>
            <a:r>
              <a:rPr lang="en-US" sz="1200" dirty="0"/>
              <a:t> dan </a:t>
            </a:r>
            <a:r>
              <a:rPr lang="en-US" sz="1200" dirty="0" err="1"/>
              <a:t>test_cek_ganjil_genap_nol</a:t>
            </a:r>
            <a:r>
              <a:rPr lang="en-US" sz="1200" dirty="0"/>
              <a:t>.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diharapkan</a:t>
            </a:r>
            <a:r>
              <a:rPr lang="en-US" sz="1200" dirty="0"/>
              <a:t> (</a:t>
            </a:r>
            <a:r>
              <a:rPr lang="en-US" sz="1200" dirty="0" err="1"/>
              <a:t>misalnya</a:t>
            </a:r>
            <a:r>
              <a:rPr lang="en-US" sz="1200" dirty="0"/>
              <a:t>, "</a:t>
            </a:r>
            <a:r>
              <a:rPr lang="en-US" sz="1200" dirty="0" err="1"/>
              <a:t>genap</a:t>
            </a:r>
            <a:r>
              <a:rPr lang="en-US" sz="1200" dirty="0"/>
              <a:t>") dan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aktual</a:t>
            </a:r>
            <a:r>
              <a:rPr lang="en-US" sz="1200" dirty="0"/>
              <a:t> (</a:t>
            </a:r>
            <a:r>
              <a:rPr lang="en-US" sz="1200" dirty="0" err="1"/>
              <a:t>misalnya</a:t>
            </a:r>
            <a:r>
              <a:rPr lang="en-US" sz="1200" dirty="0"/>
              <a:t>, "</a:t>
            </a:r>
            <a:r>
              <a:rPr lang="en-US" sz="1200" dirty="0" err="1"/>
              <a:t>ganjil</a:t>
            </a:r>
            <a:r>
              <a:rPr lang="en-US" sz="1200" dirty="0"/>
              <a:t>").</a:t>
            </a:r>
          </a:p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909ED93-6457-1643-C37A-63DEEAC9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79" y="1563638"/>
            <a:ext cx="7358688" cy="31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E69C6D65-F2D6-0898-200A-544A8978F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Actions (CI)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094F4C6-5620-B60E-2236-9206513F3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820472" cy="432048"/>
          </a:xfrm>
        </p:spPr>
        <p:txBody>
          <a:bodyPr/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.</a:t>
            </a:r>
            <a:r>
              <a:rPr lang="en-US" dirty="0" err="1"/>
              <a:t>github</a:t>
            </a:r>
            <a:r>
              <a:rPr lang="en-US" dirty="0"/>
              <a:t>/workflows di </a:t>
            </a:r>
            <a:r>
              <a:rPr lang="en-US" dirty="0" err="1"/>
              <a:t>repositori</a:t>
            </a:r>
            <a:r>
              <a:rPr lang="en-US" dirty="0"/>
              <a:t> GitHub Kita.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.</a:t>
            </a:r>
            <a:r>
              <a:rPr lang="en-US" dirty="0" err="1"/>
              <a:t>github</a:t>
            </a:r>
            <a:r>
              <a:rPr lang="en-US" dirty="0"/>
              <a:t>/workflows, </a:t>
            </a:r>
            <a:r>
              <a:rPr lang="en-US" dirty="0" err="1"/>
              <a:t>buat</a:t>
            </a:r>
            <a:r>
              <a:rPr lang="en-US" dirty="0"/>
              <a:t> file YAML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ci.yml</a:t>
            </a:r>
            <a:r>
              <a:rPr lang="en-US" dirty="0"/>
              <a:t>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CI.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GitHub Actions:</a:t>
            </a:r>
          </a:p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01232EC-B045-0EC7-BA09-735AA852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15879"/>
            <a:ext cx="6121629" cy="24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90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422</Words>
  <Application>Microsoft Office PowerPoint</Application>
  <PresentationFormat>Peragaan Layar (16:9)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Lato</vt:lpstr>
      <vt:lpstr>Söhne</vt:lpstr>
      <vt:lpstr>Cover and End Slide Master</vt:lpstr>
      <vt:lpstr>Contents Slide Master</vt:lpstr>
      <vt:lpstr>Section Break Slide Master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setiadi panji</cp:lastModifiedBy>
  <cp:revision>99</cp:revision>
  <dcterms:created xsi:type="dcterms:W3CDTF">2016-12-05T23:26:54Z</dcterms:created>
  <dcterms:modified xsi:type="dcterms:W3CDTF">2023-11-04T07:46:18Z</dcterms:modified>
</cp:coreProperties>
</file>