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B9317-6A9F-4D5F-8A18-C387CD3361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A370146-FEA4-4D7B-A1DB-B8AED4A6EE82}">
      <dgm:prSet phldrT="[Text]"/>
      <dgm:spPr/>
      <dgm:t>
        <a:bodyPr/>
        <a:lstStyle/>
        <a:p>
          <a:r>
            <a:rPr lang="id-ID" dirty="0" err="1"/>
            <a:t>Effectivity</a:t>
          </a:r>
          <a:endParaRPr lang="en-US" dirty="0"/>
        </a:p>
      </dgm:t>
    </dgm:pt>
    <dgm:pt modelId="{4DCF6E58-59EE-45F3-B96B-ABCC703B118B}" type="parTrans" cxnId="{81ECDF34-1AAB-4444-A8C5-76A5B74E2DD4}">
      <dgm:prSet/>
      <dgm:spPr/>
      <dgm:t>
        <a:bodyPr/>
        <a:lstStyle/>
        <a:p>
          <a:endParaRPr lang="en-US"/>
        </a:p>
      </dgm:t>
    </dgm:pt>
    <dgm:pt modelId="{4E7197B7-B243-4E3B-A6DB-999EB7A1B19A}" type="sibTrans" cxnId="{81ECDF34-1AAB-4444-A8C5-76A5B74E2DD4}">
      <dgm:prSet/>
      <dgm:spPr/>
      <dgm:t>
        <a:bodyPr/>
        <a:lstStyle/>
        <a:p>
          <a:endParaRPr lang="en-US"/>
        </a:p>
      </dgm:t>
    </dgm:pt>
    <dgm:pt modelId="{B783DAE8-D434-41E5-8F8D-BB41BD290C15}">
      <dgm:prSet phldrT="[Text]"/>
      <dgm:spPr/>
      <dgm:t>
        <a:bodyPr/>
        <a:lstStyle/>
        <a:p>
          <a:r>
            <a:rPr lang="id-ID" dirty="0" err="1"/>
            <a:t>Effectivity</a:t>
          </a:r>
          <a:r>
            <a:rPr lang="id-ID" dirty="0"/>
            <a:t> </a:t>
          </a:r>
          <a:r>
            <a:rPr lang="id-ID" dirty="0" err="1"/>
            <a:t>Reporting</a:t>
          </a:r>
          <a:endParaRPr lang="en-US" dirty="0"/>
        </a:p>
      </dgm:t>
    </dgm:pt>
    <dgm:pt modelId="{BBFAC1DD-EEB4-414D-9920-5D7D52641E23}" type="parTrans" cxnId="{8175448F-88ED-4E07-8463-9EED4EDA0E63}">
      <dgm:prSet/>
      <dgm:spPr/>
      <dgm:t>
        <a:bodyPr/>
        <a:lstStyle/>
        <a:p>
          <a:endParaRPr lang="en-US"/>
        </a:p>
      </dgm:t>
    </dgm:pt>
    <dgm:pt modelId="{12166339-B513-49A2-A0BE-B5A6E58556F4}" type="sibTrans" cxnId="{8175448F-88ED-4E07-8463-9EED4EDA0E63}">
      <dgm:prSet/>
      <dgm:spPr/>
      <dgm:t>
        <a:bodyPr/>
        <a:lstStyle/>
        <a:p>
          <a:endParaRPr lang="en-US"/>
        </a:p>
      </dgm:t>
    </dgm:pt>
    <dgm:pt modelId="{C29FD658-88F0-4D1E-8E97-714C6236B2D9}">
      <dgm:prSet phldrT="[Text]"/>
      <dgm:spPr/>
      <dgm:t>
        <a:bodyPr/>
        <a:lstStyle/>
        <a:p>
          <a:r>
            <a:rPr lang="id-ID" dirty="0"/>
            <a:t>BAT Data </a:t>
          </a:r>
          <a:r>
            <a:rPr lang="id-ID" dirty="0" err="1"/>
            <a:t>Flow</a:t>
          </a:r>
          <a:r>
            <a:rPr lang="id-ID" dirty="0"/>
            <a:t> </a:t>
          </a:r>
          <a:r>
            <a:rPr lang="id-ID" dirty="0" err="1"/>
            <a:t>Monitoring</a:t>
          </a:r>
          <a:endParaRPr lang="en-US" dirty="0"/>
        </a:p>
      </dgm:t>
    </dgm:pt>
    <dgm:pt modelId="{ADDA2C04-7578-47F1-A237-51B272C52D74}" type="parTrans" cxnId="{C0933A44-B1EC-4286-B63B-3A15178B33DD}">
      <dgm:prSet/>
      <dgm:spPr/>
      <dgm:t>
        <a:bodyPr/>
        <a:lstStyle/>
        <a:p>
          <a:endParaRPr lang="en-US"/>
        </a:p>
      </dgm:t>
    </dgm:pt>
    <dgm:pt modelId="{6DC7EBAA-99E1-402B-B2A4-B69B02516D22}" type="sibTrans" cxnId="{C0933A44-B1EC-4286-B63B-3A15178B33DD}">
      <dgm:prSet/>
      <dgm:spPr/>
      <dgm:t>
        <a:bodyPr/>
        <a:lstStyle/>
        <a:p>
          <a:endParaRPr lang="en-US"/>
        </a:p>
      </dgm:t>
    </dgm:pt>
    <dgm:pt modelId="{33CD677F-0DD1-4A93-AD18-680DF397483E}">
      <dgm:prSet phldrT="[Text]"/>
      <dgm:spPr/>
      <dgm:t>
        <a:bodyPr/>
        <a:lstStyle/>
        <a:p>
          <a:r>
            <a:rPr lang="id-ID" dirty="0" err="1"/>
            <a:t>Local</a:t>
          </a:r>
          <a:r>
            <a:rPr lang="id-ID" dirty="0"/>
            <a:t> Network </a:t>
          </a:r>
          <a:r>
            <a:rPr lang="id-ID" dirty="0" err="1"/>
            <a:t>Monitoring</a:t>
          </a:r>
          <a:r>
            <a:rPr lang="id-ID" dirty="0"/>
            <a:t> </a:t>
          </a:r>
        </a:p>
      </dgm:t>
    </dgm:pt>
    <dgm:pt modelId="{10BDCF52-0F94-4E2F-9916-3C0B3983E7CB}" type="parTrans" cxnId="{85A68529-A183-445B-B8E8-E53D24D76239}">
      <dgm:prSet/>
      <dgm:spPr/>
      <dgm:t>
        <a:bodyPr/>
        <a:lstStyle/>
        <a:p>
          <a:endParaRPr lang="en-US"/>
        </a:p>
      </dgm:t>
    </dgm:pt>
    <dgm:pt modelId="{ED39F8F4-5E00-41AF-90B0-384BB76E07F7}" type="sibTrans" cxnId="{85A68529-A183-445B-B8E8-E53D24D76239}">
      <dgm:prSet/>
      <dgm:spPr/>
      <dgm:t>
        <a:bodyPr/>
        <a:lstStyle/>
        <a:p>
          <a:endParaRPr lang="en-US"/>
        </a:p>
      </dgm:t>
    </dgm:pt>
    <dgm:pt modelId="{E884520E-5F21-4957-B6B4-B33ED03B849A}">
      <dgm:prSet/>
      <dgm:spPr/>
      <dgm:t>
        <a:bodyPr/>
        <a:lstStyle/>
        <a:p>
          <a:r>
            <a:rPr lang="id-ID" dirty="0"/>
            <a:t>Sensor </a:t>
          </a:r>
          <a:r>
            <a:rPr lang="id-ID" dirty="0" err="1"/>
            <a:t>Viewer</a:t>
          </a:r>
          <a:endParaRPr lang="en-US" dirty="0"/>
        </a:p>
      </dgm:t>
    </dgm:pt>
    <dgm:pt modelId="{EC3E919C-5745-459B-89D8-B516800E2BC7}" type="parTrans" cxnId="{6B0222F9-A089-4D17-848E-DDB2AC97FDFF}">
      <dgm:prSet/>
      <dgm:spPr/>
      <dgm:t>
        <a:bodyPr/>
        <a:lstStyle/>
        <a:p>
          <a:endParaRPr lang="en-US"/>
        </a:p>
      </dgm:t>
    </dgm:pt>
    <dgm:pt modelId="{92E7F913-32FA-4B96-8F85-54725678275A}" type="sibTrans" cxnId="{6B0222F9-A089-4D17-848E-DDB2AC97FDFF}">
      <dgm:prSet/>
      <dgm:spPr/>
      <dgm:t>
        <a:bodyPr/>
        <a:lstStyle/>
        <a:p>
          <a:endParaRPr lang="en-US"/>
        </a:p>
      </dgm:t>
    </dgm:pt>
    <dgm:pt modelId="{8E974277-73F2-4301-968B-6E90B3165107}">
      <dgm:prSet/>
      <dgm:spPr/>
      <dgm:t>
        <a:bodyPr/>
        <a:lstStyle/>
        <a:p>
          <a:r>
            <a:rPr lang="id-ID" dirty="0"/>
            <a:t>SOPT </a:t>
          </a:r>
          <a:r>
            <a:rPr lang="id-ID" dirty="0" err="1"/>
            <a:t>Analysis</a:t>
          </a:r>
          <a:endParaRPr lang="en-US" dirty="0"/>
        </a:p>
      </dgm:t>
    </dgm:pt>
    <dgm:pt modelId="{74CFC090-6E21-46AF-9041-9A8CB2502695}" type="parTrans" cxnId="{33EDB9E6-BB47-4BD9-819E-2E7BB23A445A}">
      <dgm:prSet/>
      <dgm:spPr/>
      <dgm:t>
        <a:bodyPr/>
        <a:lstStyle/>
        <a:p>
          <a:endParaRPr lang="en-US"/>
        </a:p>
      </dgm:t>
    </dgm:pt>
    <dgm:pt modelId="{DE6C7153-47A4-4FA2-8282-8DE2258B2D0D}" type="sibTrans" cxnId="{33EDB9E6-BB47-4BD9-819E-2E7BB23A445A}">
      <dgm:prSet/>
      <dgm:spPr/>
      <dgm:t>
        <a:bodyPr/>
        <a:lstStyle/>
        <a:p>
          <a:endParaRPr lang="en-US"/>
        </a:p>
      </dgm:t>
    </dgm:pt>
    <dgm:pt modelId="{A59B7069-BDB2-4799-B907-E617620057DF}">
      <dgm:prSet/>
      <dgm:spPr/>
      <dgm:t>
        <a:bodyPr/>
        <a:lstStyle/>
        <a:p>
          <a:r>
            <a:rPr lang="id-ID" dirty="0"/>
            <a:t>COPT </a:t>
          </a:r>
          <a:r>
            <a:rPr lang="id-ID" dirty="0" err="1"/>
            <a:t>Analysis</a:t>
          </a:r>
          <a:endParaRPr lang="en-US" dirty="0"/>
        </a:p>
      </dgm:t>
    </dgm:pt>
    <dgm:pt modelId="{208804F9-BC5E-4B6A-8A5C-EA32ADE41AC2}" type="parTrans" cxnId="{FFAC790D-7A0F-455B-B596-1C9218F6A613}">
      <dgm:prSet/>
      <dgm:spPr/>
      <dgm:t>
        <a:bodyPr/>
        <a:lstStyle/>
        <a:p>
          <a:endParaRPr lang="en-US"/>
        </a:p>
      </dgm:t>
    </dgm:pt>
    <dgm:pt modelId="{D5A46023-70DC-489A-B60E-79F75624ABA8}" type="sibTrans" cxnId="{FFAC790D-7A0F-455B-B596-1C9218F6A613}">
      <dgm:prSet/>
      <dgm:spPr/>
      <dgm:t>
        <a:bodyPr/>
        <a:lstStyle/>
        <a:p>
          <a:endParaRPr lang="en-US"/>
        </a:p>
      </dgm:t>
    </dgm:pt>
    <dgm:pt modelId="{1EBBE29B-6BC3-4607-BC7B-61A7207235AD}">
      <dgm:prSet/>
      <dgm:spPr/>
      <dgm:t>
        <a:bodyPr/>
        <a:lstStyle/>
        <a:p>
          <a:r>
            <a:rPr lang="id-ID" dirty="0"/>
            <a:t>BAT </a:t>
          </a:r>
          <a:r>
            <a:rPr lang="id-ID" dirty="0" err="1"/>
            <a:t>Docker</a:t>
          </a:r>
          <a:r>
            <a:rPr lang="id-ID" dirty="0"/>
            <a:t> </a:t>
          </a:r>
          <a:r>
            <a:rPr lang="id-ID" dirty="0" err="1"/>
            <a:t>Monitoring</a:t>
          </a:r>
          <a:endParaRPr lang="en-US" dirty="0"/>
        </a:p>
      </dgm:t>
    </dgm:pt>
    <dgm:pt modelId="{81DCB98A-311D-4AA8-BD2C-C061A55DE6E1}" type="parTrans" cxnId="{A9A7D89A-9D51-4978-918F-D01F189FBCF7}">
      <dgm:prSet/>
      <dgm:spPr/>
      <dgm:t>
        <a:bodyPr/>
        <a:lstStyle/>
        <a:p>
          <a:endParaRPr lang="en-US"/>
        </a:p>
      </dgm:t>
    </dgm:pt>
    <dgm:pt modelId="{035825DE-3111-412E-9B63-0D720E0143EE}" type="sibTrans" cxnId="{A9A7D89A-9D51-4978-918F-D01F189FBCF7}">
      <dgm:prSet/>
      <dgm:spPr/>
      <dgm:t>
        <a:bodyPr/>
        <a:lstStyle/>
        <a:p>
          <a:endParaRPr lang="en-US"/>
        </a:p>
      </dgm:t>
    </dgm:pt>
    <dgm:pt modelId="{75AC2FE0-3E8B-48BA-8E37-C5ABFBCA9D35}" type="pres">
      <dgm:prSet presAssocID="{265B9317-6A9F-4D5F-8A18-C387CD3361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18DB68-1518-4964-8D82-028EF0FE5C11}" type="pres">
      <dgm:prSet presAssocID="{3A370146-FEA4-4D7B-A1DB-B8AED4A6EE82}" presName="hierRoot1" presStyleCnt="0">
        <dgm:presLayoutVars>
          <dgm:hierBranch val="init"/>
        </dgm:presLayoutVars>
      </dgm:prSet>
      <dgm:spPr/>
    </dgm:pt>
    <dgm:pt modelId="{9F835829-25BA-4E03-9D2D-B65F2BDC0739}" type="pres">
      <dgm:prSet presAssocID="{3A370146-FEA4-4D7B-A1DB-B8AED4A6EE82}" presName="rootComposite1" presStyleCnt="0"/>
      <dgm:spPr/>
    </dgm:pt>
    <dgm:pt modelId="{31DDAF36-2EC0-4CBD-A971-DAAEB3EC0662}" type="pres">
      <dgm:prSet presAssocID="{3A370146-FEA4-4D7B-A1DB-B8AED4A6EE82}" presName="rootText1" presStyleLbl="node0" presStyleIdx="0" presStyleCnt="1">
        <dgm:presLayoutVars>
          <dgm:chPref val="3"/>
        </dgm:presLayoutVars>
      </dgm:prSet>
      <dgm:spPr/>
    </dgm:pt>
    <dgm:pt modelId="{C46B760C-6C51-4898-8936-3592D3254E3D}" type="pres">
      <dgm:prSet presAssocID="{3A370146-FEA4-4D7B-A1DB-B8AED4A6EE82}" presName="rootConnector1" presStyleLbl="node1" presStyleIdx="0" presStyleCnt="0"/>
      <dgm:spPr/>
    </dgm:pt>
    <dgm:pt modelId="{704794B9-0BE9-481E-B0D1-01E4EB20C2C9}" type="pres">
      <dgm:prSet presAssocID="{3A370146-FEA4-4D7B-A1DB-B8AED4A6EE82}" presName="hierChild2" presStyleCnt="0"/>
      <dgm:spPr/>
    </dgm:pt>
    <dgm:pt modelId="{62F2BF3D-F351-43AB-9C32-09BA43F97976}" type="pres">
      <dgm:prSet presAssocID="{ADDA2C04-7578-47F1-A237-51B272C52D74}" presName="Name37" presStyleLbl="parChTrans1D2" presStyleIdx="0" presStyleCnt="7"/>
      <dgm:spPr/>
    </dgm:pt>
    <dgm:pt modelId="{56FB77D5-B4A3-4E7C-92B3-CB76C48ADC38}" type="pres">
      <dgm:prSet presAssocID="{C29FD658-88F0-4D1E-8E97-714C6236B2D9}" presName="hierRoot2" presStyleCnt="0">
        <dgm:presLayoutVars>
          <dgm:hierBranch val="init"/>
        </dgm:presLayoutVars>
      </dgm:prSet>
      <dgm:spPr/>
    </dgm:pt>
    <dgm:pt modelId="{1CD1B59E-EBCE-4413-91B8-EBF1CC23DB87}" type="pres">
      <dgm:prSet presAssocID="{C29FD658-88F0-4D1E-8E97-714C6236B2D9}" presName="rootComposite" presStyleCnt="0"/>
      <dgm:spPr/>
    </dgm:pt>
    <dgm:pt modelId="{4E2D0FE8-CAF2-47FA-9103-D9B3CD9FB0D8}" type="pres">
      <dgm:prSet presAssocID="{C29FD658-88F0-4D1E-8E97-714C6236B2D9}" presName="rootText" presStyleLbl="node2" presStyleIdx="0" presStyleCnt="7">
        <dgm:presLayoutVars>
          <dgm:chPref val="3"/>
        </dgm:presLayoutVars>
      </dgm:prSet>
      <dgm:spPr/>
    </dgm:pt>
    <dgm:pt modelId="{87C5085F-AE51-4D97-9465-6C95EBFC7DB3}" type="pres">
      <dgm:prSet presAssocID="{C29FD658-88F0-4D1E-8E97-714C6236B2D9}" presName="rootConnector" presStyleLbl="node2" presStyleIdx="0" presStyleCnt="7"/>
      <dgm:spPr/>
    </dgm:pt>
    <dgm:pt modelId="{CC553B81-32A4-443E-89D4-54C8871B56B9}" type="pres">
      <dgm:prSet presAssocID="{C29FD658-88F0-4D1E-8E97-714C6236B2D9}" presName="hierChild4" presStyleCnt="0"/>
      <dgm:spPr/>
    </dgm:pt>
    <dgm:pt modelId="{DA0C11C1-B8E4-415D-BF4B-CF87CC4B8198}" type="pres">
      <dgm:prSet presAssocID="{C29FD658-88F0-4D1E-8E97-714C6236B2D9}" presName="hierChild5" presStyleCnt="0"/>
      <dgm:spPr/>
    </dgm:pt>
    <dgm:pt modelId="{A24E9CBB-1506-4E18-9999-557B5C65C98F}" type="pres">
      <dgm:prSet presAssocID="{10BDCF52-0F94-4E2F-9916-3C0B3983E7CB}" presName="Name37" presStyleLbl="parChTrans1D2" presStyleIdx="1" presStyleCnt="7"/>
      <dgm:spPr/>
    </dgm:pt>
    <dgm:pt modelId="{3D117883-B570-4445-831D-8C3F505CE847}" type="pres">
      <dgm:prSet presAssocID="{33CD677F-0DD1-4A93-AD18-680DF397483E}" presName="hierRoot2" presStyleCnt="0">
        <dgm:presLayoutVars>
          <dgm:hierBranch val="init"/>
        </dgm:presLayoutVars>
      </dgm:prSet>
      <dgm:spPr/>
    </dgm:pt>
    <dgm:pt modelId="{D4ED77D4-0DC4-443D-B8B2-A879D155C9AB}" type="pres">
      <dgm:prSet presAssocID="{33CD677F-0DD1-4A93-AD18-680DF397483E}" presName="rootComposite" presStyleCnt="0"/>
      <dgm:spPr/>
    </dgm:pt>
    <dgm:pt modelId="{9A093E7E-A20A-4923-8DE7-5C9E36A88E3C}" type="pres">
      <dgm:prSet presAssocID="{33CD677F-0DD1-4A93-AD18-680DF397483E}" presName="rootText" presStyleLbl="node2" presStyleIdx="1" presStyleCnt="7">
        <dgm:presLayoutVars>
          <dgm:chPref val="3"/>
        </dgm:presLayoutVars>
      </dgm:prSet>
      <dgm:spPr/>
    </dgm:pt>
    <dgm:pt modelId="{82E48E2F-B4A9-4A98-92F0-C5A4D9805813}" type="pres">
      <dgm:prSet presAssocID="{33CD677F-0DD1-4A93-AD18-680DF397483E}" presName="rootConnector" presStyleLbl="node2" presStyleIdx="1" presStyleCnt="7"/>
      <dgm:spPr/>
    </dgm:pt>
    <dgm:pt modelId="{BDECECB5-4311-4408-A866-9D7257A64758}" type="pres">
      <dgm:prSet presAssocID="{33CD677F-0DD1-4A93-AD18-680DF397483E}" presName="hierChild4" presStyleCnt="0"/>
      <dgm:spPr/>
    </dgm:pt>
    <dgm:pt modelId="{B2AD3543-4228-4DDC-9757-DD662A5B9F4D}" type="pres">
      <dgm:prSet presAssocID="{33CD677F-0DD1-4A93-AD18-680DF397483E}" presName="hierChild5" presStyleCnt="0"/>
      <dgm:spPr/>
    </dgm:pt>
    <dgm:pt modelId="{E53C1FF9-21AC-4A2A-A6F3-FA2993155622}" type="pres">
      <dgm:prSet presAssocID="{EC3E919C-5745-459B-89D8-B516800E2BC7}" presName="Name37" presStyleLbl="parChTrans1D2" presStyleIdx="2" presStyleCnt="7"/>
      <dgm:spPr/>
    </dgm:pt>
    <dgm:pt modelId="{C1C60D1B-7C5E-4FB1-A4C7-1F01E9617629}" type="pres">
      <dgm:prSet presAssocID="{E884520E-5F21-4957-B6B4-B33ED03B849A}" presName="hierRoot2" presStyleCnt="0">
        <dgm:presLayoutVars>
          <dgm:hierBranch val="init"/>
        </dgm:presLayoutVars>
      </dgm:prSet>
      <dgm:spPr/>
    </dgm:pt>
    <dgm:pt modelId="{9D6D7FAA-CBA4-488B-BB78-68961E6574DF}" type="pres">
      <dgm:prSet presAssocID="{E884520E-5F21-4957-B6B4-B33ED03B849A}" presName="rootComposite" presStyleCnt="0"/>
      <dgm:spPr/>
    </dgm:pt>
    <dgm:pt modelId="{7560EC24-B11E-46BA-939A-B785DB05A526}" type="pres">
      <dgm:prSet presAssocID="{E884520E-5F21-4957-B6B4-B33ED03B849A}" presName="rootText" presStyleLbl="node2" presStyleIdx="2" presStyleCnt="7">
        <dgm:presLayoutVars>
          <dgm:chPref val="3"/>
        </dgm:presLayoutVars>
      </dgm:prSet>
      <dgm:spPr/>
    </dgm:pt>
    <dgm:pt modelId="{CFC0FA43-20E1-491F-ACBE-4DEF5CAB01DE}" type="pres">
      <dgm:prSet presAssocID="{E884520E-5F21-4957-B6B4-B33ED03B849A}" presName="rootConnector" presStyleLbl="node2" presStyleIdx="2" presStyleCnt="7"/>
      <dgm:spPr/>
    </dgm:pt>
    <dgm:pt modelId="{B7F3CFE1-CAD3-4614-BA44-9917C994A15F}" type="pres">
      <dgm:prSet presAssocID="{E884520E-5F21-4957-B6B4-B33ED03B849A}" presName="hierChild4" presStyleCnt="0"/>
      <dgm:spPr/>
    </dgm:pt>
    <dgm:pt modelId="{802DDF46-3894-4681-8FBD-45552D79E063}" type="pres">
      <dgm:prSet presAssocID="{E884520E-5F21-4957-B6B4-B33ED03B849A}" presName="hierChild5" presStyleCnt="0"/>
      <dgm:spPr/>
    </dgm:pt>
    <dgm:pt modelId="{9AB5CA4D-CF88-4B55-8286-2B2CBAB46863}" type="pres">
      <dgm:prSet presAssocID="{BBFAC1DD-EEB4-414D-9920-5D7D52641E23}" presName="Name37" presStyleLbl="parChTrans1D2" presStyleIdx="3" presStyleCnt="7"/>
      <dgm:spPr/>
    </dgm:pt>
    <dgm:pt modelId="{17D5B961-8C84-4562-8543-EE0ED259D391}" type="pres">
      <dgm:prSet presAssocID="{B783DAE8-D434-41E5-8F8D-BB41BD290C15}" presName="hierRoot2" presStyleCnt="0">
        <dgm:presLayoutVars>
          <dgm:hierBranch val="init"/>
        </dgm:presLayoutVars>
      </dgm:prSet>
      <dgm:spPr/>
    </dgm:pt>
    <dgm:pt modelId="{78AEB093-03B9-404B-8FDB-D6A5B693D6CE}" type="pres">
      <dgm:prSet presAssocID="{B783DAE8-D434-41E5-8F8D-BB41BD290C15}" presName="rootComposite" presStyleCnt="0"/>
      <dgm:spPr/>
    </dgm:pt>
    <dgm:pt modelId="{1871F255-7B29-4350-B691-295A2556B323}" type="pres">
      <dgm:prSet presAssocID="{B783DAE8-D434-41E5-8F8D-BB41BD290C15}" presName="rootText" presStyleLbl="node2" presStyleIdx="3" presStyleCnt="7">
        <dgm:presLayoutVars>
          <dgm:chPref val="3"/>
        </dgm:presLayoutVars>
      </dgm:prSet>
      <dgm:spPr/>
    </dgm:pt>
    <dgm:pt modelId="{A25B3162-A282-41B1-A2D7-40DD7BD42FAB}" type="pres">
      <dgm:prSet presAssocID="{B783DAE8-D434-41E5-8F8D-BB41BD290C15}" presName="rootConnector" presStyleLbl="node2" presStyleIdx="3" presStyleCnt="7"/>
      <dgm:spPr/>
    </dgm:pt>
    <dgm:pt modelId="{98B8B859-867B-4117-9597-A667DCE73E93}" type="pres">
      <dgm:prSet presAssocID="{B783DAE8-D434-41E5-8F8D-BB41BD290C15}" presName="hierChild4" presStyleCnt="0"/>
      <dgm:spPr/>
    </dgm:pt>
    <dgm:pt modelId="{ECDFA25E-E708-4168-963D-5D977614CE6D}" type="pres">
      <dgm:prSet presAssocID="{B783DAE8-D434-41E5-8F8D-BB41BD290C15}" presName="hierChild5" presStyleCnt="0"/>
      <dgm:spPr/>
    </dgm:pt>
    <dgm:pt modelId="{336993EC-8F12-4A51-97ED-112D5E039B64}" type="pres">
      <dgm:prSet presAssocID="{74CFC090-6E21-46AF-9041-9A8CB2502695}" presName="Name37" presStyleLbl="parChTrans1D2" presStyleIdx="4" presStyleCnt="7"/>
      <dgm:spPr/>
    </dgm:pt>
    <dgm:pt modelId="{EC6566F1-06E5-44A6-BFFC-4F27A53E854B}" type="pres">
      <dgm:prSet presAssocID="{8E974277-73F2-4301-968B-6E90B3165107}" presName="hierRoot2" presStyleCnt="0">
        <dgm:presLayoutVars>
          <dgm:hierBranch val="init"/>
        </dgm:presLayoutVars>
      </dgm:prSet>
      <dgm:spPr/>
    </dgm:pt>
    <dgm:pt modelId="{502B34D9-8AB3-42D4-A52F-AB70C16C2B2C}" type="pres">
      <dgm:prSet presAssocID="{8E974277-73F2-4301-968B-6E90B3165107}" presName="rootComposite" presStyleCnt="0"/>
      <dgm:spPr/>
    </dgm:pt>
    <dgm:pt modelId="{738A5DB4-D967-4F86-A4FB-0F2A3D41B60F}" type="pres">
      <dgm:prSet presAssocID="{8E974277-73F2-4301-968B-6E90B3165107}" presName="rootText" presStyleLbl="node2" presStyleIdx="4" presStyleCnt="7">
        <dgm:presLayoutVars>
          <dgm:chPref val="3"/>
        </dgm:presLayoutVars>
      </dgm:prSet>
      <dgm:spPr/>
    </dgm:pt>
    <dgm:pt modelId="{488B4D22-F529-4629-942D-A50442F685E6}" type="pres">
      <dgm:prSet presAssocID="{8E974277-73F2-4301-968B-6E90B3165107}" presName="rootConnector" presStyleLbl="node2" presStyleIdx="4" presStyleCnt="7"/>
      <dgm:spPr/>
    </dgm:pt>
    <dgm:pt modelId="{1A6D6456-0628-4F0D-B59C-5176B220F3D1}" type="pres">
      <dgm:prSet presAssocID="{8E974277-73F2-4301-968B-6E90B3165107}" presName="hierChild4" presStyleCnt="0"/>
      <dgm:spPr/>
    </dgm:pt>
    <dgm:pt modelId="{5905F1E3-DB7D-47BE-BEA3-A7D8C4BCF983}" type="pres">
      <dgm:prSet presAssocID="{8E974277-73F2-4301-968B-6E90B3165107}" presName="hierChild5" presStyleCnt="0"/>
      <dgm:spPr/>
    </dgm:pt>
    <dgm:pt modelId="{660241E8-8468-414A-95B4-67657473070B}" type="pres">
      <dgm:prSet presAssocID="{208804F9-BC5E-4B6A-8A5C-EA32ADE41AC2}" presName="Name37" presStyleLbl="parChTrans1D2" presStyleIdx="5" presStyleCnt="7"/>
      <dgm:spPr/>
    </dgm:pt>
    <dgm:pt modelId="{859CBD61-C6D4-452C-BB48-D3C1C4D7D6F2}" type="pres">
      <dgm:prSet presAssocID="{A59B7069-BDB2-4799-B907-E617620057DF}" presName="hierRoot2" presStyleCnt="0">
        <dgm:presLayoutVars>
          <dgm:hierBranch val="init"/>
        </dgm:presLayoutVars>
      </dgm:prSet>
      <dgm:spPr/>
    </dgm:pt>
    <dgm:pt modelId="{8FF01ACD-7EBC-4046-B1F2-911DF00D2E51}" type="pres">
      <dgm:prSet presAssocID="{A59B7069-BDB2-4799-B907-E617620057DF}" presName="rootComposite" presStyleCnt="0"/>
      <dgm:spPr/>
    </dgm:pt>
    <dgm:pt modelId="{66C779BE-DD08-4368-A4DE-3BDDB28F954E}" type="pres">
      <dgm:prSet presAssocID="{A59B7069-BDB2-4799-B907-E617620057DF}" presName="rootText" presStyleLbl="node2" presStyleIdx="5" presStyleCnt="7">
        <dgm:presLayoutVars>
          <dgm:chPref val="3"/>
        </dgm:presLayoutVars>
      </dgm:prSet>
      <dgm:spPr/>
    </dgm:pt>
    <dgm:pt modelId="{75E7E38E-39A8-4F27-8831-91B7DF692F90}" type="pres">
      <dgm:prSet presAssocID="{A59B7069-BDB2-4799-B907-E617620057DF}" presName="rootConnector" presStyleLbl="node2" presStyleIdx="5" presStyleCnt="7"/>
      <dgm:spPr/>
    </dgm:pt>
    <dgm:pt modelId="{5ECABCC4-0462-4862-A20F-80440807B468}" type="pres">
      <dgm:prSet presAssocID="{A59B7069-BDB2-4799-B907-E617620057DF}" presName="hierChild4" presStyleCnt="0"/>
      <dgm:spPr/>
    </dgm:pt>
    <dgm:pt modelId="{50C0DD4C-70E4-4AD8-8683-04A61E7F0C89}" type="pres">
      <dgm:prSet presAssocID="{A59B7069-BDB2-4799-B907-E617620057DF}" presName="hierChild5" presStyleCnt="0"/>
      <dgm:spPr/>
    </dgm:pt>
    <dgm:pt modelId="{3981AC51-8677-433E-A935-BD17BE9AF30E}" type="pres">
      <dgm:prSet presAssocID="{81DCB98A-311D-4AA8-BD2C-C061A55DE6E1}" presName="Name37" presStyleLbl="parChTrans1D2" presStyleIdx="6" presStyleCnt="7"/>
      <dgm:spPr/>
    </dgm:pt>
    <dgm:pt modelId="{8C3E3D79-FC6D-4A65-88E7-C7BE32AAB625}" type="pres">
      <dgm:prSet presAssocID="{1EBBE29B-6BC3-4607-BC7B-61A7207235AD}" presName="hierRoot2" presStyleCnt="0">
        <dgm:presLayoutVars>
          <dgm:hierBranch val="init"/>
        </dgm:presLayoutVars>
      </dgm:prSet>
      <dgm:spPr/>
    </dgm:pt>
    <dgm:pt modelId="{86720D96-0928-4599-8040-D54B52D033EE}" type="pres">
      <dgm:prSet presAssocID="{1EBBE29B-6BC3-4607-BC7B-61A7207235AD}" presName="rootComposite" presStyleCnt="0"/>
      <dgm:spPr/>
    </dgm:pt>
    <dgm:pt modelId="{052D3B19-14E2-4A16-9854-B92DA63D5BCB}" type="pres">
      <dgm:prSet presAssocID="{1EBBE29B-6BC3-4607-BC7B-61A7207235AD}" presName="rootText" presStyleLbl="node2" presStyleIdx="6" presStyleCnt="7">
        <dgm:presLayoutVars>
          <dgm:chPref val="3"/>
        </dgm:presLayoutVars>
      </dgm:prSet>
      <dgm:spPr/>
    </dgm:pt>
    <dgm:pt modelId="{073AC53D-3F74-495F-A97A-9EDB999661D1}" type="pres">
      <dgm:prSet presAssocID="{1EBBE29B-6BC3-4607-BC7B-61A7207235AD}" presName="rootConnector" presStyleLbl="node2" presStyleIdx="6" presStyleCnt="7"/>
      <dgm:spPr/>
    </dgm:pt>
    <dgm:pt modelId="{1EE42460-EA6B-4C4F-92E3-D1B1CD70224E}" type="pres">
      <dgm:prSet presAssocID="{1EBBE29B-6BC3-4607-BC7B-61A7207235AD}" presName="hierChild4" presStyleCnt="0"/>
      <dgm:spPr/>
    </dgm:pt>
    <dgm:pt modelId="{5C62779E-C131-4407-8E92-DB80F20411EC}" type="pres">
      <dgm:prSet presAssocID="{1EBBE29B-6BC3-4607-BC7B-61A7207235AD}" presName="hierChild5" presStyleCnt="0"/>
      <dgm:spPr/>
    </dgm:pt>
    <dgm:pt modelId="{6CD9EA9A-7FD6-4B10-916C-3EA60FA9FE0C}" type="pres">
      <dgm:prSet presAssocID="{3A370146-FEA4-4D7B-A1DB-B8AED4A6EE82}" presName="hierChild3" presStyleCnt="0"/>
      <dgm:spPr/>
    </dgm:pt>
  </dgm:ptLst>
  <dgm:cxnLst>
    <dgm:cxn modelId="{44896103-B064-45A5-A156-589FCAD32052}" type="presOf" srcId="{1EBBE29B-6BC3-4607-BC7B-61A7207235AD}" destId="{073AC53D-3F74-495F-A97A-9EDB999661D1}" srcOrd="1" destOrd="0" presId="urn:microsoft.com/office/officeart/2005/8/layout/orgChart1"/>
    <dgm:cxn modelId="{FFAC790D-7A0F-455B-B596-1C9218F6A613}" srcId="{3A370146-FEA4-4D7B-A1DB-B8AED4A6EE82}" destId="{A59B7069-BDB2-4799-B907-E617620057DF}" srcOrd="5" destOrd="0" parTransId="{208804F9-BC5E-4B6A-8A5C-EA32ADE41AC2}" sibTransId="{D5A46023-70DC-489A-B60E-79F75624ABA8}"/>
    <dgm:cxn modelId="{74F4EA0E-78F3-4962-B26B-E6565E7AE940}" type="presOf" srcId="{265B9317-6A9F-4D5F-8A18-C387CD3361FD}" destId="{75AC2FE0-3E8B-48BA-8E37-C5ABFBCA9D35}" srcOrd="0" destOrd="0" presId="urn:microsoft.com/office/officeart/2005/8/layout/orgChart1"/>
    <dgm:cxn modelId="{5AABE71E-A52C-4C09-A6C0-8219DEC46A35}" type="presOf" srcId="{E884520E-5F21-4957-B6B4-B33ED03B849A}" destId="{CFC0FA43-20E1-491F-ACBE-4DEF5CAB01DE}" srcOrd="1" destOrd="0" presId="urn:microsoft.com/office/officeart/2005/8/layout/orgChart1"/>
    <dgm:cxn modelId="{42D31122-3B7F-4A98-8D97-5F71FF8944FF}" type="presOf" srcId="{E884520E-5F21-4957-B6B4-B33ED03B849A}" destId="{7560EC24-B11E-46BA-939A-B785DB05A526}" srcOrd="0" destOrd="0" presId="urn:microsoft.com/office/officeart/2005/8/layout/orgChart1"/>
    <dgm:cxn modelId="{6544B222-46A7-47FD-AB20-4E699841A4D9}" type="presOf" srcId="{ADDA2C04-7578-47F1-A237-51B272C52D74}" destId="{62F2BF3D-F351-43AB-9C32-09BA43F97976}" srcOrd="0" destOrd="0" presId="urn:microsoft.com/office/officeart/2005/8/layout/orgChart1"/>
    <dgm:cxn modelId="{85A68529-A183-445B-B8E8-E53D24D76239}" srcId="{3A370146-FEA4-4D7B-A1DB-B8AED4A6EE82}" destId="{33CD677F-0DD1-4A93-AD18-680DF397483E}" srcOrd="1" destOrd="0" parTransId="{10BDCF52-0F94-4E2F-9916-3C0B3983E7CB}" sibTransId="{ED39F8F4-5E00-41AF-90B0-384BB76E07F7}"/>
    <dgm:cxn modelId="{81ECDF34-1AAB-4444-A8C5-76A5B74E2DD4}" srcId="{265B9317-6A9F-4D5F-8A18-C387CD3361FD}" destId="{3A370146-FEA4-4D7B-A1DB-B8AED4A6EE82}" srcOrd="0" destOrd="0" parTransId="{4DCF6E58-59EE-45F3-B96B-ABCC703B118B}" sibTransId="{4E7197B7-B243-4E3B-A6DB-999EB7A1B19A}"/>
    <dgm:cxn modelId="{9CBFDC38-346D-4073-8EC8-379E670B8D7F}" type="presOf" srcId="{74CFC090-6E21-46AF-9041-9A8CB2502695}" destId="{336993EC-8F12-4A51-97ED-112D5E039B64}" srcOrd="0" destOrd="0" presId="urn:microsoft.com/office/officeart/2005/8/layout/orgChart1"/>
    <dgm:cxn modelId="{B6879763-5F8E-49D7-B50C-89DDF3E7B43D}" type="presOf" srcId="{B783DAE8-D434-41E5-8F8D-BB41BD290C15}" destId="{1871F255-7B29-4350-B691-295A2556B323}" srcOrd="0" destOrd="0" presId="urn:microsoft.com/office/officeart/2005/8/layout/orgChart1"/>
    <dgm:cxn modelId="{C0933A44-B1EC-4286-B63B-3A15178B33DD}" srcId="{3A370146-FEA4-4D7B-A1DB-B8AED4A6EE82}" destId="{C29FD658-88F0-4D1E-8E97-714C6236B2D9}" srcOrd="0" destOrd="0" parTransId="{ADDA2C04-7578-47F1-A237-51B272C52D74}" sibTransId="{6DC7EBAA-99E1-402B-B2A4-B69B02516D22}"/>
    <dgm:cxn modelId="{A17E3571-8F9F-4DB4-A0DD-8158FA05CC4E}" type="presOf" srcId="{33CD677F-0DD1-4A93-AD18-680DF397483E}" destId="{82E48E2F-B4A9-4A98-92F0-C5A4D9805813}" srcOrd="1" destOrd="0" presId="urn:microsoft.com/office/officeart/2005/8/layout/orgChart1"/>
    <dgm:cxn modelId="{41648174-745A-499F-866B-91DD23033D73}" type="presOf" srcId="{3A370146-FEA4-4D7B-A1DB-B8AED4A6EE82}" destId="{31DDAF36-2EC0-4CBD-A971-DAAEB3EC0662}" srcOrd="0" destOrd="0" presId="urn:microsoft.com/office/officeart/2005/8/layout/orgChart1"/>
    <dgm:cxn modelId="{1A143881-8BDE-4409-8689-2EA3E28C1854}" type="presOf" srcId="{81DCB98A-311D-4AA8-BD2C-C061A55DE6E1}" destId="{3981AC51-8677-433E-A935-BD17BE9AF30E}" srcOrd="0" destOrd="0" presId="urn:microsoft.com/office/officeart/2005/8/layout/orgChart1"/>
    <dgm:cxn modelId="{3F569F84-1CA8-4EA1-AFC1-FE8C8340E488}" type="presOf" srcId="{A59B7069-BDB2-4799-B907-E617620057DF}" destId="{66C779BE-DD08-4368-A4DE-3BDDB28F954E}" srcOrd="0" destOrd="0" presId="urn:microsoft.com/office/officeart/2005/8/layout/orgChart1"/>
    <dgm:cxn modelId="{8175448F-88ED-4E07-8463-9EED4EDA0E63}" srcId="{3A370146-FEA4-4D7B-A1DB-B8AED4A6EE82}" destId="{B783DAE8-D434-41E5-8F8D-BB41BD290C15}" srcOrd="3" destOrd="0" parTransId="{BBFAC1DD-EEB4-414D-9920-5D7D52641E23}" sibTransId="{12166339-B513-49A2-A0BE-B5A6E58556F4}"/>
    <dgm:cxn modelId="{A9A7D89A-9D51-4978-918F-D01F189FBCF7}" srcId="{3A370146-FEA4-4D7B-A1DB-B8AED4A6EE82}" destId="{1EBBE29B-6BC3-4607-BC7B-61A7207235AD}" srcOrd="6" destOrd="0" parTransId="{81DCB98A-311D-4AA8-BD2C-C061A55DE6E1}" sibTransId="{035825DE-3111-412E-9B63-0D720E0143EE}"/>
    <dgm:cxn modelId="{30362AAA-36B5-439F-B159-1450C919D5FD}" type="presOf" srcId="{1EBBE29B-6BC3-4607-BC7B-61A7207235AD}" destId="{052D3B19-14E2-4A16-9854-B92DA63D5BCB}" srcOrd="0" destOrd="0" presId="urn:microsoft.com/office/officeart/2005/8/layout/orgChart1"/>
    <dgm:cxn modelId="{EB23D2AB-7ED1-4D1A-8C4F-25BA4D8AED72}" type="presOf" srcId="{C29FD658-88F0-4D1E-8E97-714C6236B2D9}" destId="{87C5085F-AE51-4D97-9465-6C95EBFC7DB3}" srcOrd="1" destOrd="0" presId="urn:microsoft.com/office/officeart/2005/8/layout/orgChart1"/>
    <dgm:cxn modelId="{72E845B9-9337-4F2E-83E6-631E74871949}" type="presOf" srcId="{C29FD658-88F0-4D1E-8E97-714C6236B2D9}" destId="{4E2D0FE8-CAF2-47FA-9103-D9B3CD9FB0D8}" srcOrd="0" destOrd="0" presId="urn:microsoft.com/office/officeart/2005/8/layout/orgChart1"/>
    <dgm:cxn modelId="{A8FC8FB9-F604-4735-9F79-41E74CDF6A3D}" type="presOf" srcId="{33CD677F-0DD1-4A93-AD18-680DF397483E}" destId="{9A093E7E-A20A-4923-8DE7-5C9E36A88E3C}" srcOrd="0" destOrd="0" presId="urn:microsoft.com/office/officeart/2005/8/layout/orgChart1"/>
    <dgm:cxn modelId="{91E72DBA-D8EA-439E-AD1C-48C33DD3ECA5}" type="presOf" srcId="{3A370146-FEA4-4D7B-A1DB-B8AED4A6EE82}" destId="{C46B760C-6C51-4898-8936-3592D3254E3D}" srcOrd="1" destOrd="0" presId="urn:microsoft.com/office/officeart/2005/8/layout/orgChart1"/>
    <dgm:cxn modelId="{D96630C7-3BCA-4300-88CF-4FF4813B6E40}" type="presOf" srcId="{BBFAC1DD-EEB4-414D-9920-5D7D52641E23}" destId="{9AB5CA4D-CF88-4B55-8286-2B2CBAB46863}" srcOrd="0" destOrd="0" presId="urn:microsoft.com/office/officeart/2005/8/layout/orgChart1"/>
    <dgm:cxn modelId="{6D5D2AC9-3A75-4370-917C-ED7DD4017A16}" type="presOf" srcId="{10BDCF52-0F94-4E2F-9916-3C0B3983E7CB}" destId="{A24E9CBB-1506-4E18-9999-557B5C65C98F}" srcOrd="0" destOrd="0" presId="urn:microsoft.com/office/officeart/2005/8/layout/orgChart1"/>
    <dgm:cxn modelId="{15DD38CE-97D2-4459-BAA6-CA6BDF462D07}" type="presOf" srcId="{B783DAE8-D434-41E5-8F8D-BB41BD290C15}" destId="{A25B3162-A282-41B1-A2D7-40DD7BD42FAB}" srcOrd="1" destOrd="0" presId="urn:microsoft.com/office/officeart/2005/8/layout/orgChart1"/>
    <dgm:cxn modelId="{3A704DD6-AC68-4A9E-99C5-F4C28AE519B5}" type="presOf" srcId="{208804F9-BC5E-4B6A-8A5C-EA32ADE41AC2}" destId="{660241E8-8468-414A-95B4-67657473070B}" srcOrd="0" destOrd="0" presId="urn:microsoft.com/office/officeart/2005/8/layout/orgChart1"/>
    <dgm:cxn modelId="{33EDB9E6-BB47-4BD9-819E-2E7BB23A445A}" srcId="{3A370146-FEA4-4D7B-A1DB-B8AED4A6EE82}" destId="{8E974277-73F2-4301-968B-6E90B3165107}" srcOrd="4" destOrd="0" parTransId="{74CFC090-6E21-46AF-9041-9A8CB2502695}" sibTransId="{DE6C7153-47A4-4FA2-8282-8DE2258B2D0D}"/>
    <dgm:cxn modelId="{3E87BCF6-9A3A-4F24-903C-4C1BBC9817B1}" type="presOf" srcId="{8E974277-73F2-4301-968B-6E90B3165107}" destId="{738A5DB4-D967-4F86-A4FB-0F2A3D41B60F}" srcOrd="0" destOrd="0" presId="urn:microsoft.com/office/officeart/2005/8/layout/orgChart1"/>
    <dgm:cxn modelId="{6B0222F9-A089-4D17-848E-DDB2AC97FDFF}" srcId="{3A370146-FEA4-4D7B-A1DB-B8AED4A6EE82}" destId="{E884520E-5F21-4957-B6B4-B33ED03B849A}" srcOrd="2" destOrd="0" parTransId="{EC3E919C-5745-459B-89D8-B516800E2BC7}" sibTransId="{92E7F913-32FA-4B96-8F85-54725678275A}"/>
    <dgm:cxn modelId="{DE8951FB-8A69-43DD-996A-44A87F03CAC8}" type="presOf" srcId="{8E974277-73F2-4301-968B-6E90B3165107}" destId="{488B4D22-F529-4629-942D-A50442F685E6}" srcOrd="1" destOrd="0" presId="urn:microsoft.com/office/officeart/2005/8/layout/orgChart1"/>
    <dgm:cxn modelId="{3BF12AFC-D455-46C7-98B2-E74A5B8D3A24}" type="presOf" srcId="{A59B7069-BDB2-4799-B907-E617620057DF}" destId="{75E7E38E-39A8-4F27-8831-91B7DF692F90}" srcOrd="1" destOrd="0" presId="urn:microsoft.com/office/officeart/2005/8/layout/orgChart1"/>
    <dgm:cxn modelId="{44DF23FF-45BB-490C-8CCB-5AF05F0DE6D9}" type="presOf" srcId="{EC3E919C-5745-459B-89D8-B516800E2BC7}" destId="{E53C1FF9-21AC-4A2A-A6F3-FA2993155622}" srcOrd="0" destOrd="0" presId="urn:microsoft.com/office/officeart/2005/8/layout/orgChart1"/>
    <dgm:cxn modelId="{EAD60BF8-B9C2-41B8-99DE-3BF7DCC8FE83}" type="presParOf" srcId="{75AC2FE0-3E8B-48BA-8E37-C5ABFBCA9D35}" destId="{BC18DB68-1518-4964-8D82-028EF0FE5C11}" srcOrd="0" destOrd="0" presId="urn:microsoft.com/office/officeart/2005/8/layout/orgChart1"/>
    <dgm:cxn modelId="{35109A20-82E9-4150-B706-5A18A2B8126F}" type="presParOf" srcId="{BC18DB68-1518-4964-8D82-028EF0FE5C11}" destId="{9F835829-25BA-4E03-9D2D-B65F2BDC0739}" srcOrd="0" destOrd="0" presId="urn:microsoft.com/office/officeart/2005/8/layout/orgChart1"/>
    <dgm:cxn modelId="{660ACE94-4BC9-4B1B-913A-BEEF1A0CDC8F}" type="presParOf" srcId="{9F835829-25BA-4E03-9D2D-B65F2BDC0739}" destId="{31DDAF36-2EC0-4CBD-A971-DAAEB3EC0662}" srcOrd="0" destOrd="0" presId="urn:microsoft.com/office/officeart/2005/8/layout/orgChart1"/>
    <dgm:cxn modelId="{4C9DF82C-66B8-4283-9E00-0765C35D2272}" type="presParOf" srcId="{9F835829-25BA-4E03-9D2D-B65F2BDC0739}" destId="{C46B760C-6C51-4898-8936-3592D3254E3D}" srcOrd="1" destOrd="0" presId="urn:microsoft.com/office/officeart/2005/8/layout/orgChart1"/>
    <dgm:cxn modelId="{9EAF1D4F-D0FE-48ED-8825-9B43C3FE5B8A}" type="presParOf" srcId="{BC18DB68-1518-4964-8D82-028EF0FE5C11}" destId="{704794B9-0BE9-481E-B0D1-01E4EB20C2C9}" srcOrd="1" destOrd="0" presId="urn:microsoft.com/office/officeart/2005/8/layout/orgChart1"/>
    <dgm:cxn modelId="{73ED7129-BEC8-4042-9E06-262ABD07B24C}" type="presParOf" srcId="{704794B9-0BE9-481E-B0D1-01E4EB20C2C9}" destId="{62F2BF3D-F351-43AB-9C32-09BA43F97976}" srcOrd="0" destOrd="0" presId="urn:microsoft.com/office/officeart/2005/8/layout/orgChart1"/>
    <dgm:cxn modelId="{032089CA-EEDF-4D47-9910-291F2610E886}" type="presParOf" srcId="{704794B9-0BE9-481E-B0D1-01E4EB20C2C9}" destId="{56FB77D5-B4A3-4E7C-92B3-CB76C48ADC38}" srcOrd="1" destOrd="0" presId="urn:microsoft.com/office/officeart/2005/8/layout/orgChart1"/>
    <dgm:cxn modelId="{6912A305-017C-40C2-9FDC-8E21AFF21FE3}" type="presParOf" srcId="{56FB77D5-B4A3-4E7C-92B3-CB76C48ADC38}" destId="{1CD1B59E-EBCE-4413-91B8-EBF1CC23DB87}" srcOrd="0" destOrd="0" presId="urn:microsoft.com/office/officeart/2005/8/layout/orgChart1"/>
    <dgm:cxn modelId="{325E2870-4D13-4345-8C2A-BE879EA297C6}" type="presParOf" srcId="{1CD1B59E-EBCE-4413-91B8-EBF1CC23DB87}" destId="{4E2D0FE8-CAF2-47FA-9103-D9B3CD9FB0D8}" srcOrd="0" destOrd="0" presId="urn:microsoft.com/office/officeart/2005/8/layout/orgChart1"/>
    <dgm:cxn modelId="{3FEBD51A-9C48-473B-8925-69A15E3F49F4}" type="presParOf" srcId="{1CD1B59E-EBCE-4413-91B8-EBF1CC23DB87}" destId="{87C5085F-AE51-4D97-9465-6C95EBFC7DB3}" srcOrd="1" destOrd="0" presId="urn:microsoft.com/office/officeart/2005/8/layout/orgChart1"/>
    <dgm:cxn modelId="{C80C149E-D20B-4DE1-A3B3-34E6377D85DC}" type="presParOf" srcId="{56FB77D5-B4A3-4E7C-92B3-CB76C48ADC38}" destId="{CC553B81-32A4-443E-89D4-54C8871B56B9}" srcOrd="1" destOrd="0" presId="urn:microsoft.com/office/officeart/2005/8/layout/orgChart1"/>
    <dgm:cxn modelId="{D2E6122A-9FFD-433E-BFEC-EAAAFB8DA5FC}" type="presParOf" srcId="{56FB77D5-B4A3-4E7C-92B3-CB76C48ADC38}" destId="{DA0C11C1-B8E4-415D-BF4B-CF87CC4B8198}" srcOrd="2" destOrd="0" presId="urn:microsoft.com/office/officeart/2005/8/layout/orgChart1"/>
    <dgm:cxn modelId="{B842CFAD-1161-4E64-A43B-9CF22E92EA2D}" type="presParOf" srcId="{704794B9-0BE9-481E-B0D1-01E4EB20C2C9}" destId="{A24E9CBB-1506-4E18-9999-557B5C65C98F}" srcOrd="2" destOrd="0" presId="urn:microsoft.com/office/officeart/2005/8/layout/orgChart1"/>
    <dgm:cxn modelId="{3BDA4AC1-9C55-431D-B15F-D3010A6D1FD0}" type="presParOf" srcId="{704794B9-0BE9-481E-B0D1-01E4EB20C2C9}" destId="{3D117883-B570-4445-831D-8C3F505CE847}" srcOrd="3" destOrd="0" presId="urn:microsoft.com/office/officeart/2005/8/layout/orgChart1"/>
    <dgm:cxn modelId="{D51ED3C4-6BAD-4839-8819-DF3FFF0116BD}" type="presParOf" srcId="{3D117883-B570-4445-831D-8C3F505CE847}" destId="{D4ED77D4-0DC4-443D-B8B2-A879D155C9AB}" srcOrd="0" destOrd="0" presId="urn:microsoft.com/office/officeart/2005/8/layout/orgChart1"/>
    <dgm:cxn modelId="{A28A49B8-0EF5-4D93-8677-8E737ECBDABF}" type="presParOf" srcId="{D4ED77D4-0DC4-443D-B8B2-A879D155C9AB}" destId="{9A093E7E-A20A-4923-8DE7-5C9E36A88E3C}" srcOrd="0" destOrd="0" presId="urn:microsoft.com/office/officeart/2005/8/layout/orgChart1"/>
    <dgm:cxn modelId="{2E94FFEB-FCBB-4BEC-A41C-C128763AE22C}" type="presParOf" srcId="{D4ED77D4-0DC4-443D-B8B2-A879D155C9AB}" destId="{82E48E2F-B4A9-4A98-92F0-C5A4D9805813}" srcOrd="1" destOrd="0" presId="urn:microsoft.com/office/officeart/2005/8/layout/orgChart1"/>
    <dgm:cxn modelId="{721D0E18-47B0-4755-99E5-2182FCBF2629}" type="presParOf" srcId="{3D117883-B570-4445-831D-8C3F505CE847}" destId="{BDECECB5-4311-4408-A866-9D7257A64758}" srcOrd="1" destOrd="0" presId="urn:microsoft.com/office/officeart/2005/8/layout/orgChart1"/>
    <dgm:cxn modelId="{77B663BB-48B2-4953-B7EA-F29F253F6D3F}" type="presParOf" srcId="{3D117883-B570-4445-831D-8C3F505CE847}" destId="{B2AD3543-4228-4DDC-9757-DD662A5B9F4D}" srcOrd="2" destOrd="0" presId="urn:microsoft.com/office/officeart/2005/8/layout/orgChart1"/>
    <dgm:cxn modelId="{A41FE656-AB4A-43E6-8B7E-0BC5FFFBBE17}" type="presParOf" srcId="{704794B9-0BE9-481E-B0D1-01E4EB20C2C9}" destId="{E53C1FF9-21AC-4A2A-A6F3-FA2993155622}" srcOrd="4" destOrd="0" presId="urn:microsoft.com/office/officeart/2005/8/layout/orgChart1"/>
    <dgm:cxn modelId="{F2693528-F95B-49AB-A20D-C6CCCFF29E10}" type="presParOf" srcId="{704794B9-0BE9-481E-B0D1-01E4EB20C2C9}" destId="{C1C60D1B-7C5E-4FB1-A4C7-1F01E9617629}" srcOrd="5" destOrd="0" presId="urn:microsoft.com/office/officeart/2005/8/layout/orgChart1"/>
    <dgm:cxn modelId="{09B1E478-B37B-4389-8B7C-1ED65F1DADA5}" type="presParOf" srcId="{C1C60D1B-7C5E-4FB1-A4C7-1F01E9617629}" destId="{9D6D7FAA-CBA4-488B-BB78-68961E6574DF}" srcOrd="0" destOrd="0" presId="urn:microsoft.com/office/officeart/2005/8/layout/orgChart1"/>
    <dgm:cxn modelId="{0B04B7A9-7205-461E-9D9E-7A47515179E2}" type="presParOf" srcId="{9D6D7FAA-CBA4-488B-BB78-68961E6574DF}" destId="{7560EC24-B11E-46BA-939A-B785DB05A526}" srcOrd="0" destOrd="0" presId="urn:microsoft.com/office/officeart/2005/8/layout/orgChart1"/>
    <dgm:cxn modelId="{B5B6B8EA-C4E5-47ED-ACC3-BD495D232907}" type="presParOf" srcId="{9D6D7FAA-CBA4-488B-BB78-68961E6574DF}" destId="{CFC0FA43-20E1-491F-ACBE-4DEF5CAB01DE}" srcOrd="1" destOrd="0" presId="urn:microsoft.com/office/officeart/2005/8/layout/orgChart1"/>
    <dgm:cxn modelId="{2337D526-B8FA-45C3-8D86-A300D4201111}" type="presParOf" srcId="{C1C60D1B-7C5E-4FB1-A4C7-1F01E9617629}" destId="{B7F3CFE1-CAD3-4614-BA44-9917C994A15F}" srcOrd="1" destOrd="0" presId="urn:microsoft.com/office/officeart/2005/8/layout/orgChart1"/>
    <dgm:cxn modelId="{DAE7DD1E-FA4D-4058-AC42-255E240EDB00}" type="presParOf" srcId="{C1C60D1B-7C5E-4FB1-A4C7-1F01E9617629}" destId="{802DDF46-3894-4681-8FBD-45552D79E063}" srcOrd="2" destOrd="0" presId="urn:microsoft.com/office/officeart/2005/8/layout/orgChart1"/>
    <dgm:cxn modelId="{9F1C4C75-03EE-4F4A-8D59-9650A50FE5C1}" type="presParOf" srcId="{704794B9-0BE9-481E-B0D1-01E4EB20C2C9}" destId="{9AB5CA4D-CF88-4B55-8286-2B2CBAB46863}" srcOrd="6" destOrd="0" presId="urn:microsoft.com/office/officeart/2005/8/layout/orgChart1"/>
    <dgm:cxn modelId="{95AB346E-9653-477C-AA33-1C9B6A4BB7BA}" type="presParOf" srcId="{704794B9-0BE9-481E-B0D1-01E4EB20C2C9}" destId="{17D5B961-8C84-4562-8543-EE0ED259D391}" srcOrd="7" destOrd="0" presId="urn:microsoft.com/office/officeart/2005/8/layout/orgChart1"/>
    <dgm:cxn modelId="{A2B0C3EE-58C7-4E41-835F-8669B59E7667}" type="presParOf" srcId="{17D5B961-8C84-4562-8543-EE0ED259D391}" destId="{78AEB093-03B9-404B-8FDB-D6A5B693D6CE}" srcOrd="0" destOrd="0" presId="urn:microsoft.com/office/officeart/2005/8/layout/orgChart1"/>
    <dgm:cxn modelId="{67B5B2B1-658C-4437-BAE4-9F80574B6553}" type="presParOf" srcId="{78AEB093-03B9-404B-8FDB-D6A5B693D6CE}" destId="{1871F255-7B29-4350-B691-295A2556B323}" srcOrd="0" destOrd="0" presId="urn:microsoft.com/office/officeart/2005/8/layout/orgChart1"/>
    <dgm:cxn modelId="{C40483F5-0777-4B0E-938F-678DE63EF552}" type="presParOf" srcId="{78AEB093-03B9-404B-8FDB-D6A5B693D6CE}" destId="{A25B3162-A282-41B1-A2D7-40DD7BD42FAB}" srcOrd="1" destOrd="0" presId="urn:microsoft.com/office/officeart/2005/8/layout/orgChart1"/>
    <dgm:cxn modelId="{DCC3656F-DFD0-474D-A1A8-09D01E27B87E}" type="presParOf" srcId="{17D5B961-8C84-4562-8543-EE0ED259D391}" destId="{98B8B859-867B-4117-9597-A667DCE73E93}" srcOrd="1" destOrd="0" presId="urn:microsoft.com/office/officeart/2005/8/layout/orgChart1"/>
    <dgm:cxn modelId="{C38E08AF-3C4B-4605-BAC1-0472A4EE0B61}" type="presParOf" srcId="{17D5B961-8C84-4562-8543-EE0ED259D391}" destId="{ECDFA25E-E708-4168-963D-5D977614CE6D}" srcOrd="2" destOrd="0" presId="urn:microsoft.com/office/officeart/2005/8/layout/orgChart1"/>
    <dgm:cxn modelId="{042A369D-249C-4DF9-AD72-A61D9467563F}" type="presParOf" srcId="{704794B9-0BE9-481E-B0D1-01E4EB20C2C9}" destId="{336993EC-8F12-4A51-97ED-112D5E039B64}" srcOrd="8" destOrd="0" presId="urn:microsoft.com/office/officeart/2005/8/layout/orgChart1"/>
    <dgm:cxn modelId="{3FEB805D-ABD1-444B-B8C9-D76B77867EDE}" type="presParOf" srcId="{704794B9-0BE9-481E-B0D1-01E4EB20C2C9}" destId="{EC6566F1-06E5-44A6-BFFC-4F27A53E854B}" srcOrd="9" destOrd="0" presId="urn:microsoft.com/office/officeart/2005/8/layout/orgChart1"/>
    <dgm:cxn modelId="{E6F93145-EABB-4913-9A0A-947A6FD3F1FC}" type="presParOf" srcId="{EC6566F1-06E5-44A6-BFFC-4F27A53E854B}" destId="{502B34D9-8AB3-42D4-A52F-AB70C16C2B2C}" srcOrd="0" destOrd="0" presId="urn:microsoft.com/office/officeart/2005/8/layout/orgChart1"/>
    <dgm:cxn modelId="{06B81CCC-4504-467D-A629-2857AD10C92C}" type="presParOf" srcId="{502B34D9-8AB3-42D4-A52F-AB70C16C2B2C}" destId="{738A5DB4-D967-4F86-A4FB-0F2A3D41B60F}" srcOrd="0" destOrd="0" presId="urn:microsoft.com/office/officeart/2005/8/layout/orgChart1"/>
    <dgm:cxn modelId="{9B7BB32E-A511-49A0-8069-A53D51A5E208}" type="presParOf" srcId="{502B34D9-8AB3-42D4-A52F-AB70C16C2B2C}" destId="{488B4D22-F529-4629-942D-A50442F685E6}" srcOrd="1" destOrd="0" presId="urn:microsoft.com/office/officeart/2005/8/layout/orgChart1"/>
    <dgm:cxn modelId="{C95C2C49-565A-4AB7-9D28-B6FFACE99C18}" type="presParOf" srcId="{EC6566F1-06E5-44A6-BFFC-4F27A53E854B}" destId="{1A6D6456-0628-4F0D-B59C-5176B220F3D1}" srcOrd="1" destOrd="0" presId="urn:microsoft.com/office/officeart/2005/8/layout/orgChart1"/>
    <dgm:cxn modelId="{816DAC67-D2DB-436D-84C9-C3082D325DFB}" type="presParOf" srcId="{EC6566F1-06E5-44A6-BFFC-4F27A53E854B}" destId="{5905F1E3-DB7D-47BE-BEA3-A7D8C4BCF983}" srcOrd="2" destOrd="0" presId="urn:microsoft.com/office/officeart/2005/8/layout/orgChart1"/>
    <dgm:cxn modelId="{993872B8-2171-487F-8232-A4E79B18603A}" type="presParOf" srcId="{704794B9-0BE9-481E-B0D1-01E4EB20C2C9}" destId="{660241E8-8468-414A-95B4-67657473070B}" srcOrd="10" destOrd="0" presId="urn:microsoft.com/office/officeart/2005/8/layout/orgChart1"/>
    <dgm:cxn modelId="{3BABA869-C605-46BE-9A40-1B4361B82B38}" type="presParOf" srcId="{704794B9-0BE9-481E-B0D1-01E4EB20C2C9}" destId="{859CBD61-C6D4-452C-BB48-D3C1C4D7D6F2}" srcOrd="11" destOrd="0" presId="urn:microsoft.com/office/officeart/2005/8/layout/orgChart1"/>
    <dgm:cxn modelId="{7EC6B5AB-E543-4666-A779-A9893E9FE6FC}" type="presParOf" srcId="{859CBD61-C6D4-452C-BB48-D3C1C4D7D6F2}" destId="{8FF01ACD-7EBC-4046-B1F2-911DF00D2E51}" srcOrd="0" destOrd="0" presId="urn:microsoft.com/office/officeart/2005/8/layout/orgChart1"/>
    <dgm:cxn modelId="{AB5AAA50-42DD-438F-AEE6-66AA8E7F4F48}" type="presParOf" srcId="{8FF01ACD-7EBC-4046-B1F2-911DF00D2E51}" destId="{66C779BE-DD08-4368-A4DE-3BDDB28F954E}" srcOrd="0" destOrd="0" presId="urn:microsoft.com/office/officeart/2005/8/layout/orgChart1"/>
    <dgm:cxn modelId="{81DB461F-51CB-4286-BFD0-A9BD0E3A8719}" type="presParOf" srcId="{8FF01ACD-7EBC-4046-B1F2-911DF00D2E51}" destId="{75E7E38E-39A8-4F27-8831-91B7DF692F90}" srcOrd="1" destOrd="0" presId="urn:microsoft.com/office/officeart/2005/8/layout/orgChart1"/>
    <dgm:cxn modelId="{F1825B38-1978-4AA8-A3F6-FC492BAA050C}" type="presParOf" srcId="{859CBD61-C6D4-452C-BB48-D3C1C4D7D6F2}" destId="{5ECABCC4-0462-4862-A20F-80440807B468}" srcOrd="1" destOrd="0" presId="urn:microsoft.com/office/officeart/2005/8/layout/orgChart1"/>
    <dgm:cxn modelId="{D3D18CC6-2C27-4C2C-B853-6321635F9F0F}" type="presParOf" srcId="{859CBD61-C6D4-452C-BB48-D3C1C4D7D6F2}" destId="{50C0DD4C-70E4-4AD8-8683-04A61E7F0C89}" srcOrd="2" destOrd="0" presId="urn:microsoft.com/office/officeart/2005/8/layout/orgChart1"/>
    <dgm:cxn modelId="{E77A83D0-BA09-42AC-8106-E89C3E217036}" type="presParOf" srcId="{704794B9-0BE9-481E-B0D1-01E4EB20C2C9}" destId="{3981AC51-8677-433E-A935-BD17BE9AF30E}" srcOrd="12" destOrd="0" presId="urn:microsoft.com/office/officeart/2005/8/layout/orgChart1"/>
    <dgm:cxn modelId="{C999850F-20C4-4DF3-9992-630B03EFF767}" type="presParOf" srcId="{704794B9-0BE9-481E-B0D1-01E4EB20C2C9}" destId="{8C3E3D79-FC6D-4A65-88E7-C7BE32AAB625}" srcOrd="13" destOrd="0" presId="urn:microsoft.com/office/officeart/2005/8/layout/orgChart1"/>
    <dgm:cxn modelId="{EA9D84DD-E050-4AE6-961D-AAB570362548}" type="presParOf" srcId="{8C3E3D79-FC6D-4A65-88E7-C7BE32AAB625}" destId="{86720D96-0928-4599-8040-D54B52D033EE}" srcOrd="0" destOrd="0" presId="urn:microsoft.com/office/officeart/2005/8/layout/orgChart1"/>
    <dgm:cxn modelId="{5ADD7973-9C3D-4FE5-BFBD-7051ED4BFFC7}" type="presParOf" srcId="{86720D96-0928-4599-8040-D54B52D033EE}" destId="{052D3B19-14E2-4A16-9854-B92DA63D5BCB}" srcOrd="0" destOrd="0" presId="urn:microsoft.com/office/officeart/2005/8/layout/orgChart1"/>
    <dgm:cxn modelId="{10CE834B-040F-43A7-9FBC-3962BB43D109}" type="presParOf" srcId="{86720D96-0928-4599-8040-D54B52D033EE}" destId="{073AC53D-3F74-495F-A97A-9EDB999661D1}" srcOrd="1" destOrd="0" presId="urn:microsoft.com/office/officeart/2005/8/layout/orgChart1"/>
    <dgm:cxn modelId="{FB14010A-F7B4-48BF-B6AB-B294F56B8619}" type="presParOf" srcId="{8C3E3D79-FC6D-4A65-88E7-C7BE32AAB625}" destId="{1EE42460-EA6B-4C4F-92E3-D1B1CD70224E}" srcOrd="1" destOrd="0" presId="urn:microsoft.com/office/officeart/2005/8/layout/orgChart1"/>
    <dgm:cxn modelId="{394432A8-CF73-465A-9E43-9472FF6898C8}" type="presParOf" srcId="{8C3E3D79-FC6D-4A65-88E7-C7BE32AAB625}" destId="{5C62779E-C131-4407-8E92-DB80F20411EC}" srcOrd="2" destOrd="0" presId="urn:microsoft.com/office/officeart/2005/8/layout/orgChart1"/>
    <dgm:cxn modelId="{69642E57-5745-4A98-962C-FBA6C05772FD}" type="presParOf" srcId="{BC18DB68-1518-4964-8D82-028EF0FE5C11}" destId="{6CD9EA9A-7FD6-4B10-916C-3EA60FA9FE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5B9317-6A9F-4D5F-8A18-C387CD3361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A370146-FEA4-4D7B-A1DB-B8AED4A6EE82}">
      <dgm:prSet phldrT="[Text]"/>
      <dgm:spPr/>
      <dgm:t>
        <a:bodyPr/>
        <a:lstStyle/>
        <a:p>
          <a:r>
            <a:rPr lang="id-ID" dirty="0" err="1"/>
            <a:t>Effectivity</a:t>
          </a:r>
          <a:endParaRPr lang="en-US" dirty="0"/>
        </a:p>
      </dgm:t>
    </dgm:pt>
    <dgm:pt modelId="{4DCF6E58-59EE-45F3-B96B-ABCC703B118B}" type="parTrans" cxnId="{81ECDF34-1AAB-4444-A8C5-76A5B74E2DD4}">
      <dgm:prSet/>
      <dgm:spPr/>
      <dgm:t>
        <a:bodyPr/>
        <a:lstStyle/>
        <a:p>
          <a:endParaRPr lang="en-US"/>
        </a:p>
      </dgm:t>
    </dgm:pt>
    <dgm:pt modelId="{4E7197B7-B243-4E3B-A6DB-999EB7A1B19A}" type="sibTrans" cxnId="{81ECDF34-1AAB-4444-A8C5-76A5B74E2DD4}">
      <dgm:prSet/>
      <dgm:spPr/>
      <dgm:t>
        <a:bodyPr/>
        <a:lstStyle/>
        <a:p>
          <a:endParaRPr lang="en-US"/>
        </a:p>
      </dgm:t>
    </dgm:pt>
    <dgm:pt modelId="{B783DAE8-D434-41E5-8F8D-BB41BD290C15}">
      <dgm:prSet phldrT="[Text]"/>
      <dgm:spPr/>
      <dgm:t>
        <a:bodyPr/>
        <a:lstStyle/>
        <a:p>
          <a:r>
            <a:rPr lang="id-ID" dirty="0" err="1"/>
            <a:t>Effectivity</a:t>
          </a:r>
          <a:r>
            <a:rPr lang="id-ID" dirty="0"/>
            <a:t> </a:t>
          </a:r>
          <a:r>
            <a:rPr lang="id-ID" dirty="0" err="1"/>
            <a:t>Reporting</a:t>
          </a:r>
          <a:endParaRPr lang="en-US" dirty="0"/>
        </a:p>
      </dgm:t>
    </dgm:pt>
    <dgm:pt modelId="{BBFAC1DD-EEB4-414D-9920-5D7D52641E23}" type="parTrans" cxnId="{8175448F-88ED-4E07-8463-9EED4EDA0E63}">
      <dgm:prSet/>
      <dgm:spPr/>
      <dgm:t>
        <a:bodyPr/>
        <a:lstStyle/>
        <a:p>
          <a:endParaRPr lang="en-US"/>
        </a:p>
      </dgm:t>
    </dgm:pt>
    <dgm:pt modelId="{12166339-B513-49A2-A0BE-B5A6E58556F4}" type="sibTrans" cxnId="{8175448F-88ED-4E07-8463-9EED4EDA0E63}">
      <dgm:prSet/>
      <dgm:spPr/>
      <dgm:t>
        <a:bodyPr/>
        <a:lstStyle/>
        <a:p>
          <a:endParaRPr lang="en-US"/>
        </a:p>
      </dgm:t>
    </dgm:pt>
    <dgm:pt modelId="{C29FD658-88F0-4D1E-8E97-714C6236B2D9}">
      <dgm:prSet phldrT="[Text]"/>
      <dgm:spPr/>
      <dgm:t>
        <a:bodyPr/>
        <a:lstStyle/>
        <a:p>
          <a:r>
            <a:rPr lang="id-ID" dirty="0"/>
            <a:t>BAT Data </a:t>
          </a:r>
          <a:r>
            <a:rPr lang="id-ID" dirty="0" err="1"/>
            <a:t>Flow</a:t>
          </a:r>
          <a:r>
            <a:rPr lang="id-ID" dirty="0"/>
            <a:t> </a:t>
          </a:r>
          <a:r>
            <a:rPr lang="id-ID" dirty="0" err="1"/>
            <a:t>Monitoring</a:t>
          </a:r>
          <a:endParaRPr lang="en-US" dirty="0"/>
        </a:p>
      </dgm:t>
    </dgm:pt>
    <dgm:pt modelId="{ADDA2C04-7578-47F1-A237-51B272C52D74}" type="parTrans" cxnId="{C0933A44-B1EC-4286-B63B-3A15178B33DD}">
      <dgm:prSet/>
      <dgm:spPr/>
      <dgm:t>
        <a:bodyPr/>
        <a:lstStyle/>
        <a:p>
          <a:endParaRPr lang="en-US"/>
        </a:p>
      </dgm:t>
    </dgm:pt>
    <dgm:pt modelId="{6DC7EBAA-99E1-402B-B2A4-B69B02516D22}" type="sibTrans" cxnId="{C0933A44-B1EC-4286-B63B-3A15178B33DD}">
      <dgm:prSet/>
      <dgm:spPr/>
      <dgm:t>
        <a:bodyPr/>
        <a:lstStyle/>
        <a:p>
          <a:endParaRPr lang="en-US"/>
        </a:p>
      </dgm:t>
    </dgm:pt>
    <dgm:pt modelId="{33CD677F-0DD1-4A93-AD18-680DF397483E}">
      <dgm:prSet phldrT="[Text]"/>
      <dgm:spPr/>
      <dgm:t>
        <a:bodyPr/>
        <a:lstStyle/>
        <a:p>
          <a:r>
            <a:rPr lang="id-ID" dirty="0" err="1"/>
            <a:t>Local</a:t>
          </a:r>
          <a:r>
            <a:rPr lang="id-ID" dirty="0"/>
            <a:t> Network </a:t>
          </a:r>
          <a:r>
            <a:rPr lang="id-ID" dirty="0" err="1"/>
            <a:t>Monitoring</a:t>
          </a:r>
          <a:r>
            <a:rPr lang="id-ID" dirty="0"/>
            <a:t> </a:t>
          </a:r>
        </a:p>
      </dgm:t>
    </dgm:pt>
    <dgm:pt modelId="{10BDCF52-0F94-4E2F-9916-3C0B3983E7CB}" type="parTrans" cxnId="{85A68529-A183-445B-B8E8-E53D24D76239}">
      <dgm:prSet/>
      <dgm:spPr/>
      <dgm:t>
        <a:bodyPr/>
        <a:lstStyle/>
        <a:p>
          <a:endParaRPr lang="en-US"/>
        </a:p>
      </dgm:t>
    </dgm:pt>
    <dgm:pt modelId="{ED39F8F4-5E00-41AF-90B0-384BB76E07F7}" type="sibTrans" cxnId="{85A68529-A183-445B-B8E8-E53D24D76239}">
      <dgm:prSet/>
      <dgm:spPr/>
      <dgm:t>
        <a:bodyPr/>
        <a:lstStyle/>
        <a:p>
          <a:endParaRPr lang="en-US"/>
        </a:p>
      </dgm:t>
    </dgm:pt>
    <dgm:pt modelId="{E884520E-5F21-4957-B6B4-B33ED03B849A}">
      <dgm:prSet/>
      <dgm:spPr/>
      <dgm:t>
        <a:bodyPr/>
        <a:lstStyle/>
        <a:p>
          <a:r>
            <a:rPr lang="id-ID" dirty="0"/>
            <a:t>Sensor </a:t>
          </a:r>
          <a:r>
            <a:rPr lang="id-ID" dirty="0" err="1"/>
            <a:t>Viewer</a:t>
          </a:r>
          <a:endParaRPr lang="en-US" dirty="0"/>
        </a:p>
      </dgm:t>
    </dgm:pt>
    <dgm:pt modelId="{EC3E919C-5745-459B-89D8-B516800E2BC7}" type="parTrans" cxnId="{6B0222F9-A089-4D17-848E-DDB2AC97FDFF}">
      <dgm:prSet/>
      <dgm:spPr/>
      <dgm:t>
        <a:bodyPr/>
        <a:lstStyle/>
        <a:p>
          <a:endParaRPr lang="en-US"/>
        </a:p>
      </dgm:t>
    </dgm:pt>
    <dgm:pt modelId="{92E7F913-32FA-4B96-8F85-54725678275A}" type="sibTrans" cxnId="{6B0222F9-A089-4D17-848E-DDB2AC97FDFF}">
      <dgm:prSet/>
      <dgm:spPr/>
      <dgm:t>
        <a:bodyPr/>
        <a:lstStyle/>
        <a:p>
          <a:endParaRPr lang="en-US"/>
        </a:p>
      </dgm:t>
    </dgm:pt>
    <dgm:pt modelId="{8E974277-73F2-4301-968B-6E90B3165107}">
      <dgm:prSet/>
      <dgm:spPr/>
      <dgm:t>
        <a:bodyPr/>
        <a:lstStyle/>
        <a:p>
          <a:r>
            <a:rPr lang="id-ID" dirty="0"/>
            <a:t>SOPT </a:t>
          </a:r>
          <a:r>
            <a:rPr lang="id-ID" dirty="0" err="1"/>
            <a:t>Analysis</a:t>
          </a:r>
          <a:endParaRPr lang="en-US" dirty="0"/>
        </a:p>
      </dgm:t>
    </dgm:pt>
    <dgm:pt modelId="{74CFC090-6E21-46AF-9041-9A8CB2502695}" type="parTrans" cxnId="{33EDB9E6-BB47-4BD9-819E-2E7BB23A445A}">
      <dgm:prSet/>
      <dgm:spPr/>
      <dgm:t>
        <a:bodyPr/>
        <a:lstStyle/>
        <a:p>
          <a:endParaRPr lang="en-US"/>
        </a:p>
      </dgm:t>
    </dgm:pt>
    <dgm:pt modelId="{DE6C7153-47A4-4FA2-8282-8DE2258B2D0D}" type="sibTrans" cxnId="{33EDB9E6-BB47-4BD9-819E-2E7BB23A445A}">
      <dgm:prSet/>
      <dgm:spPr/>
      <dgm:t>
        <a:bodyPr/>
        <a:lstStyle/>
        <a:p>
          <a:endParaRPr lang="en-US"/>
        </a:p>
      </dgm:t>
    </dgm:pt>
    <dgm:pt modelId="{A59B7069-BDB2-4799-B907-E617620057DF}">
      <dgm:prSet/>
      <dgm:spPr/>
      <dgm:t>
        <a:bodyPr/>
        <a:lstStyle/>
        <a:p>
          <a:r>
            <a:rPr lang="id-ID" dirty="0"/>
            <a:t>COPT </a:t>
          </a:r>
          <a:r>
            <a:rPr lang="id-ID" dirty="0" err="1"/>
            <a:t>Analysis</a:t>
          </a:r>
          <a:endParaRPr lang="en-US" dirty="0"/>
        </a:p>
      </dgm:t>
    </dgm:pt>
    <dgm:pt modelId="{208804F9-BC5E-4B6A-8A5C-EA32ADE41AC2}" type="parTrans" cxnId="{FFAC790D-7A0F-455B-B596-1C9218F6A613}">
      <dgm:prSet/>
      <dgm:spPr/>
      <dgm:t>
        <a:bodyPr/>
        <a:lstStyle/>
        <a:p>
          <a:endParaRPr lang="en-US"/>
        </a:p>
      </dgm:t>
    </dgm:pt>
    <dgm:pt modelId="{D5A46023-70DC-489A-B60E-79F75624ABA8}" type="sibTrans" cxnId="{FFAC790D-7A0F-455B-B596-1C9218F6A613}">
      <dgm:prSet/>
      <dgm:spPr/>
      <dgm:t>
        <a:bodyPr/>
        <a:lstStyle/>
        <a:p>
          <a:endParaRPr lang="en-US"/>
        </a:p>
      </dgm:t>
    </dgm:pt>
    <dgm:pt modelId="{1EBBE29B-6BC3-4607-BC7B-61A7207235AD}">
      <dgm:prSet/>
      <dgm:spPr/>
      <dgm:t>
        <a:bodyPr/>
        <a:lstStyle/>
        <a:p>
          <a:r>
            <a:rPr lang="id-ID" dirty="0"/>
            <a:t>BAT </a:t>
          </a:r>
          <a:r>
            <a:rPr lang="id-ID" dirty="0" err="1"/>
            <a:t>Docker</a:t>
          </a:r>
          <a:r>
            <a:rPr lang="id-ID" dirty="0"/>
            <a:t> </a:t>
          </a:r>
          <a:r>
            <a:rPr lang="id-ID" dirty="0" err="1"/>
            <a:t>Monitoring</a:t>
          </a:r>
          <a:endParaRPr lang="en-US" dirty="0"/>
        </a:p>
      </dgm:t>
    </dgm:pt>
    <dgm:pt modelId="{81DCB98A-311D-4AA8-BD2C-C061A55DE6E1}" type="parTrans" cxnId="{A9A7D89A-9D51-4978-918F-D01F189FBCF7}">
      <dgm:prSet/>
      <dgm:spPr/>
      <dgm:t>
        <a:bodyPr/>
        <a:lstStyle/>
        <a:p>
          <a:endParaRPr lang="en-US"/>
        </a:p>
      </dgm:t>
    </dgm:pt>
    <dgm:pt modelId="{035825DE-3111-412E-9B63-0D720E0143EE}" type="sibTrans" cxnId="{A9A7D89A-9D51-4978-918F-D01F189FBCF7}">
      <dgm:prSet/>
      <dgm:spPr/>
      <dgm:t>
        <a:bodyPr/>
        <a:lstStyle/>
        <a:p>
          <a:endParaRPr lang="en-US"/>
        </a:p>
      </dgm:t>
    </dgm:pt>
    <dgm:pt modelId="{157ED5FF-F4CF-4089-AFAA-60B00CE610F9}">
      <dgm:prSet/>
      <dgm:spPr/>
      <dgm:t>
        <a:bodyPr/>
        <a:lstStyle/>
        <a:p>
          <a:r>
            <a:rPr lang="id-ID" dirty="0" err="1"/>
            <a:t>Restart</a:t>
          </a:r>
          <a:r>
            <a:rPr lang="id-ID" dirty="0"/>
            <a:t> Service</a:t>
          </a:r>
          <a:endParaRPr lang="en-US" dirty="0"/>
        </a:p>
      </dgm:t>
    </dgm:pt>
    <dgm:pt modelId="{4A16B106-F99A-45C2-BC39-4CB5E83AA3BF}" type="parTrans" cxnId="{E1669049-CD3D-48B7-90FE-9B8AB38E51FC}">
      <dgm:prSet/>
      <dgm:spPr/>
      <dgm:t>
        <a:bodyPr/>
        <a:lstStyle/>
        <a:p>
          <a:endParaRPr lang="en-US"/>
        </a:p>
      </dgm:t>
    </dgm:pt>
    <dgm:pt modelId="{577DA5E1-1F77-4E3E-A978-8C4A80A90BE7}" type="sibTrans" cxnId="{E1669049-CD3D-48B7-90FE-9B8AB38E51FC}">
      <dgm:prSet/>
      <dgm:spPr/>
      <dgm:t>
        <a:bodyPr/>
        <a:lstStyle/>
        <a:p>
          <a:endParaRPr lang="en-US"/>
        </a:p>
      </dgm:t>
    </dgm:pt>
    <dgm:pt modelId="{50C1AFC9-2675-4062-A990-84E6FC85A521}">
      <dgm:prSet/>
      <dgm:spPr/>
      <dgm:t>
        <a:bodyPr/>
        <a:lstStyle/>
        <a:p>
          <a:r>
            <a:rPr lang="id-ID" dirty="0" err="1"/>
            <a:t>Local</a:t>
          </a:r>
          <a:r>
            <a:rPr lang="id-ID" dirty="0"/>
            <a:t> Network </a:t>
          </a:r>
          <a:r>
            <a:rPr lang="id-ID" dirty="0" err="1"/>
            <a:t>Monitoring</a:t>
          </a:r>
          <a:endParaRPr lang="en-US" dirty="0"/>
        </a:p>
      </dgm:t>
    </dgm:pt>
    <dgm:pt modelId="{F441A5E1-9B3A-4B3E-A643-48373A687A9A}" type="parTrans" cxnId="{8934DE4B-CB77-4F25-A069-D12270BC6C92}">
      <dgm:prSet/>
      <dgm:spPr/>
      <dgm:t>
        <a:bodyPr/>
        <a:lstStyle/>
        <a:p>
          <a:endParaRPr lang="en-US"/>
        </a:p>
      </dgm:t>
    </dgm:pt>
    <dgm:pt modelId="{F4FA5C15-8715-4B94-9EED-B49905D11716}" type="sibTrans" cxnId="{8934DE4B-CB77-4F25-A069-D12270BC6C92}">
      <dgm:prSet/>
      <dgm:spPr/>
      <dgm:t>
        <a:bodyPr/>
        <a:lstStyle/>
        <a:p>
          <a:endParaRPr lang="en-US"/>
        </a:p>
      </dgm:t>
    </dgm:pt>
    <dgm:pt modelId="{75AC2FE0-3E8B-48BA-8E37-C5ABFBCA9D35}" type="pres">
      <dgm:prSet presAssocID="{265B9317-6A9F-4D5F-8A18-C387CD3361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18DB68-1518-4964-8D82-028EF0FE5C11}" type="pres">
      <dgm:prSet presAssocID="{3A370146-FEA4-4D7B-A1DB-B8AED4A6EE82}" presName="hierRoot1" presStyleCnt="0">
        <dgm:presLayoutVars>
          <dgm:hierBranch val="init"/>
        </dgm:presLayoutVars>
      </dgm:prSet>
      <dgm:spPr/>
    </dgm:pt>
    <dgm:pt modelId="{9F835829-25BA-4E03-9D2D-B65F2BDC0739}" type="pres">
      <dgm:prSet presAssocID="{3A370146-FEA4-4D7B-A1DB-B8AED4A6EE82}" presName="rootComposite1" presStyleCnt="0"/>
      <dgm:spPr/>
    </dgm:pt>
    <dgm:pt modelId="{31DDAF36-2EC0-4CBD-A971-DAAEB3EC0662}" type="pres">
      <dgm:prSet presAssocID="{3A370146-FEA4-4D7B-A1DB-B8AED4A6EE82}" presName="rootText1" presStyleLbl="node0" presStyleIdx="0" presStyleCnt="2">
        <dgm:presLayoutVars>
          <dgm:chPref val="3"/>
        </dgm:presLayoutVars>
      </dgm:prSet>
      <dgm:spPr/>
    </dgm:pt>
    <dgm:pt modelId="{C46B760C-6C51-4898-8936-3592D3254E3D}" type="pres">
      <dgm:prSet presAssocID="{3A370146-FEA4-4D7B-A1DB-B8AED4A6EE82}" presName="rootConnector1" presStyleLbl="node1" presStyleIdx="0" presStyleCnt="0"/>
      <dgm:spPr/>
    </dgm:pt>
    <dgm:pt modelId="{704794B9-0BE9-481E-B0D1-01E4EB20C2C9}" type="pres">
      <dgm:prSet presAssocID="{3A370146-FEA4-4D7B-A1DB-B8AED4A6EE82}" presName="hierChild2" presStyleCnt="0"/>
      <dgm:spPr/>
    </dgm:pt>
    <dgm:pt modelId="{62F2BF3D-F351-43AB-9C32-09BA43F97976}" type="pres">
      <dgm:prSet presAssocID="{ADDA2C04-7578-47F1-A237-51B272C52D74}" presName="Name37" presStyleLbl="parChTrans1D2" presStyleIdx="0" presStyleCnt="8"/>
      <dgm:spPr/>
    </dgm:pt>
    <dgm:pt modelId="{56FB77D5-B4A3-4E7C-92B3-CB76C48ADC38}" type="pres">
      <dgm:prSet presAssocID="{C29FD658-88F0-4D1E-8E97-714C6236B2D9}" presName="hierRoot2" presStyleCnt="0">
        <dgm:presLayoutVars>
          <dgm:hierBranch val="init"/>
        </dgm:presLayoutVars>
      </dgm:prSet>
      <dgm:spPr/>
    </dgm:pt>
    <dgm:pt modelId="{1CD1B59E-EBCE-4413-91B8-EBF1CC23DB87}" type="pres">
      <dgm:prSet presAssocID="{C29FD658-88F0-4D1E-8E97-714C6236B2D9}" presName="rootComposite" presStyleCnt="0"/>
      <dgm:spPr/>
    </dgm:pt>
    <dgm:pt modelId="{4E2D0FE8-CAF2-47FA-9103-D9B3CD9FB0D8}" type="pres">
      <dgm:prSet presAssocID="{C29FD658-88F0-4D1E-8E97-714C6236B2D9}" presName="rootText" presStyleLbl="node2" presStyleIdx="0" presStyleCnt="8">
        <dgm:presLayoutVars>
          <dgm:chPref val="3"/>
        </dgm:presLayoutVars>
      </dgm:prSet>
      <dgm:spPr/>
    </dgm:pt>
    <dgm:pt modelId="{87C5085F-AE51-4D97-9465-6C95EBFC7DB3}" type="pres">
      <dgm:prSet presAssocID="{C29FD658-88F0-4D1E-8E97-714C6236B2D9}" presName="rootConnector" presStyleLbl="node2" presStyleIdx="0" presStyleCnt="8"/>
      <dgm:spPr/>
    </dgm:pt>
    <dgm:pt modelId="{CC553B81-32A4-443E-89D4-54C8871B56B9}" type="pres">
      <dgm:prSet presAssocID="{C29FD658-88F0-4D1E-8E97-714C6236B2D9}" presName="hierChild4" presStyleCnt="0"/>
      <dgm:spPr/>
    </dgm:pt>
    <dgm:pt modelId="{DA0C11C1-B8E4-415D-BF4B-CF87CC4B8198}" type="pres">
      <dgm:prSet presAssocID="{C29FD658-88F0-4D1E-8E97-714C6236B2D9}" presName="hierChild5" presStyleCnt="0"/>
      <dgm:spPr/>
    </dgm:pt>
    <dgm:pt modelId="{A24E9CBB-1506-4E18-9999-557B5C65C98F}" type="pres">
      <dgm:prSet presAssocID="{10BDCF52-0F94-4E2F-9916-3C0B3983E7CB}" presName="Name37" presStyleLbl="parChTrans1D2" presStyleIdx="1" presStyleCnt="8"/>
      <dgm:spPr/>
    </dgm:pt>
    <dgm:pt modelId="{3D117883-B570-4445-831D-8C3F505CE847}" type="pres">
      <dgm:prSet presAssocID="{33CD677F-0DD1-4A93-AD18-680DF397483E}" presName="hierRoot2" presStyleCnt="0">
        <dgm:presLayoutVars>
          <dgm:hierBranch val="init"/>
        </dgm:presLayoutVars>
      </dgm:prSet>
      <dgm:spPr/>
    </dgm:pt>
    <dgm:pt modelId="{D4ED77D4-0DC4-443D-B8B2-A879D155C9AB}" type="pres">
      <dgm:prSet presAssocID="{33CD677F-0DD1-4A93-AD18-680DF397483E}" presName="rootComposite" presStyleCnt="0"/>
      <dgm:spPr/>
    </dgm:pt>
    <dgm:pt modelId="{9A093E7E-A20A-4923-8DE7-5C9E36A88E3C}" type="pres">
      <dgm:prSet presAssocID="{33CD677F-0DD1-4A93-AD18-680DF397483E}" presName="rootText" presStyleLbl="node2" presStyleIdx="1" presStyleCnt="8">
        <dgm:presLayoutVars>
          <dgm:chPref val="3"/>
        </dgm:presLayoutVars>
      </dgm:prSet>
      <dgm:spPr/>
    </dgm:pt>
    <dgm:pt modelId="{82E48E2F-B4A9-4A98-92F0-C5A4D9805813}" type="pres">
      <dgm:prSet presAssocID="{33CD677F-0DD1-4A93-AD18-680DF397483E}" presName="rootConnector" presStyleLbl="node2" presStyleIdx="1" presStyleCnt="8"/>
      <dgm:spPr/>
    </dgm:pt>
    <dgm:pt modelId="{BDECECB5-4311-4408-A866-9D7257A64758}" type="pres">
      <dgm:prSet presAssocID="{33CD677F-0DD1-4A93-AD18-680DF397483E}" presName="hierChild4" presStyleCnt="0"/>
      <dgm:spPr/>
    </dgm:pt>
    <dgm:pt modelId="{B2AD3543-4228-4DDC-9757-DD662A5B9F4D}" type="pres">
      <dgm:prSet presAssocID="{33CD677F-0DD1-4A93-AD18-680DF397483E}" presName="hierChild5" presStyleCnt="0"/>
      <dgm:spPr/>
    </dgm:pt>
    <dgm:pt modelId="{E53C1FF9-21AC-4A2A-A6F3-FA2993155622}" type="pres">
      <dgm:prSet presAssocID="{EC3E919C-5745-459B-89D8-B516800E2BC7}" presName="Name37" presStyleLbl="parChTrans1D2" presStyleIdx="2" presStyleCnt="8"/>
      <dgm:spPr/>
    </dgm:pt>
    <dgm:pt modelId="{C1C60D1B-7C5E-4FB1-A4C7-1F01E9617629}" type="pres">
      <dgm:prSet presAssocID="{E884520E-5F21-4957-B6B4-B33ED03B849A}" presName="hierRoot2" presStyleCnt="0">
        <dgm:presLayoutVars>
          <dgm:hierBranch val="init"/>
        </dgm:presLayoutVars>
      </dgm:prSet>
      <dgm:spPr/>
    </dgm:pt>
    <dgm:pt modelId="{9D6D7FAA-CBA4-488B-BB78-68961E6574DF}" type="pres">
      <dgm:prSet presAssocID="{E884520E-5F21-4957-B6B4-B33ED03B849A}" presName="rootComposite" presStyleCnt="0"/>
      <dgm:spPr/>
    </dgm:pt>
    <dgm:pt modelId="{7560EC24-B11E-46BA-939A-B785DB05A526}" type="pres">
      <dgm:prSet presAssocID="{E884520E-5F21-4957-B6B4-B33ED03B849A}" presName="rootText" presStyleLbl="node2" presStyleIdx="2" presStyleCnt="8">
        <dgm:presLayoutVars>
          <dgm:chPref val="3"/>
        </dgm:presLayoutVars>
      </dgm:prSet>
      <dgm:spPr/>
    </dgm:pt>
    <dgm:pt modelId="{CFC0FA43-20E1-491F-ACBE-4DEF5CAB01DE}" type="pres">
      <dgm:prSet presAssocID="{E884520E-5F21-4957-B6B4-B33ED03B849A}" presName="rootConnector" presStyleLbl="node2" presStyleIdx="2" presStyleCnt="8"/>
      <dgm:spPr/>
    </dgm:pt>
    <dgm:pt modelId="{B7F3CFE1-CAD3-4614-BA44-9917C994A15F}" type="pres">
      <dgm:prSet presAssocID="{E884520E-5F21-4957-B6B4-B33ED03B849A}" presName="hierChild4" presStyleCnt="0"/>
      <dgm:spPr/>
    </dgm:pt>
    <dgm:pt modelId="{802DDF46-3894-4681-8FBD-45552D79E063}" type="pres">
      <dgm:prSet presAssocID="{E884520E-5F21-4957-B6B4-B33ED03B849A}" presName="hierChild5" presStyleCnt="0"/>
      <dgm:spPr/>
    </dgm:pt>
    <dgm:pt modelId="{9AB5CA4D-CF88-4B55-8286-2B2CBAB46863}" type="pres">
      <dgm:prSet presAssocID="{BBFAC1DD-EEB4-414D-9920-5D7D52641E23}" presName="Name37" presStyleLbl="parChTrans1D2" presStyleIdx="3" presStyleCnt="8"/>
      <dgm:spPr/>
    </dgm:pt>
    <dgm:pt modelId="{17D5B961-8C84-4562-8543-EE0ED259D391}" type="pres">
      <dgm:prSet presAssocID="{B783DAE8-D434-41E5-8F8D-BB41BD290C15}" presName="hierRoot2" presStyleCnt="0">
        <dgm:presLayoutVars>
          <dgm:hierBranch val="init"/>
        </dgm:presLayoutVars>
      </dgm:prSet>
      <dgm:spPr/>
    </dgm:pt>
    <dgm:pt modelId="{78AEB093-03B9-404B-8FDB-D6A5B693D6CE}" type="pres">
      <dgm:prSet presAssocID="{B783DAE8-D434-41E5-8F8D-BB41BD290C15}" presName="rootComposite" presStyleCnt="0"/>
      <dgm:spPr/>
    </dgm:pt>
    <dgm:pt modelId="{1871F255-7B29-4350-B691-295A2556B323}" type="pres">
      <dgm:prSet presAssocID="{B783DAE8-D434-41E5-8F8D-BB41BD290C15}" presName="rootText" presStyleLbl="node2" presStyleIdx="3" presStyleCnt="8">
        <dgm:presLayoutVars>
          <dgm:chPref val="3"/>
        </dgm:presLayoutVars>
      </dgm:prSet>
      <dgm:spPr/>
    </dgm:pt>
    <dgm:pt modelId="{A25B3162-A282-41B1-A2D7-40DD7BD42FAB}" type="pres">
      <dgm:prSet presAssocID="{B783DAE8-D434-41E5-8F8D-BB41BD290C15}" presName="rootConnector" presStyleLbl="node2" presStyleIdx="3" presStyleCnt="8"/>
      <dgm:spPr/>
    </dgm:pt>
    <dgm:pt modelId="{98B8B859-867B-4117-9597-A667DCE73E93}" type="pres">
      <dgm:prSet presAssocID="{B783DAE8-D434-41E5-8F8D-BB41BD290C15}" presName="hierChild4" presStyleCnt="0"/>
      <dgm:spPr/>
    </dgm:pt>
    <dgm:pt modelId="{ECDFA25E-E708-4168-963D-5D977614CE6D}" type="pres">
      <dgm:prSet presAssocID="{B783DAE8-D434-41E5-8F8D-BB41BD290C15}" presName="hierChild5" presStyleCnt="0"/>
      <dgm:spPr/>
    </dgm:pt>
    <dgm:pt modelId="{336993EC-8F12-4A51-97ED-112D5E039B64}" type="pres">
      <dgm:prSet presAssocID="{74CFC090-6E21-46AF-9041-9A8CB2502695}" presName="Name37" presStyleLbl="parChTrans1D2" presStyleIdx="4" presStyleCnt="8"/>
      <dgm:spPr/>
    </dgm:pt>
    <dgm:pt modelId="{EC6566F1-06E5-44A6-BFFC-4F27A53E854B}" type="pres">
      <dgm:prSet presAssocID="{8E974277-73F2-4301-968B-6E90B3165107}" presName="hierRoot2" presStyleCnt="0">
        <dgm:presLayoutVars>
          <dgm:hierBranch val="init"/>
        </dgm:presLayoutVars>
      </dgm:prSet>
      <dgm:spPr/>
    </dgm:pt>
    <dgm:pt modelId="{502B34D9-8AB3-42D4-A52F-AB70C16C2B2C}" type="pres">
      <dgm:prSet presAssocID="{8E974277-73F2-4301-968B-6E90B3165107}" presName="rootComposite" presStyleCnt="0"/>
      <dgm:spPr/>
    </dgm:pt>
    <dgm:pt modelId="{738A5DB4-D967-4F86-A4FB-0F2A3D41B60F}" type="pres">
      <dgm:prSet presAssocID="{8E974277-73F2-4301-968B-6E90B3165107}" presName="rootText" presStyleLbl="node2" presStyleIdx="4" presStyleCnt="8">
        <dgm:presLayoutVars>
          <dgm:chPref val="3"/>
        </dgm:presLayoutVars>
      </dgm:prSet>
      <dgm:spPr/>
    </dgm:pt>
    <dgm:pt modelId="{488B4D22-F529-4629-942D-A50442F685E6}" type="pres">
      <dgm:prSet presAssocID="{8E974277-73F2-4301-968B-6E90B3165107}" presName="rootConnector" presStyleLbl="node2" presStyleIdx="4" presStyleCnt="8"/>
      <dgm:spPr/>
    </dgm:pt>
    <dgm:pt modelId="{1A6D6456-0628-4F0D-B59C-5176B220F3D1}" type="pres">
      <dgm:prSet presAssocID="{8E974277-73F2-4301-968B-6E90B3165107}" presName="hierChild4" presStyleCnt="0"/>
      <dgm:spPr/>
    </dgm:pt>
    <dgm:pt modelId="{5905F1E3-DB7D-47BE-BEA3-A7D8C4BCF983}" type="pres">
      <dgm:prSet presAssocID="{8E974277-73F2-4301-968B-6E90B3165107}" presName="hierChild5" presStyleCnt="0"/>
      <dgm:spPr/>
    </dgm:pt>
    <dgm:pt modelId="{660241E8-8468-414A-95B4-67657473070B}" type="pres">
      <dgm:prSet presAssocID="{208804F9-BC5E-4B6A-8A5C-EA32ADE41AC2}" presName="Name37" presStyleLbl="parChTrans1D2" presStyleIdx="5" presStyleCnt="8"/>
      <dgm:spPr/>
    </dgm:pt>
    <dgm:pt modelId="{859CBD61-C6D4-452C-BB48-D3C1C4D7D6F2}" type="pres">
      <dgm:prSet presAssocID="{A59B7069-BDB2-4799-B907-E617620057DF}" presName="hierRoot2" presStyleCnt="0">
        <dgm:presLayoutVars>
          <dgm:hierBranch val="init"/>
        </dgm:presLayoutVars>
      </dgm:prSet>
      <dgm:spPr/>
    </dgm:pt>
    <dgm:pt modelId="{8FF01ACD-7EBC-4046-B1F2-911DF00D2E51}" type="pres">
      <dgm:prSet presAssocID="{A59B7069-BDB2-4799-B907-E617620057DF}" presName="rootComposite" presStyleCnt="0"/>
      <dgm:spPr/>
    </dgm:pt>
    <dgm:pt modelId="{66C779BE-DD08-4368-A4DE-3BDDB28F954E}" type="pres">
      <dgm:prSet presAssocID="{A59B7069-BDB2-4799-B907-E617620057DF}" presName="rootText" presStyleLbl="node2" presStyleIdx="5" presStyleCnt="8">
        <dgm:presLayoutVars>
          <dgm:chPref val="3"/>
        </dgm:presLayoutVars>
      </dgm:prSet>
      <dgm:spPr/>
    </dgm:pt>
    <dgm:pt modelId="{75E7E38E-39A8-4F27-8831-91B7DF692F90}" type="pres">
      <dgm:prSet presAssocID="{A59B7069-BDB2-4799-B907-E617620057DF}" presName="rootConnector" presStyleLbl="node2" presStyleIdx="5" presStyleCnt="8"/>
      <dgm:spPr/>
    </dgm:pt>
    <dgm:pt modelId="{5ECABCC4-0462-4862-A20F-80440807B468}" type="pres">
      <dgm:prSet presAssocID="{A59B7069-BDB2-4799-B907-E617620057DF}" presName="hierChild4" presStyleCnt="0"/>
      <dgm:spPr/>
    </dgm:pt>
    <dgm:pt modelId="{50C0DD4C-70E4-4AD8-8683-04A61E7F0C89}" type="pres">
      <dgm:prSet presAssocID="{A59B7069-BDB2-4799-B907-E617620057DF}" presName="hierChild5" presStyleCnt="0"/>
      <dgm:spPr/>
    </dgm:pt>
    <dgm:pt modelId="{6CD9EA9A-7FD6-4B10-916C-3EA60FA9FE0C}" type="pres">
      <dgm:prSet presAssocID="{3A370146-FEA4-4D7B-A1DB-B8AED4A6EE82}" presName="hierChild3" presStyleCnt="0"/>
      <dgm:spPr/>
    </dgm:pt>
    <dgm:pt modelId="{49845E45-817A-4F83-B0FD-A22611F2BDEA}" type="pres">
      <dgm:prSet presAssocID="{1EBBE29B-6BC3-4607-BC7B-61A7207235AD}" presName="hierRoot1" presStyleCnt="0">
        <dgm:presLayoutVars>
          <dgm:hierBranch val="init"/>
        </dgm:presLayoutVars>
      </dgm:prSet>
      <dgm:spPr/>
    </dgm:pt>
    <dgm:pt modelId="{3F9089AA-8C74-470A-B1FA-57DEFF684DE7}" type="pres">
      <dgm:prSet presAssocID="{1EBBE29B-6BC3-4607-BC7B-61A7207235AD}" presName="rootComposite1" presStyleCnt="0"/>
      <dgm:spPr/>
    </dgm:pt>
    <dgm:pt modelId="{9CB6E30E-667D-4287-B650-738DA4D47B39}" type="pres">
      <dgm:prSet presAssocID="{1EBBE29B-6BC3-4607-BC7B-61A7207235AD}" presName="rootText1" presStyleLbl="node0" presStyleIdx="1" presStyleCnt="2">
        <dgm:presLayoutVars>
          <dgm:chPref val="3"/>
        </dgm:presLayoutVars>
      </dgm:prSet>
      <dgm:spPr/>
    </dgm:pt>
    <dgm:pt modelId="{6E27B1D5-9359-4532-B367-6AD8416BEEE0}" type="pres">
      <dgm:prSet presAssocID="{1EBBE29B-6BC3-4607-BC7B-61A7207235AD}" presName="rootConnector1" presStyleLbl="node1" presStyleIdx="0" presStyleCnt="0"/>
      <dgm:spPr/>
    </dgm:pt>
    <dgm:pt modelId="{B4CCCE8A-E283-44E9-8C31-BBC4C4E0EE14}" type="pres">
      <dgm:prSet presAssocID="{1EBBE29B-6BC3-4607-BC7B-61A7207235AD}" presName="hierChild2" presStyleCnt="0"/>
      <dgm:spPr/>
    </dgm:pt>
    <dgm:pt modelId="{0582904E-F6F6-44DB-80AD-528293B35990}" type="pres">
      <dgm:prSet presAssocID="{4A16B106-F99A-45C2-BC39-4CB5E83AA3BF}" presName="Name37" presStyleLbl="parChTrans1D2" presStyleIdx="6" presStyleCnt="8"/>
      <dgm:spPr/>
    </dgm:pt>
    <dgm:pt modelId="{C4E5718C-BA09-43C0-9DCC-48A534218860}" type="pres">
      <dgm:prSet presAssocID="{157ED5FF-F4CF-4089-AFAA-60B00CE610F9}" presName="hierRoot2" presStyleCnt="0">
        <dgm:presLayoutVars>
          <dgm:hierBranch val="init"/>
        </dgm:presLayoutVars>
      </dgm:prSet>
      <dgm:spPr/>
    </dgm:pt>
    <dgm:pt modelId="{BEFEB8D7-4D99-461D-ADB4-8B918128455B}" type="pres">
      <dgm:prSet presAssocID="{157ED5FF-F4CF-4089-AFAA-60B00CE610F9}" presName="rootComposite" presStyleCnt="0"/>
      <dgm:spPr/>
    </dgm:pt>
    <dgm:pt modelId="{437ABFB8-F57E-470D-8AF1-28D34AA39566}" type="pres">
      <dgm:prSet presAssocID="{157ED5FF-F4CF-4089-AFAA-60B00CE610F9}" presName="rootText" presStyleLbl="node2" presStyleIdx="6" presStyleCnt="8">
        <dgm:presLayoutVars>
          <dgm:chPref val="3"/>
        </dgm:presLayoutVars>
      </dgm:prSet>
      <dgm:spPr/>
    </dgm:pt>
    <dgm:pt modelId="{D252D484-FABB-46A7-8147-5DA81E016592}" type="pres">
      <dgm:prSet presAssocID="{157ED5FF-F4CF-4089-AFAA-60B00CE610F9}" presName="rootConnector" presStyleLbl="node2" presStyleIdx="6" presStyleCnt="8"/>
      <dgm:spPr/>
    </dgm:pt>
    <dgm:pt modelId="{BB8D031C-D4A3-4531-A273-77E83A63F135}" type="pres">
      <dgm:prSet presAssocID="{157ED5FF-F4CF-4089-AFAA-60B00CE610F9}" presName="hierChild4" presStyleCnt="0"/>
      <dgm:spPr/>
    </dgm:pt>
    <dgm:pt modelId="{C9231670-8FEF-4414-A4EA-4F5F7731CE83}" type="pres">
      <dgm:prSet presAssocID="{157ED5FF-F4CF-4089-AFAA-60B00CE610F9}" presName="hierChild5" presStyleCnt="0"/>
      <dgm:spPr/>
    </dgm:pt>
    <dgm:pt modelId="{CE9D1F8B-F33B-4185-B8B1-7A6DADFAAD40}" type="pres">
      <dgm:prSet presAssocID="{F441A5E1-9B3A-4B3E-A643-48373A687A9A}" presName="Name37" presStyleLbl="parChTrans1D2" presStyleIdx="7" presStyleCnt="8"/>
      <dgm:spPr/>
    </dgm:pt>
    <dgm:pt modelId="{1004CE7A-1BE0-48A4-B1FA-3E323ECDAC65}" type="pres">
      <dgm:prSet presAssocID="{50C1AFC9-2675-4062-A990-84E6FC85A521}" presName="hierRoot2" presStyleCnt="0">
        <dgm:presLayoutVars>
          <dgm:hierBranch val="init"/>
        </dgm:presLayoutVars>
      </dgm:prSet>
      <dgm:spPr/>
    </dgm:pt>
    <dgm:pt modelId="{CF898DDD-90CC-46CB-9531-4249E92896A9}" type="pres">
      <dgm:prSet presAssocID="{50C1AFC9-2675-4062-A990-84E6FC85A521}" presName="rootComposite" presStyleCnt="0"/>
      <dgm:spPr/>
    </dgm:pt>
    <dgm:pt modelId="{2E73B8A9-5912-4A9D-AC62-D84CF928C21C}" type="pres">
      <dgm:prSet presAssocID="{50C1AFC9-2675-4062-A990-84E6FC85A521}" presName="rootText" presStyleLbl="node2" presStyleIdx="7" presStyleCnt="8">
        <dgm:presLayoutVars>
          <dgm:chPref val="3"/>
        </dgm:presLayoutVars>
      </dgm:prSet>
      <dgm:spPr/>
    </dgm:pt>
    <dgm:pt modelId="{76702E82-3F00-4686-85F5-8D8EE5F0BE60}" type="pres">
      <dgm:prSet presAssocID="{50C1AFC9-2675-4062-A990-84E6FC85A521}" presName="rootConnector" presStyleLbl="node2" presStyleIdx="7" presStyleCnt="8"/>
      <dgm:spPr/>
    </dgm:pt>
    <dgm:pt modelId="{56A08CE2-68E2-4CC1-B253-1CA320F1DC74}" type="pres">
      <dgm:prSet presAssocID="{50C1AFC9-2675-4062-A990-84E6FC85A521}" presName="hierChild4" presStyleCnt="0"/>
      <dgm:spPr/>
    </dgm:pt>
    <dgm:pt modelId="{0423E5E9-FD24-4C71-86A7-E8B912FFCF8C}" type="pres">
      <dgm:prSet presAssocID="{50C1AFC9-2675-4062-A990-84E6FC85A521}" presName="hierChild5" presStyleCnt="0"/>
      <dgm:spPr/>
    </dgm:pt>
    <dgm:pt modelId="{E8FFA108-DA93-438F-B9CB-95A19C242524}" type="pres">
      <dgm:prSet presAssocID="{1EBBE29B-6BC3-4607-BC7B-61A7207235AD}" presName="hierChild3" presStyleCnt="0"/>
      <dgm:spPr/>
    </dgm:pt>
  </dgm:ptLst>
  <dgm:cxnLst>
    <dgm:cxn modelId="{9C7CE304-4332-417D-8300-654F430141A1}" type="presOf" srcId="{1EBBE29B-6BC3-4607-BC7B-61A7207235AD}" destId="{6E27B1D5-9359-4532-B367-6AD8416BEEE0}" srcOrd="1" destOrd="0" presId="urn:microsoft.com/office/officeart/2005/8/layout/orgChart1"/>
    <dgm:cxn modelId="{FFAC790D-7A0F-455B-B596-1C9218F6A613}" srcId="{3A370146-FEA4-4D7B-A1DB-B8AED4A6EE82}" destId="{A59B7069-BDB2-4799-B907-E617620057DF}" srcOrd="5" destOrd="0" parTransId="{208804F9-BC5E-4B6A-8A5C-EA32ADE41AC2}" sibTransId="{D5A46023-70DC-489A-B60E-79F75624ABA8}"/>
    <dgm:cxn modelId="{74F4EA0E-78F3-4962-B26B-E6565E7AE940}" type="presOf" srcId="{265B9317-6A9F-4D5F-8A18-C387CD3361FD}" destId="{75AC2FE0-3E8B-48BA-8E37-C5ABFBCA9D35}" srcOrd="0" destOrd="0" presId="urn:microsoft.com/office/officeart/2005/8/layout/orgChart1"/>
    <dgm:cxn modelId="{30D5B21A-DD8D-462D-BFA2-D15C22775386}" type="presOf" srcId="{4A16B106-F99A-45C2-BC39-4CB5E83AA3BF}" destId="{0582904E-F6F6-44DB-80AD-528293B35990}" srcOrd="0" destOrd="0" presId="urn:microsoft.com/office/officeart/2005/8/layout/orgChart1"/>
    <dgm:cxn modelId="{5AABE71E-A52C-4C09-A6C0-8219DEC46A35}" type="presOf" srcId="{E884520E-5F21-4957-B6B4-B33ED03B849A}" destId="{CFC0FA43-20E1-491F-ACBE-4DEF5CAB01DE}" srcOrd="1" destOrd="0" presId="urn:microsoft.com/office/officeart/2005/8/layout/orgChart1"/>
    <dgm:cxn modelId="{42D31122-3B7F-4A98-8D97-5F71FF8944FF}" type="presOf" srcId="{E884520E-5F21-4957-B6B4-B33ED03B849A}" destId="{7560EC24-B11E-46BA-939A-B785DB05A526}" srcOrd="0" destOrd="0" presId="urn:microsoft.com/office/officeart/2005/8/layout/orgChart1"/>
    <dgm:cxn modelId="{6544B222-46A7-47FD-AB20-4E699841A4D9}" type="presOf" srcId="{ADDA2C04-7578-47F1-A237-51B272C52D74}" destId="{62F2BF3D-F351-43AB-9C32-09BA43F97976}" srcOrd="0" destOrd="0" presId="urn:microsoft.com/office/officeart/2005/8/layout/orgChart1"/>
    <dgm:cxn modelId="{85A68529-A183-445B-B8E8-E53D24D76239}" srcId="{3A370146-FEA4-4D7B-A1DB-B8AED4A6EE82}" destId="{33CD677F-0DD1-4A93-AD18-680DF397483E}" srcOrd="1" destOrd="0" parTransId="{10BDCF52-0F94-4E2F-9916-3C0B3983E7CB}" sibTransId="{ED39F8F4-5E00-41AF-90B0-384BB76E07F7}"/>
    <dgm:cxn modelId="{937A4E30-B669-4A8F-99DC-7B2AF9AF1F09}" type="presOf" srcId="{50C1AFC9-2675-4062-A990-84E6FC85A521}" destId="{76702E82-3F00-4686-85F5-8D8EE5F0BE60}" srcOrd="1" destOrd="0" presId="urn:microsoft.com/office/officeart/2005/8/layout/orgChart1"/>
    <dgm:cxn modelId="{81ECDF34-1AAB-4444-A8C5-76A5B74E2DD4}" srcId="{265B9317-6A9F-4D5F-8A18-C387CD3361FD}" destId="{3A370146-FEA4-4D7B-A1DB-B8AED4A6EE82}" srcOrd="0" destOrd="0" parTransId="{4DCF6E58-59EE-45F3-B96B-ABCC703B118B}" sibTransId="{4E7197B7-B243-4E3B-A6DB-999EB7A1B19A}"/>
    <dgm:cxn modelId="{9CBFDC38-346D-4073-8EC8-379E670B8D7F}" type="presOf" srcId="{74CFC090-6E21-46AF-9041-9A8CB2502695}" destId="{336993EC-8F12-4A51-97ED-112D5E039B64}" srcOrd="0" destOrd="0" presId="urn:microsoft.com/office/officeart/2005/8/layout/orgChart1"/>
    <dgm:cxn modelId="{163C3241-C953-45CE-8ACB-04F24355E301}" type="presOf" srcId="{F441A5E1-9B3A-4B3E-A643-48373A687A9A}" destId="{CE9D1F8B-F33B-4185-B8B1-7A6DADFAAD40}" srcOrd="0" destOrd="0" presId="urn:microsoft.com/office/officeart/2005/8/layout/orgChart1"/>
    <dgm:cxn modelId="{B6879763-5F8E-49D7-B50C-89DDF3E7B43D}" type="presOf" srcId="{B783DAE8-D434-41E5-8F8D-BB41BD290C15}" destId="{1871F255-7B29-4350-B691-295A2556B323}" srcOrd="0" destOrd="0" presId="urn:microsoft.com/office/officeart/2005/8/layout/orgChart1"/>
    <dgm:cxn modelId="{0CB79D43-A0B5-44F3-AA6B-4C80A682E0C0}" type="presOf" srcId="{1EBBE29B-6BC3-4607-BC7B-61A7207235AD}" destId="{9CB6E30E-667D-4287-B650-738DA4D47B39}" srcOrd="0" destOrd="0" presId="urn:microsoft.com/office/officeart/2005/8/layout/orgChart1"/>
    <dgm:cxn modelId="{C0933A44-B1EC-4286-B63B-3A15178B33DD}" srcId="{3A370146-FEA4-4D7B-A1DB-B8AED4A6EE82}" destId="{C29FD658-88F0-4D1E-8E97-714C6236B2D9}" srcOrd="0" destOrd="0" parTransId="{ADDA2C04-7578-47F1-A237-51B272C52D74}" sibTransId="{6DC7EBAA-99E1-402B-B2A4-B69B02516D22}"/>
    <dgm:cxn modelId="{E1669049-CD3D-48B7-90FE-9B8AB38E51FC}" srcId="{1EBBE29B-6BC3-4607-BC7B-61A7207235AD}" destId="{157ED5FF-F4CF-4089-AFAA-60B00CE610F9}" srcOrd="0" destOrd="0" parTransId="{4A16B106-F99A-45C2-BC39-4CB5E83AA3BF}" sibTransId="{577DA5E1-1F77-4E3E-A978-8C4A80A90BE7}"/>
    <dgm:cxn modelId="{8934DE4B-CB77-4F25-A069-D12270BC6C92}" srcId="{1EBBE29B-6BC3-4607-BC7B-61A7207235AD}" destId="{50C1AFC9-2675-4062-A990-84E6FC85A521}" srcOrd="1" destOrd="0" parTransId="{F441A5E1-9B3A-4B3E-A643-48373A687A9A}" sibTransId="{F4FA5C15-8715-4B94-9EED-B49905D11716}"/>
    <dgm:cxn modelId="{A17E3571-8F9F-4DB4-A0DD-8158FA05CC4E}" type="presOf" srcId="{33CD677F-0DD1-4A93-AD18-680DF397483E}" destId="{82E48E2F-B4A9-4A98-92F0-C5A4D9805813}" srcOrd="1" destOrd="0" presId="urn:microsoft.com/office/officeart/2005/8/layout/orgChart1"/>
    <dgm:cxn modelId="{41648174-745A-499F-866B-91DD23033D73}" type="presOf" srcId="{3A370146-FEA4-4D7B-A1DB-B8AED4A6EE82}" destId="{31DDAF36-2EC0-4CBD-A971-DAAEB3EC0662}" srcOrd="0" destOrd="0" presId="urn:microsoft.com/office/officeart/2005/8/layout/orgChart1"/>
    <dgm:cxn modelId="{2F17A975-AFC8-454B-B709-1012AFC3F1D6}" type="presOf" srcId="{50C1AFC9-2675-4062-A990-84E6FC85A521}" destId="{2E73B8A9-5912-4A9D-AC62-D84CF928C21C}" srcOrd="0" destOrd="0" presId="urn:microsoft.com/office/officeart/2005/8/layout/orgChart1"/>
    <dgm:cxn modelId="{BC76E559-D00F-4D33-9E89-A64E8BBD353D}" type="presOf" srcId="{157ED5FF-F4CF-4089-AFAA-60B00CE610F9}" destId="{D252D484-FABB-46A7-8147-5DA81E016592}" srcOrd="1" destOrd="0" presId="urn:microsoft.com/office/officeart/2005/8/layout/orgChart1"/>
    <dgm:cxn modelId="{3F569F84-1CA8-4EA1-AFC1-FE8C8340E488}" type="presOf" srcId="{A59B7069-BDB2-4799-B907-E617620057DF}" destId="{66C779BE-DD08-4368-A4DE-3BDDB28F954E}" srcOrd="0" destOrd="0" presId="urn:microsoft.com/office/officeart/2005/8/layout/orgChart1"/>
    <dgm:cxn modelId="{8175448F-88ED-4E07-8463-9EED4EDA0E63}" srcId="{3A370146-FEA4-4D7B-A1DB-B8AED4A6EE82}" destId="{B783DAE8-D434-41E5-8F8D-BB41BD290C15}" srcOrd="3" destOrd="0" parTransId="{BBFAC1DD-EEB4-414D-9920-5D7D52641E23}" sibTransId="{12166339-B513-49A2-A0BE-B5A6E58556F4}"/>
    <dgm:cxn modelId="{A9A7D89A-9D51-4978-918F-D01F189FBCF7}" srcId="{265B9317-6A9F-4D5F-8A18-C387CD3361FD}" destId="{1EBBE29B-6BC3-4607-BC7B-61A7207235AD}" srcOrd="1" destOrd="0" parTransId="{81DCB98A-311D-4AA8-BD2C-C061A55DE6E1}" sibTransId="{035825DE-3111-412E-9B63-0D720E0143EE}"/>
    <dgm:cxn modelId="{8410769F-B8B8-4900-B764-3BDDB6B214D3}" type="presOf" srcId="{157ED5FF-F4CF-4089-AFAA-60B00CE610F9}" destId="{437ABFB8-F57E-470D-8AF1-28D34AA39566}" srcOrd="0" destOrd="0" presId="urn:microsoft.com/office/officeart/2005/8/layout/orgChart1"/>
    <dgm:cxn modelId="{EB23D2AB-7ED1-4D1A-8C4F-25BA4D8AED72}" type="presOf" srcId="{C29FD658-88F0-4D1E-8E97-714C6236B2D9}" destId="{87C5085F-AE51-4D97-9465-6C95EBFC7DB3}" srcOrd="1" destOrd="0" presId="urn:microsoft.com/office/officeart/2005/8/layout/orgChart1"/>
    <dgm:cxn modelId="{72E845B9-9337-4F2E-83E6-631E74871949}" type="presOf" srcId="{C29FD658-88F0-4D1E-8E97-714C6236B2D9}" destId="{4E2D0FE8-CAF2-47FA-9103-D9B3CD9FB0D8}" srcOrd="0" destOrd="0" presId="urn:microsoft.com/office/officeart/2005/8/layout/orgChart1"/>
    <dgm:cxn modelId="{A8FC8FB9-F604-4735-9F79-41E74CDF6A3D}" type="presOf" srcId="{33CD677F-0DD1-4A93-AD18-680DF397483E}" destId="{9A093E7E-A20A-4923-8DE7-5C9E36A88E3C}" srcOrd="0" destOrd="0" presId="urn:microsoft.com/office/officeart/2005/8/layout/orgChart1"/>
    <dgm:cxn modelId="{91E72DBA-D8EA-439E-AD1C-48C33DD3ECA5}" type="presOf" srcId="{3A370146-FEA4-4D7B-A1DB-B8AED4A6EE82}" destId="{C46B760C-6C51-4898-8936-3592D3254E3D}" srcOrd="1" destOrd="0" presId="urn:microsoft.com/office/officeart/2005/8/layout/orgChart1"/>
    <dgm:cxn modelId="{D96630C7-3BCA-4300-88CF-4FF4813B6E40}" type="presOf" srcId="{BBFAC1DD-EEB4-414D-9920-5D7D52641E23}" destId="{9AB5CA4D-CF88-4B55-8286-2B2CBAB46863}" srcOrd="0" destOrd="0" presId="urn:microsoft.com/office/officeart/2005/8/layout/orgChart1"/>
    <dgm:cxn modelId="{6D5D2AC9-3A75-4370-917C-ED7DD4017A16}" type="presOf" srcId="{10BDCF52-0F94-4E2F-9916-3C0B3983E7CB}" destId="{A24E9CBB-1506-4E18-9999-557B5C65C98F}" srcOrd="0" destOrd="0" presId="urn:microsoft.com/office/officeart/2005/8/layout/orgChart1"/>
    <dgm:cxn modelId="{15DD38CE-97D2-4459-BAA6-CA6BDF462D07}" type="presOf" srcId="{B783DAE8-D434-41E5-8F8D-BB41BD290C15}" destId="{A25B3162-A282-41B1-A2D7-40DD7BD42FAB}" srcOrd="1" destOrd="0" presId="urn:microsoft.com/office/officeart/2005/8/layout/orgChart1"/>
    <dgm:cxn modelId="{3A704DD6-AC68-4A9E-99C5-F4C28AE519B5}" type="presOf" srcId="{208804F9-BC5E-4B6A-8A5C-EA32ADE41AC2}" destId="{660241E8-8468-414A-95B4-67657473070B}" srcOrd="0" destOrd="0" presId="urn:microsoft.com/office/officeart/2005/8/layout/orgChart1"/>
    <dgm:cxn modelId="{33EDB9E6-BB47-4BD9-819E-2E7BB23A445A}" srcId="{3A370146-FEA4-4D7B-A1DB-B8AED4A6EE82}" destId="{8E974277-73F2-4301-968B-6E90B3165107}" srcOrd="4" destOrd="0" parTransId="{74CFC090-6E21-46AF-9041-9A8CB2502695}" sibTransId="{DE6C7153-47A4-4FA2-8282-8DE2258B2D0D}"/>
    <dgm:cxn modelId="{3E87BCF6-9A3A-4F24-903C-4C1BBC9817B1}" type="presOf" srcId="{8E974277-73F2-4301-968B-6E90B3165107}" destId="{738A5DB4-D967-4F86-A4FB-0F2A3D41B60F}" srcOrd="0" destOrd="0" presId="urn:microsoft.com/office/officeart/2005/8/layout/orgChart1"/>
    <dgm:cxn modelId="{6B0222F9-A089-4D17-848E-DDB2AC97FDFF}" srcId="{3A370146-FEA4-4D7B-A1DB-B8AED4A6EE82}" destId="{E884520E-5F21-4957-B6B4-B33ED03B849A}" srcOrd="2" destOrd="0" parTransId="{EC3E919C-5745-459B-89D8-B516800E2BC7}" sibTransId="{92E7F913-32FA-4B96-8F85-54725678275A}"/>
    <dgm:cxn modelId="{DE8951FB-8A69-43DD-996A-44A87F03CAC8}" type="presOf" srcId="{8E974277-73F2-4301-968B-6E90B3165107}" destId="{488B4D22-F529-4629-942D-A50442F685E6}" srcOrd="1" destOrd="0" presId="urn:microsoft.com/office/officeart/2005/8/layout/orgChart1"/>
    <dgm:cxn modelId="{3BF12AFC-D455-46C7-98B2-E74A5B8D3A24}" type="presOf" srcId="{A59B7069-BDB2-4799-B907-E617620057DF}" destId="{75E7E38E-39A8-4F27-8831-91B7DF692F90}" srcOrd="1" destOrd="0" presId="urn:microsoft.com/office/officeart/2005/8/layout/orgChart1"/>
    <dgm:cxn modelId="{44DF23FF-45BB-490C-8CCB-5AF05F0DE6D9}" type="presOf" srcId="{EC3E919C-5745-459B-89D8-B516800E2BC7}" destId="{E53C1FF9-21AC-4A2A-A6F3-FA2993155622}" srcOrd="0" destOrd="0" presId="urn:microsoft.com/office/officeart/2005/8/layout/orgChart1"/>
    <dgm:cxn modelId="{EAD60BF8-B9C2-41B8-99DE-3BF7DCC8FE83}" type="presParOf" srcId="{75AC2FE0-3E8B-48BA-8E37-C5ABFBCA9D35}" destId="{BC18DB68-1518-4964-8D82-028EF0FE5C11}" srcOrd="0" destOrd="0" presId="urn:microsoft.com/office/officeart/2005/8/layout/orgChart1"/>
    <dgm:cxn modelId="{35109A20-82E9-4150-B706-5A18A2B8126F}" type="presParOf" srcId="{BC18DB68-1518-4964-8D82-028EF0FE5C11}" destId="{9F835829-25BA-4E03-9D2D-B65F2BDC0739}" srcOrd="0" destOrd="0" presId="urn:microsoft.com/office/officeart/2005/8/layout/orgChart1"/>
    <dgm:cxn modelId="{660ACE94-4BC9-4B1B-913A-BEEF1A0CDC8F}" type="presParOf" srcId="{9F835829-25BA-4E03-9D2D-B65F2BDC0739}" destId="{31DDAF36-2EC0-4CBD-A971-DAAEB3EC0662}" srcOrd="0" destOrd="0" presId="urn:microsoft.com/office/officeart/2005/8/layout/orgChart1"/>
    <dgm:cxn modelId="{4C9DF82C-66B8-4283-9E00-0765C35D2272}" type="presParOf" srcId="{9F835829-25BA-4E03-9D2D-B65F2BDC0739}" destId="{C46B760C-6C51-4898-8936-3592D3254E3D}" srcOrd="1" destOrd="0" presId="urn:microsoft.com/office/officeart/2005/8/layout/orgChart1"/>
    <dgm:cxn modelId="{9EAF1D4F-D0FE-48ED-8825-9B43C3FE5B8A}" type="presParOf" srcId="{BC18DB68-1518-4964-8D82-028EF0FE5C11}" destId="{704794B9-0BE9-481E-B0D1-01E4EB20C2C9}" srcOrd="1" destOrd="0" presId="urn:microsoft.com/office/officeart/2005/8/layout/orgChart1"/>
    <dgm:cxn modelId="{73ED7129-BEC8-4042-9E06-262ABD07B24C}" type="presParOf" srcId="{704794B9-0BE9-481E-B0D1-01E4EB20C2C9}" destId="{62F2BF3D-F351-43AB-9C32-09BA43F97976}" srcOrd="0" destOrd="0" presId="urn:microsoft.com/office/officeart/2005/8/layout/orgChart1"/>
    <dgm:cxn modelId="{032089CA-EEDF-4D47-9910-291F2610E886}" type="presParOf" srcId="{704794B9-0BE9-481E-B0D1-01E4EB20C2C9}" destId="{56FB77D5-B4A3-4E7C-92B3-CB76C48ADC38}" srcOrd="1" destOrd="0" presId="urn:microsoft.com/office/officeart/2005/8/layout/orgChart1"/>
    <dgm:cxn modelId="{6912A305-017C-40C2-9FDC-8E21AFF21FE3}" type="presParOf" srcId="{56FB77D5-B4A3-4E7C-92B3-CB76C48ADC38}" destId="{1CD1B59E-EBCE-4413-91B8-EBF1CC23DB87}" srcOrd="0" destOrd="0" presId="urn:microsoft.com/office/officeart/2005/8/layout/orgChart1"/>
    <dgm:cxn modelId="{325E2870-4D13-4345-8C2A-BE879EA297C6}" type="presParOf" srcId="{1CD1B59E-EBCE-4413-91B8-EBF1CC23DB87}" destId="{4E2D0FE8-CAF2-47FA-9103-D9B3CD9FB0D8}" srcOrd="0" destOrd="0" presId="urn:microsoft.com/office/officeart/2005/8/layout/orgChart1"/>
    <dgm:cxn modelId="{3FEBD51A-9C48-473B-8925-69A15E3F49F4}" type="presParOf" srcId="{1CD1B59E-EBCE-4413-91B8-EBF1CC23DB87}" destId="{87C5085F-AE51-4D97-9465-6C95EBFC7DB3}" srcOrd="1" destOrd="0" presId="urn:microsoft.com/office/officeart/2005/8/layout/orgChart1"/>
    <dgm:cxn modelId="{C80C149E-D20B-4DE1-A3B3-34E6377D85DC}" type="presParOf" srcId="{56FB77D5-B4A3-4E7C-92B3-CB76C48ADC38}" destId="{CC553B81-32A4-443E-89D4-54C8871B56B9}" srcOrd="1" destOrd="0" presId="urn:microsoft.com/office/officeart/2005/8/layout/orgChart1"/>
    <dgm:cxn modelId="{D2E6122A-9FFD-433E-BFEC-EAAAFB8DA5FC}" type="presParOf" srcId="{56FB77D5-B4A3-4E7C-92B3-CB76C48ADC38}" destId="{DA0C11C1-B8E4-415D-BF4B-CF87CC4B8198}" srcOrd="2" destOrd="0" presId="urn:microsoft.com/office/officeart/2005/8/layout/orgChart1"/>
    <dgm:cxn modelId="{B842CFAD-1161-4E64-A43B-9CF22E92EA2D}" type="presParOf" srcId="{704794B9-0BE9-481E-B0D1-01E4EB20C2C9}" destId="{A24E9CBB-1506-4E18-9999-557B5C65C98F}" srcOrd="2" destOrd="0" presId="urn:microsoft.com/office/officeart/2005/8/layout/orgChart1"/>
    <dgm:cxn modelId="{3BDA4AC1-9C55-431D-B15F-D3010A6D1FD0}" type="presParOf" srcId="{704794B9-0BE9-481E-B0D1-01E4EB20C2C9}" destId="{3D117883-B570-4445-831D-8C3F505CE847}" srcOrd="3" destOrd="0" presId="urn:microsoft.com/office/officeart/2005/8/layout/orgChart1"/>
    <dgm:cxn modelId="{D51ED3C4-6BAD-4839-8819-DF3FFF0116BD}" type="presParOf" srcId="{3D117883-B570-4445-831D-8C3F505CE847}" destId="{D4ED77D4-0DC4-443D-B8B2-A879D155C9AB}" srcOrd="0" destOrd="0" presId="urn:microsoft.com/office/officeart/2005/8/layout/orgChart1"/>
    <dgm:cxn modelId="{A28A49B8-0EF5-4D93-8677-8E737ECBDABF}" type="presParOf" srcId="{D4ED77D4-0DC4-443D-B8B2-A879D155C9AB}" destId="{9A093E7E-A20A-4923-8DE7-5C9E36A88E3C}" srcOrd="0" destOrd="0" presId="urn:microsoft.com/office/officeart/2005/8/layout/orgChart1"/>
    <dgm:cxn modelId="{2E94FFEB-FCBB-4BEC-A41C-C128763AE22C}" type="presParOf" srcId="{D4ED77D4-0DC4-443D-B8B2-A879D155C9AB}" destId="{82E48E2F-B4A9-4A98-92F0-C5A4D9805813}" srcOrd="1" destOrd="0" presId="urn:microsoft.com/office/officeart/2005/8/layout/orgChart1"/>
    <dgm:cxn modelId="{721D0E18-47B0-4755-99E5-2182FCBF2629}" type="presParOf" srcId="{3D117883-B570-4445-831D-8C3F505CE847}" destId="{BDECECB5-4311-4408-A866-9D7257A64758}" srcOrd="1" destOrd="0" presId="urn:microsoft.com/office/officeart/2005/8/layout/orgChart1"/>
    <dgm:cxn modelId="{77B663BB-48B2-4953-B7EA-F29F253F6D3F}" type="presParOf" srcId="{3D117883-B570-4445-831D-8C3F505CE847}" destId="{B2AD3543-4228-4DDC-9757-DD662A5B9F4D}" srcOrd="2" destOrd="0" presId="urn:microsoft.com/office/officeart/2005/8/layout/orgChart1"/>
    <dgm:cxn modelId="{A41FE656-AB4A-43E6-8B7E-0BC5FFFBBE17}" type="presParOf" srcId="{704794B9-0BE9-481E-B0D1-01E4EB20C2C9}" destId="{E53C1FF9-21AC-4A2A-A6F3-FA2993155622}" srcOrd="4" destOrd="0" presId="urn:microsoft.com/office/officeart/2005/8/layout/orgChart1"/>
    <dgm:cxn modelId="{F2693528-F95B-49AB-A20D-C6CCCFF29E10}" type="presParOf" srcId="{704794B9-0BE9-481E-B0D1-01E4EB20C2C9}" destId="{C1C60D1B-7C5E-4FB1-A4C7-1F01E9617629}" srcOrd="5" destOrd="0" presId="urn:microsoft.com/office/officeart/2005/8/layout/orgChart1"/>
    <dgm:cxn modelId="{09B1E478-B37B-4389-8B7C-1ED65F1DADA5}" type="presParOf" srcId="{C1C60D1B-7C5E-4FB1-A4C7-1F01E9617629}" destId="{9D6D7FAA-CBA4-488B-BB78-68961E6574DF}" srcOrd="0" destOrd="0" presId="urn:microsoft.com/office/officeart/2005/8/layout/orgChart1"/>
    <dgm:cxn modelId="{0B04B7A9-7205-461E-9D9E-7A47515179E2}" type="presParOf" srcId="{9D6D7FAA-CBA4-488B-BB78-68961E6574DF}" destId="{7560EC24-B11E-46BA-939A-B785DB05A526}" srcOrd="0" destOrd="0" presId="urn:microsoft.com/office/officeart/2005/8/layout/orgChart1"/>
    <dgm:cxn modelId="{B5B6B8EA-C4E5-47ED-ACC3-BD495D232907}" type="presParOf" srcId="{9D6D7FAA-CBA4-488B-BB78-68961E6574DF}" destId="{CFC0FA43-20E1-491F-ACBE-4DEF5CAB01DE}" srcOrd="1" destOrd="0" presId="urn:microsoft.com/office/officeart/2005/8/layout/orgChart1"/>
    <dgm:cxn modelId="{2337D526-B8FA-45C3-8D86-A300D4201111}" type="presParOf" srcId="{C1C60D1B-7C5E-4FB1-A4C7-1F01E9617629}" destId="{B7F3CFE1-CAD3-4614-BA44-9917C994A15F}" srcOrd="1" destOrd="0" presId="urn:microsoft.com/office/officeart/2005/8/layout/orgChart1"/>
    <dgm:cxn modelId="{DAE7DD1E-FA4D-4058-AC42-255E240EDB00}" type="presParOf" srcId="{C1C60D1B-7C5E-4FB1-A4C7-1F01E9617629}" destId="{802DDF46-3894-4681-8FBD-45552D79E063}" srcOrd="2" destOrd="0" presId="urn:microsoft.com/office/officeart/2005/8/layout/orgChart1"/>
    <dgm:cxn modelId="{9F1C4C75-03EE-4F4A-8D59-9650A50FE5C1}" type="presParOf" srcId="{704794B9-0BE9-481E-B0D1-01E4EB20C2C9}" destId="{9AB5CA4D-CF88-4B55-8286-2B2CBAB46863}" srcOrd="6" destOrd="0" presId="urn:microsoft.com/office/officeart/2005/8/layout/orgChart1"/>
    <dgm:cxn modelId="{95AB346E-9653-477C-AA33-1C9B6A4BB7BA}" type="presParOf" srcId="{704794B9-0BE9-481E-B0D1-01E4EB20C2C9}" destId="{17D5B961-8C84-4562-8543-EE0ED259D391}" srcOrd="7" destOrd="0" presId="urn:microsoft.com/office/officeart/2005/8/layout/orgChart1"/>
    <dgm:cxn modelId="{A2B0C3EE-58C7-4E41-835F-8669B59E7667}" type="presParOf" srcId="{17D5B961-8C84-4562-8543-EE0ED259D391}" destId="{78AEB093-03B9-404B-8FDB-D6A5B693D6CE}" srcOrd="0" destOrd="0" presId="urn:microsoft.com/office/officeart/2005/8/layout/orgChart1"/>
    <dgm:cxn modelId="{67B5B2B1-658C-4437-BAE4-9F80574B6553}" type="presParOf" srcId="{78AEB093-03B9-404B-8FDB-D6A5B693D6CE}" destId="{1871F255-7B29-4350-B691-295A2556B323}" srcOrd="0" destOrd="0" presId="urn:microsoft.com/office/officeart/2005/8/layout/orgChart1"/>
    <dgm:cxn modelId="{C40483F5-0777-4B0E-938F-678DE63EF552}" type="presParOf" srcId="{78AEB093-03B9-404B-8FDB-D6A5B693D6CE}" destId="{A25B3162-A282-41B1-A2D7-40DD7BD42FAB}" srcOrd="1" destOrd="0" presId="urn:microsoft.com/office/officeart/2005/8/layout/orgChart1"/>
    <dgm:cxn modelId="{DCC3656F-DFD0-474D-A1A8-09D01E27B87E}" type="presParOf" srcId="{17D5B961-8C84-4562-8543-EE0ED259D391}" destId="{98B8B859-867B-4117-9597-A667DCE73E93}" srcOrd="1" destOrd="0" presId="urn:microsoft.com/office/officeart/2005/8/layout/orgChart1"/>
    <dgm:cxn modelId="{C38E08AF-3C4B-4605-BAC1-0472A4EE0B61}" type="presParOf" srcId="{17D5B961-8C84-4562-8543-EE0ED259D391}" destId="{ECDFA25E-E708-4168-963D-5D977614CE6D}" srcOrd="2" destOrd="0" presId="urn:microsoft.com/office/officeart/2005/8/layout/orgChart1"/>
    <dgm:cxn modelId="{042A369D-249C-4DF9-AD72-A61D9467563F}" type="presParOf" srcId="{704794B9-0BE9-481E-B0D1-01E4EB20C2C9}" destId="{336993EC-8F12-4A51-97ED-112D5E039B64}" srcOrd="8" destOrd="0" presId="urn:microsoft.com/office/officeart/2005/8/layout/orgChart1"/>
    <dgm:cxn modelId="{3FEB805D-ABD1-444B-B8C9-D76B77867EDE}" type="presParOf" srcId="{704794B9-0BE9-481E-B0D1-01E4EB20C2C9}" destId="{EC6566F1-06E5-44A6-BFFC-4F27A53E854B}" srcOrd="9" destOrd="0" presId="urn:microsoft.com/office/officeart/2005/8/layout/orgChart1"/>
    <dgm:cxn modelId="{E6F93145-EABB-4913-9A0A-947A6FD3F1FC}" type="presParOf" srcId="{EC6566F1-06E5-44A6-BFFC-4F27A53E854B}" destId="{502B34D9-8AB3-42D4-A52F-AB70C16C2B2C}" srcOrd="0" destOrd="0" presId="urn:microsoft.com/office/officeart/2005/8/layout/orgChart1"/>
    <dgm:cxn modelId="{06B81CCC-4504-467D-A629-2857AD10C92C}" type="presParOf" srcId="{502B34D9-8AB3-42D4-A52F-AB70C16C2B2C}" destId="{738A5DB4-D967-4F86-A4FB-0F2A3D41B60F}" srcOrd="0" destOrd="0" presId="urn:microsoft.com/office/officeart/2005/8/layout/orgChart1"/>
    <dgm:cxn modelId="{9B7BB32E-A511-49A0-8069-A53D51A5E208}" type="presParOf" srcId="{502B34D9-8AB3-42D4-A52F-AB70C16C2B2C}" destId="{488B4D22-F529-4629-942D-A50442F685E6}" srcOrd="1" destOrd="0" presId="urn:microsoft.com/office/officeart/2005/8/layout/orgChart1"/>
    <dgm:cxn modelId="{C95C2C49-565A-4AB7-9D28-B6FFACE99C18}" type="presParOf" srcId="{EC6566F1-06E5-44A6-BFFC-4F27A53E854B}" destId="{1A6D6456-0628-4F0D-B59C-5176B220F3D1}" srcOrd="1" destOrd="0" presId="urn:microsoft.com/office/officeart/2005/8/layout/orgChart1"/>
    <dgm:cxn modelId="{816DAC67-D2DB-436D-84C9-C3082D325DFB}" type="presParOf" srcId="{EC6566F1-06E5-44A6-BFFC-4F27A53E854B}" destId="{5905F1E3-DB7D-47BE-BEA3-A7D8C4BCF983}" srcOrd="2" destOrd="0" presId="urn:microsoft.com/office/officeart/2005/8/layout/orgChart1"/>
    <dgm:cxn modelId="{993872B8-2171-487F-8232-A4E79B18603A}" type="presParOf" srcId="{704794B9-0BE9-481E-B0D1-01E4EB20C2C9}" destId="{660241E8-8468-414A-95B4-67657473070B}" srcOrd="10" destOrd="0" presId="urn:microsoft.com/office/officeart/2005/8/layout/orgChart1"/>
    <dgm:cxn modelId="{3BABA869-C605-46BE-9A40-1B4361B82B38}" type="presParOf" srcId="{704794B9-0BE9-481E-B0D1-01E4EB20C2C9}" destId="{859CBD61-C6D4-452C-BB48-D3C1C4D7D6F2}" srcOrd="11" destOrd="0" presId="urn:microsoft.com/office/officeart/2005/8/layout/orgChart1"/>
    <dgm:cxn modelId="{7EC6B5AB-E543-4666-A779-A9893E9FE6FC}" type="presParOf" srcId="{859CBD61-C6D4-452C-BB48-D3C1C4D7D6F2}" destId="{8FF01ACD-7EBC-4046-B1F2-911DF00D2E51}" srcOrd="0" destOrd="0" presId="urn:microsoft.com/office/officeart/2005/8/layout/orgChart1"/>
    <dgm:cxn modelId="{AB5AAA50-42DD-438F-AEE6-66AA8E7F4F48}" type="presParOf" srcId="{8FF01ACD-7EBC-4046-B1F2-911DF00D2E51}" destId="{66C779BE-DD08-4368-A4DE-3BDDB28F954E}" srcOrd="0" destOrd="0" presId="urn:microsoft.com/office/officeart/2005/8/layout/orgChart1"/>
    <dgm:cxn modelId="{81DB461F-51CB-4286-BFD0-A9BD0E3A8719}" type="presParOf" srcId="{8FF01ACD-7EBC-4046-B1F2-911DF00D2E51}" destId="{75E7E38E-39A8-4F27-8831-91B7DF692F90}" srcOrd="1" destOrd="0" presId="urn:microsoft.com/office/officeart/2005/8/layout/orgChart1"/>
    <dgm:cxn modelId="{F1825B38-1978-4AA8-A3F6-FC492BAA050C}" type="presParOf" srcId="{859CBD61-C6D4-452C-BB48-D3C1C4D7D6F2}" destId="{5ECABCC4-0462-4862-A20F-80440807B468}" srcOrd="1" destOrd="0" presId="urn:microsoft.com/office/officeart/2005/8/layout/orgChart1"/>
    <dgm:cxn modelId="{D3D18CC6-2C27-4C2C-B853-6321635F9F0F}" type="presParOf" srcId="{859CBD61-C6D4-452C-BB48-D3C1C4D7D6F2}" destId="{50C0DD4C-70E4-4AD8-8683-04A61E7F0C89}" srcOrd="2" destOrd="0" presId="urn:microsoft.com/office/officeart/2005/8/layout/orgChart1"/>
    <dgm:cxn modelId="{69642E57-5745-4A98-962C-FBA6C05772FD}" type="presParOf" srcId="{BC18DB68-1518-4964-8D82-028EF0FE5C11}" destId="{6CD9EA9A-7FD6-4B10-916C-3EA60FA9FE0C}" srcOrd="2" destOrd="0" presId="urn:microsoft.com/office/officeart/2005/8/layout/orgChart1"/>
    <dgm:cxn modelId="{5F136188-A415-4AED-96B2-C0E6FD71AAA6}" type="presParOf" srcId="{75AC2FE0-3E8B-48BA-8E37-C5ABFBCA9D35}" destId="{49845E45-817A-4F83-B0FD-A22611F2BDEA}" srcOrd="1" destOrd="0" presId="urn:microsoft.com/office/officeart/2005/8/layout/orgChart1"/>
    <dgm:cxn modelId="{D0CCD2D8-A544-4434-A463-93F6DD4D2732}" type="presParOf" srcId="{49845E45-817A-4F83-B0FD-A22611F2BDEA}" destId="{3F9089AA-8C74-470A-B1FA-57DEFF684DE7}" srcOrd="0" destOrd="0" presId="urn:microsoft.com/office/officeart/2005/8/layout/orgChart1"/>
    <dgm:cxn modelId="{7176F5F6-C565-4451-AD3D-5A86F8AB3990}" type="presParOf" srcId="{3F9089AA-8C74-470A-B1FA-57DEFF684DE7}" destId="{9CB6E30E-667D-4287-B650-738DA4D47B39}" srcOrd="0" destOrd="0" presId="urn:microsoft.com/office/officeart/2005/8/layout/orgChart1"/>
    <dgm:cxn modelId="{E2F703D0-D8D5-4AED-8EB9-0C6AC00C8FFB}" type="presParOf" srcId="{3F9089AA-8C74-470A-B1FA-57DEFF684DE7}" destId="{6E27B1D5-9359-4532-B367-6AD8416BEEE0}" srcOrd="1" destOrd="0" presId="urn:microsoft.com/office/officeart/2005/8/layout/orgChart1"/>
    <dgm:cxn modelId="{B2D32481-2298-411A-A655-32AE91DFE0D6}" type="presParOf" srcId="{49845E45-817A-4F83-B0FD-A22611F2BDEA}" destId="{B4CCCE8A-E283-44E9-8C31-BBC4C4E0EE14}" srcOrd="1" destOrd="0" presId="urn:microsoft.com/office/officeart/2005/8/layout/orgChart1"/>
    <dgm:cxn modelId="{675DAD68-CF38-4BAB-89C9-5176195ACA27}" type="presParOf" srcId="{B4CCCE8A-E283-44E9-8C31-BBC4C4E0EE14}" destId="{0582904E-F6F6-44DB-80AD-528293B35990}" srcOrd="0" destOrd="0" presId="urn:microsoft.com/office/officeart/2005/8/layout/orgChart1"/>
    <dgm:cxn modelId="{1C9D3D21-E41C-4C92-8D72-F9391C74D4EC}" type="presParOf" srcId="{B4CCCE8A-E283-44E9-8C31-BBC4C4E0EE14}" destId="{C4E5718C-BA09-43C0-9DCC-48A534218860}" srcOrd="1" destOrd="0" presId="urn:microsoft.com/office/officeart/2005/8/layout/orgChart1"/>
    <dgm:cxn modelId="{DD46ABA6-73E3-49FF-85A4-040218E4235B}" type="presParOf" srcId="{C4E5718C-BA09-43C0-9DCC-48A534218860}" destId="{BEFEB8D7-4D99-461D-ADB4-8B918128455B}" srcOrd="0" destOrd="0" presId="urn:microsoft.com/office/officeart/2005/8/layout/orgChart1"/>
    <dgm:cxn modelId="{266CF1CA-4F43-4550-B5DB-F5F1EB8CD84B}" type="presParOf" srcId="{BEFEB8D7-4D99-461D-ADB4-8B918128455B}" destId="{437ABFB8-F57E-470D-8AF1-28D34AA39566}" srcOrd="0" destOrd="0" presId="urn:microsoft.com/office/officeart/2005/8/layout/orgChart1"/>
    <dgm:cxn modelId="{BB6ABB7A-3E05-4DB7-BD56-80CC76F01C7C}" type="presParOf" srcId="{BEFEB8D7-4D99-461D-ADB4-8B918128455B}" destId="{D252D484-FABB-46A7-8147-5DA81E016592}" srcOrd="1" destOrd="0" presId="urn:microsoft.com/office/officeart/2005/8/layout/orgChart1"/>
    <dgm:cxn modelId="{4FE87523-5E26-43CD-80A2-26D2C869DAC0}" type="presParOf" srcId="{C4E5718C-BA09-43C0-9DCC-48A534218860}" destId="{BB8D031C-D4A3-4531-A273-77E83A63F135}" srcOrd="1" destOrd="0" presId="urn:microsoft.com/office/officeart/2005/8/layout/orgChart1"/>
    <dgm:cxn modelId="{BBD6F6A8-5AB1-4C59-AA3C-0752DE023F18}" type="presParOf" srcId="{C4E5718C-BA09-43C0-9DCC-48A534218860}" destId="{C9231670-8FEF-4414-A4EA-4F5F7731CE83}" srcOrd="2" destOrd="0" presId="urn:microsoft.com/office/officeart/2005/8/layout/orgChart1"/>
    <dgm:cxn modelId="{5A62C404-60CD-490D-A2E0-4195618DCF70}" type="presParOf" srcId="{B4CCCE8A-E283-44E9-8C31-BBC4C4E0EE14}" destId="{CE9D1F8B-F33B-4185-B8B1-7A6DADFAAD40}" srcOrd="2" destOrd="0" presId="urn:microsoft.com/office/officeart/2005/8/layout/orgChart1"/>
    <dgm:cxn modelId="{5CEBFB03-7DB6-42AF-A90D-7F3FB0319EF2}" type="presParOf" srcId="{B4CCCE8A-E283-44E9-8C31-BBC4C4E0EE14}" destId="{1004CE7A-1BE0-48A4-B1FA-3E323ECDAC65}" srcOrd="3" destOrd="0" presId="urn:microsoft.com/office/officeart/2005/8/layout/orgChart1"/>
    <dgm:cxn modelId="{FD2E3E64-E256-4345-9097-BA1414A1FC2E}" type="presParOf" srcId="{1004CE7A-1BE0-48A4-B1FA-3E323ECDAC65}" destId="{CF898DDD-90CC-46CB-9531-4249E92896A9}" srcOrd="0" destOrd="0" presId="urn:microsoft.com/office/officeart/2005/8/layout/orgChart1"/>
    <dgm:cxn modelId="{4979EECD-AA91-4136-B7E1-A576F8F3C231}" type="presParOf" srcId="{CF898DDD-90CC-46CB-9531-4249E92896A9}" destId="{2E73B8A9-5912-4A9D-AC62-D84CF928C21C}" srcOrd="0" destOrd="0" presId="urn:microsoft.com/office/officeart/2005/8/layout/orgChart1"/>
    <dgm:cxn modelId="{604A0C37-F80A-4406-8E31-BF54345AA98A}" type="presParOf" srcId="{CF898DDD-90CC-46CB-9531-4249E92896A9}" destId="{76702E82-3F00-4686-85F5-8D8EE5F0BE60}" srcOrd="1" destOrd="0" presId="urn:microsoft.com/office/officeart/2005/8/layout/orgChart1"/>
    <dgm:cxn modelId="{D5D3CF43-2367-4855-9A6F-FE2B979839CF}" type="presParOf" srcId="{1004CE7A-1BE0-48A4-B1FA-3E323ECDAC65}" destId="{56A08CE2-68E2-4CC1-B253-1CA320F1DC74}" srcOrd="1" destOrd="0" presId="urn:microsoft.com/office/officeart/2005/8/layout/orgChart1"/>
    <dgm:cxn modelId="{D0EFB8F3-6DCE-4CEB-8013-C107C987FD04}" type="presParOf" srcId="{1004CE7A-1BE0-48A4-B1FA-3E323ECDAC65}" destId="{0423E5E9-FD24-4C71-86A7-E8B912FFCF8C}" srcOrd="2" destOrd="0" presId="urn:microsoft.com/office/officeart/2005/8/layout/orgChart1"/>
    <dgm:cxn modelId="{53398CFF-FA55-422C-8782-DB4253503E67}" type="presParOf" srcId="{49845E45-817A-4F83-B0FD-A22611F2BDEA}" destId="{E8FFA108-DA93-438F-B9CB-95A19C2425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1AC51-8677-433E-A935-BD17BE9AF30E}">
      <dsp:nvSpPr>
        <dsp:cNvPr id="0" name=""/>
        <dsp:cNvSpPr/>
      </dsp:nvSpPr>
      <dsp:spPr>
        <a:xfrm>
          <a:off x="5029199" y="1883568"/>
          <a:ext cx="4418031" cy="25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94"/>
              </a:lnTo>
              <a:lnTo>
                <a:pt x="4418031" y="127794"/>
              </a:lnTo>
              <a:lnTo>
                <a:pt x="4418031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241E8-8468-414A-95B4-67657473070B}">
      <dsp:nvSpPr>
        <dsp:cNvPr id="0" name=""/>
        <dsp:cNvSpPr/>
      </dsp:nvSpPr>
      <dsp:spPr>
        <a:xfrm>
          <a:off x="5029199" y="1883568"/>
          <a:ext cx="2945354" cy="25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94"/>
              </a:lnTo>
              <a:lnTo>
                <a:pt x="2945354" y="127794"/>
              </a:lnTo>
              <a:lnTo>
                <a:pt x="2945354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993EC-8F12-4A51-97ED-112D5E039B64}">
      <dsp:nvSpPr>
        <dsp:cNvPr id="0" name=""/>
        <dsp:cNvSpPr/>
      </dsp:nvSpPr>
      <dsp:spPr>
        <a:xfrm>
          <a:off x="5029199" y="1883568"/>
          <a:ext cx="1472677" cy="25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94"/>
              </a:lnTo>
              <a:lnTo>
                <a:pt x="1472677" y="127794"/>
              </a:lnTo>
              <a:lnTo>
                <a:pt x="1472677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5CA4D-CF88-4B55-8286-2B2CBAB46863}">
      <dsp:nvSpPr>
        <dsp:cNvPr id="0" name=""/>
        <dsp:cNvSpPr/>
      </dsp:nvSpPr>
      <dsp:spPr>
        <a:xfrm>
          <a:off x="4983479" y="1883568"/>
          <a:ext cx="91440" cy="255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1FF9-21AC-4A2A-A6F3-FA2993155622}">
      <dsp:nvSpPr>
        <dsp:cNvPr id="0" name=""/>
        <dsp:cNvSpPr/>
      </dsp:nvSpPr>
      <dsp:spPr>
        <a:xfrm>
          <a:off x="3556522" y="1883568"/>
          <a:ext cx="1472677" cy="255588"/>
        </a:xfrm>
        <a:custGeom>
          <a:avLst/>
          <a:gdLst/>
          <a:ahLst/>
          <a:cxnLst/>
          <a:rect l="0" t="0" r="0" b="0"/>
          <a:pathLst>
            <a:path>
              <a:moveTo>
                <a:pt x="1472677" y="0"/>
              </a:moveTo>
              <a:lnTo>
                <a:pt x="1472677" y="127794"/>
              </a:lnTo>
              <a:lnTo>
                <a:pt x="0" y="127794"/>
              </a:lnTo>
              <a:lnTo>
                <a:pt x="0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9CBB-1506-4E18-9999-557B5C65C98F}">
      <dsp:nvSpPr>
        <dsp:cNvPr id="0" name=""/>
        <dsp:cNvSpPr/>
      </dsp:nvSpPr>
      <dsp:spPr>
        <a:xfrm>
          <a:off x="2083845" y="1883568"/>
          <a:ext cx="2945354" cy="255588"/>
        </a:xfrm>
        <a:custGeom>
          <a:avLst/>
          <a:gdLst/>
          <a:ahLst/>
          <a:cxnLst/>
          <a:rect l="0" t="0" r="0" b="0"/>
          <a:pathLst>
            <a:path>
              <a:moveTo>
                <a:pt x="2945354" y="0"/>
              </a:moveTo>
              <a:lnTo>
                <a:pt x="2945354" y="127794"/>
              </a:lnTo>
              <a:lnTo>
                <a:pt x="0" y="127794"/>
              </a:lnTo>
              <a:lnTo>
                <a:pt x="0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2BF3D-F351-43AB-9C32-09BA43F97976}">
      <dsp:nvSpPr>
        <dsp:cNvPr id="0" name=""/>
        <dsp:cNvSpPr/>
      </dsp:nvSpPr>
      <dsp:spPr>
        <a:xfrm>
          <a:off x="611168" y="1883568"/>
          <a:ext cx="4418031" cy="255588"/>
        </a:xfrm>
        <a:custGeom>
          <a:avLst/>
          <a:gdLst/>
          <a:ahLst/>
          <a:cxnLst/>
          <a:rect l="0" t="0" r="0" b="0"/>
          <a:pathLst>
            <a:path>
              <a:moveTo>
                <a:pt x="4418031" y="0"/>
              </a:moveTo>
              <a:lnTo>
                <a:pt x="4418031" y="127794"/>
              </a:lnTo>
              <a:lnTo>
                <a:pt x="0" y="127794"/>
              </a:lnTo>
              <a:lnTo>
                <a:pt x="0" y="255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DAF36-2EC0-4CBD-A971-DAAEB3EC0662}">
      <dsp:nvSpPr>
        <dsp:cNvPr id="0" name=""/>
        <dsp:cNvSpPr/>
      </dsp:nvSpPr>
      <dsp:spPr>
        <a:xfrm>
          <a:off x="4420655" y="1275023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 err="1"/>
            <a:t>Effectivity</a:t>
          </a:r>
          <a:endParaRPr lang="en-US" sz="1600" kern="1200" dirty="0"/>
        </a:p>
      </dsp:txBody>
      <dsp:txXfrm>
        <a:off x="4420655" y="1275023"/>
        <a:ext cx="1217088" cy="608544"/>
      </dsp:txXfrm>
    </dsp:sp>
    <dsp:sp modelId="{4E2D0FE8-CAF2-47FA-9103-D9B3CD9FB0D8}">
      <dsp:nvSpPr>
        <dsp:cNvPr id="0" name=""/>
        <dsp:cNvSpPr/>
      </dsp:nvSpPr>
      <dsp:spPr>
        <a:xfrm>
          <a:off x="2624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BAT Data </a:t>
          </a:r>
          <a:r>
            <a:rPr lang="id-ID" sz="1600" kern="1200" dirty="0" err="1"/>
            <a:t>Flow</a:t>
          </a:r>
          <a:r>
            <a:rPr lang="id-ID" sz="1600" kern="1200" dirty="0"/>
            <a:t> </a:t>
          </a:r>
          <a:r>
            <a:rPr lang="id-ID" sz="1600" kern="1200" dirty="0" err="1"/>
            <a:t>Monitoring</a:t>
          </a:r>
          <a:endParaRPr lang="en-US" sz="1600" kern="1200" dirty="0"/>
        </a:p>
      </dsp:txBody>
      <dsp:txXfrm>
        <a:off x="2624" y="2139156"/>
        <a:ext cx="1217088" cy="608544"/>
      </dsp:txXfrm>
    </dsp:sp>
    <dsp:sp modelId="{9A093E7E-A20A-4923-8DE7-5C9E36A88E3C}">
      <dsp:nvSpPr>
        <dsp:cNvPr id="0" name=""/>
        <dsp:cNvSpPr/>
      </dsp:nvSpPr>
      <dsp:spPr>
        <a:xfrm>
          <a:off x="1475301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 err="1"/>
            <a:t>Local</a:t>
          </a:r>
          <a:r>
            <a:rPr lang="id-ID" sz="1600" kern="1200" dirty="0"/>
            <a:t> Network </a:t>
          </a:r>
          <a:r>
            <a:rPr lang="id-ID" sz="1600" kern="1200" dirty="0" err="1"/>
            <a:t>Monitoring</a:t>
          </a:r>
          <a:r>
            <a:rPr lang="id-ID" sz="1600" kern="1200" dirty="0"/>
            <a:t> </a:t>
          </a:r>
        </a:p>
      </dsp:txBody>
      <dsp:txXfrm>
        <a:off x="1475301" y="2139156"/>
        <a:ext cx="1217088" cy="608544"/>
      </dsp:txXfrm>
    </dsp:sp>
    <dsp:sp modelId="{7560EC24-B11E-46BA-939A-B785DB05A526}">
      <dsp:nvSpPr>
        <dsp:cNvPr id="0" name=""/>
        <dsp:cNvSpPr/>
      </dsp:nvSpPr>
      <dsp:spPr>
        <a:xfrm>
          <a:off x="2947978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Sensor </a:t>
          </a:r>
          <a:r>
            <a:rPr lang="id-ID" sz="1600" kern="1200" dirty="0" err="1"/>
            <a:t>Viewer</a:t>
          </a:r>
          <a:endParaRPr lang="en-US" sz="1600" kern="1200" dirty="0"/>
        </a:p>
      </dsp:txBody>
      <dsp:txXfrm>
        <a:off x="2947978" y="2139156"/>
        <a:ext cx="1217088" cy="608544"/>
      </dsp:txXfrm>
    </dsp:sp>
    <dsp:sp modelId="{1871F255-7B29-4350-B691-295A2556B323}">
      <dsp:nvSpPr>
        <dsp:cNvPr id="0" name=""/>
        <dsp:cNvSpPr/>
      </dsp:nvSpPr>
      <dsp:spPr>
        <a:xfrm>
          <a:off x="4420655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 err="1"/>
            <a:t>Effectivity</a:t>
          </a:r>
          <a:r>
            <a:rPr lang="id-ID" sz="1600" kern="1200" dirty="0"/>
            <a:t> </a:t>
          </a:r>
          <a:r>
            <a:rPr lang="id-ID" sz="1600" kern="1200" dirty="0" err="1"/>
            <a:t>Reporting</a:t>
          </a:r>
          <a:endParaRPr lang="en-US" sz="1600" kern="1200" dirty="0"/>
        </a:p>
      </dsp:txBody>
      <dsp:txXfrm>
        <a:off x="4420655" y="2139156"/>
        <a:ext cx="1217088" cy="608544"/>
      </dsp:txXfrm>
    </dsp:sp>
    <dsp:sp modelId="{738A5DB4-D967-4F86-A4FB-0F2A3D41B60F}">
      <dsp:nvSpPr>
        <dsp:cNvPr id="0" name=""/>
        <dsp:cNvSpPr/>
      </dsp:nvSpPr>
      <dsp:spPr>
        <a:xfrm>
          <a:off x="5893332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SOPT </a:t>
          </a:r>
          <a:r>
            <a:rPr lang="id-ID" sz="1600" kern="1200" dirty="0" err="1"/>
            <a:t>Analysis</a:t>
          </a:r>
          <a:endParaRPr lang="en-US" sz="1600" kern="1200" dirty="0"/>
        </a:p>
      </dsp:txBody>
      <dsp:txXfrm>
        <a:off x="5893332" y="2139156"/>
        <a:ext cx="1217088" cy="608544"/>
      </dsp:txXfrm>
    </dsp:sp>
    <dsp:sp modelId="{66C779BE-DD08-4368-A4DE-3BDDB28F954E}">
      <dsp:nvSpPr>
        <dsp:cNvPr id="0" name=""/>
        <dsp:cNvSpPr/>
      </dsp:nvSpPr>
      <dsp:spPr>
        <a:xfrm>
          <a:off x="7366009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COPT </a:t>
          </a:r>
          <a:r>
            <a:rPr lang="id-ID" sz="1600" kern="1200" dirty="0" err="1"/>
            <a:t>Analysis</a:t>
          </a:r>
          <a:endParaRPr lang="en-US" sz="1600" kern="1200" dirty="0"/>
        </a:p>
      </dsp:txBody>
      <dsp:txXfrm>
        <a:off x="7366009" y="2139156"/>
        <a:ext cx="1217088" cy="608544"/>
      </dsp:txXfrm>
    </dsp:sp>
    <dsp:sp modelId="{052D3B19-14E2-4A16-9854-B92DA63D5BCB}">
      <dsp:nvSpPr>
        <dsp:cNvPr id="0" name=""/>
        <dsp:cNvSpPr/>
      </dsp:nvSpPr>
      <dsp:spPr>
        <a:xfrm>
          <a:off x="8838687" y="2139156"/>
          <a:ext cx="1217088" cy="6085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BAT </a:t>
          </a:r>
          <a:r>
            <a:rPr lang="id-ID" sz="1600" kern="1200" dirty="0" err="1"/>
            <a:t>Docker</a:t>
          </a:r>
          <a:r>
            <a:rPr lang="id-ID" sz="1600" kern="1200" dirty="0"/>
            <a:t> </a:t>
          </a:r>
          <a:r>
            <a:rPr lang="id-ID" sz="1600" kern="1200" dirty="0" err="1"/>
            <a:t>Monitoring</a:t>
          </a:r>
          <a:endParaRPr lang="en-US" sz="1600" kern="1200" dirty="0"/>
        </a:p>
      </dsp:txBody>
      <dsp:txXfrm>
        <a:off x="8838687" y="2139156"/>
        <a:ext cx="1217088" cy="60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1F8B-F33B-4185-B8B1-7A6DADFAAD40}">
      <dsp:nvSpPr>
        <dsp:cNvPr id="0" name=""/>
        <dsp:cNvSpPr/>
      </dsp:nvSpPr>
      <dsp:spPr>
        <a:xfrm>
          <a:off x="8884531" y="1899844"/>
          <a:ext cx="642555" cy="22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17"/>
              </a:lnTo>
              <a:lnTo>
                <a:pt x="642555" y="111517"/>
              </a:lnTo>
              <a:lnTo>
                <a:pt x="642555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2904E-F6F6-44DB-80AD-528293B35990}">
      <dsp:nvSpPr>
        <dsp:cNvPr id="0" name=""/>
        <dsp:cNvSpPr/>
      </dsp:nvSpPr>
      <dsp:spPr>
        <a:xfrm>
          <a:off x="8241975" y="1899844"/>
          <a:ext cx="642555" cy="223035"/>
        </a:xfrm>
        <a:custGeom>
          <a:avLst/>
          <a:gdLst/>
          <a:ahLst/>
          <a:cxnLst/>
          <a:rect l="0" t="0" r="0" b="0"/>
          <a:pathLst>
            <a:path>
              <a:moveTo>
                <a:pt x="642555" y="0"/>
              </a:moveTo>
              <a:lnTo>
                <a:pt x="642555" y="111517"/>
              </a:lnTo>
              <a:lnTo>
                <a:pt x="0" y="111517"/>
              </a:lnTo>
              <a:lnTo>
                <a:pt x="0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241E8-8468-414A-95B4-67657473070B}">
      <dsp:nvSpPr>
        <dsp:cNvPr id="0" name=""/>
        <dsp:cNvSpPr/>
      </dsp:nvSpPr>
      <dsp:spPr>
        <a:xfrm>
          <a:off x="3744089" y="1899844"/>
          <a:ext cx="3212775" cy="22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17"/>
              </a:lnTo>
              <a:lnTo>
                <a:pt x="3212775" y="111517"/>
              </a:lnTo>
              <a:lnTo>
                <a:pt x="3212775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993EC-8F12-4A51-97ED-112D5E039B64}">
      <dsp:nvSpPr>
        <dsp:cNvPr id="0" name=""/>
        <dsp:cNvSpPr/>
      </dsp:nvSpPr>
      <dsp:spPr>
        <a:xfrm>
          <a:off x="3744089" y="1899844"/>
          <a:ext cx="1927665" cy="22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17"/>
              </a:lnTo>
              <a:lnTo>
                <a:pt x="1927665" y="111517"/>
              </a:lnTo>
              <a:lnTo>
                <a:pt x="1927665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5CA4D-CF88-4B55-8286-2B2CBAB46863}">
      <dsp:nvSpPr>
        <dsp:cNvPr id="0" name=""/>
        <dsp:cNvSpPr/>
      </dsp:nvSpPr>
      <dsp:spPr>
        <a:xfrm>
          <a:off x="3744089" y="1899844"/>
          <a:ext cx="642555" cy="223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17"/>
              </a:lnTo>
              <a:lnTo>
                <a:pt x="642555" y="111517"/>
              </a:lnTo>
              <a:lnTo>
                <a:pt x="642555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C1FF9-21AC-4A2A-A6F3-FA2993155622}">
      <dsp:nvSpPr>
        <dsp:cNvPr id="0" name=""/>
        <dsp:cNvSpPr/>
      </dsp:nvSpPr>
      <dsp:spPr>
        <a:xfrm>
          <a:off x="3101534" y="1899844"/>
          <a:ext cx="642555" cy="223035"/>
        </a:xfrm>
        <a:custGeom>
          <a:avLst/>
          <a:gdLst/>
          <a:ahLst/>
          <a:cxnLst/>
          <a:rect l="0" t="0" r="0" b="0"/>
          <a:pathLst>
            <a:path>
              <a:moveTo>
                <a:pt x="642555" y="0"/>
              </a:moveTo>
              <a:lnTo>
                <a:pt x="642555" y="111517"/>
              </a:lnTo>
              <a:lnTo>
                <a:pt x="0" y="111517"/>
              </a:lnTo>
              <a:lnTo>
                <a:pt x="0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9CBB-1506-4E18-9999-557B5C65C98F}">
      <dsp:nvSpPr>
        <dsp:cNvPr id="0" name=""/>
        <dsp:cNvSpPr/>
      </dsp:nvSpPr>
      <dsp:spPr>
        <a:xfrm>
          <a:off x="1816424" y="1899844"/>
          <a:ext cx="1927665" cy="223035"/>
        </a:xfrm>
        <a:custGeom>
          <a:avLst/>
          <a:gdLst/>
          <a:ahLst/>
          <a:cxnLst/>
          <a:rect l="0" t="0" r="0" b="0"/>
          <a:pathLst>
            <a:path>
              <a:moveTo>
                <a:pt x="1927665" y="0"/>
              </a:moveTo>
              <a:lnTo>
                <a:pt x="1927665" y="111517"/>
              </a:lnTo>
              <a:lnTo>
                <a:pt x="0" y="111517"/>
              </a:lnTo>
              <a:lnTo>
                <a:pt x="0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2BF3D-F351-43AB-9C32-09BA43F97976}">
      <dsp:nvSpPr>
        <dsp:cNvPr id="0" name=""/>
        <dsp:cNvSpPr/>
      </dsp:nvSpPr>
      <dsp:spPr>
        <a:xfrm>
          <a:off x="531313" y="1899844"/>
          <a:ext cx="3212775" cy="223035"/>
        </a:xfrm>
        <a:custGeom>
          <a:avLst/>
          <a:gdLst/>
          <a:ahLst/>
          <a:cxnLst/>
          <a:rect l="0" t="0" r="0" b="0"/>
          <a:pathLst>
            <a:path>
              <a:moveTo>
                <a:pt x="3212775" y="0"/>
              </a:moveTo>
              <a:lnTo>
                <a:pt x="3212775" y="111517"/>
              </a:lnTo>
              <a:lnTo>
                <a:pt x="0" y="111517"/>
              </a:lnTo>
              <a:lnTo>
                <a:pt x="0" y="2230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DAF36-2EC0-4CBD-A971-DAAEB3EC0662}">
      <dsp:nvSpPr>
        <dsp:cNvPr id="0" name=""/>
        <dsp:cNvSpPr/>
      </dsp:nvSpPr>
      <dsp:spPr>
        <a:xfrm>
          <a:off x="3213052" y="1368807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 err="1"/>
            <a:t>Effectivity</a:t>
          </a:r>
          <a:endParaRPr lang="en-US" sz="1400" kern="1200" dirty="0"/>
        </a:p>
      </dsp:txBody>
      <dsp:txXfrm>
        <a:off x="3213052" y="1368807"/>
        <a:ext cx="1062074" cy="531037"/>
      </dsp:txXfrm>
    </dsp:sp>
    <dsp:sp modelId="{4E2D0FE8-CAF2-47FA-9103-D9B3CD9FB0D8}">
      <dsp:nvSpPr>
        <dsp:cNvPr id="0" name=""/>
        <dsp:cNvSpPr/>
      </dsp:nvSpPr>
      <dsp:spPr>
        <a:xfrm>
          <a:off x="276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BAT Data </a:t>
          </a:r>
          <a:r>
            <a:rPr lang="id-ID" sz="1400" kern="1200" dirty="0" err="1"/>
            <a:t>Flow</a:t>
          </a:r>
          <a:r>
            <a:rPr lang="id-ID" sz="1400" kern="1200" dirty="0"/>
            <a:t> </a:t>
          </a:r>
          <a:r>
            <a:rPr lang="id-ID" sz="1400" kern="1200" dirty="0" err="1"/>
            <a:t>Monitoring</a:t>
          </a:r>
          <a:endParaRPr lang="en-US" sz="1400" kern="1200" dirty="0"/>
        </a:p>
      </dsp:txBody>
      <dsp:txXfrm>
        <a:off x="276" y="2122880"/>
        <a:ext cx="1062074" cy="531037"/>
      </dsp:txXfrm>
    </dsp:sp>
    <dsp:sp modelId="{9A093E7E-A20A-4923-8DE7-5C9E36A88E3C}">
      <dsp:nvSpPr>
        <dsp:cNvPr id="0" name=""/>
        <dsp:cNvSpPr/>
      </dsp:nvSpPr>
      <dsp:spPr>
        <a:xfrm>
          <a:off x="1285386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 err="1"/>
            <a:t>Local</a:t>
          </a:r>
          <a:r>
            <a:rPr lang="id-ID" sz="1400" kern="1200" dirty="0"/>
            <a:t> Network </a:t>
          </a:r>
          <a:r>
            <a:rPr lang="id-ID" sz="1400" kern="1200" dirty="0" err="1"/>
            <a:t>Monitoring</a:t>
          </a:r>
          <a:r>
            <a:rPr lang="id-ID" sz="1400" kern="1200" dirty="0"/>
            <a:t> </a:t>
          </a:r>
        </a:p>
      </dsp:txBody>
      <dsp:txXfrm>
        <a:off x="1285386" y="2122880"/>
        <a:ext cx="1062074" cy="531037"/>
      </dsp:txXfrm>
    </dsp:sp>
    <dsp:sp modelId="{7560EC24-B11E-46BA-939A-B785DB05A526}">
      <dsp:nvSpPr>
        <dsp:cNvPr id="0" name=""/>
        <dsp:cNvSpPr/>
      </dsp:nvSpPr>
      <dsp:spPr>
        <a:xfrm>
          <a:off x="2570497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Sensor </a:t>
          </a:r>
          <a:r>
            <a:rPr lang="id-ID" sz="1400" kern="1200" dirty="0" err="1"/>
            <a:t>Viewer</a:t>
          </a:r>
          <a:endParaRPr lang="en-US" sz="1400" kern="1200" dirty="0"/>
        </a:p>
      </dsp:txBody>
      <dsp:txXfrm>
        <a:off x="2570497" y="2122880"/>
        <a:ext cx="1062074" cy="531037"/>
      </dsp:txXfrm>
    </dsp:sp>
    <dsp:sp modelId="{1871F255-7B29-4350-B691-295A2556B323}">
      <dsp:nvSpPr>
        <dsp:cNvPr id="0" name=""/>
        <dsp:cNvSpPr/>
      </dsp:nvSpPr>
      <dsp:spPr>
        <a:xfrm>
          <a:off x="3855607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 err="1"/>
            <a:t>Effectivity</a:t>
          </a:r>
          <a:r>
            <a:rPr lang="id-ID" sz="1400" kern="1200" dirty="0"/>
            <a:t> </a:t>
          </a:r>
          <a:r>
            <a:rPr lang="id-ID" sz="1400" kern="1200" dirty="0" err="1"/>
            <a:t>Reporting</a:t>
          </a:r>
          <a:endParaRPr lang="en-US" sz="1400" kern="1200" dirty="0"/>
        </a:p>
      </dsp:txBody>
      <dsp:txXfrm>
        <a:off x="3855607" y="2122880"/>
        <a:ext cx="1062074" cy="531037"/>
      </dsp:txXfrm>
    </dsp:sp>
    <dsp:sp modelId="{738A5DB4-D967-4F86-A4FB-0F2A3D41B60F}">
      <dsp:nvSpPr>
        <dsp:cNvPr id="0" name=""/>
        <dsp:cNvSpPr/>
      </dsp:nvSpPr>
      <dsp:spPr>
        <a:xfrm>
          <a:off x="5140717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SOPT </a:t>
          </a:r>
          <a:r>
            <a:rPr lang="id-ID" sz="1400" kern="1200" dirty="0" err="1"/>
            <a:t>Analysis</a:t>
          </a:r>
          <a:endParaRPr lang="en-US" sz="1400" kern="1200" dirty="0"/>
        </a:p>
      </dsp:txBody>
      <dsp:txXfrm>
        <a:off x="5140717" y="2122880"/>
        <a:ext cx="1062074" cy="531037"/>
      </dsp:txXfrm>
    </dsp:sp>
    <dsp:sp modelId="{66C779BE-DD08-4368-A4DE-3BDDB28F954E}">
      <dsp:nvSpPr>
        <dsp:cNvPr id="0" name=""/>
        <dsp:cNvSpPr/>
      </dsp:nvSpPr>
      <dsp:spPr>
        <a:xfrm>
          <a:off x="6425828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COPT </a:t>
          </a:r>
          <a:r>
            <a:rPr lang="id-ID" sz="1400" kern="1200" dirty="0" err="1"/>
            <a:t>Analysis</a:t>
          </a:r>
          <a:endParaRPr lang="en-US" sz="1400" kern="1200" dirty="0"/>
        </a:p>
      </dsp:txBody>
      <dsp:txXfrm>
        <a:off x="6425828" y="2122880"/>
        <a:ext cx="1062074" cy="531037"/>
      </dsp:txXfrm>
    </dsp:sp>
    <dsp:sp modelId="{9CB6E30E-667D-4287-B650-738DA4D47B39}">
      <dsp:nvSpPr>
        <dsp:cNvPr id="0" name=""/>
        <dsp:cNvSpPr/>
      </dsp:nvSpPr>
      <dsp:spPr>
        <a:xfrm>
          <a:off x="8353493" y="1368807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/>
            <a:t>BAT </a:t>
          </a:r>
          <a:r>
            <a:rPr lang="id-ID" sz="1400" kern="1200" dirty="0" err="1"/>
            <a:t>Docker</a:t>
          </a:r>
          <a:r>
            <a:rPr lang="id-ID" sz="1400" kern="1200" dirty="0"/>
            <a:t> </a:t>
          </a:r>
          <a:r>
            <a:rPr lang="id-ID" sz="1400" kern="1200" dirty="0" err="1"/>
            <a:t>Monitoring</a:t>
          </a:r>
          <a:endParaRPr lang="en-US" sz="1400" kern="1200" dirty="0"/>
        </a:p>
      </dsp:txBody>
      <dsp:txXfrm>
        <a:off x="8353493" y="1368807"/>
        <a:ext cx="1062074" cy="531037"/>
      </dsp:txXfrm>
    </dsp:sp>
    <dsp:sp modelId="{437ABFB8-F57E-470D-8AF1-28D34AA39566}">
      <dsp:nvSpPr>
        <dsp:cNvPr id="0" name=""/>
        <dsp:cNvSpPr/>
      </dsp:nvSpPr>
      <dsp:spPr>
        <a:xfrm>
          <a:off x="7710938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 err="1"/>
            <a:t>Restart</a:t>
          </a:r>
          <a:r>
            <a:rPr lang="id-ID" sz="1400" kern="1200" dirty="0"/>
            <a:t> Service</a:t>
          </a:r>
          <a:endParaRPr lang="en-US" sz="1400" kern="1200" dirty="0"/>
        </a:p>
      </dsp:txBody>
      <dsp:txXfrm>
        <a:off x="7710938" y="2122880"/>
        <a:ext cx="1062074" cy="531037"/>
      </dsp:txXfrm>
    </dsp:sp>
    <dsp:sp modelId="{2E73B8A9-5912-4A9D-AC62-D84CF928C21C}">
      <dsp:nvSpPr>
        <dsp:cNvPr id="0" name=""/>
        <dsp:cNvSpPr/>
      </dsp:nvSpPr>
      <dsp:spPr>
        <a:xfrm>
          <a:off x="8996049" y="2122880"/>
          <a:ext cx="1062074" cy="531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kern="1200" dirty="0" err="1"/>
            <a:t>Local</a:t>
          </a:r>
          <a:r>
            <a:rPr lang="id-ID" sz="1400" kern="1200" dirty="0"/>
            <a:t> Network </a:t>
          </a:r>
          <a:r>
            <a:rPr lang="id-ID" sz="1400" kern="1200" dirty="0" err="1"/>
            <a:t>Monitoring</a:t>
          </a:r>
          <a:endParaRPr lang="en-US" sz="1400" kern="1200" dirty="0"/>
        </a:p>
      </dsp:txBody>
      <dsp:txXfrm>
        <a:off x="8996049" y="2122880"/>
        <a:ext cx="1062074" cy="531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3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4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2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23F1F1-2D11-40BB-831B-1A7947DA83F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3045E-C47F-4FE8-A7B2-14CE1C9F4B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3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5.219.48.62:5010/lab/tree/BAT2/COPT%20Main%20Program/Effectivity" TargetMode="External"/><Relationship Id="rId2" Type="http://schemas.openxmlformats.org/officeDocument/2006/relationships/hyperlink" Target="https://github.com/ichsansan/bat_infrastructure_monitoring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corp.smltech.co.id/pnp-soket/bat_infrastructure_monitoring" TargetMode="External"/><Relationship Id="rId4" Type="http://schemas.openxmlformats.org/officeDocument/2006/relationships/hyperlink" Target="http://35.219.48.62:5010/lab/tree/BAT2/COPT%20Main%20Program/bat_infrastructure_monito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pavlov7/boiler-combustion-optimizer-api-socket-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219.48.62:5010/lab/tree/BAT2/COPT%20Main%20Program/boiler-combustion-optimizer-api-socket-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chsansan/Combustion-ServiceAPI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corp.smltech.co.id/pnp-soket/Combustion-ServiceAPI.git" TargetMode="External"/><Relationship Id="rId4" Type="http://schemas.openxmlformats.org/officeDocument/2006/relationships/hyperlink" Target="http://35.219.48.62:5010/lab/tree/BAT2/COPT%20Main%20Program/Combustion-Service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5.219.48.62:5010/lab/tree/BAT2/COPT%20Main%20Program/Effectivity" TargetMode="External"/><Relationship Id="rId2" Type="http://schemas.openxmlformats.org/officeDocument/2006/relationships/hyperlink" Target="https://gitlabcorp.smltech.co.id/pjb-soket/Effectivity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9F03-45EC-60BC-9999-61A91AF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d-ID" dirty="0"/>
              <a:t>Serah Terima Pekerjaan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CFFF2-3A14-01D4-D1B9-53031F05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d-ID" dirty="0"/>
              <a:t>Oleh: Ichsan Pratama Adi</a:t>
            </a:r>
          </a:p>
          <a:p>
            <a:pPr algn="l"/>
            <a:r>
              <a:rPr lang="id-ID" dirty="0"/>
              <a:t>Data </a:t>
            </a:r>
            <a:r>
              <a:rPr lang="id-ID" dirty="0" err="1"/>
              <a:t>Scientist</a:t>
            </a:r>
            <a:r>
              <a:rPr lang="id-ID" dirty="0"/>
              <a:t> – PT SML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17D85-9DD8-24E3-5431-1FFAD243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2" y="2398941"/>
            <a:ext cx="8635521" cy="36833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C58C4B-9500-9107-B902-C4C650743136}"/>
              </a:ext>
            </a:extLst>
          </p:cNvPr>
          <p:cNvSpPr txBox="1">
            <a:spLocks/>
          </p:cNvSpPr>
          <p:nvPr/>
        </p:nvSpPr>
        <p:spPr>
          <a:xfrm>
            <a:off x="1010195" y="217231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Aplikasi sudah dikonfigurasi untuk dapat digunakan di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, dengan parameter pembeda berupa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masing-masing server.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untuk </a:t>
            </a:r>
            <a:r>
              <a:rPr lang="id-ID" dirty="0" err="1"/>
              <a:t>deploy</a:t>
            </a:r>
            <a:r>
              <a:rPr lang="id-ID" dirty="0"/>
              <a:t> secara otomatis ke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 tersedia di folder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shell_command</a:t>
            </a:r>
            <a:r>
              <a:rPr lang="id-ID" dirty="0"/>
              <a:t>`, dengan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sebagai eksekutor utama dan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sebagai eksekutor bantuan untuk di masing-masing Unit Power </a:t>
            </a:r>
            <a:r>
              <a:rPr lang="id-ID" dirty="0" err="1"/>
              <a:t>Plant</a:t>
            </a:r>
            <a:r>
              <a:rPr lang="id-ID" dirty="0"/>
              <a:t>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akan </a:t>
            </a:r>
            <a:r>
              <a:rPr lang="id-ID" dirty="0" err="1"/>
              <a:t>membuild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dan mengirim </a:t>
            </a:r>
            <a:r>
              <a:rPr lang="id-ID" dirty="0" err="1"/>
              <a:t>file</a:t>
            </a:r>
            <a:r>
              <a:rPr lang="id-ID" dirty="0"/>
              <a:t> ke masing-masing server.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akan dijalankan di masing-masing server untuk mengambil nilai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dan </a:t>
            </a:r>
            <a:r>
              <a:rPr lang="id-ID" dirty="0" err="1"/>
              <a:t>mendeploy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391D3-73C9-F381-2FCE-F6DF9AAB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32" y="7706592"/>
            <a:ext cx="8635521" cy="14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55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17D85-9DD8-24E3-5431-1FFAD243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2" y="-831939"/>
            <a:ext cx="8635521" cy="36833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C58C4B-9500-9107-B902-C4C650743136}"/>
              </a:ext>
            </a:extLst>
          </p:cNvPr>
          <p:cNvSpPr txBox="1">
            <a:spLocks/>
          </p:cNvSpPr>
          <p:nvPr/>
        </p:nvSpPr>
        <p:spPr>
          <a:xfrm>
            <a:off x="1010195" y="-3013649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Aplikasi sudah dikonfigurasi untuk dapat digunakan di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, dengan parameter pembeda berupa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masing-masing server.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untuk </a:t>
            </a:r>
            <a:r>
              <a:rPr lang="id-ID" dirty="0" err="1"/>
              <a:t>deploy</a:t>
            </a:r>
            <a:r>
              <a:rPr lang="id-ID" dirty="0"/>
              <a:t> secara otomatis ke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 tersedia di folder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shell_command</a:t>
            </a:r>
            <a:r>
              <a:rPr lang="id-ID" dirty="0"/>
              <a:t>`, dengan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sebagai eksekutor utama dan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sebagai eksekutor bantuan untuk di masing-masing Unit Power </a:t>
            </a:r>
            <a:r>
              <a:rPr lang="id-ID" dirty="0" err="1"/>
              <a:t>Plant</a:t>
            </a:r>
            <a:r>
              <a:rPr lang="id-ID" dirty="0"/>
              <a:t>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akan </a:t>
            </a:r>
            <a:r>
              <a:rPr lang="id-ID" dirty="0" err="1"/>
              <a:t>membuild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dan mengirim </a:t>
            </a:r>
            <a:r>
              <a:rPr lang="id-ID" dirty="0" err="1"/>
              <a:t>file</a:t>
            </a:r>
            <a:r>
              <a:rPr lang="id-ID" dirty="0"/>
              <a:t> ke masing-masing server.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akan dijalankan di masing-masing server untuk mengambil nilai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dan </a:t>
            </a:r>
            <a:r>
              <a:rPr lang="id-ID" dirty="0" err="1"/>
              <a:t>mendeploy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7C5E9-2E0B-1FC1-CBC4-411BEF8C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32" y="4483898"/>
            <a:ext cx="8635521" cy="14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09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4D5AB-0FEC-CA75-C940-794B0D1A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 Server </a:t>
            </a:r>
            <a:r>
              <a:rPr lang="id-ID" dirty="0" err="1"/>
              <a:t>Monitoring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C08BA-DBFC-9018-BF4E-1B0A6908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Lokasi: </a:t>
            </a:r>
          </a:p>
          <a:p>
            <a:pPr lvl="1"/>
            <a:r>
              <a:rPr lang="id-ID" dirty="0" err="1"/>
              <a:t>Remote</a:t>
            </a:r>
            <a:r>
              <a:rPr lang="id-ID" dirty="0"/>
              <a:t>: </a:t>
            </a:r>
            <a:r>
              <a:rPr lang="id-ID" dirty="0">
                <a:hlinkClick r:id="rId2"/>
              </a:rPr>
              <a:t>https://github.com/ichsansan/bat_infrastructure_monitoring.git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main</a:t>
            </a:r>
          </a:p>
          <a:p>
            <a:pPr lvl="1"/>
            <a:r>
              <a:rPr lang="id-ID" dirty="0"/>
              <a:t>GCP: </a:t>
            </a:r>
            <a:r>
              <a:rPr lang="id-ID" dirty="0">
                <a:hlinkClick r:id="rId3"/>
              </a:rPr>
              <a:t>~/</a:t>
            </a:r>
            <a:r>
              <a:rPr lang="en-US" dirty="0">
                <a:hlinkClick r:id="rId4"/>
              </a:rPr>
              <a:t>BAT2/COPT Main Program/</a:t>
            </a:r>
            <a:r>
              <a:rPr lang="en-US" dirty="0" err="1">
                <a:hlinkClick r:id="rId4"/>
              </a:rPr>
              <a:t>bat_infrastructure_monitoring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main</a:t>
            </a:r>
          </a:p>
          <a:p>
            <a:pPr lvl="1"/>
            <a:r>
              <a:rPr lang="id-ID" dirty="0" err="1"/>
              <a:t>Gitlab</a:t>
            </a:r>
            <a:r>
              <a:rPr lang="id-ID" dirty="0"/>
              <a:t> SML: </a:t>
            </a:r>
            <a:r>
              <a:rPr lang="id-ID" dirty="0">
                <a:hlinkClick r:id="rId5"/>
              </a:rPr>
              <a:t>https://gitlabcorp.smltech.co.id/pnp-soket/bat_infrastructure_monitoring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main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7766-0D42-CC43-57C0-5D150A38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 Server </a:t>
            </a:r>
            <a:r>
              <a:rPr lang="id-ID" dirty="0" err="1"/>
              <a:t>Monitoring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03D9DD-29F6-E510-BBFE-580A3AC61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4272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06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7766-0D42-CC43-57C0-5D150A38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 Server </a:t>
            </a:r>
            <a:r>
              <a:rPr lang="id-ID" dirty="0" err="1"/>
              <a:t>Monitoring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03D9DD-29F6-E510-BBFE-580A3AC61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06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60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C31D-F321-07F8-FAD9-DB74340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 Server </a:t>
            </a:r>
            <a:r>
              <a:rPr lang="id-ID" dirty="0" err="1"/>
              <a:t>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8394-B450-1AA6-868E-66911A82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Untuk melakukan </a:t>
            </a:r>
            <a:r>
              <a:rPr lang="id-ID" dirty="0" err="1"/>
              <a:t>deployment</a:t>
            </a:r>
            <a:r>
              <a:rPr lang="id-ID" dirty="0"/>
              <a:t> dapat membuka folder `/</a:t>
            </a:r>
            <a:r>
              <a:rPr lang="id-ID" dirty="0" err="1"/>
              <a:t>shell_command</a:t>
            </a:r>
            <a:r>
              <a:rPr lang="id-ID" dirty="0"/>
              <a:t>/` lalu mengeksekusi </a:t>
            </a:r>
            <a:r>
              <a:rPr lang="id-ID" dirty="0" err="1"/>
              <a:t>file</a:t>
            </a:r>
            <a:r>
              <a:rPr lang="id-ID" dirty="0"/>
              <a:t> `deploy_to_all_server.sh`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500F-A02C-35E6-EC8E-7B77E448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60" y="2805208"/>
            <a:ext cx="3277440" cy="3020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7F7CA-1152-13F0-E018-CA00DD9F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97" y="2745725"/>
            <a:ext cx="7144046" cy="33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39F5AA-159E-52B4-F6FA-9DE8D5E3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Selesai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E6CBFDB-DB81-3143-47CD-4BED2FE833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" b="33261"/>
          <a:stretch/>
        </p:blipFill>
        <p:spPr>
          <a:xfrm>
            <a:off x="15" y="0"/>
            <a:ext cx="12191985" cy="491507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D6B3DC-9214-4691-3E2D-95D71481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/>
              <a:t>dan 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D54F-4ADB-ADCA-61E5-FED5CB7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Modul Pekerjaan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C5D4-F5AF-9500-B017-175DCF95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COPT </a:t>
            </a:r>
            <a:r>
              <a:rPr lang="id-ID" dirty="0" err="1"/>
              <a:t>Machine</a:t>
            </a:r>
            <a:r>
              <a:rPr lang="id-ID" dirty="0"/>
              <a:t> </a:t>
            </a:r>
            <a:r>
              <a:rPr lang="id-ID" dirty="0" err="1"/>
              <a:t>Learning</a:t>
            </a:r>
            <a:endParaRPr lang="id-ID" dirty="0"/>
          </a:p>
          <a:p>
            <a:r>
              <a:rPr lang="id-ID" dirty="0"/>
              <a:t>COPT Service API</a:t>
            </a:r>
          </a:p>
          <a:p>
            <a:r>
              <a:rPr lang="id-ID" dirty="0" err="1"/>
              <a:t>Effectivity</a:t>
            </a:r>
            <a:r>
              <a:rPr lang="id-ID" dirty="0"/>
              <a:t> </a:t>
            </a:r>
            <a:r>
              <a:rPr lang="id-ID" dirty="0" err="1"/>
              <a:t>Reports</a:t>
            </a:r>
            <a:endParaRPr lang="id-ID" dirty="0"/>
          </a:p>
          <a:p>
            <a:r>
              <a:rPr lang="id-ID" dirty="0"/>
              <a:t>BAT Server </a:t>
            </a:r>
            <a:r>
              <a:rPr lang="id-ID" dirty="0" err="1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4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1B655C-E0F9-CC89-81C4-72B6F90D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91" y="2725783"/>
            <a:ext cx="3999109" cy="360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5825F1-6321-0E53-9340-A242F802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COPT </a:t>
            </a:r>
            <a:r>
              <a:rPr lang="id-ID" dirty="0" err="1"/>
              <a:t>Machine</a:t>
            </a:r>
            <a:r>
              <a:rPr lang="id-ID" dirty="0"/>
              <a:t> </a:t>
            </a:r>
            <a:r>
              <a:rPr lang="id-ID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F0A2-A04F-3033-BA43-62FD06D5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Lokasi: </a:t>
            </a:r>
          </a:p>
          <a:p>
            <a:pPr lvl="1"/>
            <a:r>
              <a:rPr lang="id-ID" dirty="0" err="1"/>
              <a:t>Remote</a:t>
            </a:r>
            <a:r>
              <a:rPr lang="id-ID" dirty="0"/>
              <a:t>: </a:t>
            </a:r>
            <a:r>
              <a:rPr lang="id-ID" dirty="0">
                <a:hlinkClick r:id="rId3"/>
              </a:rPr>
              <a:t>https://gitlab.com/kpavlov7/boiler-combustion-optimizer-api-socket-2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</a:t>
            </a:r>
            <a:r>
              <a:rPr lang="id-ID" dirty="0" err="1"/>
              <a:t>deployment-blk</a:t>
            </a:r>
            <a:r>
              <a:rPr lang="id-ID" dirty="0"/>
              <a:t>, </a:t>
            </a:r>
            <a:r>
              <a:rPr lang="id-ID" dirty="0" err="1"/>
              <a:t>deployment-pct</a:t>
            </a:r>
            <a:r>
              <a:rPr lang="id-ID" dirty="0"/>
              <a:t>, </a:t>
            </a:r>
            <a:r>
              <a:rPr lang="id-ID" dirty="0" err="1"/>
              <a:t>deployment-rbg</a:t>
            </a:r>
            <a:endParaRPr lang="id-ID" dirty="0"/>
          </a:p>
          <a:p>
            <a:pPr lvl="1"/>
            <a:r>
              <a:rPr lang="id-ID" dirty="0"/>
              <a:t>GCP: </a:t>
            </a:r>
            <a:r>
              <a:rPr lang="id-ID" dirty="0">
                <a:hlinkClick r:id="rId4"/>
              </a:rPr>
              <a:t>~/BAT2/COPT Main Program/boiler-combustion-optimizer-api-socket-2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</a:t>
            </a:r>
            <a:r>
              <a:rPr lang="id-ID" dirty="0" err="1"/>
              <a:t>deployment-blk</a:t>
            </a:r>
            <a:r>
              <a:rPr lang="id-ID" dirty="0"/>
              <a:t>, </a:t>
            </a:r>
            <a:r>
              <a:rPr lang="id-ID" dirty="0" err="1"/>
              <a:t>deployment-pct</a:t>
            </a:r>
            <a:r>
              <a:rPr lang="id-ID" dirty="0"/>
              <a:t>, </a:t>
            </a:r>
            <a:r>
              <a:rPr lang="id-ID" dirty="0" err="1"/>
              <a:t>deployment-rbg</a:t>
            </a:r>
            <a:endParaRPr lang="id-ID" dirty="0"/>
          </a:p>
          <a:p>
            <a:pPr lvl="1"/>
            <a:r>
              <a:rPr lang="id-ID" dirty="0" err="1"/>
              <a:t>Gitlab</a:t>
            </a:r>
            <a:r>
              <a:rPr lang="id-ID" dirty="0"/>
              <a:t> SML: &lt;None&gt;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25F1-6321-0E53-9340-A242F802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COPT </a:t>
            </a:r>
            <a:r>
              <a:rPr lang="id-ID" dirty="0" err="1"/>
              <a:t>Machine</a:t>
            </a:r>
            <a:r>
              <a:rPr lang="id-ID" dirty="0"/>
              <a:t> </a:t>
            </a:r>
            <a:r>
              <a:rPr lang="id-ID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F0A2-A04F-3033-BA43-62FD06D5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9908" cy="4023360"/>
          </a:xfrm>
        </p:spPr>
        <p:txBody>
          <a:bodyPr/>
          <a:lstStyle/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 </a:t>
            </a:r>
          </a:p>
          <a:p>
            <a:pPr lvl="1"/>
            <a:r>
              <a:rPr lang="id-ID" dirty="0"/>
              <a:t>Biasanya di masing-masing </a:t>
            </a:r>
            <a:r>
              <a:rPr lang="id-ID" dirty="0" err="1"/>
              <a:t>branch</a:t>
            </a:r>
            <a:r>
              <a:rPr lang="id-ID" dirty="0"/>
              <a:t> ada </a:t>
            </a:r>
            <a:r>
              <a:rPr lang="id-ID" dirty="0" err="1"/>
              <a:t>shell</a:t>
            </a:r>
            <a:r>
              <a:rPr lang="id-ID" dirty="0"/>
              <a:t> </a:t>
            </a:r>
            <a:r>
              <a:rPr lang="id-ID" dirty="0" err="1"/>
              <a:t>script</a:t>
            </a:r>
            <a:r>
              <a:rPr lang="id-ID" dirty="0"/>
              <a:t> untuk </a:t>
            </a:r>
            <a:r>
              <a:rPr lang="id-ID" dirty="0" err="1"/>
              <a:t>deployment</a:t>
            </a:r>
            <a:r>
              <a:rPr lang="id-ID" dirty="0"/>
              <a:t>. Jika belum ada, bisa mengacu ke </a:t>
            </a:r>
            <a:r>
              <a:rPr lang="id-ID" dirty="0" err="1"/>
              <a:t>branch</a:t>
            </a:r>
            <a:r>
              <a:rPr lang="id-ID" dirty="0"/>
              <a:t>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deployment-blk</a:t>
            </a:r>
            <a:r>
              <a:rPr lang="id-ID" dirty="0"/>
              <a:t>`,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localdeploy.sh</a:t>
            </a:r>
            <a:r>
              <a:rPr lang="id-ID" dirty="0"/>
              <a:t>`</a:t>
            </a:r>
          </a:p>
          <a:p>
            <a:pPr lvl="1"/>
            <a:r>
              <a:rPr lang="id-ID" dirty="0"/>
              <a:t>Dengan asumsi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Dockerfile</a:t>
            </a:r>
            <a:r>
              <a:rPr lang="id-ID" dirty="0"/>
              <a:t>` dan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requirements.txt</a:t>
            </a:r>
            <a:r>
              <a:rPr lang="id-ID" dirty="0"/>
              <a:t>` sudah tersedia, maka </a:t>
            </a:r>
            <a:r>
              <a:rPr lang="id-ID" dirty="0" err="1"/>
              <a:t>docker</a:t>
            </a:r>
            <a:r>
              <a:rPr lang="id-ID" dirty="0"/>
              <a:t> dibuat pada </a:t>
            </a:r>
            <a:r>
              <a:rPr lang="id-ID" dirty="0" err="1"/>
              <a:t>environment</a:t>
            </a:r>
            <a:r>
              <a:rPr lang="id-ID" dirty="0"/>
              <a:t> </a:t>
            </a:r>
            <a:r>
              <a:rPr lang="id-ID" dirty="0" err="1"/>
              <a:t>local</a:t>
            </a:r>
            <a:r>
              <a:rPr lang="id-ID" dirty="0"/>
              <a:t>.</a:t>
            </a:r>
          </a:p>
          <a:p>
            <a:pPr lvl="1"/>
            <a:r>
              <a:rPr lang="id-ID" dirty="0"/>
              <a:t>Kemudian </a:t>
            </a:r>
            <a:r>
              <a:rPr lang="id-ID" dirty="0" err="1"/>
              <a:t>image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didownload</a:t>
            </a:r>
            <a:r>
              <a:rPr lang="id-ID" dirty="0"/>
              <a:t>, dan dikirim ke server BAT.</a:t>
            </a:r>
          </a:p>
          <a:p>
            <a:pPr lvl="1"/>
            <a:r>
              <a:rPr lang="id-ID" dirty="0" err="1"/>
              <a:t>Image</a:t>
            </a:r>
            <a:r>
              <a:rPr lang="id-ID" dirty="0"/>
              <a:t> tersebut di </a:t>
            </a:r>
            <a:r>
              <a:rPr lang="id-ID" dirty="0" err="1"/>
              <a:t>load</a:t>
            </a:r>
            <a:r>
              <a:rPr lang="id-ID" dirty="0"/>
              <a:t> dan dijalankan di server BAT yang diinginkan.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6D478-1F80-F380-1F18-A2D2D96A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8" y="1779791"/>
            <a:ext cx="5294811" cy="44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64092-A873-0CFC-E984-46E748BC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54" y="2612572"/>
            <a:ext cx="4263745" cy="3713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DC61D-9C70-F238-CB1B-199ECFD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COPT Service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2C27-28CC-4F58-FC31-0E3F97FC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Lokasi: </a:t>
            </a:r>
          </a:p>
          <a:p>
            <a:pPr lvl="1"/>
            <a:r>
              <a:rPr lang="id-ID" dirty="0" err="1"/>
              <a:t>Remote</a:t>
            </a:r>
            <a:r>
              <a:rPr lang="id-ID" dirty="0"/>
              <a:t> </a:t>
            </a:r>
            <a:r>
              <a:rPr lang="id-ID" dirty="0" err="1"/>
              <a:t>Origin</a:t>
            </a:r>
            <a:r>
              <a:rPr lang="id-ID" dirty="0"/>
              <a:t>: </a:t>
            </a:r>
            <a:r>
              <a:rPr lang="id-ID" dirty="0">
                <a:hlinkClick r:id="rId3"/>
              </a:rPr>
              <a:t>http://github.com/ichsansan/Combustion-ServiceAPI.git</a:t>
            </a:r>
            <a:r>
              <a:rPr lang="id-ID" dirty="0"/>
              <a:t> 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</a:t>
            </a:r>
            <a:r>
              <a:rPr lang="id-ID" dirty="0" err="1"/>
              <a:t>deployment-blk</a:t>
            </a:r>
            <a:r>
              <a:rPr lang="id-ID" dirty="0"/>
              <a:t>, </a:t>
            </a:r>
            <a:r>
              <a:rPr lang="id-ID" dirty="0" err="1"/>
              <a:t>deployment-pct</a:t>
            </a:r>
            <a:r>
              <a:rPr lang="id-ID" dirty="0"/>
              <a:t>, </a:t>
            </a:r>
            <a:r>
              <a:rPr lang="id-ID" dirty="0" err="1"/>
              <a:t>deployment-rbg</a:t>
            </a:r>
            <a:endParaRPr lang="id-ID" dirty="0"/>
          </a:p>
          <a:p>
            <a:pPr lvl="1"/>
            <a:r>
              <a:rPr lang="id-ID" dirty="0"/>
              <a:t>GCP: </a:t>
            </a:r>
            <a:r>
              <a:rPr lang="id-ID" dirty="0">
                <a:hlinkClick r:id="rId4"/>
              </a:rPr>
              <a:t>~/B</a:t>
            </a:r>
            <a:r>
              <a:rPr lang="en-US" dirty="0">
                <a:hlinkClick r:id="rId4"/>
              </a:rPr>
              <a:t>AT2/COPT Main Program/Combustion-</a:t>
            </a:r>
            <a:r>
              <a:rPr lang="en-US" dirty="0" err="1">
                <a:hlinkClick r:id="rId4"/>
              </a:rPr>
              <a:t>ServiceAPI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</a:t>
            </a:r>
            <a:r>
              <a:rPr lang="id-ID" dirty="0" err="1"/>
              <a:t>deployment-blk</a:t>
            </a:r>
            <a:r>
              <a:rPr lang="id-ID" dirty="0"/>
              <a:t>, </a:t>
            </a:r>
            <a:r>
              <a:rPr lang="id-ID" dirty="0" err="1"/>
              <a:t>deployment-pct</a:t>
            </a:r>
            <a:r>
              <a:rPr lang="id-ID" dirty="0"/>
              <a:t>, </a:t>
            </a:r>
            <a:r>
              <a:rPr lang="id-ID" dirty="0" err="1"/>
              <a:t>deployment-rbg</a:t>
            </a:r>
            <a:endParaRPr lang="id-ID" dirty="0"/>
          </a:p>
          <a:p>
            <a:pPr lvl="1"/>
            <a:r>
              <a:rPr lang="id-ID" dirty="0" err="1"/>
              <a:t>Gitlab</a:t>
            </a:r>
            <a:r>
              <a:rPr lang="id-ID" dirty="0"/>
              <a:t> SML: </a:t>
            </a:r>
            <a:r>
              <a:rPr lang="id-ID" dirty="0">
                <a:hlinkClick r:id="rId5"/>
              </a:rPr>
              <a:t>https://gitlabcorp.smltech.co.id/pnp-soket/Combustion-ServiceAPI.git</a:t>
            </a:r>
            <a:r>
              <a:rPr lang="id-ID" dirty="0"/>
              <a:t> 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&lt;</a:t>
            </a:r>
            <a:r>
              <a:rPr lang="id-ID" dirty="0" err="1"/>
              <a:t>all</a:t>
            </a:r>
            <a:r>
              <a:rPr lang="id-ID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6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7F82-1935-992F-7A47-DACC7D53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COPT Service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EA6-415F-C93D-F7D7-C2B53E88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Ada 2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shortcut</a:t>
            </a:r>
            <a:r>
              <a:rPr lang="id-ID" dirty="0"/>
              <a:t> untuk melakukan </a:t>
            </a:r>
            <a:r>
              <a:rPr lang="id-ID" dirty="0" err="1"/>
              <a:t>deployment</a:t>
            </a:r>
            <a:r>
              <a:rPr lang="id-ID" dirty="0"/>
              <a:t>, yaitu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build_docker.sh</a:t>
            </a:r>
            <a:r>
              <a:rPr lang="id-ID" dirty="0"/>
              <a:t>` dan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run_service_tar.sh</a:t>
            </a:r>
            <a:r>
              <a:rPr lang="id-ID" dirty="0"/>
              <a:t>`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build_docker.sh</a:t>
            </a:r>
            <a:r>
              <a:rPr lang="id-ID" dirty="0"/>
              <a:t>` untuk membuat </a:t>
            </a:r>
            <a:r>
              <a:rPr lang="id-ID" dirty="0" err="1"/>
              <a:t>docker</a:t>
            </a:r>
            <a:r>
              <a:rPr lang="id-ID" dirty="0"/>
              <a:t> di </a:t>
            </a:r>
            <a:r>
              <a:rPr lang="id-ID" dirty="0" err="1"/>
              <a:t>environment</a:t>
            </a:r>
            <a:r>
              <a:rPr lang="id-ID" dirty="0"/>
              <a:t> </a:t>
            </a:r>
            <a:r>
              <a:rPr lang="id-ID" dirty="0" err="1"/>
              <a:t>local</a:t>
            </a:r>
            <a:r>
              <a:rPr lang="id-ID" dirty="0"/>
              <a:t>, kemudian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image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tersebut ditransfer ke server yang diinginkan, dengan contoh berikut ke PLTU </a:t>
            </a:r>
            <a:r>
              <a:rPr lang="id-ID" dirty="0" err="1"/>
              <a:t>Bolok</a:t>
            </a:r>
            <a:r>
              <a:rPr lang="id-ID" dirty="0"/>
              <a:t> Unit 2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marL="201168" lvl="1" indent="0">
              <a:buNone/>
            </a:pPr>
            <a:endParaRPr lang="id-ID" dirty="0"/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run_service_tar.sh</a:t>
            </a:r>
            <a:r>
              <a:rPr lang="id-ID" dirty="0"/>
              <a:t>` untuk menjalankan </a:t>
            </a:r>
            <a:r>
              <a:rPr lang="id-ID" dirty="0" err="1"/>
              <a:t>docker</a:t>
            </a:r>
            <a:r>
              <a:rPr lang="id-ID" dirty="0"/>
              <a:t> yang sudah dikirim ke </a:t>
            </a:r>
            <a:r>
              <a:rPr lang="id-ID" dirty="0" err="1"/>
              <a:t>environment</a:t>
            </a:r>
            <a:r>
              <a:rPr lang="id-ID" dirty="0"/>
              <a:t> server.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81F4-1859-0AAC-D131-74C3C2B2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918" y="3027130"/>
            <a:ext cx="7524206" cy="160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FECB5-2B7C-7BB8-77AE-CEF85C0C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8" y="4958689"/>
            <a:ext cx="7524205" cy="12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352-E9EE-FB1C-1C65-009BFD3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Effectivity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83D4-9B6B-569B-6ADE-F839B65D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Lokasi: </a:t>
            </a:r>
          </a:p>
          <a:p>
            <a:pPr lvl="1"/>
            <a:r>
              <a:rPr lang="id-ID" dirty="0" err="1"/>
              <a:t>Remote</a:t>
            </a:r>
            <a:r>
              <a:rPr lang="id-ID" dirty="0"/>
              <a:t>: </a:t>
            </a:r>
            <a:r>
              <a:rPr lang="id-ID" dirty="0">
                <a:hlinkClick r:id="rId2"/>
              </a:rPr>
              <a:t>https://gitlabcorp.smltech.co.id/pjb-soket/Effectivity.git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main</a:t>
            </a:r>
          </a:p>
          <a:p>
            <a:pPr lvl="1"/>
            <a:r>
              <a:rPr lang="id-ID" dirty="0"/>
              <a:t>GCP: </a:t>
            </a:r>
            <a:r>
              <a:rPr lang="id-ID" dirty="0">
                <a:hlinkClick r:id="rId3"/>
              </a:rPr>
              <a:t>~/</a:t>
            </a:r>
            <a:r>
              <a:rPr lang="en-US" dirty="0">
                <a:hlinkClick r:id="rId3"/>
              </a:rPr>
              <a:t>BAT2/COPT Main Program/Effectivity</a:t>
            </a:r>
            <a:br>
              <a:rPr lang="id-ID" dirty="0"/>
            </a:br>
            <a:r>
              <a:rPr lang="id-ID" dirty="0" err="1"/>
              <a:t>branch</a:t>
            </a:r>
            <a:r>
              <a:rPr lang="id-ID" dirty="0"/>
              <a:t>: main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C5C2B-057B-3B56-B5B1-81A6B4F7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41" y="907586"/>
            <a:ext cx="4632960" cy="54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977B-65CE-27BD-A180-655815CE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err="1"/>
              <a:t>Effectivity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9C36E-F37A-B338-78C2-EAF65CBE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6"/>
          <a:stretch/>
        </p:blipFill>
        <p:spPr>
          <a:xfrm>
            <a:off x="902970" y="1737360"/>
            <a:ext cx="10191750" cy="40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F49-42B4-BBB3-1DA5-774F53BE11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87338"/>
            <a:ext cx="10058400" cy="1449387"/>
          </a:xfrm>
        </p:spPr>
        <p:txBody>
          <a:bodyPr/>
          <a:lstStyle/>
          <a:p>
            <a:r>
              <a:rPr lang="id-ID" dirty="0" err="1"/>
              <a:t>Effectivity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17D85-9DD8-24E3-5431-1FFAD243F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1"/>
          <a:stretch/>
        </p:blipFill>
        <p:spPr>
          <a:xfrm>
            <a:off x="1454332" y="3909182"/>
            <a:ext cx="8635521" cy="24132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201250-E2E6-3298-F1A5-33BC378CA340}"/>
              </a:ext>
            </a:extLst>
          </p:cNvPr>
          <p:cNvSpPr txBox="1">
            <a:spLocks/>
          </p:cNvSpPr>
          <p:nvPr/>
        </p:nvSpPr>
        <p:spPr>
          <a:xfrm>
            <a:off x="1010195" y="177151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Tata cara </a:t>
            </a:r>
            <a:r>
              <a:rPr lang="id-ID" dirty="0" err="1"/>
              <a:t>deployment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Aplikasi sudah dikonfigurasi untuk dapat digunakan di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, dengan parameter pembeda berupa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masing-masing server.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untuk </a:t>
            </a:r>
            <a:r>
              <a:rPr lang="id-ID" dirty="0" err="1"/>
              <a:t>deploy</a:t>
            </a:r>
            <a:r>
              <a:rPr lang="id-ID" dirty="0"/>
              <a:t> secara otomatis ke </a:t>
            </a:r>
            <a:r>
              <a:rPr lang="id-ID" b="1" dirty="0"/>
              <a:t>seluruh</a:t>
            </a:r>
            <a:r>
              <a:rPr lang="id-ID" dirty="0"/>
              <a:t> Unit Power </a:t>
            </a:r>
            <a:r>
              <a:rPr lang="id-ID" dirty="0" err="1"/>
              <a:t>Plant</a:t>
            </a:r>
            <a:r>
              <a:rPr lang="id-ID" dirty="0"/>
              <a:t> tersedia di folder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shell_command</a:t>
            </a:r>
            <a:r>
              <a:rPr lang="id-ID" dirty="0"/>
              <a:t>`, dengan </a:t>
            </a:r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sebagai eksekutor utama dan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sebagai eksekutor bantuan untuk di masing-masing Unit Power </a:t>
            </a:r>
            <a:r>
              <a:rPr lang="id-ID" dirty="0" err="1"/>
              <a:t>Plant</a:t>
            </a:r>
            <a:r>
              <a:rPr lang="id-ID" dirty="0"/>
              <a:t>.</a:t>
            </a:r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all_run_dgateway.sh</a:t>
            </a:r>
            <a:r>
              <a:rPr lang="id-ID" dirty="0"/>
              <a:t>` akan </a:t>
            </a:r>
            <a:r>
              <a:rPr lang="id-ID" dirty="0" err="1"/>
              <a:t>membuild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dan mengirim </a:t>
            </a:r>
            <a:r>
              <a:rPr lang="id-ID" dirty="0" err="1"/>
              <a:t>file</a:t>
            </a:r>
            <a:r>
              <a:rPr lang="id-ID" dirty="0"/>
              <a:t> ke masing-masing server.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r>
              <a:rPr lang="id-ID" dirty="0" err="1"/>
              <a:t>File</a:t>
            </a:r>
            <a:r>
              <a:rPr lang="id-ID" dirty="0"/>
              <a:t> `</a:t>
            </a:r>
            <a:r>
              <a:rPr lang="id-ID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rebuild_effectivity.sh</a:t>
            </a:r>
            <a:r>
              <a:rPr lang="id-ID" dirty="0"/>
              <a:t>` akan dijalankan di masing-masing server untuk mengambil nilai `</a:t>
            </a:r>
            <a:r>
              <a:rPr lang="id-ID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hostname</a:t>
            </a:r>
            <a:r>
              <a:rPr lang="id-ID" dirty="0"/>
              <a:t>` dan </a:t>
            </a:r>
            <a:r>
              <a:rPr lang="id-ID" dirty="0" err="1"/>
              <a:t>mendeploy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1596</TotalTime>
  <Words>861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Serah Terima Pekerjaan</vt:lpstr>
      <vt:lpstr>Modul Pekerjaan</vt:lpstr>
      <vt:lpstr>COPT Machine Learning</vt:lpstr>
      <vt:lpstr>COPT Machine Learning</vt:lpstr>
      <vt:lpstr>COPT Service API</vt:lpstr>
      <vt:lpstr>COPT Service API</vt:lpstr>
      <vt:lpstr>Effectivity</vt:lpstr>
      <vt:lpstr>Effectivity</vt:lpstr>
      <vt:lpstr>Effectivity</vt:lpstr>
      <vt:lpstr>PowerPoint Presentation</vt:lpstr>
      <vt:lpstr>PowerPoint Presentation</vt:lpstr>
      <vt:lpstr>BAT Server Monitoring</vt:lpstr>
      <vt:lpstr>BAT Server Monitoring</vt:lpstr>
      <vt:lpstr>BAT Server Monitoring</vt:lpstr>
      <vt:lpstr>BAT Server Monitoring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Serah Terima Pekerjaan</dc:title>
  <dc:creator>Ichsan Pratama</dc:creator>
  <cp:lastModifiedBy>Ichsan Pratama</cp:lastModifiedBy>
  <cp:revision>4</cp:revision>
  <dcterms:created xsi:type="dcterms:W3CDTF">2024-01-05T04:16:40Z</dcterms:created>
  <dcterms:modified xsi:type="dcterms:W3CDTF">2024-01-07T09:37:22Z</dcterms:modified>
</cp:coreProperties>
</file>