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367" r:id="rId3"/>
    <p:sldId id="368" r:id="rId4"/>
    <p:sldId id="355" r:id="rId5"/>
    <p:sldId id="356" r:id="rId6"/>
    <p:sldId id="357" r:id="rId7"/>
    <p:sldId id="358" r:id="rId8"/>
    <p:sldId id="359" r:id="rId9"/>
    <p:sldId id="361" r:id="rId10"/>
    <p:sldId id="360" r:id="rId11"/>
    <p:sldId id="363" r:id="rId12"/>
    <p:sldId id="362" r:id="rId13"/>
    <p:sldId id="364" r:id="rId14"/>
    <p:sldId id="365" r:id="rId15"/>
    <p:sldId id="366" r:id="rId16"/>
  </p:sldIdLst>
  <p:sldSz cx="9144000" cy="5143500" type="screen16x9"/>
  <p:notesSz cx="7315200" cy="9601200"/>
  <p:embeddedFontLst>
    <p:embeddedFont>
      <p:font typeface="Consolas" panose="020B0609020204030204" pitchFamily="49" charset="0"/>
      <p:regular r:id="rId18"/>
      <p:bold r:id="rId19"/>
      <p:italic r:id="rId20"/>
      <p:boldItalic r:id="rId21"/>
    </p:embeddedFont>
    <p:embeddedFont>
      <p:font typeface="Fjalla One" panose="02000506040000020004" pitchFamily="2" charset="0"/>
      <p:regular r:id="rId22"/>
    </p:embeddedFont>
    <p:embeddedFont>
      <p:font typeface="Livvic" pitchFamily="2" charset="0"/>
      <p:regular r:id="rId23"/>
      <p:bold r:id="rId24"/>
      <p:italic r:id="rId25"/>
      <p:boldItalic r:id="rId26"/>
    </p:embeddedFont>
    <p:embeddedFont>
      <p:font typeface="Open Sans" panose="020B0606030504020204" pitchFamily="34" charset="0"/>
      <p:regular r:id="rId27"/>
    </p:embeddedFont>
    <p:embeddedFont>
      <p:font typeface="Oswald SemiBold" panose="00000700000000000000" pitchFamily="2" charset="0"/>
      <p:regular r:id="rId28"/>
      <p:bold r:id="rId29"/>
    </p:embeddedFont>
    <p:embeddedFont>
      <p:font typeface="Roboto" panose="02000000000000000000" pitchFamily="2" charset="0"/>
      <p:regular r:id="rId30"/>
      <p:bold r:id="rId31"/>
      <p:italic r:id="rId32"/>
      <p:boldItalic r:id="rId33"/>
    </p:embeddedFont>
    <p:embeddedFont>
      <p:font typeface="Roboto Condensed Light"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24A0AE20-AAAC-4446-A84A-7B77AC017CAC}">
          <p14:sldIdLst>
            <p14:sldId id="256"/>
            <p14:sldId id="367"/>
            <p14:sldId id="368"/>
            <p14:sldId id="355"/>
            <p14:sldId id="356"/>
            <p14:sldId id="357"/>
            <p14:sldId id="358"/>
            <p14:sldId id="359"/>
            <p14:sldId id="361"/>
            <p14:sldId id="360"/>
            <p14:sldId id="363"/>
            <p14:sldId id="362"/>
            <p14:sldId id="364"/>
            <p14:sldId id="365"/>
            <p14:sldId id="3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hmad Wildan" initials="A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CC"/>
    <a:srgbClr val="FF0000"/>
    <a:srgbClr val="0000FF"/>
    <a:srgbClr val="006600"/>
    <a:srgbClr val="FF6E01"/>
    <a:srgbClr val="5F9127"/>
    <a:srgbClr val="80C535"/>
    <a:srgbClr val="69E781"/>
    <a:srgbClr val="1774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3" autoAdjust="0"/>
    <p:restoredTop sz="94743" autoAdjust="0"/>
  </p:normalViewPr>
  <p:slideViewPr>
    <p:cSldViewPr snapToGrid="0">
      <p:cViewPr varScale="1">
        <p:scale>
          <a:sx n="134" d="100"/>
          <a:sy n="134"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presProps" Target="presProps.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a98e5f9051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a98e5f9051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97501" y="1239750"/>
            <a:ext cx="4178100" cy="2184600"/>
          </a:xfrm>
          <a:prstGeom prst="rect">
            <a:avLst/>
          </a:prstGeom>
        </p:spPr>
        <p:txBody>
          <a:bodyPr spcFirstLastPara="1" wrap="square" lIns="91425" tIns="0" rIns="91425" bIns="0" anchor="b" anchorCtr="0">
            <a:noAutofit/>
          </a:bodyPr>
          <a:lstStyle>
            <a:lvl1pPr lvl="0">
              <a:lnSpc>
                <a:spcPct val="80000"/>
              </a:lnSpc>
              <a:spcBef>
                <a:spcPts val="0"/>
              </a:spcBef>
              <a:spcAft>
                <a:spcPts val="0"/>
              </a:spcAft>
              <a:buSzPts val="6000"/>
              <a:buNone/>
              <a:defRPr sz="60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dirty="0"/>
          </a:p>
        </p:txBody>
      </p:sp>
      <p:sp>
        <p:nvSpPr>
          <p:cNvPr id="10" name="Google Shape;10;p2"/>
          <p:cNvSpPr txBox="1">
            <a:spLocks noGrp="1"/>
          </p:cNvSpPr>
          <p:nvPr>
            <p:ph type="subTitle" idx="1"/>
          </p:nvPr>
        </p:nvSpPr>
        <p:spPr>
          <a:xfrm>
            <a:off x="997500" y="3457950"/>
            <a:ext cx="4363800" cy="4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632" y="793"/>
            <a:ext cx="2305727" cy="1322421"/>
          </a:xfrm>
          <a:custGeom>
            <a:avLst/>
            <a:gdLst/>
            <a:ahLst/>
            <a:cxnLst/>
            <a:rect l="l" t="t" r="r" b="b"/>
            <a:pathLst>
              <a:path w="51817" h="29719" extrusionOk="0">
                <a:moveTo>
                  <a:pt x="1" y="1"/>
                </a:moveTo>
                <a:lnTo>
                  <a:pt x="1" y="29719"/>
                </a:lnTo>
                <a:lnTo>
                  <a:pt x="51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2" name="Google Shape;12;p2"/>
          <p:cNvSpPr/>
          <p:nvPr/>
        </p:nvSpPr>
        <p:spPr>
          <a:xfrm flipH="1">
            <a:off x="235551" y="2657360"/>
            <a:ext cx="181600" cy="207475"/>
          </a:xfrm>
          <a:custGeom>
            <a:avLst/>
            <a:gdLst/>
            <a:ahLst/>
            <a:cxnLst/>
            <a:rect l="l" t="t" r="r" b="b"/>
            <a:pathLst>
              <a:path w="7264" h="8299" extrusionOk="0">
                <a:moveTo>
                  <a:pt x="1" y="0"/>
                </a:moveTo>
                <a:lnTo>
                  <a:pt x="1" y="8299"/>
                </a:lnTo>
                <a:lnTo>
                  <a:pt x="7264" y="4191"/>
                </a:lnTo>
                <a:lnTo>
                  <a:pt x="1" y="0"/>
                </a:lnTo>
                <a:close/>
              </a:path>
            </a:pathLst>
          </a:custGeom>
          <a:solidFill>
            <a:srgbClr val="F49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3" name="Google Shape;13;p2"/>
          <p:cNvSpPr/>
          <p:nvPr/>
        </p:nvSpPr>
        <p:spPr>
          <a:xfrm flipH="1">
            <a:off x="7638965" y="4296109"/>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4" name="Google Shape;14;p2"/>
          <p:cNvSpPr/>
          <p:nvPr/>
        </p:nvSpPr>
        <p:spPr>
          <a:xfrm flipH="1">
            <a:off x="8351605" y="4470150"/>
            <a:ext cx="474275"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5" name="Google Shape;15;p2"/>
          <p:cNvSpPr/>
          <p:nvPr/>
        </p:nvSpPr>
        <p:spPr>
          <a:xfrm rot="-5400000" flipH="1">
            <a:off x="-178851" y="440476"/>
            <a:ext cx="1542000" cy="603900"/>
          </a:xfrm>
          <a:prstGeom prst="homePlate">
            <a:avLst>
              <a:gd name="adj" fmla="val 2760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6" name="Google Shape;16;p2"/>
          <p:cNvSpPr/>
          <p:nvPr/>
        </p:nvSpPr>
        <p:spPr>
          <a:xfrm rot="-3551601" flipH="1">
            <a:off x="490749" y="-203034"/>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7" name="Google Shape;17;p2"/>
          <p:cNvSpPr/>
          <p:nvPr/>
        </p:nvSpPr>
        <p:spPr>
          <a:xfrm rot="-5400000">
            <a:off x="-478770" y="1756465"/>
            <a:ext cx="953690" cy="848100"/>
          </a:xfrm>
          <a:prstGeom prst="hexagon">
            <a:avLst>
              <a:gd name="adj" fmla="val 28631"/>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8" name="Google Shape;18;p2"/>
          <p:cNvSpPr/>
          <p:nvPr/>
        </p:nvSpPr>
        <p:spPr>
          <a:xfrm rot="-3551601" flipH="1">
            <a:off x="6636975" y="4607030"/>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pic>
        <p:nvPicPr>
          <p:cNvPr id="4" name="Picture 3"/>
          <p:cNvPicPr>
            <a:picLocks noChangeAspect="1"/>
          </p:cNvPicPr>
          <p:nvPr userDrawn="1"/>
        </p:nvPicPr>
        <p:blipFill>
          <a:blip r:embed="rId2"/>
          <a:stretch>
            <a:fillRect/>
          </a:stretch>
        </p:blipFill>
        <p:spPr>
          <a:xfrm>
            <a:off x="7638966" y="205739"/>
            <a:ext cx="1179382" cy="53128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 Title">
    <p:spTree>
      <p:nvGrpSpPr>
        <p:cNvPr id="1" name=""/>
        <p:cNvGrpSpPr/>
        <p:nvPr/>
      </p:nvGrpSpPr>
      <p:grpSpPr>
        <a:xfrm>
          <a:off x="0" y="0"/>
          <a:ext cx="0" cy="0"/>
          <a:chOff x="0" y="0"/>
          <a:chExt cx="0" cy="0"/>
        </a:xfrm>
      </p:grpSpPr>
      <p:sp>
        <p:nvSpPr>
          <p:cNvPr id="2" name="Title 1"/>
          <p:cNvSpPr>
            <a:spLocks noGrp="1"/>
          </p:cNvSpPr>
          <p:nvPr>
            <p:ph type="title"/>
          </p:nvPr>
        </p:nvSpPr>
        <p:spPr>
          <a:xfrm>
            <a:off x="606669" y="1902335"/>
            <a:ext cx="6312878" cy="572700"/>
          </a:xfrm>
        </p:spPr>
        <p:txBody>
          <a:bodyPr/>
          <a:lstStyle/>
          <a:p>
            <a:r>
              <a:rPr lang="en-US" dirty="0"/>
              <a:t>Click to edit Master title style</a:t>
            </a:r>
          </a:p>
        </p:txBody>
      </p:sp>
      <p:sp>
        <p:nvSpPr>
          <p:cNvPr id="3" name="Google Shape;12;p2"/>
          <p:cNvSpPr/>
          <p:nvPr userDrawn="1"/>
        </p:nvSpPr>
        <p:spPr>
          <a:xfrm flipH="1">
            <a:off x="235551" y="2657360"/>
            <a:ext cx="181600" cy="207475"/>
          </a:xfrm>
          <a:custGeom>
            <a:avLst/>
            <a:gdLst/>
            <a:ahLst/>
            <a:cxnLst/>
            <a:rect l="l" t="t" r="r" b="b"/>
            <a:pathLst>
              <a:path w="7264" h="8299" extrusionOk="0">
                <a:moveTo>
                  <a:pt x="1" y="0"/>
                </a:moveTo>
                <a:lnTo>
                  <a:pt x="1" y="8299"/>
                </a:lnTo>
                <a:lnTo>
                  <a:pt x="7264" y="4191"/>
                </a:lnTo>
                <a:lnTo>
                  <a:pt x="1" y="0"/>
                </a:lnTo>
                <a:close/>
              </a:path>
            </a:pathLst>
          </a:custGeom>
          <a:solidFill>
            <a:srgbClr val="F49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4" name="Google Shape;17;p2"/>
          <p:cNvSpPr/>
          <p:nvPr userDrawn="1"/>
        </p:nvSpPr>
        <p:spPr>
          <a:xfrm rot="-5400000">
            <a:off x="-478770" y="1756465"/>
            <a:ext cx="953690" cy="848100"/>
          </a:xfrm>
          <a:prstGeom prst="hexagon">
            <a:avLst>
              <a:gd name="adj" fmla="val 28631"/>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6" name="Google Shape;14;p2"/>
          <p:cNvSpPr/>
          <p:nvPr userDrawn="1"/>
        </p:nvSpPr>
        <p:spPr>
          <a:xfrm flipH="1">
            <a:off x="604402" y="2818247"/>
            <a:ext cx="474275"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pic>
        <p:nvPicPr>
          <p:cNvPr id="9" name="Picture 8"/>
          <p:cNvPicPr>
            <a:picLocks noChangeAspect="1"/>
          </p:cNvPicPr>
          <p:nvPr userDrawn="1"/>
        </p:nvPicPr>
        <p:blipFill>
          <a:blip r:embed="rId2"/>
          <a:stretch>
            <a:fillRect/>
          </a:stretch>
        </p:blipFill>
        <p:spPr>
          <a:xfrm>
            <a:off x="8084586" y="205740"/>
            <a:ext cx="733761" cy="33054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402320" y="984620"/>
            <a:ext cx="7918500" cy="3605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Livvic"/>
              <a:buAutoNum type="arabicPeriod"/>
              <a:defRPr sz="1200"/>
            </a:lvl1pPr>
            <a:lvl2pPr marL="914400" lvl="1" indent="-304800" rtl="0">
              <a:spcBef>
                <a:spcPts val="1600"/>
              </a:spcBef>
              <a:spcAft>
                <a:spcPts val="0"/>
              </a:spcAft>
              <a:buSzPts val="1200"/>
              <a:buFont typeface="Roboto Condensed Light" panose="02000000000000000000"/>
              <a:buAutoNum type="alphaLcPeriod"/>
              <a:defRPr/>
            </a:lvl2pPr>
            <a:lvl3pPr marL="1371600" lvl="2" indent="-304800" rtl="0">
              <a:spcBef>
                <a:spcPts val="1600"/>
              </a:spcBef>
              <a:spcAft>
                <a:spcPts val="0"/>
              </a:spcAft>
              <a:buSzPts val="1200"/>
              <a:buFont typeface="Roboto Condensed Light" panose="02000000000000000000"/>
              <a:buAutoNum type="romanLcPeriod"/>
              <a:defRPr/>
            </a:lvl3pPr>
            <a:lvl4pPr marL="1828800" lvl="3" indent="-304800" rtl="0">
              <a:spcBef>
                <a:spcPts val="1600"/>
              </a:spcBef>
              <a:spcAft>
                <a:spcPts val="0"/>
              </a:spcAft>
              <a:buSzPts val="1200"/>
              <a:buFont typeface="Roboto Condensed Light" panose="02000000000000000000"/>
              <a:buAutoNum type="arabicPeriod"/>
              <a:defRPr/>
            </a:lvl4pPr>
            <a:lvl5pPr marL="2286000" lvl="4" indent="-304800" rtl="0">
              <a:spcBef>
                <a:spcPts val="1600"/>
              </a:spcBef>
              <a:spcAft>
                <a:spcPts val="0"/>
              </a:spcAft>
              <a:buSzPts val="1200"/>
              <a:buFont typeface="Roboto Condensed Light" panose="02000000000000000000"/>
              <a:buAutoNum type="alphaLcPeriod"/>
              <a:defRPr/>
            </a:lvl5pPr>
            <a:lvl6pPr marL="2743200" lvl="5" indent="-304800" rtl="0">
              <a:spcBef>
                <a:spcPts val="1600"/>
              </a:spcBef>
              <a:spcAft>
                <a:spcPts val="0"/>
              </a:spcAft>
              <a:buSzPts val="1200"/>
              <a:buFont typeface="Roboto Condensed Light" panose="02000000000000000000"/>
              <a:buAutoNum type="romanLcPeriod"/>
              <a:defRPr/>
            </a:lvl6pPr>
            <a:lvl7pPr marL="3200400" lvl="6" indent="-304800" rtl="0">
              <a:spcBef>
                <a:spcPts val="1600"/>
              </a:spcBef>
              <a:spcAft>
                <a:spcPts val="0"/>
              </a:spcAft>
              <a:buSzPts val="1200"/>
              <a:buFont typeface="Roboto Condensed Light" panose="02000000000000000000"/>
              <a:buAutoNum type="arabicPeriod"/>
              <a:defRPr/>
            </a:lvl7pPr>
            <a:lvl8pPr marL="3657600" lvl="7" indent="-304800" rtl="0">
              <a:spcBef>
                <a:spcPts val="1600"/>
              </a:spcBef>
              <a:spcAft>
                <a:spcPts val="0"/>
              </a:spcAft>
              <a:buSzPts val="1200"/>
              <a:buFont typeface="Roboto Condensed Light" panose="02000000000000000000"/>
              <a:buAutoNum type="alphaLcPeriod"/>
              <a:defRPr/>
            </a:lvl8pPr>
            <a:lvl9pPr marL="4114800" lvl="8" indent="-304800" rtl="0">
              <a:spcBef>
                <a:spcPts val="1600"/>
              </a:spcBef>
              <a:spcAft>
                <a:spcPts val="1600"/>
              </a:spcAft>
              <a:buSzPts val="1200"/>
              <a:buFont typeface="Roboto Condensed Light" panose="02000000000000000000"/>
              <a:buAutoNum type="romanLcPeriod"/>
              <a:defRPr/>
            </a:lvl9pPr>
          </a:lstStyle>
          <a:p>
            <a:endParaRPr dirty="0"/>
          </a:p>
        </p:txBody>
      </p:sp>
      <p:sp>
        <p:nvSpPr>
          <p:cNvPr id="30" name="Google Shape;30;p4"/>
          <p:cNvSpPr txBox="1">
            <a:spLocks noGrp="1"/>
          </p:cNvSpPr>
          <p:nvPr>
            <p:ph type="title"/>
          </p:nvPr>
        </p:nvSpPr>
        <p:spPr>
          <a:xfrm>
            <a:off x="418606" y="195551"/>
            <a:ext cx="6813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dirty="0"/>
          </a:p>
        </p:txBody>
      </p:sp>
      <p:sp>
        <p:nvSpPr>
          <p:cNvPr id="4" name="Google Shape;18;p2"/>
          <p:cNvSpPr/>
          <p:nvPr userDrawn="1"/>
        </p:nvSpPr>
        <p:spPr>
          <a:xfrm rot="-3551601" flipH="1">
            <a:off x="6636975" y="4607030"/>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5" name="Google Shape;852;p49"/>
          <p:cNvGrpSpPr/>
          <p:nvPr userDrawn="1"/>
        </p:nvGrpSpPr>
        <p:grpSpPr>
          <a:xfrm rot="16200000">
            <a:off x="926402" y="4301636"/>
            <a:ext cx="72975" cy="1219651"/>
            <a:chOff x="7003425" y="480550"/>
            <a:chExt cx="72975" cy="1219650"/>
          </a:xfrm>
        </p:grpSpPr>
        <p:sp>
          <p:nvSpPr>
            <p:cNvPr id="6" name="Google Shape;853;p49"/>
            <p:cNvSpPr/>
            <p:nvPr/>
          </p:nvSpPr>
          <p:spPr>
            <a:xfrm>
              <a:off x="7003425" y="480550"/>
              <a:ext cx="72975" cy="64600"/>
            </a:xfrm>
            <a:custGeom>
              <a:avLst/>
              <a:gdLst/>
              <a:ahLst/>
              <a:cxnLst/>
              <a:rect l="l" t="t" r="r" b="b"/>
              <a:pathLst>
                <a:path w="2919" h="2584" extrusionOk="0">
                  <a:moveTo>
                    <a:pt x="1" y="0"/>
                  </a:moveTo>
                  <a:lnTo>
                    <a:pt x="1430" y="2584"/>
                  </a:lnTo>
                  <a:lnTo>
                    <a:pt x="2919" y="0"/>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7" name="Google Shape;854;p49"/>
            <p:cNvSpPr/>
            <p:nvPr/>
          </p:nvSpPr>
          <p:spPr>
            <a:xfrm>
              <a:off x="7003425" y="625675"/>
              <a:ext cx="72975" cy="63850"/>
            </a:xfrm>
            <a:custGeom>
              <a:avLst/>
              <a:gdLst/>
              <a:ahLst/>
              <a:cxnLst/>
              <a:rect l="l" t="t" r="r" b="b"/>
              <a:pathLst>
                <a:path w="2919" h="2554" extrusionOk="0">
                  <a:moveTo>
                    <a:pt x="1" y="1"/>
                  </a:moveTo>
                  <a:lnTo>
                    <a:pt x="1430" y="2554"/>
                  </a:lnTo>
                  <a:lnTo>
                    <a:pt x="2919"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8" name="Google Shape;855;p49"/>
            <p:cNvSpPr/>
            <p:nvPr/>
          </p:nvSpPr>
          <p:spPr>
            <a:xfrm>
              <a:off x="7003425" y="770050"/>
              <a:ext cx="72975" cy="63875"/>
            </a:xfrm>
            <a:custGeom>
              <a:avLst/>
              <a:gdLst/>
              <a:ahLst/>
              <a:cxnLst/>
              <a:rect l="l" t="t" r="r" b="b"/>
              <a:pathLst>
                <a:path w="2919" h="2555" extrusionOk="0">
                  <a:moveTo>
                    <a:pt x="1" y="1"/>
                  </a:moveTo>
                  <a:lnTo>
                    <a:pt x="1430" y="2554"/>
                  </a:lnTo>
                  <a:lnTo>
                    <a:pt x="2919"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9" name="Google Shape;856;p49"/>
            <p:cNvSpPr/>
            <p:nvPr/>
          </p:nvSpPr>
          <p:spPr>
            <a:xfrm>
              <a:off x="7003425" y="914450"/>
              <a:ext cx="72975" cy="63850"/>
            </a:xfrm>
            <a:custGeom>
              <a:avLst/>
              <a:gdLst/>
              <a:ahLst/>
              <a:cxnLst/>
              <a:rect l="l" t="t" r="r" b="b"/>
              <a:pathLst>
                <a:path w="2919" h="2554" extrusionOk="0">
                  <a:moveTo>
                    <a:pt x="1" y="0"/>
                  </a:moveTo>
                  <a:lnTo>
                    <a:pt x="1430" y="2553"/>
                  </a:lnTo>
                  <a:lnTo>
                    <a:pt x="2919" y="0"/>
                  </a:lnTo>
                  <a:close/>
                </a:path>
              </a:pathLst>
            </a:custGeom>
            <a:solidFill>
              <a:schemeClr val="dk1"/>
            </a:solidFill>
            <a:ln>
              <a:noFill/>
            </a:ln>
          </p:spPr>
          <p:txBody>
            <a:bodyPr spcFirstLastPara="1" wrap="square" lIns="91425" tIns="91425" rIns="91425" bIns="91425" anchor="ctr" anchorCtr="0">
              <a:noAutofit/>
            </a:bodyPr>
            <a:lstStyle/>
            <a:p>
              <a:endParaRPr dirty="0"/>
            </a:p>
          </p:txBody>
        </p:sp>
        <p:sp>
          <p:nvSpPr>
            <p:cNvPr id="10" name="Google Shape;857;p49"/>
            <p:cNvSpPr/>
            <p:nvPr/>
          </p:nvSpPr>
          <p:spPr>
            <a:xfrm>
              <a:off x="7003425" y="1058825"/>
              <a:ext cx="72975" cy="63100"/>
            </a:xfrm>
            <a:custGeom>
              <a:avLst/>
              <a:gdLst/>
              <a:ahLst/>
              <a:cxnLst/>
              <a:rect l="l" t="t" r="r" b="b"/>
              <a:pathLst>
                <a:path w="2919" h="2524" extrusionOk="0">
                  <a:moveTo>
                    <a:pt x="1" y="0"/>
                  </a:moveTo>
                  <a:lnTo>
                    <a:pt x="1430" y="2523"/>
                  </a:lnTo>
                  <a:lnTo>
                    <a:pt x="2919" y="0"/>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11" name="Google Shape;858;p49"/>
            <p:cNvSpPr/>
            <p:nvPr/>
          </p:nvSpPr>
          <p:spPr>
            <a:xfrm>
              <a:off x="7003425" y="1203200"/>
              <a:ext cx="72975" cy="63850"/>
            </a:xfrm>
            <a:custGeom>
              <a:avLst/>
              <a:gdLst/>
              <a:ahLst/>
              <a:cxnLst/>
              <a:rect l="l" t="t" r="r" b="b"/>
              <a:pathLst>
                <a:path w="2919" h="2554" extrusionOk="0">
                  <a:moveTo>
                    <a:pt x="1" y="0"/>
                  </a:moveTo>
                  <a:lnTo>
                    <a:pt x="1430" y="2554"/>
                  </a:lnTo>
                  <a:lnTo>
                    <a:pt x="2919" y="0"/>
                  </a:lnTo>
                  <a:close/>
                </a:path>
              </a:pathLst>
            </a:custGeom>
            <a:solidFill>
              <a:schemeClr val="bg2"/>
            </a:solidFill>
            <a:ln>
              <a:noFill/>
            </a:ln>
          </p:spPr>
          <p:txBody>
            <a:bodyPr spcFirstLastPara="1" wrap="square" lIns="91425" tIns="91425" rIns="91425" bIns="91425" anchor="ctr" anchorCtr="0">
              <a:noAutofit/>
            </a:bodyPr>
            <a:lstStyle/>
            <a:p>
              <a:endParaRPr dirty="0"/>
            </a:p>
          </p:txBody>
        </p:sp>
        <p:sp>
          <p:nvSpPr>
            <p:cNvPr id="12" name="Google Shape;859;p49"/>
            <p:cNvSpPr/>
            <p:nvPr/>
          </p:nvSpPr>
          <p:spPr>
            <a:xfrm>
              <a:off x="7003425" y="1347575"/>
              <a:ext cx="72975" cy="63850"/>
            </a:xfrm>
            <a:custGeom>
              <a:avLst/>
              <a:gdLst/>
              <a:ahLst/>
              <a:cxnLst/>
              <a:rect l="l" t="t" r="r" b="b"/>
              <a:pathLst>
                <a:path w="2919" h="2554" extrusionOk="0">
                  <a:moveTo>
                    <a:pt x="1" y="0"/>
                  </a:moveTo>
                  <a:lnTo>
                    <a:pt x="1430" y="2554"/>
                  </a:lnTo>
                  <a:lnTo>
                    <a:pt x="2919" y="0"/>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13" name="Google Shape;860;p49"/>
            <p:cNvSpPr/>
            <p:nvPr/>
          </p:nvSpPr>
          <p:spPr>
            <a:xfrm>
              <a:off x="7003425" y="1491950"/>
              <a:ext cx="72975" cy="63850"/>
            </a:xfrm>
            <a:custGeom>
              <a:avLst/>
              <a:gdLst/>
              <a:ahLst/>
              <a:cxnLst/>
              <a:rect l="l" t="t" r="r" b="b"/>
              <a:pathLst>
                <a:path w="2919" h="2554" extrusionOk="0">
                  <a:moveTo>
                    <a:pt x="1" y="1"/>
                  </a:moveTo>
                  <a:lnTo>
                    <a:pt x="1430" y="2554"/>
                  </a:lnTo>
                  <a:lnTo>
                    <a:pt x="2919"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14" name="Google Shape;861;p49"/>
            <p:cNvSpPr/>
            <p:nvPr/>
          </p:nvSpPr>
          <p:spPr>
            <a:xfrm>
              <a:off x="7003425" y="1636325"/>
              <a:ext cx="72975" cy="63875"/>
            </a:xfrm>
            <a:custGeom>
              <a:avLst/>
              <a:gdLst/>
              <a:ahLst/>
              <a:cxnLst/>
              <a:rect l="l" t="t" r="r" b="b"/>
              <a:pathLst>
                <a:path w="2919" h="2555" extrusionOk="0">
                  <a:moveTo>
                    <a:pt x="1" y="1"/>
                  </a:moveTo>
                  <a:lnTo>
                    <a:pt x="1430" y="2554"/>
                  </a:lnTo>
                  <a:lnTo>
                    <a:pt x="2919" y="1"/>
                  </a:lnTo>
                  <a:close/>
                </a:path>
              </a:pathLst>
            </a:custGeom>
            <a:solidFill>
              <a:srgbClr val="F4960C"/>
            </a:solidFill>
            <a:ln>
              <a:noFill/>
            </a:ln>
          </p:spPr>
          <p:txBody>
            <a:bodyPr spcFirstLastPara="1" wrap="square" lIns="91425" tIns="91425" rIns="91425" bIns="91425" anchor="ctr" anchorCtr="0">
              <a:noAutofit/>
            </a:bodyPr>
            <a:lstStyle/>
            <a:p>
              <a:endParaRPr dirty="0"/>
            </a:p>
          </p:txBody>
        </p:sp>
      </p:grpSp>
      <p:pic>
        <p:nvPicPr>
          <p:cNvPr id="16" name="Picture 15"/>
          <p:cNvPicPr>
            <a:picLocks noChangeAspect="1"/>
          </p:cNvPicPr>
          <p:nvPr userDrawn="1"/>
        </p:nvPicPr>
        <p:blipFill>
          <a:blip r:embed="rId2"/>
          <a:stretch>
            <a:fillRect/>
          </a:stretch>
        </p:blipFill>
        <p:spPr>
          <a:xfrm>
            <a:off x="7991633" y="316629"/>
            <a:ext cx="733761" cy="330544"/>
          </a:xfrm>
          <a:prstGeom prst="rect">
            <a:avLst/>
          </a:prstGeom>
        </p:spPr>
      </p:pic>
      <p:sp>
        <p:nvSpPr>
          <p:cNvPr id="17" name="Google Shape;13;p2"/>
          <p:cNvSpPr/>
          <p:nvPr userDrawn="1"/>
        </p:nvSpPr>
        <p:spPr>
          <a:xfrm flipH="1">
            <a:off x="7638965" y="4296109"/>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8" name="Google Shape;14;p2"/>
          <p:cNvSpPr/>
          <p:nvPr userDrawn="1"/>
        </p:nvSpPr>
        <p:spPr>
          <a:xfrm flipH="1">
            <a:off x="8351605" y="4470150"/>
            <a:ext cx="474275"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pic>
        <p:nvPicPr>
          <p:cNvPr id="19" name="Picture 18" descr="Logo, company name&#10;&#10;Description automatically generated"/>
          <p:cNvPicPr>
            <a:picLocks noChangeAspect="1"/>
          </p:cNvPicPr>
          <p:nvPr userDrawn="1"/>
        </p:nvPicPr>
        <p:blipFill>
          <a:blip r:embed="rId3"/>
          <a:stretch>
            <a:fillRect/>
          </a:stretch>
        </p:blipFill>
        <p:spPr>
          <a:xfrm>
            <a:off x="1867445" y="4793439"/>
            <a:ext cx="1026878" cy="23604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402320" y="984620"/>
            <a:ext cx="7918500" cy="3605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Livvic"/>
              <a:buAutoNum type="arabicPeriod"/>
              <a:defRPr sz="1200"/>
            </a:lvl1pPr>
            <a:lvl2pPr marL="914400" lvl="1" indent="-304800" rtl="0">
              <a:spcBef>
                <a:spcPts val="1600"/>
              </a:spcBef>
              <a:spcAft>
                <a:spcPts val="0"/>
              </a:spcAft>
              <a:buSzPts val="1200"/>
              <a:buFont typeface="Roboto Condensed Light" panose="02000000000000000000"/>
              <a:buAutoNum type="alphaLcPeriod"/>
              <a:defRPr/>
            </a:lvl2pPr>
            <a:lvl3pPr marL="1371600" lvl="2" indent="-304800" rtl="0">
              <a:spcBef>
                <a:spcPts val="1600"/>
              </a:spcBef>
              <a:spcAft>
                <a:spcPts val="0"/>
              </a:spcAft>
              <a:buSzPts val="1200"/>
              <a:buFont typeface="Roboto Condensed Light" panose="02000000000000000000"/>
              <a:buAutoNum type="romanLcPeriod"/>
              <a:defRPr/>
            </a:lvl3pPr>
            <a:lvl4pPr marL="1828800" lvl="3" indent="-304800" rtl="0">
              <a:spcBef>
                <a:spcPts val="1600"/>
              </a:spcBef>
              <a:spcAft>
                <a:spcPts val="0"/>
              </a:spcAft>
              <a:buSzPts val="1200"/>
              <a:buFont typeface="Roboto Condensed Light" panose="02000000000000000000"/>
              <a:buAutoNum type="arabicPeriod"/>
              <a:defRPr/>
            </a:lvl4pPr>
            <a:lvl5pPr marL="2286000" lvl="4" indent="-304800" rtl="0">
              <a:spcBef>
                <a:spcPts val="1600"/>
              </a:spcBef>
              <a:spcAft>
                <a:spcPts val="0"/>
              </a:spcAft>
              <a:buSzPts val="1200"/>
              <a:buFont typeface="Roboto Condensed Light" panose="02000000000000000000"/>
              <a:buAutoNum type="alphaLcPeriod"/>
              <a:defRPr/>
            </a:lvl5pPr>
            <a:lvl6pPr marL="2743200" lvl="5" indent="-304800" rtl="0">
              <a:spcBef>
                <a:spcPts val="1600"/>
              </a:spcBef>
              <a:spcAft>
                <a:spcPts val="0"/>
              </a:spcAft>
              <a:buSzPts val="1200"/>
              <a:buFont typeface="Roboto Condensed Light" panose="02000000000000000000"/>
              <a:buAutoNum type="romanLcPeriod"/>
              <a:defRPr/>
            </a:lvl6pPr>
            <a:lvl7pPr marL="3200400" lvl="6" indent="-304800" rtl="0">
              <a:spcBef>
                <a:spcPts val="1600"/>
              </a:spcBef>
              <a:spcAft>
                <a:spcPts val="0"/>
              </a:spcAft>
              <a:buSzPts val="1200"/>
              <a:buFont typeface="Roboto Condensed Light" panose="02000000000000000000"/>
              <a:buAutoNum type="arabicPeriod"/>
              <a:defRPr/>
            </a:lvl7pPr>
            <a:lvl8pPr marL="3657600" lvl="7" indent="-304800" rtl="0">
              <a:spcBef>
                <a:spcPts val="1600"/>
              </a:spcBef>
              <a:spcAft>
                <a:spcPts val="0"/>
              </a:spcAft>
              <a:buSzPts val="1200"/>
              <a:buFont typeface="Roboto Condensed Light" panose="02000000000000000000"/>
              <a:buAutoNum type="alphaLcPeriod"/>
              <a:defRPr/>
            </a:lvl8pPr>
            <a:lvl9pPr marL="4114800" lvl="8" indent="-304800" rtl="0">
              <a:spcBef>
                <a:spcPts val="1600"/>
              </a:spcBef>
              <a:spcAft>
                <a:spcPts val="1600"/>
              </a:spcAft>
              <a:buSzPts val="1200"/>
              <a:buFont typeface="Roboto Condensed Light" panose="02000000000000000000"/>
              <a:buAutoNum type="romanLcPeriod"/>
              <a:defRPr/>
            </a:lvl9pPr>
          </a:lstStyle>
          <a:p>
            <a:endParaRPr dirty="0"/>
          </a:p>
        </p:txBody>
      </p:sp>
      <p:sp>
        <p:nvSpPr>
          <p:cNvPr id="30" name="Google Shape;30;p4"/>
          <p:cNvSpPr txBox="1">
            <a:spLocks noGrp="1"/>
          </p:cNvSpPr>
          <p:nvPr>
            <p:ph type="title"/>
          </p:nvPr>
        </p:nvSpPr>
        <p:spPr>
          <a:xfrm>
            <a:off x="418606" y="195551"/>
            <a:ext cx="6813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dirty="0"/>
          </a:p>
        </p:txBody>
      </p:sp>
      <p:grpSp>
        <p:nvGrpSpPr>
          <p:cNvPr id="5" name="Google Shape;852;p49"/>
          <p:cNvGrpSpPr/>
          <p:nvPr userDrawn="1"/>
        </p:nvGrpSpPr>
        <p:grpSpPr>
          <a:xfrm rot="16200000">
            <a:off x="926402" y="4301636"/>
            <a:ext cx="72975" cy="1219651"/>
            <a:chOff x="7003425" y="480550"/>
            <a:chExt cx="72975" cy="1219650"/>
          </a:xfrm>
        </p:grpSpPr>
        <p:sp>
          <p:nvSpPr>
            <p:cNvPr id="6" name="Google Shape;853;p49"/>
            <p:cNvSpPr/>
            <p:nvPr/>
          </p:nvSpPr>
          <p:spPr>
            <a:xfrm>
              <a:off x="7003425" y="480550"/>
              <a:ext cx="72975" cy="64600"/>
            </a:xfrm>
            <a:custGeom>
              <a:avLst/>
              <a:gdLst/>
              <a:ahLst/>
              <a:cxnLst/>
              <a:rect l="l" t="t" r="r" b="b"/>
              <a:pathLst>
                <a:path w="2919" h="2584" extrusionOk="0">
                  <a:moveTo>
                    <a:pt x="1" y="0"/>
                  </a:moveTo>
                  <a:lnTo>
                    <a:pt x="1430" y="2584"/>
                  </a:lnTo>
                  <a:lnTo>
                    <a:pt x="2919" y="0"/>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7" name="Google Shape;854;p49"/>
            <p:cNvSpPr/>
            <p:nvPr/>
          </p:nvSpPr>
          <p:spPr>
            <a:xfrm>
              <a:off x="7003425" y="625675"/>
              <a:ext cx="72975" cy="63850"/>
            </a:xfrm>
            <a:custGeom>
              <a:avLst/>
              <a:gdLst/>
              <a:ahLst/>
              <a:cxnLst/>
              <a:rect l="l" t="t" r="r" b="b"/>
              <a:pathLst>
                <a:path w="2919" h="2554" extrusionOk="0">
                  <a:moveTo>
                    <a:pt x="1" y="1"/>
                  </a:moveTo>
                  <a:lnTo>
                    <a:pt x="1430" y="2554"/>
                  </a:lnTo>
                  <a:lnTo>
                    <a:pt x="2919"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8" name="Google Shape;855;p49"/>
            <p:cNvSpPr/>
            <p:nvPr/>
          </p:nvSpPr>
          <p:spPr>
            <a:xfrm>
              <a:off x="7003425" y="770050"/>
              <a:ext cx="72975" cy="63875"/>
            </a:xfrm>
            <a:custGeom>
              <a:avLst/>
              <a:gdLst/>
              <a:ahLst/>
              <a:cxnLst/>
              <a:rect l="l" t="t" r="r" b="b"/>
              <a:pathLst>
                <a:path w="2919" h="2555" extrusionOk="0">
                  <a:moveTo>
                    <a:pt x="1" y="1"/>
                  </a:moveTo>
                  <a:lnTo>
                    <a:pt x="1430" y="2554"/>
                  </a:lnTo>
                  <a:lnTo>
                    <a:pt x="2919"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9" name="Google Shape;856;p49"/>
            <p:cNvSpPr/>
            <p:nvPr/>
          </p:nvSpPr>
          <p:spPr>
            <a:xfrm>
              <a:off x="7003425" y="914450"/>
              <a:ext cx="72975" cy="63850"/>
            </a:xfrm>
            <a:custGeom>
              <a:avLst/>
              <a:gdLst/>
              <a:ahLst/>
              <a:cxnLst/>
              <a:rect l="l" t="t" r="r" b="b"/>
              <a:pathLst>
                <a:path w="2919" h="2554" extrusionOk="0">
                  <a:moveTo>
                    <a:pt x="1" y="0"/>
                  </a:moveTo>
                  <a:lnTo>
                    <a:pt x="1430" y="2553"/>
                  </a:lnTo>
                  <a:lnTo>
                    <a:pt x="2919" y="0"/>
                  </a:lnTo>
                  <a:close/>
                </a:path>
              </a:pathLst>
            </a:custGeom>
            <a:solidFill>
              <a:schemeClr val="dk1"/>
            </a:solidFill>
            <a:ln>
              <a:noFill/>
            </a:ln>
          </p:spPr>
          <p:txBody>
            <a:bodyPr spcFirstLastPara="1" wrap="square" lIns="91425" tIns="91425" rIns="91425" bIns="91425" anchor="ctr" anchorCtr="0">
              <a:noAutofit/>
            </a:bodyPr>
            <a:lstStyle/>
            <a:p>
              <a:endParaRPr dirty="0"/>
            </a:p>
          </p:txBody>
        </p:sp>
        <p:sp>
          <p:nvSpPr>
            <p:cNvPr id="10" name="Google Shape;857;p49"/>
            <p:cNvSpPr/>
            <p:nvPr/>
          </p:nvSpPr>
          <p:spPr>
            <a:xfrm>
              <a:off x="7003425" y="1058825"/>
              <a:ext cx="72975" cy="63100"/>
            </a:xfrm>
            <a:custGeom>
              <a:avLst/>
              <a:gdLst/>
              <a:ahLst/>
              <a:cxnLst/>
              <a:rect l="l" t="t" r="r" b="b"/>
              <a:pathLst>
                <a:path w="2919" h="2524" extrusionOk="0">
                  <a:moveTo>
                    <a:pt x="1" y="0"/>
                  </a:moveTo>
                  <a:lnTo>
                    <a:pt x="1430" y="2523"/>
                  </a:lnTo>
                  <a:lnTo>
                    <a:pt x="2919" y="0"/>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11" name="Google Shape;858;p49"/>
            <p:cNvSpPr/>
            <p:nvPr/>
          </p:nvSpPr>
          <p:spPr>
            <a:xfrm>
              <a:off x="7003425" y="1203200"/>
              <a:ext cx="72975" cy="63850"/>
            </a:xfrm>
            <a:custGeom>
              <a:avLst/>
              <a:gdLst/>
              <a:ahLst/>
              <a:cxnLst/>
              <a:rect l="l" t="t" r="r" b="b"/>
              <a:pathLst>
                <a:path w="2919" h="2554" extrusionOk="0">
                  <a:moveTo>
                    <a:pt x="1" y="0"/>
                  </a:moveTo>
                  <a:lnTo>
                    <a:pt x="1430" y="2554"/>
                  </a:lnTo>
                  <a:lnTo>
                    <a:pt x="2919" y="0"/>
                  </a:lnTo>
                  <a:close/>
                </a:path>
              </a:pathLst>
            </a:custGeom>
            <a:solidFill>
              <a:schemeClr val="bg2"/>
            </a:solidFill>
            <a:ln>
              <a:noFill/>
            </a:ln>
          </p:spPr>
          <p:txBody>
            <a:bodyPr spcFirstLastPara="1" wrap="square" lIns="91425" tIns="91425" rIns="91425" bIns="91425" anchor="ctr" anchorCtr="0">
              <a:noAutofit/>
            </a:bodyPr>
            <a:lstStyle/>
            <a:p>
              <a:endParaRPr dirty="0"/>
            </a:p>
          </p:txBody>
        </p:sp>
        <p:sp>
          <p:nvSpPr>
            <p:cNvPr id="12" name="Google Shape;859;p49"/>
            <p:cNvSpPr/>
            <p:nvPr/>
          </p:nvSpPr>
          <p:spPr>
            <a:xfrm>
              <a:off x="7003425" y="1347575"/>
              <a:ext cx="72975" cy="63850"/>
            </a:xfrm>
            <a:custGeom>
              <a:avLst/>
              <a:gdLst/>
              <a:ahLst/>
              <a:cxnLst/>
              <a:rect l="l" t="t" r="r" b="b"/>
              <a:pathLst>
                <a:path w="2919" h="2554" extrusionOk="0">
                  <a:moveTo>
                    <a:pt x="1" y="0"/>
                  </a:moveTo>
                  <a:lnTo>
                    <a:pt x="1430" y="2554"/>
                  </a:lnTo>
                  <a:lnTo>
                    <a:pt x="2919" y="0"/>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13" name="Google Shape;860;p49"/>
            <p:cNvSpPr/>
            <p:nvPr/>
          </p:nvSpPr>
          <p:spPr>
            <a:xfrm>
              <a:off x="7003425" y="1491950"/>
              <a:ext cx="72975" cy="63850"/>
            </a:xfrm>
            <a:custGeom>
              <a:avLst/>
              <a:gdLst/>
              <a:ahLst/>
              <a:cxnLst/>
              <a:rect l="l" t="t" r="r" b="b"/>
              <a:pathLst>
                <a:path w="2919" h="2554" extrusionOk="0">
                  <a:moveTo>
                    <a:pt x="1" y="1"/>
                  </a:moveTo>
                  <a:lnTo>
                    <a:pt x="1430" y="2554"/>
                  </a:lnTo>
                  <a:lnTo>
                    <a:pt x="2919"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14" name="Google Shape;861;p49"/>
            <p:cNvSpPr/>
            <p:nvPr/>
          </p:nvSpPr>
          <p:spPr>
            <a:xfrm>
              <a:off x="7003425" y="1636325"/>
              <a:ext cx="72975" cy="63875"/>
            </a:xfrm>
            <a:custGeom>
              <a:avLst/>
              <a:gdLst/>
              <a:ahLst/>
              <a:cxnLst/>
              <a:rect l="l" t="t" r="r" b="b"/>
              <a:pathLst>
                <a:path w="2919" h="2555" extrusionOk="0">
                  <a:moveTo>
                    <a:pt x="1" y="1"/>
                  </a:moveTo>
                  <a:lnTo>
                    <a:pt x="1430" y="2554"/>
                  </a:lnTo>
                  <a:lnTo>
                    <a:pt x="2919" y="1"/>
                  </a:lnTo>
                  <a:close/>
                </a:path>
              </a:pathLst>
            </a:custGeom>
            <a:solidFill>
              <a:srgbClr val="F4960C"/>
            </a:solidFill>
            <a:ln>
              <a:noFill/>
            </a:ln>
          </p:spPr>
          <p:txBody>
            <a:bodyPr spcFirstLastPara="1" wrap="square" lIns="91425" tIns="91425" rIns="91425" bIns="91425" anchor="ctr" anchorCtr="0">
              <a:noAutofit/>
            </a:bodyPr>
            <a:lstStyle/>
            <a:p>
              <a:endParaRPr dirty="0"/>
            </a:p>
          </p:txBody>
        </p:sp>
      </p:grpSp>
      <p:pic>
        <p:nvPicPr>
          <p:cNvPr id="16" name="Picture 15"/>
          <p:cNvPicPr>
            <a:picLocks noChangeAspect="1"/>
          </p:cNvPicPr>
          <p:nvPr userDrawn="1"/>
        </p:nvPicPr>
        <p:blipFill>
          <a:blip r:embed="rId2"/>
          <a:stretch>
            <a:fillRect/>
          </a:stretch>
        </p:blipFill>
        <p:spPr>
          <a:xfrm>
            <a:off x="7991633" y="316629"/>
            <a:ext cx="733761" cy="330544"/>
          </a:xfrm>
          <a:prstGeom prst="rect">
            <a:avLst/>
          </a:prstGeom>
        </p:spPr>
      </p:pic>
      <p:pic>
        <p:nvPicPr>
          <p:cNvPr id="19" name="Picture 18" descr="Logo, company name&#10;&#10;Description automatically generated"/>
          <p:cNvPicPr>
            <a:picLocks noChangeAspect="1"/>
          </p:cNvPicPr>
          <p:nvPr userDrawn="1"/>
        </p:nvPicPr>
        <p:blipFill>
          <a:blip r:embed="rId3"/>
          <a:stretch>
            <a:fillRect/>
          </a:stretch>
        </p:blipFill>
        <p:spPr>
          <a:xfrm>
            <a:off x="1867445" y="4793439"/>
            <a:ext cx="1026878" cy="23604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 text">
    <p:spTree>
      <p:nvGrpSpPr>
        <p:cNvPr id="1" name=""/>
        <p:cNvGrpSpPr/>
        <p:nvPr/>
      </p:nvGrpSpPr>
      <p:grpSpPr>
        <a:xfrm>
          <a:off x="0" y="0"/>
          <a:ext cx="0" cy="0"/>
          <a:chOff x="0" y="0"/>
          <a:chExt cx="0" cy="0"/>
        </a:xfrm>
      </p:grpSpPr>
      <p:sp>
        <p:nvSpPr>
          <p:cNvPr id="2" name="Title 1"/>
          <p:cNvSpPr>
            <a:spLocks noGrp="1"/>
          </p:cNvSpPr>
          <p:nvPr>
            <p:ph type="title"/>
          </p:nvPr>
        </p:nvSpPr>
        <p:spPr>
          <a:xfrm>
            <a:off x="311700" y="195551"/>
            <a:ext cx="7327265" cy="572700"/>
          </a:xfrm>
        </p:spPr>
        <p:txBody>
          <a:bodyPr/>
          <a:lstStyle/>
          <a:p>
            <a:r>
              <a:rPr lang="en-US" dirty="0"/>
              <a:t>Click to edit Master title style</a:t>
            </a:r>
          </a:p>
        </p:txBody>
      </p:sp>
      <p:sp>
        <p:nvSpPr>
          <p:cNvPr id="3" name="Google Shape;18;p2"/>
          <p:cNvSpPr/>
          <p:nvPr userDrawn="1"/>
        </p:nvSpPr>
        <p:spPr>
          <a:xfrm rot="-3551601" flipH="1">
            <a:off x="6636975" y="4607030"/>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4" name="Google Shape;852;p49"/>
          <p:cNvGrpSpPr/>
          <p:nvPr userDrawn="1"/>
        </p:nvGrpSpPr>
        <p:grpSpPr>
          <a:xfrm rot="16200000">
            <a:off x="943358" y="4327587"/>
            <a:ext cx="72975" cy="1219651"/>
            <a:chOff x="7003425" y="480550"/>
            <a:chExt cx="72975" cy="1219650"/>
          </a:xfrm>
        </p:grpSpPr>
        <p:sp>
          <p:nvSpPr>
            <p:cNvPr id="5" name="Google Shape;853;p49"/>
            <p:cNvSpPr/>
            <p:nvPr/>
          </p:nvSpPr>
          <p:spPr>
            <a:xfrm>
              <a:off x="7003425" y="480550"/>
              <a:ext cx="72975" cy="64600"/>
            </a:xfrm>
            <a:custGeom>
              <a:avLst/>
              <a:gdLst/>
              <a:ahLst/>
              <a:cxnLst/>
              <a:rect l="l" t="t" r="r" b="b"/>
              <a:pathLst>
                <a:path w="2919" h="2584" extrusionOk="0">
                  <a:moveTo>
                    <a:pt x="1" y="0"/>
                  </a:moveTo>
                  <a:lnTo>
                    <a:pt x="1430" y="2584"/>
                  </a:lnTo>
                  <a:lnTo>
                    <a:pt x="2919" y="0"/>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6" name="Google Shape;854;p49"/>
            <p:cNvSpPr/>
            <p:nvPr/>
          </p:nvSpPr>
          <p:spPr>
            <a:xfrm>
              <a:off x="7003425" y="625675"/>
              <a:ext cx="72975" cy="63850"/>
            </a:xfrm>
            <a:custGeom>
              <a:avLst/>
              <a:gdLst/>
              <a:ahLst/>
              <a:cxnLst/>
              <a:rect l="l" t="t" r="r" b="b"/>
              <a:pathLst>
                <a:path w="2919" h="2554" extrusionOk="0">
                  <a:moveTo>
                    <a:pt x="1" y="1"/>
                  </a:moveTo>
                  <a:lnTo>
                    <a:pt x="1430" y="2554"/>
                  </a:lnTo>
                  <a:lnTo>
                    <a:pt x="2919"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7" name="Google Shape;855;p49"/>
            <p:cNvSpPr/>
            <p:nvPr/>
          </p:nvSpPr>
          <p:spPr>
            <a:xfrm>
              <a:off x="7003425" y="770050"/>
              <a:ext cx="72975" cy="63875"/>
            </a:xfrm>
            <a:custGeom>
              <a:avLst/>
              <a:gdLst/>
              <a:ahLst/>
              <a:cxnLst/>
              <a:rect l="l" t="t" r="r" b="b"/>
              <a:pathLst>
                <a:path w="2919" h="2555" extrusionOk="0">
                  <a:moveTo>
                    <a:pt x="1" y="1"/>
                  </a:moveTo>
                  <a:lnTo>
                    <a:pt x="1430" y="2554"/>
                  </a:lnTo>
                  <a:lnTo>
                    <a:pt x="2919"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8" name="Google Shape;856;p49"/>
            <p:cNvSpPr/>
            <p:nvPr/>
          </p:nvSpPr>
          <p:spPr>
            <a:xfrm>
              <a:off x="7003425" y="914450"/>
              <a:ext cx="72975" cy="63850"/>
            </a:xfrm>
            <a:custGeom>
              <a:avLst/>
              <a:gdLst/>
              <a:ahLst/>
              <a:cxnLst/>
              <a:rect l="l" t="t" r="r" b="b"/>
              <a:pathLst>
                <a:path w="2919" h="2554" extrusionOk="0">
                  <a:moveTo>
                    <a:pt x="1" y="0"/>
                  </a:moveTo>
                  <a:lnTo>
                    <a:pt x="1430" y="2553"/>
                  </a:lnTo>
                  <a:lnTo>
                    <a:pt x="2919" y="0"/>
                  </a:lnTo>
                  <a:close/>
                </a:path>
              </a:pathLst>
            </a:custGeom>
            <a:solidFill>
              <a:schemeClr val="dk1"/>
            </a:solidFill>
            <a:ln>
              <a:noFill/>
            </a:ln>
          </p:spPr>
          <p:txBody>
            <a:bodyPr spcFirstLastPara="1" wrap="square" lIns="91425" tIns="91425" rIns="91425" bIns="91425" anchor="ctr" anchorCtr="0">
              <a:noAutofit/>
            </a:bodyPr>
            <a:lstStyle/>
            <a:p>
              <a:endParaRPr dirty="0"/>
            </a:p>
          </p:txBody>
        </p:sp>
        <p:sp>
          <p:nvSpPr>
            <p:cNvPr id="9" name="Google Shape;857;p49"/>
            <p:cNvSpPr/>
            <p:nvPr/>
          </p:nvSpPr>
          <p:spPr>
            <a:xfrm>
              <a:off x="7003425" y="1058825"/>
              <a:ext cx="72975" cy="63100"/>
            </a:xfrm>
            <a:custGeom>
              <a:avLst/>
              <a:gdLst/>
              <a:ahLst/>
              <a:cxnLst/>
              <a:rect l="l" t="t" r="r" b="b"/>
              <a:pathLst>
                <a:path w="2919" h="2524" extrusionOk="0">
                  <a:moveTo>
                    <a:pt x="1" y="0"/>
                  </a:moveTo>
                  <a:lnTo>
                    <a:pt x="1430" y="2523"/>
                  </a:lnTo>
                  <a:lnTo>
                    <a:pt x="2919" y="0"/>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10" name="Google Shape;858;p49"/>
            <p:cNvSpPr/>
            <p:nvPr/>
          </p:nvSpPr>
          <p:spPr>
            <a:xfrm>
              <a:off x="7003425" y="1203200"/>
              <a:ext cx="72975" cy="63850"/>
            </a:xfrm>
            <a:custGeom>
              <a:avLst/>
              <a:gdLst/>
              <a:ahLst/>
              <a:cxnLst/>
              <a:rect l="l" t="t" r="r" b="b"/>
              <a:pathLst>
                <a:path w="2919" h="2554" extrusionOk="0">
                  <a:moveTo>
                    <a:pt x="1" y="0"/>
                  </a:moveTo>
                  <a:lnTo>
                    <a:pt x="1430" y="2554"/>
                  </a:lnTo>
                  <a:lnTo>
                    <a:pt x="2919" y="0"/>
                  </a:lnTo>
                  <a:close/>
                </a:path>
              </a:pathLst>
            </a:custGeom>
            <a:solidFill>
              <a:schemeClr val="bg2"/>
            </a:solidFill>
            <a:ln>
              <a:noFill/>
            </a:ln>
          </p:spPr>
          <p:txBody>
            <a:bodyPr spcFirstLastPara="1" wrap="square" lIns="91425" tIns="91425" rIns="91425" bIns="91425" anchor="ctr" anchorCtr="0">
              <a:noAutofit/>
            </a:bodyPr>
            <a:lstStyle/>
            <a:p>
              <a:endParaRPr dirty="0"/>
            </a:p>
          </p:txBody>
        </p:sp>
        <p:sp>
          <p:nvSpPr>
            <p:cNvPr id="11" name="Google Shape;859;p49"/>
            <p:cNvSpPr/>
            <p:nvPr/>
          </p:nvSpPr>
          <p:spPr>
            <a:xfrm>
              <a:off x="7003425" y="1347575"/>
              <a:ext cx="72975" cy="63850"/>
            </a:xfrm>
            <a:custGeom>
              <a:avLst/>
              <a:gdLst/>
              <a:ahLst/>
              <a:cxnLst/>
              <a:rect l="l" t="t" r="r" b="b"/>
              <a:pathLst>
                <a:path w="2919" h="2554" extrusionOk="0">
                  <a:moveTo>
                    <a:pt x="1" y="0"/>
                  </a:moveTo>
                  <a:lnTo>
                    <a:pt x="1430" y="2554"/>
                  </a:lnTo>
                  <a:lnTo>
                    <a:pt x="2919" y="0"/>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12" name="Google Shape;860;p49"/>
            <p:cNvSpPr/>
            <p:nvPr/>
          </p:nvSpPr>
          <p:spPr>
            <a:xfrm>
              <a:off x="7003425" y="1491950"/>
              <a:ext cx="72975" cy="63850"/>
            </a:xfrm>
            <a:custGeom>
              <a:avLst/>
              <a:gdLst/>
              <a:ahLst/>
              <a:cxnLst/>
              <a:rect l="l" t="t" r="r" b="b"/>
              <a:pathLst>
                <a:path w="2919" h="2554" extrusionOk="0">
                  <a:moveTo>
                    <a:pt x="1" y="1"/>
                  </a:moveTo>
                  <a:lnTo>
                    <a:pt x="1430" y="2554"/>
                  </a:lnTo>
                  <a:lnTo>
                    <a:pt x="2919"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13" name="Google Shape;861;p49"/>
            <p:cNvSpPr/>
            <p:nvPr/>
          </p:nvSpPr>
          <p:spPr>
            <a:xfrm>
              <a:off x="7003425" y="1636325"/>
              <a:ext cx="72975" cy="63875"/>
            </a:xfrm>
            <a:custGeom>
              <a:avLst/>
              <a:gdLst/>
              <a:ahLst/>
              <a:cxnLst/>
              <a:rect l="l" t="t" r="r" b="b"/>
              <a:pathLst>
                <a:path w="2919" h="2555" extrusionOk="0">
                  <a:moveTo>
                    <a:pt x="1" y="1"/>
                  </a:moveTo>
                  <a:lnTo>
                    <a:pt x="1430" y="2554"/>
                  </a:lnTo>
                  <a:lnTo>
                    <a:pt x="2919" y="1"/>
                  </a:lnTo>
                  <a:close/>
                </a:path>
              </a:pathLst>
            </a:custGeom>
            <a:solidFill>
              <a:srgbClr val="F4960C"/>
            </a:solidFill>
            <a:ln>
              <a:noFill/>
            </a:ln>
          </p:spPr>
          <p:txBody>
            <a:bodyPr spcFirstLastPara="1" wrap="square" lIns="91425" tIns="91425" rIns="91425" bIns="91425" anchor="ctr" anchorCtr="0">
              <a:noAutofit/>
            </a:bodyPr>
            <a:lstStyle/>
            <a:p>
              <a:endParaRPr dirty="0"/>
            </a:p>
          </p:txBody>
        </p:sp>
      </p:grpSp>
      <p:pic>
        <p:nvPicPr>
          <p:cNvPr id="15" name="Picture 14"/>
          <p:cNvPicPr>
            <a:picLocks noChangeAspect="1"/>
          </p:cNvPicPr>
          <p:nvPr userDrawn="1"/>
        </p:nvPicPr>
        <p:blipFill>
          <a:blip r:embed="rId2"/>
          <a:stretch>
            <a:fillRect/>
          </a:stretch>
        </p:blipFill>
        <p:spPr>
          <a:xfrm>
            <a:off x="7991633" y="316629"/>
            <a:ext cx="733761" cy="330544"/>
          </a:xfrm>
          <a:prstGeom prst="rect">
            <a:avLst/>
          </a:prstGeom>
        </p:spPr>
      </p:pic>
      <p:sp>
        <p:nvSpPr>
          <p:cNvPr id="16" name="Google Shape;13;p2"/>
          <p:cNvSpPr/>
          <p:nvPr userDrawn="1"/>
        </p:nvSpPr>
        <p:spPr>
          <a:xfrm flipH="1">
            <a:off x="7638965" y="4296109"/>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7" name="Google Shape;14;p2"/>
          <p:cNvSpPr/>
          <p:nvPr userDrawn="1"/>
        </p:nvSpPr>
        <p:spPr>
          <a:xfrm flipH="1">
            <a:off x="8351605" y="4470150"/>
            <a:ext cx="474275"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3" name="Content Placeholder 22"/>
          <p:cNvSpPr>
            <a:spLocks noGrp="1"/>
          </p:cNvSpPr>
          <p:nvPr>
            <p:ph sz="quarter" idx="10"/>
          </p:nvPr>
        </p:nvSpPr>
        <p:spPr>
          <a:xfrm>
            <a:off x="300719" y="2035629"/>
            <a:ext cx="4056846" cy="2565581"/>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26" name="Content Placeholder 22"/>
          <p:cNvSpPr>
            <a:spLocks noGrp="1"/>
          </p:cNvSpPr>
          <p:nvPr>
            <p:ph sz="quarter" idx="11"/>
          </p:nvPr>
        </p:nvSpPr>
        <p:spPr>
          <a:xfrm>
            <a:off x="4531896" y="2035629"/>
            <a:ext cx="4056846" cy="2565581"/>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29" name="Text Placeholder 28"/>
          <p:cNvSpPr>
            <a:spLocks noGrp="1"/>
          </p:cNvSpPr>
          <p:nvPr>
            <p:ph type="body" sz="quarter" idx="13"/>
          </p:nvPr>
        </p:nvSpPr>
        <p:spPr>
          <a:xfrm>
            <a:off x="311150" y="1067965"/>
            <a:ext cx="8277592" cy="829554"/>
          </a:xfrm>
        </p:spPr>
        <p:txBody>
          <a:bodyPr/>
          <a:lstStyle>
            <a:lvl1pPr marL="114300" indent="0">
              <a:buNone/>
              <a:defRPr sz="1200" b="0"/>
            </a:lvl1pPr>
            <a:lvl2pPr marL="596900" indent="0">
              <a:buNone/>
              <a:defRPr sz="1200"/>
            </a:lvl2pPr>
            <a:lvl3pPr marL="1054100" indent="0">
              <a:buNone/>
              <a:defRPr sz="1200"/>
            </a:lvl3pPr>
            <a:lvl4pPr marL="1511300" indent="0">
              <a:buNone/>
              <a:defRPr sz="1200"/>
            </a:lvl4pPr>
            <a:lvl5pPr marL="1968500" indent="0">
              <a:buNone/>
              <a:defRPr sz="1200"/>
            </a:lvl5pPr>
          </a:lstStyle>
          <a:p>
            <a:pPr lvl="0"/>
            <a:r>
              <a:rPr lang="en-US" dirty="0"/>
              <a:t>Click to edit Master text styles</a:t>
            </a:r>
          </a:p>
        </p:txBody>
      </p:sp>
      <p:pic>
        <p:nvPicPr>
          <p:cNvPr id="21" name="Picture 20" descr="Logo, company name&#10;&#10;Description automatically generated"/>
          <p:cNvPicPr>
            <a:picLocks noChangeAspect="1"/>
          </p:cNvPicPr>
          <p:nvPr userDrawn="1"/>
        </p:nvPicPr>
        <p:blipFill>
          <a:blip r:embed="rId3"/>
          <a:stretch>
            <a:fillRect/>
          </a:stretch>
        </p:blipFill>
        <p:spPr>
          <a:xfrm>
            <a:off x="1787542" y="4798313"/>
            <a:ext cx="1026878" cy="23604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i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Google Shape;18;p2"/>
          <p:cNvSpPr/>
          <p:nvPr userDrawn="1"/>
        </p:nvSpPr>
        <p:spPr>
          <a:xfrm rot="-3551601" flipH="1">
            <a:off x="6636975" y="4607030"/>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4" name="Google Shape;852;p49"/>
          <p:cNvGrpSpPr/>
          <p:nvPr userDrawn="1"/>
        </p:nvGrpSpPr>
        <p:grpSpPr>
          <a:xfrm rot="16200000">
            <a:off x="943358" y="4327587"/>
            <a:ext cx="72975" cy="1219651"/>
            <a:chOff x="7003425" y="480550"/>
            <a:chExt cx="72975" cy="1219650"/>
          </a:xfrm>
        </p:grpSpPr>
        <p:sp>
          <p:nvSpPr>
            <p:cNvPr id="5" name="Google Shape;853;p49"/>
            <p:cNvSpPr/>
            <p:nvPr/>
          </p:nvSpPr>
          <p:spPr>
            <a:xfrm>
              <a:off x="7003425" y="480550"/>
              <a:ext cx="72975" cy="64600"/>
            </a:xfrm>
            <a:custGeom>
              <a:avLst/>
              <a:gdLst/>
              <a:ahLst/>
              <a:cxnLst/>
              <a:rect l="l" t="t" r="r" b="b"/>
              <a:pathLst>
                <a:path w="2919" h="2584" extrusionOk="0">
                  <a:moveTo>
                    <a:pt x="1" y="0"/>
                  </a:moveTo>
                  <a:lnTo>
                    <a:pt x="1430" y="2584"/>
                  </a:lnTo>
                  <a:lnTo>
                    <a:pt x="2919" y="0"/>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6" name="Google Shape;854;p49"/>
            <p:cNvSpPr/>
            <p:nvPr/>
          </p:nvSpPr>
          <p:spPr>
            <a:xfrm>
              <a:off x="7003425" y="625675"/>
              <a:ext cx="72975" cy="63850"/>
            </a:xfrm>
            <a:custGeom>
              <a:avLst/>
              <a:gdLst/>
              <a:ahLst/>
              <a:cxnLst/>
              <a:rect l="l" t="t" r="r" b="b"/>
              <a:pathLst>
                <a:path w="2919" h="2554" extrusionOk="0">
                  <a:moveTo>
                    <a:pt x="1" y="1"/>
                  </a:moveTo>
                  <a:lnTo>
                    <a:pt x="1430" y="2554"/>
                  </a:lnTo>
                  <a:lnTo>
                    <a:pt x="2919"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7" name="Google Shape;855;p49"/>
            <p:cNvSpPr/>
            <p:nvPr/>
          </p:nvSpPr>
          <p:spPr>
            <a:xfrm>
              <a:off x="7003425" y="770050"/>
              <a:ext cx="72975" cy="63875"/>
            </a:xfrm>
            <a:custGeom>
              <a:avLst/>
              <a:gdLst/>
              <a:ahLst/>
              <a:cxnLst/>
              <a:rect l="l" t="t" r="r" b="b"/>
              <a:pathLst>
                <a:path w="2919" h="2555" extrusionOk="0">
                  <a:moveTo>
                    <a:pt x="1" y="1"/>
                  </a:moveTo>
                  <a:lnTo>
                    <a:pt x="1430" y="2554"/>
                  </a:lnTo>
                  <a:lnTo>
                    <a:pt x="2919"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8" name="Google Shape;856;p49"/>
            <p:cNvSpPr/>
            <p:nvPr/>
          </p:nvSpPr>
          <p:spPr>
            <a:xfrm>
              <a:off x="7003425" y="914450"/>
              <a:ext cx="72975" cy="63850"/>
            </a:xfrm>
            <a:custGeom>
              <a:avLst/>
              <a:gdLst/>
              <a:ahLst/>
              <a:cxnLst/>
              <a:rect l="l" t="t" r="r" b="b"/>
              <a:pathLst>
                <a:path w="2919" h="2554" extrusionOk="0">
                  <a:moveTo>
                    <a:pt x="1" y="0"/>
                  </a:moveTo>
                  <a:lnTo>
                    <a:pt x="1430" y="2553"/>
                  </a:lnTo>
                  <a:lnTo>
                    <a:pt x="2919" y="0"/>
                  </a:lnTo>
                  <a:close/>
                </a:path>
              </a:pathLst>
            </a:custGeom>
            <a:solidFill>
              <a:schemeClr val="dk1"/>
            </a:solidFill>
            <a:ln>
              <a:noFill/>
            </a:ln>
          </p:spPr>
          <p:txBody>
            <a:bodyPr spcFirstLastPara="1" wrap="square" lIns="91425" tIns="91425" rIns="91425" bIns="91425" anchor="ctr" anchorCtr="0">
              <a:noAutofit/>
            </a:bodyPr>
            <a:lstStyle/>
            <a:p>
              <a:endParaRPr dirty="0"/>
            </a:p>
          </p:txBody>
        </p:sp>
        <p:sp>
          <p:nvSpPr>
            <p:cNvPr id="9" name="Google Shape;857;p49"/>
            <p:cNvSpPr/>
            <p:nvPr/>
          </p:nvSpPr>
          <p:spPr>
            <a:xfrm>
              <a:off x="7003425" y="1058825"/>
              <a:ext cx="72975" cy="63100"/>
            </a:xfrm>
            <a:custGeom>
              <a:avLst/>
              <a:gdLst/>
              <a:ahLst/>
              <a:cxnLst/>
              <a:rect l="l" t="t" r="r" b="b"/>
              <a:pathLst>
                <a:path w="2919" h="2524" extrusionOk="0">
                  <a:moveTo>
                    <a:pt x="1" y="0"/>
                  </a:moveTo>
                  <a:lnTo>
                    <a:pt x="1430" y="2523"/>
                  </a:lnTo>
                  <a:lnTo>
                    <a:pt x="2919" y="0"/>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10" name="Google Shape;858;p49"/>
            <p:cNvSpPr/>
            <p:nvPr/>
          </p:nvSpPr>
          <p:spPr>
            <a:xfrm>
              <a:off x="7003425" y="1203200"/>
              <a:ext cx="72975" cy="63850"/>
            </a:xfrm>
            <a:custGeom>
              <a:avLst/>
              <a:gdLst/>
              <a:ahLst/>
              <a:cxnLst/>
              <a:rect l="l" t="t" r="r" b="b"/>
              <a:pathLst>
                <a:path w="2919" h="2554" extrusionOk="0">
                  <a:moveTo>
                    <a:pt x="1" y="0"/>
                  </a:moveTo>
                  <a:lnTo>
                    <a:pt x="1430" y="2554"/>
                  </a:lnTo>
                  <a:lnTo>
                    <a:pt x="2919" y="0"/>
                  </a:lnTo>
                  <a:close/>
                </a:path>
              </a:pathLst>
            </a:custGeom>
            <a:solidFill>
              <a:schemeClr val="bg2"/>
            </a:solidFill>
            <a:ln>
              <a:noFill/>
            </a:ln>
          </p:spPr>
          <p:txBody>
            <a:bodyPr spcFirstLastPara="1" wrap="square" lIns="91425" tIns="91425" rIns="91425" bIns="91425" anchor="ctr" anchorCtr="0">
              <a:noAutofit/>
            </a:bodyPr>
            <a:lstStyle/>
            <a:p>
              <a:endParaRPr dirty="0"/>
            </a:p>
          </p:txBody>
        </p:sp>
        <p:sp>
          <p:nvSpPr>
            <p:cNvPr id="11" name="Google Shape;859;p49"/>
            <p:cNvSpPr/>
            <p:nvPr/>
          </p:nvSpPr>
          <p:spPr>
            <a:xfrm>
              <a:off x="7003425" y="1347575"/>
              <a:ext cx="72975" cy="63850"/>
            </a:xfrm>
            <a:custGeom>
              <a:avLst/>
              <a:gdLst/>
              <a:ahLst/>
              <a:cxnLst/>
              <a:rect l="l" t="t" r="r" b="b"/>
              <a:pathLst>
                <a:path w="2919" h="2554" extrusionOk="0">
                  <a:moveTo>
                    <a:pt x="1" y="0"/>
                  </a:moveTo>
                  <a:lnTo>
                    <a:pt x="1430" y="2554"/>
                  </a:lnTo>
                  <a:lnTo>
                    <a:pt x="2919" y="0"/>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12" name="Google Shape;860;p49"/>
            <p:cNvSpPr/>
            <p:nvPr/>
          </p:nvSpPr>
          <p:spPr>
            <a:xfrm>
              <a:off x="7003425" y="1491950"/>
              <a:ext cx="72975" cy="63850"/>
            </a:xfrm>
            <a:custGeom>
              <a:avLst/>
              <a:gdLst/>
              <a:ahLst/>
              <a:cxnLst/>
              <a:rect l="l" t="t" r="r" b="b"/>
              <a:pathLst>
                <a:path w="2919" h="2554" extrusionOk="0">
                  <a:moveTo>
                    <a:pt x="1" y="1"/>
                  </a:moveTo>
                  <a:lnTo>
                    <a:pt x="1430" y="2554"/>
                  </a:lnTo>
                  <a:lnTo>
                    <a:pt x="2919"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13" name="Google Shape;861;p49"/>
            <p:cNvSpPr/>
            <p:nvPr/>
          </p:nvSpPr>
          <p:spPr>
            <a:xfrm>
              <a:off x="7003425" y="1636325"/>
              <a:ext cx="72975" cy="63875"/>
            </a:xfrm>
            <a:custGeom>
              <a:avLst/>
              <a:gdLst/>
              <a:ahLst/>
              <a:cxnLst/>
              <a:rect l="l" t="t" r="r" b="b"/>
              <a:pathLst>
                <a:path w="2919" h="2555" extrusionOk="0">
                  <a:moveTo>
                    <a:pt x="1" y="1"/>
                  </a:moveTo>
                  <a:lnTo>
                    <a:pt x="1430" y="2554"/>
                  </a:lnTo>
                  <a:lnTo>
                    <a:pt x="2919" y="1"/>
                  </a:lnTo>
                  <a:close/>
                </a:path>
              </a:pathLst>
            </a:custGeom>
            <a:solidFill>
              <a:srgbClr val="F4960C"/>
            </a:solidFill>
            <a:ln>
              <a:noFill/>
            </a:ln>
          </p:spPr>
          <p:txBody>
            <a:bodyPr spcFirstLastPara="1" wrap="square" lIns="91425" tIns="91425" rIns="91425" bIns="91425" anchor="ctr" anchorCtr="0">
              <a:noAutofit/>
            </a:bodyPr>
            <a:lstStyle/>
            <a:p>
              <a:endParaRPr dirty="0"/>
            </a:p>
          </p:txBody>
        </p:sp>
      </p:grpSp>
      <p:pic>
        <p:nvPicPr>
          <p:cNvPr id="15" name="Picture 14"/>
          <p:cNvPicPr>
            <a:picLocks noChangeAspect="1"/>
          </p:cNvPicPr>
          <p:nvPr userDrawn="1"/>
        </p:nvPicPr>
        <p:blipFill>
          <a:blip r:embed="rId2"/>
          <a:stretch>
            <a:fillRect/>
          </a:stretch>
        </p:blipFill>
        <p:spPr>
          <a:xfrm>
            <a:off x="7991633" y="316629"/>
            <a:ext cx="733761" cy="330544"/>
          </a:xfrm>
          <a:prstGeom prst="rect">
            <a:avLst/>
          </a:prstGeom>
        </p:spPr>
      </p:pic>
      <p:sp>
        <p:nvSpPr>
          <p:cNvPr id="16" name="Google Shape;13;p2"/>
          <p:cNvSpPr/>
          <p:nvPr userDrawn="1"/>
        </p:nvSpPr>
        <p:spPr>
          <a:xfrm flipH="1">
            <a:off x="7638965" y="4296109"/>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7" name="Google Shape;14;p2"/>
          <p:cNvSpPr/>
          <p:nvPr userDrawn="1"/>
        </p:nvSpPr>
        <p:spPr>
          <a:xfrm flipH="1">
            <a:off x="8351605" y="4470150"/>
            <a:ext cx="474275"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3" name="Content Placeholder 22"/>
          <p:cNvSpPr>
            <a:spLocks noGrp="1"/>
          </p:cNvSpPr>
          <p:nvPr>
            <p:ph sz="quarter" idx="10"/>
          </p:nvPr>
        </p:nvSpPr>
        <p:spPr>
          <a:xfrm>
            <a:off x="311700" y="1702753"/>
            <a:ext cx="2468113" cy="2320925"/>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26" name="Content Placeholder 22"/>
          <p:cNvSpPr>
            <a:spLocks noGrp="1"/>
          </p:cNvSpPr>
          <p:nvPr>
            <p:ph sz="quarter" idx="11"/>
          </p:nvPr>
        </p:nvSpPr>
        <p:spPr>
          <a:xfrm>
            <a:off x="2963460" y="1702753"/>
            <a:ext cx="2468113" cy="2320925"/>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27" name="Content Placeholder 22"/>
          <p:cNvSpPr>
            <a:spLocks noGrp="1"/>
          </p:cNvSpPr>
          <p:nvPr>
            <p:ph sz="quarter" idx="12"/>
          </p:nvPr>
        </p:nvSpPr>
        <p:spPr>
          <a:xfrm>
            <a:off x="5638080" y="1702753"/>
            <a:ext cx="2468113" cy="2320925"/>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29" name="Text Placeholder 28"/>
          <p:cNvSpPr>
            <a:spLocks noGrp="1"/>
          </p:cNvSpPr>
          <p:nvPr>
            <p:ph type="body" sz="quarter" idx="13" hasCustomPrompt="1"/>
          </p:nvPr>
        </p:nvSpPr>
        <p:spPr>
          <a:xfrm>
            <a:off x="311150" y="1245553"/>
            <a:ext cx="2468563" cy="457200"/>
          </a:xfrm>
        </p:spPr>
        <p:txBody>
          <a:bodyPr/>
          <a:lstStyle>
            <a:lvl1pPr marL="114300" indent="0">
              <a:buNone/>
              <a:defRPr sz="1400" b="1"/>
            </a:lvl1pPr>
            <a:lvl2pPr marL="596900" indent="0">
              <a:buNone/>
              <a:defRPr sz="1200"/>
            </a:lvl2pPr>
            <a:lvl3pPr marL="1054100" indent="0">
              <a:buNone/>
              <a:defRPr sz="1200"/>
            </a:lvl3pPr>
            <a:lvl4pPr marL="1511300" indent="0">
              <a:buNone/>
              <a:defRPr sz="1200"/>
            </a:lvl4pPr>
            <a:lvl5pPr marL="1968500" indent="0">
              <a:buNone/>
              <a:defRPr sz="1200"/>
            </a:lvl5pPr>
          </a:lstStyle>
          <a:p>
            <a:pPr lvl="0"/>
            <a:r>
              <a:rPr lang="en-US" dirty="0"/>
              <a:t>Subtitle</a:t>
            </a:r>
          </a:p>
        </p:txBody>
      </p:sp>
      <p:sp>
        <p:nvSpPr>
          <p:cNvPr id="30" name="Text Placeholder 28"/>
          <p:cNvSpPr>
            <a:spLocks noGrp="1"/>
          </p:cNvSpPr>
          <p:nvPr>
            <p:ph type="body" sz="quarter" idx="14" hasCustomPrompt="1"/>
          </p:nvPr>
        </p:nvSpPr>
        <p:spPr>
          <a:xfrm>
            <a:off x="2963010" y="1246188"/>
            <a:ext cx="2468563" cy="457200"/>
          </a:xfrm>
        </p:spPr>
        <p:txBody>
          <a:bodyPr/>
          <a:lstStyle>
            <a:lvl1pPr marL="114300" indent="0">
              <a:buNone/>
              <a:defRPr sz="1400" b="1"/>
            </a:lvl1pPr>
            <a:lvl2pPr marL="596900" indent="0">
              <a:buNone/>
              <a:defRPr sz="1200"/>
            </a:lvl2pPr>
            <a:lvl3pPr marL="1054100" indent="0">
              <a:buNone/>
              <a:defRPr sz="1200"/>
            </a:lvl3pPr>
            <a:lvl4pPr marL="1511300" indent="0">
              <a:buNone/>
              <a:defRPr sz="1200"/>
            </a:lvl4pPr>
            <a:lvl5pPr marL="1968500" indent="0">
              <a:buNone/>
              <a:defRPr sz="1200"/>
            </a:lvl5pPr>
          </a:lstStyle>
          <a:p>
            <a:pPr lvl="0"/>
            <a:r>
              <a:rPr lang="en-US" dirty="0"/>
              <a:t>Subtitle</a:t>
            </a:r>
          </a:p>
        </p:txBody>
      </p:sp>
      <p:sp>
        <p:nvSpPr>
          <p:cNvPr id="31" name="Text Placeholder 28"/>
          <p:cNvSpPr>
            <a:spLocks noGrp="1"/>
          </p:cNvSpPr>
          <p:nvPr>
            <p:ph type="body" sz="quarter" idx="15" hasCustomPrompt="1"/>
          </p:nvPr>
        </p:nvSpPr>
        <p:spPr>
          <a:xfrm>
            <a:off x="5638080" y="1246188"/>
            <a:ext cx="2468563" cy="457200"/>
          </a:xfrm>
        </p:spPr>
        <p:txBody>
          <a:bodyPr/>
          <a:lstStyle>
            <a:lvl1pPr marL="114300" indent="0">
              <a:buNone/>
              <a:defRPr sz="1400" b="1"/>
            </a:lvl1pPr>
            <a:lvl2pPr marL="596900" indent="0">
              <a:buNone/>
              <a:defRPr sz="1200"/>
            </a:lvl2pPr>
            <a:lvl3pPr marL="1054100" indent="0">
              <a:buNone/>
              <a:defRPr sz="1200"/>
            </a:lvl3pPr>
            <a:lvl4pPr marL="1511300" indent="0">
              <a:buNone/>
              <a:defRPr sz="1200"/>
            </a:lvl4pPr>
            <a:lvl5pPr marL="1968500" indent="0">
              <a:buNone/>
              <a:defRPr sz="1200"/>
            </a:lvl5pPr>
          </a:lstStyle>
          <a:p>
            <a:pPr lvl="0"/>
            <a:r>
              <a:rPr lang="en-US" dirty="0"/>
              <a:t>Subtitle</a:t>
            </a:r>
          </a:p>
        </p:txBody>
      </p:sp>
      <p:pic>
        <p:nvPicPr>
          <p:cNvPr id="24" name="Picture 23" descr="Logo, company name&#10;&#10;Description automatically generated"/>
          <p:cNvPicPr>
            <a:picLocks noChangeAspect="1"/>
          </p:cNvPicPr>
          <p:nvPr userDrawn="1"/>
        </p:nvPicPr>
        <p:blipFill>
          <a:blip r:embed="rId3"/>
          <a:stretch>
            <a:fillRect/>
          </a:stretch>
        </p:blipFill>
        <p:spPr>
          <a:xfrm>
            <a:off x="1787542" y="4798313"/>
            <a:ext cx="1026878" cy="23604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p:spTree>
      <p:nvGrpSpPr>
        <p:cNvPr id="1" name=""/>
        <p:cNvGrpSpPr/>
        <p:nvPr/>
      </p:nvGrpSpPr>
      <p:grpSpPr>
        <a:xfrm>
          <a:off x="0" y="0"/>
          <a:ext cx="0" cy="0"/>
          <a:chOff x="0" y="0"/>
          <a:chExt cx="0" cy="0"/>
        </a:xfrm>
      </p:grpSpPr>
      <p:sp>
        <p:nvSpPr>
          <p:cNvPr id="2" name="Title 1"/>
          <p:cNvSpPr>
            <a:spLocks noGrp="1"/>
          </p:cNvSpPr>
          <p:nvPr>
            <p:ph type="title"/>
          </p:nvPr>
        </p:nvSpPr>
        <p:spPr>
          <a:xfrm>
            <a:off x="241361" y="4243302"/>
            <a:ext cx="4260300" cy="572700"/>
          </a:xfrm>
        </p:spPr>
        <p:txBody>
          <a:bodyPr/>
          <a:lstStyle>
            <a:lvl1pPr>
              <a:defRPr sz="1600" b="0"/>
            </a:lvl1pPr>
          </a:lstStyle>
          <a:p>
            <a:r>
              <a:rPr lang="en-US" dirty="0"/>
              <a:t>Click to edit Master title style</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SemiBold"/>
              <a:buNone/>
              <a:defRPr sz="2800">
                <a:solidFill>
                  <a:schemeClr val="dk1"/>
                </a:solidFill>
                <a:latin typeface="Oswald SemiBold"/>
                <a:ea typeface="Oswald SemiBold"/>
                <a:cs typeface="Oswald SemiBold"/>
                <a:sym typeface="Oswald SemiBold"/>
              </a:defRPr>
            </a:lvl1pPr>
            <a:lvl2pPr lvl="1">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2pPr>
            <a:lvl3pPr lvl="2">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3pPr>
            <a:lvl4pPr lvl="3">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4pPr>
            <a:lvl5pPr lvl="4">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5pPr>
            <a:lvl6pPr lvl="5">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6pPr>
            <a:lvl7pPr lvl="6">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7pPr>
            <a:lvl8pPr lvl="7">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8pPr>
            <a:lvl9pPr lvl="8">
              <a:spcBef>
                <a:spcPts val="0"/>
              </a:spcBef>
              <a:spcAft>
                <a:spcPts val="0"/>
              </a:spcAft>
              <a:buClr>
                <a:schemeClr val="dk1"/>
              </a:buClr>
              <a:buSzPts val="2800"/>
              <a:buFont typeface="Fjalla One" panose="02000506040000020004"/>
              <a:buNone/>
              <a:defRPr sz="2800">
                <a:solidFill>
                  <a:schemeClr val="dk1"/>
                </a:solidFill>
                <a:latin typeface="Fjalla One" panose="02000506040000020004"/>
                <a:ea typeface="Fjalla One" panose="02000506040000020004"/>
                <a:cs typeface="Fjalla One" panose="02000506040000020004"/>
                <a:sym typeface="Fjalla One" panose="020005060400000200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pic>
        <p:nvPicPr>
          <p:cNvPr id="4" name="Graphic 3"/>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rot="16200000">
            <a:off x="1987282" y="-1987285"/>
            <a:ext cx="5169437" cy="9144002"/>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package" Target="../embeddings/Microsoft_Excel_Worksheet.xlsx"/><Relationship Id="rId1" Type="http://schemas.openxmlformats.org/officeDocument/2006/relationships/slideLayout" Target="../slideLayouts/slideLayout3.xml"/><Relationship Id="rId6" Type="http://schemas.openxmlformats.org/officeDocument/2006/relationships/package" Target="../embeddings/Microsoft_Excel_Worksheet2.xlsx"/><Relationship Id="rId5" Type="http://schemas.openxmlformats.org/officeDocument/2006/relationships/image" Target="../media/image8.emf"/><Relationship Id="rId4" Type="http://schemas.openxmlformats.org/officeDocument/2006/relationships/package" Target="../embeddings/Microsoft_Excel_Worksheet1.xls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5002/" TargetMode="Externa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2" name="Rectangle 1"/>
          <p:cNvSpPr/>
          <p:nvPr/>
        </p:nvSpPr>
        <p:spPr>
          <a:xfrm>
            <a:off x="1147672" y="2552323"/>
            <a:ext cx="2690903" cy="404105"/>
          </a:xfrm>
          <a:prstGeom prst="rect">
            <a:avLst/>
          </a:prstGeom>
          <a:solidFill>
            <a:srgbClr val="FF6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6" name="Google Shape;436;p40"/>
          <p:cNvSpPr txBox="1">
            <a:spLocks noGrp="1"/>
          </p:cNvSpPr>
          <p:nvPr>
            <p:ph type="ctrTitle"/>
          </p:nvPr>
        </p:nvSpPr>
        <p:spPr>
          <a:xfrm>
            <a:off x="997499" y="1103008"/>
            <a:ext cx="6792154" cy="1332723"/>
          </a:xfrm>
          <a:prstGeom prst="rect">
            <a:avLst/>
          </a:prstGeom>
        </p:spPr>
        <p:txBody>
          <a:bodyPr spcFirstLastPara="1" wrap="square" lIns="91425" tIns="0" rIns="91425" bIns="0" anchor="b" anchorCtr="0">
            <a:noAutofit/>
          </a:bodyPr>
          <a:lstStyle/>
          <a:p>
            <a:r>
              <a:rPr lang="id-ID" sz="4000" dirty="0" err="1">
                <a:solidFill>
                  <a:schemeClr val="accent5"/>
                </a:solidFill>
                <a:sym typeface="+mn-ea"/>
              </a:rPr>
              <a:t>Machine</a:t>
            </a:r>
            <a:r>
              <a:rPr lang="id-ID" sz="4000" dirty="0">
                <a:solidFill>
                  <a:schemeClr val="accent5"/>
                </a:solidFill>
                <a:sym typeface="+mn-ea"/>
              </a:rPr>
              <a:t> </a:t>
            </a:r>
            <a:r>
              <a:rPr lang="id-ID" sz="4000" dirty="0" err="1">
                <a:solidFill>
                  <a:schemeClr val="accent5"/>
                </a:solidFill>
                <a:sym typeface="+mn-ea"/>
              </a:rPr>
              <a:t>Learning</a:t>
            </a:r>
            <a:r>
              <a:rPr lang="id-ID" sz="4000" dirty="0">
                <a:solidFill>
                  <a:schemeClr val="accent5"/>
                </a:solidFill>
                <a:sym typeface="+mn-ea"/>
              </a:rPr>
              <a:t> </a:t>
            </a:r>
            <a:r>
              <a:rPr lang="id-ID" sz="4000" dirty="0" err="1">
                <a:solidFill>
                  <a:schemeClr val="accent5"/>
                </a:solidFill>
                <a:sym typeface="+mn-ea"/>
              </a:rPr>
              <a:t>Deployment</a:t>
            </a:r>
            <a:r>
              <a:rPr lang="id-ID" sz="4000" dirty="0">
                <a:solidFill>
                  <a:schemeClr val="accent5"/>
                </a:solidFill>
                <a:sym typeface="+mn-ea"/>
              </a:rPr>
              <a:t> </a:t>
            </a:r>
            <a:r>
              <a:rPr lang="id-ID" sz="4000" dirty="0" err="1">
                <a:solidFill>
                  <a:schemeClr val="accent5"/>
                </a:solidFill>
                <a:sym typeface="+mn-ea"/>
              </a:rPr>
              <a:t>and</a:t>
            </a:r>
            <a:r>
              <a:rPr lang="id-ID" sz="4000" dirty="0">
                <a:solidFill>
                  <a:schemeClr val="accent5"/>
                </a:solidFill>
                <a:sym typeface="+mn-ea"/>
              </a:rPr>
              <a:t> </a:t>
            </a:r>
            <a:r>
              <a:rPr lang="id-ID" sz="4000" dirty="0" err="1">
                <a:solidFill>
                  <a:schemeClr val="accent5"/>
                </a:solidFill>
                <a:sym typeface="+mn-ea"/>
              </a:rPr>
              <a:t>Integration</a:t>
            </a:r>
            <a:r>
              <a:rPr lang="id-ID" sz="4000" dirty="0">
                <a:solidFill>
                  <a:schemeClr val="accent5"/>
                </a:solidFill>
                <a:sym typeface="+mn-ea"/>
              </a:rPr>
              <a:t> </a:t>
            </a:r>
            <a:r>
              <a:rPr lang="id-ID" sz="4000" dirty="0" err="1">
                <a:solidFill>
                  <a:schemeClr val="accent5"/>
                </a:solidFill>
                <a:sym typeface="+mn-ea"/>
              </a:rPr>
              <a:t>on</a:t>
            </a:r>
            <a:r>
              <a:rPr lang="id-ID" sz="4000" dirty="0">
                <a:solidFill>
                  <a:schemeClr val="accent5"/>
                </a:solidFill>
                <a:sym typeface="+mn-ea"/>
              </a:rPr>
              <a:t> Linux Server</a:t>
            </a:r>
            <a:endParaRPr lang="en-US" sz="2800" dirty="0">
              <a:solidFill>
                <a:schemeClr val="accent5"/>
              </a:solidFill>
            </a:endParaRPr>
          </a:p>
        </p:txBody>
      </p:sp>
      <p:sp>
        <p:nvSpPr>
          <p:cNvPr id="7" name="Subtitle 6"/>
          <p:cNvSpPr>
            <a:spLocks noGrp="1"/>
          </p:cNvSpPr>
          <p:nvPr>
            <p:ph type="subTitle" idx="1"/>
          </p:nvPr>
        </p:nvSpPr>
        <p:spPr>
          <a:xfrm>
            <a:off x="1147672" y="2552323"/>
            <a:ext cx="2690903" cy="445800"/>
          </a:xfrm>
        </p:spPr>
        <p:txBody>
          <a:bodyPr/>
          <a:lstStyle/>
          <a:p>
            <a:r>
              <a:rPr lang="en-US" sz="1400" b="1" dirty="0">
                <a:solidFill>
                  <a:schemeClr val="accent4"/>
                </a:solidFill>
              </a:rPr>
              <a:t>PT SARANA MAJU LESTARI</a:t>
            </a:r>
          </a:p>
        </p:txBody>
      </p:sp>
      <p:pic>
        <p:nvPicPr>
          <p:cNvPr id="6" name="Picture 5" descr="Logo, company name&#10;&#10;Description automatically generated"/>
          <p:cNvPicPr>
            <a:picLocks noChangeAspect="1"/>
          </p:cNvPicPr>
          <p:nvPr/>
        </p:nvPicPr>
        <p:blipFill>
          <a:blip r:embed="rId3"/>
          <a:stretch>
            <a:fillRect/>
          </a:stretch>
        </p:blipFill>
        <p:spPr>
          <a:xfrm>
            <a:off x="1147672" y="4023923"/>
            <a:ext cx="2394065" cy="550313"/>
          </a:xfrm>
          <a:prstGeom prst="rect">
            <a:avLst/>
          </a:prstGeom>
        </p:spPr>
      </p:pic>
      <p:pic>
        <p:nvPicPr>
          <p:cNvPr id="3" name="Graphic 2"/>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61686" y="1685550"/>
            <a:ext cx="5182314" cy="34579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637407-08BA-16F8-EC59-FB5FE27B646F}"/>
              </a:ext>
            </a:extLst>
          </p:cNvPr>
          <p:cNvSpPr>
            <a:spLocks noGrp="1"/>
          </p:cNvSpPr>
          <p:nvPr>
            <p:ph type="body" idx="1"/>
          </p:nvPr>
        </p:nvSpPr>
        <p:spPr>
          <a:xfrm>
            <a:off x="402320" y="984620"/>
            <a:ext cx="5502889" cy="3605400"/>
          </a:xfrm>
        </p:spPr>
        <p:txBody>
          <a:bodyPr/>
          <a:lstStyle/>
          <a:p>
            <a:pPr marL="152400" indent="0">
              <a:buNone/>
            </a:pPr>
            <a:r>
              <a:rPr lang="en-US" dirty="0"/>
              <a:t>A Docker container serves to package an application into a container, allowing the application to run consistently despite differences in the environment.</a:t>
            </a:r>
          </a:p>
          <a:p>
            <a:pPr marL="152400" indent="0">
              <a:buNone/>
            </a:pPr>
            <a:endParaRPr lang="en-US" dirty="0"/>
          </a:p>
          <a:p>
            <a:pPr marL="152400" indent="0">
              <a:buNone/>
            </a:pPr>
            <a:r>
              <a:rPr lang="en-US" dirty="0"/>
              <a:t>Once the application can run smoothly on localhost, it can be deployed using Docker, and its environment is adjusted to match that of localhost.</a:t>
            </a:r>
            <a:endParaRPr lang="id-ID" dirty="0"/>
          </a:p>
          <a:p>
            <a:pPr marL="152400" indent="0">
              <a:buNone/>
            </a:pPr>
            <a:endParaRPr lang="id-ID" dirty="0"/>
          </a:p>
          <a:p>
            <a:pPr marL="152400" indent="0">
              <a:buNone/>
            </a:pPr>
            <a:endParaRPr lang="en-US" dirty="0"/>
          </a:p>
        </p:txBody>
      </p:sp>
      <p:sp>
        <p:nvSpPr>
          <p:cNvPr id="3" name="Title 2">
            <a:extLst>
              <a:ext uri="{FF2B5EF4-FFF2-40B4-BE49-F238E27FC236}">
                <a16:creationId xmlns:a16="http://schemas.microsoft.com/office/drawing/2014/main" id="{9A7F8199-6933-9845-A14F-A21F88BC7727}"/>
              </a:ext>
            </a:extLst>
          </p:cNvPr>
          <p:cNvSpPr>
            <a:spLocks noGrp="1"/>
          </p:cNvSpPr>
          <p:nvPr>
            <p:ph type="title"/>
          </p:nvPr>
        </p:nvSpPr>
        <p:spPr/>
        <p:txBody>
          <a:bodyPr/>
          <a:lstStyle/>
          <a:p>
            <a:r>
              <a:rPr lang="id-ID" dirty="0" err="1"/>
              <a:t>Containerization</a:t>
            </a:r>
            <a:r>
              <a:rPr lang="id-ID" dirty="0"/>
              <a:t> </a:t>
            </a:r>
            <a:r>
              <a:rPr lang="id-ID" dirty="0" err="1"/>
              <a:t>with</a:t>
            </a:r>
            <a:r>
              <a:rPr lang="id-ID" dirty="0"/>
              <a:t> </a:t>
            </a:r>
            <a:r>
              <a:rPr lang="id-ID" dirty="0" err="1"/>
              <a:t>Docker</a:t>
            </a:r>
            <a:endParaRPr lang="id-ID" dirty="0"/>
          </a:p>
        </p:txBody>
      </p:sp>
      <p:pic>
        <p:nvPicPr>
          <p:cNvPr id="2050" name="Picture 2" descr="Deploying C# Web Applications with Docker">
            <a:extLst>
              <a:ext uri="{FF2B5EF4-FFF2-40B4-BE49-F238E27FC236}">
                <a16:creationId xmlns:a16="http://schemas.microsoft.com/office/drawing/2014/main" id="{1461051E-3622-E06B-AF47-3B601FC00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569" y="984620"/>
            <a:ext cx="2319274" cy="3461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0931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6E099F-6FA7-4867-4C87-41D9EB53EFB3}"/>
              </a:ext>
            </a:extLst>
          </p:cNvPr>
          <p:cNvSpPr>
            <a:spLocks noGrp="1"/>
          </p:cNvSpPr>
          <p:nvPr>
            <p:ph type="title"/>
          </p:nvPr>
        </p:nvSpPr>
        <p:spPr/>
        <p:txBody>
          <a:bodyPr/>
          <a:lstStyle/>
          <a:p>
            <a:r>
              <a:rPr lang="id-ID" dirty="0" err="1"/>
              <a:t>Containerization</a:t>
            </a:r>
            <a:r>
              <a:rPr lang="id-ID" dirty="0"/>
              <a:t> </a:t>
            </a:r>
            <a:r>
              <a:rPr lang="id-ID" dirty="0" err="1"/>
              <a:t>with</a:t>
            </a:r>
            <a:r>
              <a:rPr lang="id-ID" dirty="0"/>
              <a:t> </a:t>
            </a:r>
            <a:r>
              <a:rPr lang="id-ID" dirty="0" err="1"/>
              <a:t>Docker</a:t>
            </a:r>
            <a:endParaRPr lang="en-US" dirty="0"/>
          </a:p>
        </p:txBody>
      </p:sp>
      <p:pic>
        <p:nvPicPr>
          <p:cNvPr id="3074" name="Picture 2" descr="What is the difference between a Docker image and a container? - Stack  Overflow">
            <a:extLst>
              <a:ext uri="{FF2B5EF4-FFF2-40B4-BE49-F238E27FC236}">
                <a16:creationId xmlns:a16="http://schemas.microsoft.com/office/drawing/2014/main" id="{5BAFC437-26BE-3AA7-AEFB-9F86DBE83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791" y="895818"/>
            <a:ext cx="4354417" cy="350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7911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84528-E46C-36A1-1980-412FB7424FA0}"/>
              </a:ext>
            </a:extLst>
          </p:cNvPr>
          <p:cNvSpPr>
            <a:spLocks noGrp="1"/>
          </p:cNvSpPr>
          <p:nvPr>
            <p:ph type="body" idx="1"/>
          </p:nvPr>
        </p:nvSpPr>
        <p:spPr>
          <a:xfrm>
            <a:off x="402320" y="691453"/>
            <a:ext cx="7918500" cy="3605400"/>
          </a:xfrm>
        </p:spPr>
        <p:txBody>
          <a:bodyPr/>
          <a:lstStyle/>
          <a:p>
            <a:pPr marL="152400" indent="0">
              <a:buNone/>
            </a:pPr>
            <a:r>
              <a:rPr lang="en-US" dirty="0"/>
              <a:t>You can deploy the application on your local machine, or deploy into another machine</a:t>
            </a:r>
          </a:p>
          <a:p>
            <a:pPr marL="152400" indent="0">
              <a:buNone/>
            </a:pPr>
            <a:r>
              <a:rPr lang="en-US" b="1" u="sng" dirty="0"/>
              <a:t>1. </a:t>
            </a:r>
            <a:r>
              <a:rPr lang="id-ID" b="1" u="sng" dirty="0" err="1"/>
              <a:t>Deploy</a:t>
            </a:r>
            <a:r>
              <a:rPr lang="id-ID" b="1" u="sng" dirty="0"/>
              <a:t> </a:t>
            </a:r>
            <a:r>
              <a:rPr lang="en-US" b="1" u="sng" dirty="0"/>
              <a:t>apps</a:t>
            </a:r>
            <a:r>
              <a:rPr lang="id-ID" b="1" u="sng" dirty="0"/>
              <a:t> </a:t>
            </a:r>
            <a:r>
              <a:rPr lang="en-US" b="1" u="sng" dirty="0"/>
              <a:t>into local </a:t>
            </a:r>
            <a:r>
              <a:rPr lang="id-ID" b="1" u="sng" dirty="0" err="1"/>
              <a:t>Docker</a:t>
            </a:r>
            <a:r>
              <a:rPr lang="id-ID" b="1" u="sng" dirty="0"/>
              <a:t> </a:t>
            </a:r>
            <a:r>
              <a:rPr lang="id-ID" b="1" u="sng" dirty="0" err="1"/>
              <a:t>Container</a:t>
            </a:r>
            <a:r>
              <a:rPr lang="id-ID" b="1" u="sng" dirty="0"/>
              <a:t> :</a:t>
            </a:r>
          </a:p>
          <a:p>
            <a:pPr marL="152400" indent="0">
              <a:buNone/>
            </a:pPr>
            <a:r>
              <a:rPr lang="id-ID" sz="1000" dirty="0">
                <a:solidFill>
                  <a:schemeClr val="accent1"/>
                </a:solidFill>
                <a:latin typeface="Consolas" panose="020B0609020204030204" pitchFamily="49" charset="0"/>
              </a:rPr>
              <a:t>$ </a:t>
            </a:r>
            <a:r>
              <a:rPr lang="en-US" sz="1000" b="0" dirty="0">
                <a:solidFill>
                  <a:schemeClr val="accent1"/>
                </a:solidFill>
                <a:effectLst/>
                <a:latin typeface="Consolas" panose="020B0609020204030204" pitchFamily="49" charset="0"/>
              </a:rPr>
              <a:t>docker build -t efficiency_pred:v1.0 .</a:t>
            </a:r>
          </a:p>
          <a:p>
            <a:pPr marL="152400" indent="0">
              <a:buNone/>
            </a:pPr>
            <a:r>
              <a:rPr lang="id-ID" sz="1000" b="0" dirty="0">
                <a:solidFill>
                  <a:schemeClr val="accent1"/>
                </a:solidFill>
                <a:effectLst/>
                <a:latin typeface="Consolas" panose="020B0609020204030204" pitchFamily="49" charset="0"/>
              </a:rPr>
              <a:t>$ </a:t>
            </a:r>
            <a:r>
              <a:rPr lang="en-US" sz="1000" b="0" dirty="0">
                <a:solidFill>
                  <a:schemeClr val="accent1"/>
                </a:solidFill>
                <a:effectLst/>
                <a:latin typeface="Consolas" panose="020B0609020204030204" pitchFamily="49" charset="0"/>
              </a:rPr>
              <a:t>docker run -</a:t>
            </a:r>
            <a:r>
              <a:rPr lang="en-US" sz="1000" b="0" dirty="0" err="1">
                <a:solidFill>
                  <a:schemeClr val="accent1"/>
                </a:solidFill>
                <a:effectLst/>
                <a:latin typeface="Consolas" panose="020B0609020204030204" pitchFamily="49" charset="0"/>
              </a:rPr>
              <a:t>itd</a:t>
            </a:r>
            <a:r>
              <a:rPr lang="en-US" sz="1000" b="0" dirty="0">
                <a:solidFill>
                  <a:schemeClr val="accent1"/>
                </a:solidFill>
                <a:effectLst/>
                <a:latin typeface="Consolas" panose="020B0609020204030204" pitchFamily="49" charset="0"/>
              </a:rPr>
              <a:t> --name </a:t>
            </a:r>
            <a:r>
              <a:rPr lang="en-US" sz="1000" b="0" dirty="0" err="1">
                <a:solidFill>
                  <a:schemeClr val="accent1"/>
                </a:solidFill>
                <a:effectLst/>
                <a:latin typeface="Consolas" panose="020B0609020204030204" pitchFamily="49" charset="0"/>
              </a:rPr>
              <a:t>efficiency_pred</a:t>
            </a:r>
            <a:r>
              <a:rPr lang="en-US" sz="1000" b="0" dirty="0">
                <a:solidFill>
                  <a:schemeClr val="accent1"/>
                </a:solidFill>
                <a:effectLst/>
                <a:latin typeface="Consolas" panose="020B0609020204030204" pitchFamily="49" charset="0"/>
              </a:rPr>
              <a:t> --restart unless-stopped --memory="2G" -p 0.0.0.0:5002:5002 efficiency_pred:v1.0</a:t>
            </a:r>
          </a:p>
          <a:p>
            <a:pPr marL="152400" indent="0">
              <a:buNone/>
            </a:pPr>
            <a:endParaRPr lang="id-ID" dirty="0"/>
          </a:p>
          <a:p>
            <a:pPr marL="152400" indent="0">
              <a:buNone/>
            </a:pPr>
            <a:r>
              <a:rPr lang="en-US" b="1" u="sng" dirty="0"/>
              <a:t>2. Deploy into another machine</a:t>
            </a:r>
            <a:endParaRPr lang="id-ID" b="1" u="sng" dirty="0"/>
          </a:p>
          <a:p>
            <a:pPr marL="152400" indent="0">
              <a:buNone/>
            </a:pPr>
            <a:r>
              <a:rPr lang="en-US" dirty="0"/>
              <a:t>Save Docker Container into file</a:t>
            </a:r>
            <a:r>
              <a:rPr lang="id-ID" dirty="0"/>
              <a:t>:</a:t>
            </a:r>
          </a:p>
          <a:p>
            <a:pPr marL="152400" indent="0">
              <a:buNone/>
            </a:pPr>
            <a:r>
              <a:rPr lang="id-ID" sz="1000" dirty="0">
                <a:solidFill>
                  <a:schemeClr val="accent1"/>
                </a:solidFill>
                <a:latin typeface="Consolas" panose="020B0609020204030204" pitchFamily="49" charset="0"/>
              </a:rPr>
              <a:t>$ </a:t>
            </a:r>
            <a:r>
              <a:rPr lang="en-US" sz="1000" dirty="0">
                <a:solidFill>
                  <a:schemeClr val="accent1"/>
                </a:solidFill>
                <a:latin typeface="Consolas" panose="020B0609020204030204" pitchFamily="49" charset="0"/>
              </a:rPr>
              <a:t>docker build -t efficiency_pred:v1.0 .</a:t>
            </a:r>
          </a:p>
          <a:p>
            <a:pPr marL="152400" indent="0">
              <a:buNone/>
            </a:pPr>
            <a:r>
              <a:rPr lang="id-ID" sz="1000" dirty="0">
                <a:solidFill>
                  <a:schemeClr val="accent1"/>
                </a:solidFill>
                <a:latin typeface="Consolas" panose="020B0609020204030204" pitchFamily="49" charset="0"/>
              </a:rPr>
              <a:t>$ </a:t>
            </a:r>
            <a:r>
              <a:rPr lang="en-US" sz="1000" dirty="0">
                <a:solidFill>
                  <a:schemeClr val="accent1"/>
                </a:solidFill>
                <a:latin typeface="Consolas" panose="020B0609020204030204" pitchFamily="49" charset="0"/>
              </a:rPr>
              <a:t>docker image save -o ../efficiency_pred_v1.0.tar efficiency_pred:v1.0</a:t>
            </a:r>
            <a:endParaRPr lang="id-ID" sz="1000" dirty="0">
              <a:solidFill>
                <a:schemeClr val="accent1"/>
              </a:solidFill>
              <a:latin typeface="Consolas" panose="020B0609020204030204" pitchFamily="49" charset="0"/>
            </a:endParaRPr>
          </a:p>
          <a:p>
            <a:pPr marL="152400" indent="0">
              <a:buNone/>
            </a:pPr>
            <a:endParaRPr lang="en-US" sz="1000" dirty="0">
              <a:solidFill>
                <a:schemeClr val="accent1"/>
              </a:solidFill>
              <a:latin typeface="Consolas" panose="020B0609020204030204" pitchFamily="49" charset="0"/>
            </a:endParaRPr>
          </a:p>
          <a:p>
            <a:pPr marL="152400" indent="0">
              <a:buNone/>
            </a:pPr>
            <a:r>
              <a:rPr lang="en-US" dirty="0"/>
              <a:t>Transfer to another machine</a:t>
            </a:r>
          </a:p>
          <a:p>
            <a:pPr marL="152400" indent="0">
              <a:buNone/>
            </a:pPr>
            <a:r>
              <a:rPr lang="en-US" sz="1000" dirty="0">
                <a:solidFill>
                  <a:schemeClr val="accent1"/>
                </a:solidFill>
                <a:latin typeface="Consolas" panose="020B0609020204030204" pitchFamily="49" charset="0"/>
              </a:rPr>
              <a:t>$ </a:t>
            </a:r>
            <a:r>
              <a:rPr lang="en-US" sz="1000" dirty="0" err="1">
                <a:solidFill>
                  <a:schemeClr val="accent1"/>
                </a:solidFill>
                <a:latin typeface="Consolas" panose="020B0609020204030204" pitchFamily="49" charset="0"/>
              </a:rPr>
              <a:t>rsync</a:t>
            </a:r>
            <a:r>
              <a:rPr lang="en-US" sz="1000" dirty="0">
                <a:solidFill>
                  <a:schemeClr val="accent1"/>
                </a:solidFill>
                <a:latin typeface="Consolas" panose="020B0609020204030204" pitchFamily="49" charset="0"/>
              </a:rPr>
              <a:t> –</a:t>
            </a:r>
            <a:r>
              <a:rPr lang="en-US" sz="1000" dirty="0" err="1">
                <a:solidFill>
                  <a:schemeClr val="accent1"/>
                </a:solidFill>
                <a:latin typeface="Consolas" panose="020B0609020204030204" pitchFamily="49" charset="0"/>
              </a:rPr>
              <a:t>avP</a:t>
            </a:r>
            <a:r>
              <a:rPr lang="en-US" sz="1000" dirty="0">
                <a:solidFill>
                  <a:schemeClr val="accent1"/>
                </a:solidFill>
                <a:latin typeface="Consolas" panose="020B0609020204030204" pitchFamily="49" charset="0"/>
              </a:rPr>
              <a:t> ../efficiency_pred_v1.0.tar 192.168.200.25:~/.</a:t>
            </a:r>
          </a:p>
          <a:p>
            <a:pPr marL="152400" indent="0">
              <a:buNone/>
            </a:pPr>
            <a:endParaRPr lang="id-ID" sz="1000" dirty="0">
              <a:solidFill>
                <a:schemeClr val="accent1"/>
              </a:solidFill>
              <a:latin typeface="Consolas" panose="020B0609020204030204" pitchFamily="49" charset="0"/>
            </a:endParaRPr>
          </a:p>
          <a:p>
            <a:pPr marL="152400" indent="0">
              <a:buNone/>
            </a:pPr>
            <a:r>
              <a:rPr lang="en-US" dirty="0"/>
              <a:t>Open </a:t>
            </a:r>
            <a:r>
              <a:rPr lang="id-ID" dirty="0" err="1"/>
              <a:t>Docker</a:t>
            </a:r>
            <a:r>
              <a:rPr lang="id-ID" dirty="0"/>
              <a:t> </a:t>
            </a:r>
            <a:r>
              <a:rPr lang="id-ID" dirty="0" err="1"/>
              <a:t>Container</a:t>
            </a:r>
            <a:r>
              <a:rPr lang="id-ID" dirty="0"/>
              <a:t> </a:t>
            </a:r>
            <a:r>
              <a:rPr lang="en-US" dirty="0"/>
              <a:t>file and run on another server</a:t>
            </a:r>
            <a:r>
              <a:rPr lang="id-ID" dirty="0"/>
              <a:t>:</a:t>
            </a:r>
          </a:p>
          <a:p>
            <a:pPr marL="152400" indent="0">
              <a:buNone/>
            </a:pP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docker</a:t>
            </a:r>
            <a:r>
              <a:rPr lang="id-ID" sz="1000" dirty="0">
                <a:solidFill>
                  <a:schemeClr val="accent1"/>
                </a:solidFill>
                <a:latin typeface="Consolas" panose="020B0609020204030204" pitchFamily="49" charset="0"/>
              </a:rPr>
              <a:t> stop </a:t>
            </a:r>
            <a:r>
              <a:rPr lang="id-ID" sz="1000" dirty="0" err="1">
                <a:solidFill>
                  <a:schemeClr val="accent1"/>
                </a:solidFill>
                <a:latin typeface="Consolas" panose="020B0609020204030204" pitchFamily="49" charset="0"/>
              </a:rPr>
              <a:t>efficiency_pred</a:t>
            </a:r>
            <a:endParaRPr lang="id-ID" sz="1000" dirty="0">
              <a:solidFill>
                <a:schemeClr val="accent1"/>
              </a:solidFill>
              <a:latin typeface="Consolas" panose="020B0609020204030204" pitchFamily="49" charset="0"/>
            </a:endParaRPr>
          </a:p>
          <a:p>
            <a:pPr marL="152400" indent="0">
              <a:buNone/>
            </a:pP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docker</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rm</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efficiency_pred</a:t>
            </a:r>
            <a:endParaRPr lang="id-ID" sz="1000" dirty="0">
              <a:solidFill>
                <a:schemeClr val="accent1"/>
              </a:solidFill>
              <a:latin typeface="Consolas" panose="020B0609020204030204" pitchFamily="49" charset="0"/>
            </a:endParaRPr>
          </a:p>
          <a:p>
            <a:pPr marL="152400" indent="0">
              <a:buNone/>
            </a:pP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docker</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image</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rm</a:t>
            </a:r>
            <a:r>
              <a:rPr lang="id-ID" sz="1000" dirty="0">
                <a:solidFill>
                  <a:schemeClr val="accent1"/>
                </a:solidFill>
                <a:latin typeface="Consolas" panose="020B0609020204030204" pitchFamily="49" charset="0"/>
              </a:rPr>
              <a:t> efficiency_pred:v1.0</a:t>
            </a:r>
          </a:p>
          <a:p>
            <a:pPr marL="152400" indent="0">
              <a:buNone/>
            </a:pP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docker</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image</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load</a:t>
            </a:r>
            <a:r>
              <a:rPr lang="id-ID" sz="1000" dirty="0">
                <a:solidFill>
                  <a:schemeClr val="accent1"/>
                </a:solidFill>
                <a:latin typeface="Consolas" panose="020B0609020204030204" pitchFamily="49" charset="0"/>
              </a:rPr>
              <a:t> -i ../efficiency_pred_v1.0.tar</a:t>
            </a:r>
          </a:p>
          <a:p>
            <a:pPr marL="152400" indent="0">
              <a:buNone/>
            </a:pP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docker</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run</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itd</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name</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efficiency_pred</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restart</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unless-stopped</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memory</a:t>
            </a:r>
            <a:r>
              <a:rPr lang="id-ID" sz="1000" dirty="0">
                <a:solidFill>
                  <a:schemeClr val="accent1"/>
                </a:solidFill>
                <a:latin typeface="Consolas" panose="020B0609020204030204" pitchFamily="49" charset="0"/>
              </a:rPr>
              <a:t>="2G" -p 0.0.0.0:5002:5002 efficiency_pred:v1.0</a:t>
            </a:r>
          </a:p>
        </p:txBody>
      </p:sp>
      <p:sp>
        <p:nvSpPr>
          <p:cNvPr id="3" name="Title 2">
            <a:extLst>
              <a:ext uri="{FF2B5EF4-FFF2-40B4-BE49-F238E27FC236}">
                <a16:creationId xmlns:a16="http://schemas.microsoft.com/office/drawing/2014/main" id="{A118A0CB-4D12-01D3-08C9-9A2277BC5ECB}"/>
              </a:ext>
            </a:extLst>
          </p:cNvPr>
          <p:cNvSpPr>
            <a:spLocks noGrp="1"/>
          </p:cNvSpPr>
          <p:nvPr>
            <p:ph type="title"/>
          </p:nvPr>
        </p:nvSpPr>
        <p:spPr/>
        <p:txBody>
          <a:bodyPr/>
          <a:lstStyle/>
          <a:p>
            <a:r>
              <a:rPr lang="id-ID" dirty="0" err="1"/>
              <a:t>Containerization</a:t>
            </a:r>
            <a:r>
              <a:rPr lang="id-ID" dirty="0"/>
              <a:t> </a:t>
            </a:r>
            <a:r>
              <a:rPr lang="id-ID" dirty="0" err="1"/>
              <a:t>with</a:t>
            </a:r>
            <a:r>
              <a:rPr lang="id-ID" dirty="0"/>
              <a:t> </a:t>
            </a:r>
            <a:r>
              <a:rPr lang="id-ID" dirty="0" err="1"/>
              <a:t>Docker</a:t>
            </a:r>
            <a:endParaRPr lang="en-US" dirty="0"/>
          </a:p>
        </p:txBody>
      </p:sp>
    </p:spTree>
    <p:extLst>
      <p:ext uri="{BB962C8B-B14F-4D97-AF65-F5344CB8AC3E}">
        <p14:creationId xmlns:p14="http://schemas.microsoft.com/office/powerpoint/2010/main" val="4621957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763001-9296-8E62-40B0-9C35D19D77D6}"/>
              </a:ext>
            </a:extLst>
          </p:cNvPr>
          <p:cNvSpPr>
            <a:spLocks noGrp="1"/>
          </p:cNvSpPr>
          <p:nvPr>
            <p:ph type="body" idx="1"/>
          </p:nvPr>
        </p:nvSpPr>
        <p:spPr/>
        <p:txBody>
          <a:bodyPr/>
          <a:lstStyle/>
          <a:p>
            <a:pPr marL="152400" indent="0">
              <a:buNone/>
            </a:pPr>
            <a:r>
              <a:rPr lang="en-US" dirty="0"/>
              <a:t>Show all running docker container with this command:</a:t>
            </a:r>
            <a:endParaRPr lang="id-ID" dirty="0"/>
          </a:p>
          <a:p>
            <a:pPr marL="152400" indent="0">
              <a:buNone/>
            </a:pPr>
            <a:endParaRPr lang="id-ID" dirty="0"/>
          </a:p>
          <a:p>
            <a:pPr marL="152400" indent="0">
              <a:buNone/>
            </a:pP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docker</a:t>
            </a:r>
            <a:r>
              <a:rPr lang="id-ID" sz="1000" dirty="0">
                <a:solidFill>
                  <a:schemeClr val="accent1"/>
                </a:solidFill>
                <a:latin typeface="Consolas" panose="020B0609020204030204" pitchFamily="49" charset="0"/>
              </a:rPr>
              <a:t> </a:t>
            </a:r>
            <a:r>
              <a:rPr lang="id-ID" sz="1000" dirty="0" err="1">
                <a:solidFill>
                  <a:schemeClr val="accent1"/>
                </a:solidFill>
                <a:latin typeface="Consolas" panose="020B0609020204030204" pitchFamily="49" charset="0"/>
              </a:rPr>
              <a:t>ps</a:t>
            </a:r>
            <a:r>
              <a:rPr lang="id-ID" sz="1000" dirty="0">
                <a:solidFill>
                  <a:schemeClr val="accent1"/>
                </a:solidFill>
                <a:latin typeface="Consolas" panose="020B0609020204030204" pitchFamily="49" charset="0"/>
              </a:rPr>
              <a:t> -a</a:t>
            </a:r>
            <a:endParaRPr lang="en-US" sz="1000" dirty="0">
              <a:solidFill>
                <a:schemeClr val="accent1"/>
              </a:solidFill>
              <a:latin typeface="Consolas" panose="020B0609020204030204" pitchFamily="49" charset="0"/>
            </a:endParaRPr>
          </a:p>
        </p:txBody>
      </p:sp>
      <p:sp>
        <p:nvSpPr>
          <p:cNvPr id="3" name="Title 2">
            <a:extLst>
              <a:ext uri="{FF2B5EF4-FFF2-40B4-BE49-F238E27FC236}">
                <a16:creationId xmlns:a16="http://schemas.microsoft.com/office/drawing/2014/main" id="{15011FFC-9A59-720E-A5C4-22F7645868F8}"/>
              </a:ext>
            </a:extLst>
          </p:cNvPr>
          <p:cNvSpPr>
            <a:spLocks noGrp="1"/>
          </p:cNvSpPr>
          <p:nvPr>
            <p:ph type="title"/>
          </p:nvPr>
        </p:nvSpPr>
        <p:spPr/>
        <p:txBody>
          <a:bodyPr/>
          <a:lstStyle/>
          <a:p>
            <a:r>
              <a:rPr lang="id-ID" dirty="0" err="1"/>
              <a:t>Containerization</a:t>
            </a:r>
            <a:r>
              <a:rPr lang="id-ID" dirty="0"/>
              <a:t> </a:t>
            </a:r>
            <a:r>
              <a:rPr lang="id-ID" dirty="0" err="1"/>
              <a:t>with</a:t>
            </a:r>
            <a:r>
              <a:rPr lang="id-ID" dirty="0"/>
              <a:t> </a:t>
            </a:r>
            <a:r>
              <a:rPr lang="id-ID" dirty="0" err="1"/>
              <a:t>Docker</a:t>
            </a:r>
            <a:endParaRPr lang="en-US" dirty="0"/>
          </a:p>
        </p:txBody>
      </p:sp>
      <p:pic>
        <p:nvPicPr>
          <p:cNvPr id="5" name="Picture 4">
            <a:extLst>
              <a:ext uri="{FF2B5EF4-FFF2-40B4-BE49-F238E27FC236}">
                <a16:creationId xmlns:a16="http://schemas.microsoft.com/office/drawing/2014/main" id="{6BB13A77-A8D8-E7C6-35C7-DC54B42FE26F}"/>
              </a:ext>
            </a:extLst>
          </p:cNvPr>
          <p:cNvPicPr>
            <a:picLocks noChangeAspect="1"/>
          </p:cNvPicPr>
          <p:nvPr/>
        </p:nvPicPr>
        <p:blipFill>
          <a:blip r:embed="rId2"/>
          <a:stretch>
            <a:fillRect/>
          </a:stretch>
        </p:blipFill>
        <p:spPr>
          <a:xfrm>
            <a:off x="628214" y="1902990"/>
            <a:ext cx="7126736" cy="483076"/>
          </a:xfrm>
          <a:prstGeom prst="rect">
            <a:avLst/>
          </a:prstGeom>
        </p:spPr>
      </p:pic>
    </p:spTree>
    <p:extLst>
      <p:ext uri="{BB962C8B-B14F-4D97-AF65-F5344CB8AC3E}">
        <p14:creationId xmlns:p14="http://schemas.microsoft.com/office/powerpoint/2010/main" val="40059580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9C6D91-9A1E-027B-3F5F-3B1CD0F5A7A2}"/>
              </a:ext>
            </a:extLst>
          </p:cNvPr>
          <p:cNvSpPr>
            <a:spLocks noGrp="1"/>
          </p:cNvSpPr>
          <p:nvPr>
            <p:ph type="body" idx="1"/>
          </p:nvPr>
        </p:nvSpPr>
        <p:spPr>
          <a:xfrm>
            <a:off x="418606" y="1187045"/>
            <a:ext cx="7918500" cy="3433816"/>
          </a:xfrm>
        </p:spPr>
        <p:txBody>
          <a:bodyPr/>
          <a:lstStyle/>
          <a:p>
            <a:pPr marL="152400" indent="0">
              <a:buNone/>
            </a:pPr>
            <a:r>
              <a:rPr lang="en-US" dirty="0"/>
              <a:t>After docker image is deployed, call this URL to star the ML Apps</a:t>
            </a:r>
            <a:r>
              <a:rPr lang="id-ID" dirty="0"/>
              <a:t>:</a:t>
            </a:r>
            <a:endParaRPr lang="en-US" dirty="0"/>
          </a:p>
          <a:p>
            <a:pPr marL="152400" indent="0">
              <a:buNone/>
            </a:pPr>
            <a:endParaRPr lang="id-ID" dirty="0"/>
          </a:p>
          <a:p>
            <a:pPr marL="152400" indent="0">
              <a:buNone/>
            </a:pPr>
            <a:r>
              <a:rPr lang="en-US" sz="1000" dirty="0">
                <a:solidFill>
                  <a:schemeClr val="accent1"/>
                </a:solidFill>
                <a:latin typeface="Consolas" panose="020B0609020204030204" pitchFamily="49" charset="0"/>
              </a:rPr>
              <a:t>http://localhost:5002/efficiency/predict</a:t>
            </a:r>
          </a:p>
        </p:txBody>
      </p:sp>
      <p:sp>
        <p:nvSpPr>
          <p:cNvPr id="3" name="Title 2">
            <a:extLst>
              <a:ext uri="{FF2B5EF4-FFF2-40B4-BE49-F238E27FC236}">
                <a16:creationId xmlns:a16="http://schemas.microsoft.com/office/drawing/2014/main" id="{FB9E744D-FC60-4549-2016-14E52389CD7D}"/>
              </a:ext>
            </a:extLst>
          </p:cNvPr>
          <p:cNvSpPr>
            <a:spLocks noGrp="1"/>
          </p:cNvSpPr>
          <p:nvPr>
            <p:ph type="title"/>
          </p:nvPr>
        </p:nvSpPr>
        <p:spPr/>
        <p:txBody>
          <a:bodyPr/>
          <a:lstStyle/>
          <a:p>
            <a:r>
              <a:rPr lang="en-US" dirty="0"/>
              <a:t>ML Apps Testing after Integrated with Docker and Database</a:t>
            </a:r>
          </a:p>
        </p:txBody>
      </p:sp>
      <p:pic>
        <p:nvPicPr>
          <p:cNvPr id="4" name="Picture 3">
            <a:extLst>
              <a:ext uri="{FF2B5EF4-FFF2-40B4-BE49-F238E27FC236}">
                <a16:creationId xmlns:a16="http://schemas.microsoft.com/office/drawing/2014/main" id="{4D5D1B21-9761-A15B-0BA6-15B5606BC671}"/>
              </a:ext>
            </a:extLst>
          </p:cNvPr>
          <p:cNvPicPr>
            <a:picLocks noChangeAspect="1"/>
          </p:cNvPicPr>
          <p:nvPr/>
        </p:nvPicPr>
        <p:blipFill>
          <a:blip r:embed="rId2"/>
          <a:stretch>
            <a:fillRect/>
          </a:stretch>
        </p:blipFill>
        <p:spPr>
          <a:xfrm>
            <a:off x="2318269" y="1961547"/>
            <a:ext cx="4913937" cy="2923580"/>
          </a:xfrm>
          <a:prstGeom prst="rect">
            <a:avLst/>
          </a:prstGeom>
          <a:effectLst>
            <a:softEdge rad="127000"/>
          </a:effectLst>
        </p:spPr>
      </p:pic>
    </p:spTree>
    <p:extLst>
      <p:ext uri="{BB962C8B-B14F-4D97-AF65-F5344CB8AC3E}">
        <p14:creationId xmlns:p14="http://schemas.microsoft.com/office/powerpoint/2010/main" val="33302524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A76989-0200-74B7-0812-03DA467B3705}"/>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595900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9772" y="1020379"/>
            <a:ext cx="6479108" cy="3706649"/>
          </a:xfrm>
        </p:spPr>
        <p:txBody>
          <a:bodyPr/>
          <a:lstStyle/>
          <a:p>
            <a:pPr marL="438150" indent="-285750">
              <a:lnSpc>
                <a:spcPct val="150000"/>
              </a:lnSpc>
              <a:buFont typeface="Arial" panose="020B0604020202020204" pitchFamily="34" charset="0"/>
              <a:buChar char="•"/>
            </a:pPr>
            <a:r>
              <a:rPr lang="en-US" sz="1800" dirty="0">
                <a:solidFill>
                  <a:schemeClr val="tx1"/>
                </a:solidFill>
              </a:rPr>
              <a:t>Database Connection</a:t>
            </a:r>
            <a:endParaRPr lang="id-ID" sz="1800" dirty="0">
              <a:solidFill>
                <a:schemeClr val="tx1"/>
              </a:solidFill>
            </a:endParaRPr>
          </a:p>
          <a:p>
            <a:pPr marL="809625" indent="-271463">
              <a:lnSpc>
                <a:spcPct val="150000"/>
              </a:lnSpc>
              <a:buFont typeface="Courier New" panose="02070309020205020404" pitchFamily="49" charset="0"/>
              <a:buChar char="o"/>
            </a:pPr>
            <a:r>
              <a:rPr lang="en-US" sz="1400" dirty="0">
                <a:solidFill>
                  <a:schemeClr val="tx1"/>
                </a:solidFill>
              </a:rPr>
              <a:t>Connecting to the database to integrate with real-time data.</a:t>
            </a:r>
            <a:endParaRPr lang="id-ID" sz="1400" dirty="0">
              <a:solidFill>
                <a:schemeClr val="tx1"/>
              </a:solidFill>
            </a:endParaRPr>
          </a:p>
          <a:p>
            <a:pPr marL="438150" indent="-285750">
              <a:lnSpc>
                <a:spcPct val="150000"/>
              </a:lnSpc>
              <a:buFont typeface="Arial" panose="020B0604020202020204" pitchFamily="34" charset="0"/>
              <a:buChar char="•"/>
            </a:pPr>
            <a:r>
              <a:rPr lang="id-ID" sz="1800" dirty="0" err="1">
                <a:solidFill>
                  <a:schemeClr val="tx1"/>
                </a:solidFill>
              </a:rPr>
              <a:t>Integration</a:t>
            </a:r>
            <a:r>
              <a:rPr lang="id-ID" sz="1800" dirty="0">
                <a:solidFill>
                  <a:schemeClr val="tx1"/>
                </a:solidFill>
              </a:rPr>
              <a:t> </a:t>
            </a:r>
            <a:r>
              <a:rPr lang="id-ID" sz="1800" dirty="0" err="1">
                <a:solidFill>
                  <a:schemeClr val="tx1"/>
                </a:solidFill>
              </a:rPr>
              <a:t>with</a:t>
            </a:r>
            <a:r>
              <a:rPr lang="id-ID" sz="1800" dirty="0">
                <a:solidFill>
                  <a:schemeClr val="tx1"/>
                </a:solidFill>
              </a:rPr>
              <a:t> </a:t>
            </a:r>
            <a:r>
              <a:rPr lang="id-ID" sz="1800" dirty="0" err="1">
                <a:solidFill>
                  <a:schemeClr val="tx1"/>
                </a:solidFill>
              </a:rPr>
              <a:t>Flask</a:t>
            </a:r>
            <a:r>
              <a:rPr lang="id-ID" sz="1800" dirty="0">
                <a:solidFill>
                  <a:schemeClr val="tx1"/>
                </a:solidFill>
              </a:rPr>
              <a:t> </a:t>
            </a:r>
          </a:p>
          <a:p>
            <a:pPr marL="809625" indent="-285750">
              <a:lnSpc>
                <a:spcPct val="150000"/>
              </a:lnSpc>
              <a:buFont typeface="Courier New" panose="02070309020205020404" pitchFamily="49" charset="0"/>
              <a:buChar char="o"/>
            </a:pPr>
            <a:r>
              <a:rPr lang="en-US" sz="1400" dirty="0">
                <a:solidFill>
                  <a:schemeClr val="tx1"/>
                </a:solidFill>
              </a:rPr>
              <a:t>Integrating your machine learning model with Flask.</a:t>
            </a:r>
          </a:p>
          <a:p>
            <a:pPr marL="809625" indent="-285750">
              <a:lnSpc>
                <a:spcPct val="150000"/>
              </a:lnSpc>
              <a:buFont typeface="Courier New" panose="02070309020205020404" pitchFamily="49" charset="0"/>
              <a:buChar char="o"/>
            </a:pPr>
            <a:r>
              <a:rPr lang="en-US" sz="1400" dirty="0">
                <a:solidFill>
                  <a:schemeClr val="tx1"/>
                </a:solidFill>
              </a:rPr>
              <a:t>Learn how to expose your ML model as a RESTful API.</a:t>
            </a:r>
            <a:endParaRPr lang="id-ID" sz="1400" dirty="0">
              <a:solidFill>
                <a:schemeClr val="tx1"/>
              </a:solidFill>
            </a:endParaRPr>
          </a:p>
          <a:p>
            <a:pPr marL="438150" indent="-285750">
              <a:lnSpc>
                <a:spcPct val="150000"/>
              </a:lnSpc>
              <a:buFont typeface="Arial" panose="020B0604020202020204" pitchFamily="34" charset="0"/>
              <a:buChar char="•"/>
            </a:pPr>
            <a:r>
              <a:rPr lang="id-ID" sz="1800" dirty="0" err="1">
                <a:solidFill>
                  <a:schemeClr val="tx1"/>
                </a:solidFill>
              </a:rPr>
              <a:t>Containerization</a:t>
            </a:r>
            <a:r>
              <a:rPr lang="id-ID" sz="1800" dirty="0">
                <a:solidFill>
                  <a:schemeClr val="tx1"/>
                </a:solidFill>
              </a:rPr>
              <a:t> </a:t>
            </a:r>
            <a:r>
              <a:rPr lang="id-ID" sz="1800" dirty="0" err="1">
                <a:solidFill>
                  <a:schemeClr val="tx1"/>
                </a:solidFill>
              </a:rPr>
              <a:t>with</a:t>
            </a:r>
            <a:r>
              <a:rPr lang="id-ID" sz="1800" dirty="0">
                <a:solidFill>
                  <a:schemeClr val="tx1"/>
                </a:solidFill>
              </a:rPr>
              <a:t> </a:t>
            </a:r>
            <a:r>
              <a:rPr lang="id-ID" sz="1800" dirty="0" err="1">
                <a:solidFill>
                  <a:schemeClr val="tx1"/>
                </a:solidFill>
              </a:rPr>
              <a:t>Docker</a:t>
            </a:r>
            <a:endParaRPr lang="id-ID" sz="1800" dirty="0">
              <a:solidFill>
                <a:schemeClr val="tx1"/>
              </a:solidFill>
            </a:endParaRPr>
          </a:p>
          <a:p>
            <a:pPr marL="809625" indent="-271463">
              <a:lnSpc>
                <a:spcPct val="150000"/>
              </a:lnSpc>
              <a:buFont typeface="Courier New" panose="02070309020205020404" pitchFamily="49" charset="0"/>
              <a:buChar char="o"/>
            </a:pPr>
            <a:r>
              <a:rPr lang="en-US" sz="1400" dirty="0">
                <a:solidFill>
                  <a:schemeClr val="tx1"/>
                </a:solidFill>
              </a:rPr>
              <a:t>Benefits of Containerization with Docker.</a:t>
            </a:r>
          </a:p>
          <a:p>
            <a:pPr marL="809625" indent="-271463">
              <a:lnSpc>
                <a:spcPct val="150000"/>
              </a:lnSpc>
              <a:buFont typeface="Courier New" panose="02070309020205020404" pitchFamily="49" charset="0"/>
              <a:buChar char="o"/>
            </a:pPr>
            <a:r>
              <a:rPr lang="en-US" sz="1400" dirty="0">
                <a:solidFill>
                  <a:schemeClr val="tx1"/>
                </a:solidFill>
              </a:rPr>
              <a:t>Example of Containerization on the Linux platform.</a:t>
            </a:r>
          </a:p>
        </p:txBody>
      </p:sp>
      <p:sp>
        <p:nvSpPr>
          <p:cNvPr id="3" name="Title 2"/>
          <p:cNvSpPr>
            <a:spLocks noGrp="1"/>
          </p:cNvSpPr>
          <p:nvPr>
            <p:ph type="title"/>
          </p:nvPr>
        </p:nvSpPr>
        <p:spPr>
          <a:xfrm>
            <a:off x="289066" y="270494"/>
            <a:ext cx="6813600" cy="572700"/>
          </a:xfrm>
        </p:spPr>
        <p:txBody>
          <a:bodyPr/>
          <a:lstStyle/>
          <a:p>
            <a:pPr algn="l"/>
            <a:r>
              <a:rPr lang="en-US" dirty="0"/>
              <a:t>TOPICS</a:t>
            </a:r>
          </a:p>
        </p:txBody>
      </p:sp>
      <p:sp>
        <p:nvSpPr>
          <p:cNvPr id="5" name="Rectangle 4"/>
          <p:cNvSpPr/>
          <p:nvPr/>
        </p:nvSpPr>
        <p:spPr>
          <a:xfrm>
            <a:off x="419101" y="981578"/>
            <a:ext cx="853440" cy="77602"/>
          </a:xfrm>
          <a:prstGeom prst="rect">
            <a:avLst/>
          </a:prstGeom>
          <a:solidFill>
            <a:srgbClr val="FF6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Google Shape;18;p2"/>
          <p:cNvSpPr/>
          <p:nvPr/>
        </p:nvSpPr>
        <p:spPr>
          <a:xfrm rot="-3551601" flipH="1">
            <a:off x="6636975" y="4607030"/>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7" name="Google Shape;13;p2"/>
          <p:cNvSpPr/>
          <p:nvPr/>
        </p:nvSpPr>
        <p:spPr>
          <a:xfrm flipH="1">
            <a:off x="7638965" y="4296109"/>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8" name="Google Shape;14;p2"/>
          <p:cNvSpPr/>
          <p:nvPr/>
        </p:nvSpPr>
        <p:spPr>
          <a:xfrm flipH="1">
            <a:off x="8351605" y="4470150"/>
            <a:ext cx="474275"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Tree>
    <p:extLst>
      <p:ext uri="{BB962C8B-B14F-4D97-AF65-F5344CB8AC3E}">
        <p14:creationId xmlns:p14="http://schemas.microsoft.com/office/powerpoint/2010/main" val="7447756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0C76E8-115E-2E62-20E2-D9307F986530}"/>
              </a:ext>
            </a:extLst>
          </p:cNvPr>
          <p:cNvSpPr>
            <a:spLocks noGrp="1"/>
          </p:cNvSpPr>
          <p:nvPr>
            <p:ph type="body" idx="1"/>
          </p:nvPr>
        </p:nvSpPr>
        <p:spPr/>
        <p:txBody>
          <a:bodyPr/>
          <a:lstStyle/>
          <a:p>
            <a:pPr marL="152400" indent="0">
              <a:buNone/>
            </a:pPr>
            <a:r>
              <a:rPr lang="en-US" dirty="0"/>
              <a:t>Before starting this submodule, make sure you have the following prerequisites:</a:t>
            </a:r>
          </a:p>
          <a:p>
            <a:r>
              <a:rPr lang="en-US" b="1" dirty="0"/>
              <a:t>Database Setup</a:t>
            </a:r>
            <a:br>
              <a:rPr lang="en-US" dirty="0"/>
            </a:br>
            <a:r>
              <a:rPr lang="en-US" dirty="0"/>
              <a:t>A running database (e.g., MySQL, PostgreSQL) with sample data for integration.</a:t>
            </a:r>
          </a:p>
          <a:p>
            <a:r>
              <a:rPr lang="en-US" b="1" dirty="0"/>
              <a:t>Docker Installation</a:t>
            </a:r>
            <a:br>
              <a:rPr lang="en-US" dirty="0"/>
            </a:br>
            <a:r>
              <a:rPr lang="en-US" dirty="0"/>
              <a:t>Docker installed on your local machine or the server where you plan to deploy the machine learning system. You can install Docker by following the instructions on the Docker documentation page (https://docs.docker.com/get-docker/).</a:t>
            </a:r>
          </a:p>
          <a:p>
            <a:r>
              <a:rPr lang="en-US" b="1" dirty="0"/>
              <a:t>Basic Flask Knowledge</a:t>
            </a:r>
            <a:br>
              <a:rPr lang="en-US" dirty="0"/>
            </a:br>
            <a:r>
              <a:rPr lang="en-US" dirty="0"/>
              <a:t>Understanding the basics of Flask for web service development. If you are new to Flask, consider checking the Flask documentation on the Flask documentation page (https://flask.palletsprojects.com/en/3.0.x/).</a:t>
            </a:r>
          </a:p>
          <a:p>
            <a:r>
              <a:rPr lang="en-US" b="1" dirty="0"/>
              <a:t>VS Code</a:t>
            </a:r>
            <a:br>
              <a:rPr lang="en-US" dirty="0"/>
            </a:br>
            <a:r>
              <a:rPr lang="en-US" dirty="0"/>
              <a:t>VS Code as the code editor, but it can be replaced with another application.</a:t>
            </a:r>
          </a:p>
          <a:p>
            <a:r>
              <a:rPr lang="en-US" b="1" dirty="0" err="1"/>
              <a:t>DBeaver</a:t>
            </a:r>
            <a:r>
              <a:rPr lang="en-US" b="1" dirty="0"/>
              <a:t> Installation</a:t>
            </a:r>
            <a:br>
              <a:rPr lang="en-US" dirty="0"/>
            </a:br>
            <a:r>
              <a:rPr lang="en-US" dirty="0"/>
              <a:t>A helpful application for easy database access with an interactive UI. It can be downloaded from its official website (https://dbeaver.io/download/).</a:t>
            </a:r>
          </a:p>
        </p:txBody>
      </p:sp>
      <p:sp>
        <p:nvSpPr>
          <p:cNvPr id="3" name="Title 2">
            <a:extLst>
              <a:ext uri="{FF2B5EF4-FFF2-40B4-BE49-F238E27FC236}">
                <a16:creationId xmlns:a16="http://schemas.microsoft.com/office/drawing/2014/main" id="{05ABB278-09F7-C066-88E0-3C6434945B72}"/>
              </a:ext>
            </a:extLst>
          </p:cNvPr>
          <p:cNvSpPr>
            <a:spLocks noGrp="1"/>
          </p:cNvSpPr>
          <p:nvPr>
            <p:ph type="title"/>
          </p:nvPr>
        </p:nvSpPr>
        <p:spPr/>
        <p:txBody>
          <a:bodyPr/>
          <a:lstStyle/>
          <a:p>
            <a:r>
              <a:rPr lang="en-US" dirty="0"/>
              <a:t>Prerequisite</a:t>
            </a:r>
          </a:p>
        </p:txBody>
      </p:sp>
    </p:spTree>
    <p:extLst>
      <p:ext uri="{BB962C8B-B14F-4D97-AF65-F5344CB8AC3E}">
        <p14:creationId xmlns:p14="http://schemas.microsoft.com/office/powerpoint/2010/main" val="30628149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3DC20E-053F-B04E-16BA-AB2A2AFD71DD}"/>
              </a:ext>
            </a:extLst>
          </p:cNvPr>
          <p:cNvSpPr>
            <a:spLocks noGrp="1"/>
          </p:cNvSpPr>
          <p:nvPr>
            <p:ph type="body" idx="1"/>
          </p:nvPr>
        </p:nvSpPr>
        <p:spPr/>
        <p:txBody>
          <a:bodyPr/>
          <a:lstStyle/>
          <a:p>
            <a:pPr marL="152400" indent="0">
              <a:buNone/>
            </a:pPr>
            <a:r>
              <a:rPr lang="en-US" dirty="0"/>
              <a:t>We are using Database</a:t>
            </a:r>
            <a:r>
              <a:rPr lang="id-ID" dirty="0"/>
              <a:t> </a:t>
            </a:r>
            <a:r>
              <a:rPr lang="id-ID" dirty="0">
                <a:highlight>
                  <a:srgbClr val="C0C0C0"/>
                </a:highlight>
                <a:latin typeface="Open Sans" panose="020B0606030504020204" pitchFamily="34" charset="0"/>
                <a:ea typeface="Open Sans" panose="020B0606030504020204" pitchFamily="34" charset="0"/>
                <a:cs typeface="Open Sans" panose="020B0606030504020204" pitchFamily="34" charset="0"/>
              </a:rPr>
              <a:t>db_bat_blk2</a:t>
            </a:r>
            <a:r>
              <a:rPr lang="en-US" dirty="0"/>
              <a:t> on this sample project, with these table specification</a:t>
            </a:r>
            <a:r>
              <a:rPr lang="id-ID" dirty="0"/>
              <a:t>:</a:t>
            </a:r>
          </a:p>
          <a:p>
            <a:r>
              <a:rPr lang="id-ID" dirty="0" err="1">
                <a:highlight>
                  <a:srgbClr val="C0C0C0"/>
                </a:highlight>
                <a:latin typeface="Open Sans" panose="020B0606030504020204" pitchFamily="34" charset="0"/>
                <a:ea typeface="Open Sans" panose="020B0606030504020204" pitchFamily="34" charset="0"/>
                <a:cs typeface="Open Sans" panose="020B0606030504020204" pitchFamily="34" charset="0"/>
              </a:rPr>
              <a:t>tb_bat_raw</a:t>
            </a:r>
            <a:r>
              <a:rPr lang="id-ID" dirty="0"/>
              <a:t>: </a:t>
            </a:r>
            <a:r>
              <a:rPr lang="en-US" dirty="0" err="1"/>
              <a:t>realtime</a:t>
            </a:r>
            <a:r>
              <a:rPr lang="en-US" dirty="0"/>
              <a:t> sensor data that will act as ML input.</a:t>
            </a:r>
            <a:br>
              <a:rPr lang="id-ID" dirty="0"/>
            </a:br>
            <a:br>
              <a:rPr lang="id-ID" dirty="0"/>
            </a:br>
            <a:br>
              <a:rPr lang="id-ID" dirty="0"/>
            </a:br>
            <a:br>
              <a:rPr lang="id-ID" dirty="0"/>
            </a:br>
            <a:endParaRPr lang="id-ID" dirty="0"/>
          </a:p>
          <a:p>
            <a:r>
              <a:rPr lang="en-US" dirty="0" err="1">
                <a:highlight>
                  <a:srgbClr val="C0C0C0"/>
                </a:highlight>
                <a:latin typeface="Open Sans" panose="020B0606030504020204" pitchFamily="34" charset="0"/>
                <a:ea typeface="Open Sans" panose="020B0606030504020204" pitchFamily="34" charset="0"/>
                <a:cs typeface="Open Sans" panose="020B0606030504020204" pitchFamily="34" charset="0"/>
              </a:rPr>
              <a:t>tb_efficiency_conf_tags</a:t>
            </a:r>
            <a:r>
              <a:rPr lang="id-ID" dirty="0"/>
              <a:t>: </a:t>
            </a:r>
            <a:r>
              <a:rPr lang="en-US" dirty="0"/>
              <a:t>Efficiency configuration tags</a:t>
            </a:r>
            <a:br>
              <a:rPr lang="id-ID" dirty="0"/>
            </a:br>
            <a:br>
              <a:rPr lang="id-ID" dirty="0"/>
            </a:br>
            <a:br>
              <a:rPr lang="id-ID" dirty="0"/>
            </a:br>
            <a:br>
              <a:rPr lang="id-ID" dirty="0"/>
            </a:br>
            <a:br>
              <a:rPr lang="id-ID" dirty="0"/>
            </a:br>
            <a:endParaRPr lang="id-ID" dirty="0"/>
          </a:p>
          <a:p>
            <a:r>
              <a:rPr lang="en-US" dirty="0" err="1">
                <a:highlight>
                  <a:srgbClr val="C0C0C0"/>
                </a:highlight>
                <a:latin typeface="Open Sans" panose="020B0606030504020204" pitchFamily="34" charset="0"/>
                <a:ea typeface="Open Sans" panose="020B0606030504020204" pitchFamily="34" charset="0"/>
                <a:cs typeface="Open Sans" panose="020B0606030504020204" pitchFamily="34" charset="0"/>
              </a:rPr>
              <a:t>tb_efficiency_result</a:t>
            </a:r>
            <a:r>
              <a:rPr lang="id-ID" dirty="0"/>
              <a:t>: </a:t>
            </a:r>
            <a:r>
              <a:rPr lang="en-US" dirty="0"/>
              <a:t>Efficiency prediction results</a:t>
            </a:r>
          </a:p>
        </p:txBody>
      </p:sp>
      <p:sp>
        <p:nvSpPr>
          <p:cNvPr id="3" name="Title 2">
            <a:extLst>
              <a:ext uri="{FF2B5EF4-FFF2-40B4-BE49-F238E27FC236}">
                <a16:creationId xmlns:a16="http://schemas.microsoft.com/office/drawing/2014/main" id="{DFE649C0-3F41-19BB-C295-4BA2ADE9883A}"/>
              </a:ext>
            </a:extLst>
          </p:cNvPr>
          <p:cNvSpPr>
            <a:spLocks noGrp="1"/>
          </p:cNvSpPr>
          <p:nvPr>
            <p:ph type="title"/>
          </p:nvPr>
        </p:nvSpPr>
        <p:spPr/>
        <p:txBody>
          <a:bodyPr/>
          <a:lstStyle/>
          <a:p>
            <a:r>
              <a:rPr lang="id-ID" dirty="0" err="1"/>
              <a:t>Database</a:t>
            </a:r>
            <a:r>
              <a:rPr lang="en-US" dirty="0"/>
              <a:t> Preparation</a:t>
            </a:r>
          </a:p>
        </p:txBody>
      </p:sp>
      <p:graphicFrame>
        <p:nvGraphicFramePr>
          <p:cNvPr id="6" name="Object 5">
            <a:extLst>
              <a:ext uri="{FF2B5EF4-FFF2-40B4-BE49-F238E27FC236}">
                <a16:creationId xmlns:a16="http://schemas.microsoft.com/office/drawing/2014/main" id="{5F2D740C-6E22-249D-B2A3-B7A69A382E89}"/>
              </a:ext>
            </a:extLst>
          </p:cNvPr>
          <p:cNvGraphicFramePr>
            <a:graphicFrameLocks noChangeAspect="1"/>
          </p:cNvGraphicFramePr>
          <p:nvPr>
            <p:extLst>
              <p:ext uri="{D42A27DB-BD31-4B8C-83A1-F6EECF244321}">
                <p14:modId xmlns:p14="http://schemas.microsoft.com/office/powerpoint/2010/main" val="1086447506"/>
              </p:ext>
            </p:extLst>
          </p:nvPr>
        </p:nvGraphicFramePr>
        <p:xfrm>
          <a:off x="966440" y="3814218"/>
          <a:ext cx="3330151" cy="848312"/>
        </p:xfrm>
        <a:graphic>
          <a:graphicData uri="http://schemas.openxmlformats.org/presentationml/2006/ole">
            <mc:AlternateContent xmlns:mc="http://schemas.openxmlformats.org/markup-compatibility/2006">
              <mc:Choice xmlns:v="urn:schemas-microsoft-com:vml" Requires="v">
                <p:oleObj name="Worksheet" r:id="rId2" imgW="4524458" imgH="1152422" progId="Excel.Sheet.12">
                  <p:embed/>
                </p:oleObj>
              </mc:Choice>
              <mc:Fallback>
                <p:oleObj name="Worksheet" r:id="rId2" imgW="4524458" imgH="1152422" progId="Excel.Sheet.12">
                  <p:embed/>
                  <p:pic>
                    <p:nvPicPr>
                      <p:cNvPr id="0" name=""/>
                      <p:cNvPicPr/>
                      <p:nvPr/>
                    </p:nvPicPr>
                    <p:blipFill>
                      <a:blip r:embed="rId3"/>
                      <a:stretch>
                        <a:fillRect/>
                      </a:stretch>
                    </p:blipFill>
                    <p:spPr>
                      <a:xfrm>
                        <a:off x="966440" y="3814218"/>
                        <a:ext cx="3330151" cy="848312"/>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B0CA13A4-2AE5-0400-0634-568AC133834D}"/>
              </a:ext>
            </a:extLst>
          </p:cNvPr>
          <p:cNvGraphicFramePr>
            <a:graphicFrameLocks noChangeAspect="1"/>
          </p:cNvGraphicFramePr>
          <p:nvPr>
            <p:extLst>
              <p:ext uri="{D42A27DB-BD31-4B8C-83A1-F6EECF244321}">
                <p14:modId xmlns:p14="http://schemas.microsoft.com/office/powerpoint/2010/main" val="4267626912"/>
              </p:ext>
            </p:extLst>
          </p:nvPr>
        </p:nvGraphicFramePr>
        <p:xfrm>
          <a:off x="966441" y="1532325"/>
          <a:ext cx="3330151" cy="708095"/>
        </p:xfrm>
        <a:graphic>
          <a:graphicData uri="http://schemas.openxmlformats.org/presentationml/2006/ole">
            <mc:AlternateContent xmlns:mc="http://schemas.openxmlformats.org/markup-compatibility/2006">
              <mc:Choice xmlns:v="urn:schemas-microsoft-com:vml" Requires="v">
                <p:oleObj name="Worksheet" r:id="rId4" imgW="4524458" imgH="961974" progId="Excel.Sheet.12">
                  <p:embed/>
                </p:oleObj>
              </mc:Choice>
              <mc:Fallback>
                <p:oleObj name="Worksheet" r:id="rId4" imgW="4524458" imgH="961974" progId="Excel.Sheet.12">
                  <p:embed/>
                  <p:pic>
                    <p:nvPicPr>
                      <p:cNvPr id="0" name=""/>
                      <p:cNvPicPr/>
                      <p:nvPr/>
                    </p:nvPicPr>
                    <p:blipFill>
                      <a:blip r:embed="rId5"/>
                      <a:stretch>
                        <a:fillRect/>
                      </a:stretch>
                    </p:blipFill>
                    <p:spPr>
                      <a:xfrm>
                        <a:off x="966441" y="1532325"/>
                        <a:ext cx="3330151" cy="70809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C6E88F7E-B441-0296-3EAC-5E66861ED9FF}"/>
              </a:ext>
            </a:extLst>
          </p:cNvPr>
          <p:cNvGraphicFramePr>
            <a:graphicFrameLocks noChangeAspect="1"/>
          </p:cNvGraphicFramePr>
          <p:nvPr>
            <p:extLst>
              <p:ext uri="{D42A27DB-BD31-4B8C-83A1-F6EECF244321}">
                <p14:modId xmlns:p14="http://schemas.microsoft.com/office/powerpoint/2010/main" val="3919126487"/>
              </p:ext>
            </p:extLst>
          </p:nvPr>
        </p:nvGraphicFramePr>
        <p:xfrm>
          <a:off x="966440" y="2553509"/>
          <a:ext cx="3330151" cy="848312"/>
        </p:xfrm>
        <a:graphic>
          <a:graphicData uri="http://schemas.openxmlformats.org/presentationml/2006/ole">
            <mc:AlternateContent xmlns:mc="http://schemas.openxmlformats.org/markup-compatibility/2006">
              <mc:Choice xmlns:v="urn:schemas-microsoft-com:vml" Requires="v">
                <p:oleObj name="Worksheet" r:id="rId6" imgW="4524458" imgH="1152422" progId="Excel.Sheet.12">
                  <p:embed/>
                </p:oleObj>
              </mc:Choice>
              <mc:Fallback>
                <p:oleObj name="Worksheet" r:id="rId6" imgW="4524458" imgH="1152422" progId="Excel.Sheet.12">
                  <p:embed/>
                  <p:pic>
                    <p:nvPicPr>
                      <p:cNvPr id="0" name=""/>
                      <p:cNvPicPr/>
                      <p:nvPr/>
                    </p:nvPicPr>
                    <p:blipFill>
                      <a:blip r:embed="rId7"/>
                      <a:stretch>
                        <a:fillRect/>
                      </a:stretch>
                    </p:blipFill>
                    <p:spPr>
                      <a:xfrm>
                        <a:off x="966440" y="2553509"/>
                        <a:ext cx="3330151" cy="848312"/>
                      </a:xfrm>
                      <a:prstGeom prst="rect">
                        <a:avLst/>
                      </a:prstGeom>
                    </p:spPr>
                  </p:pic>
                </p:oleObj>
              </mc:Fallback>
            </mc:AlternateContent>
          </a:graphicData>
        </a:graphic>
      </p:graphicFrame>
    </p:spTree>
    <p:extLst>
      <p:ext uri="{BB962C8B-B14F-4D97-AF65-F5344CB8AC3E}">
        <p14:creationId xmlns:p14="http://schemas.microsoft.com/office/powerpoint/2010/main" val="35745585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6542EA-8104-55F9-1582-182C005AECBE}"/>
              </a:ext>
            </a:extLst>
          </p:cNvPr>
          <p:cNvSpPr>
            <a:spLocks noGrp="1"/>
          </p:cNvSpPr>
          <p:nvPr>
            <p:ph type="body" idx="1"/>
          </p:nvPr>
        </p:nvSpPr>
        <p:spPr/>
        <p:txBody>
          <a:bodyPr/>
          <a:lstStyle/>
          <a:p>
            <a:pPr marL="152400" indent="0">
              <a:buNone/>
            </a:pPr>
            <a:r>
              <a:rPr lang="en-US" dirty="0"/>
              <a:t>M</a:t>
            </a:r>
            <a:r>
              <a:rPr lang="id-ID" dirty="0" err="1"/>
              <a:t>ySQL</a:t>
            </a:r>
            <a:r>
              <a:rPr lang="id-ID" dirty="0"/>
              <a:t> </a:t>
            </a:r>
            <a:r>
              <a:rPr lang="en-US" dirty="0"/>
              <a:t>Database can be connected to </a:t>
            </a:r>
            <a:r>
              <a:rPr lang="id-ID" dirty="0" err="1"/>
              <a:t>Python</a:t>
            </a:r>
            <a:r>
              <a:rPr lang="id-ID" dirty="0"/>
              <a:t> </a:t>
            </a:r>
            <a:r>
              <a:rPr lang="en-US" dirty="0"/>
              <a:t>using one of the following libraries</a:t>
            </a:r>
            <a:r>
              <a:rPr lang="id-ID" dirty="0"/>
              <a:t>:</a:t>
            </a:r>
          </a:p>
          <a:p>
            <a:pPr marL="323850" indent="-171450">
              <a:buFont typeface="Arial" panose="020B0604020202020204" pitchFamily="34" charset="0"/>
              <a:buChar char="•"/>
            </a:pPr>
            <a:r>
              <a:rPr lang="id-ID" dirty="0" err="1"/>
              <a:t>PyMysql</a:t>
            </a:r>
            <a:endParaRPr lang="id-ID" dirty="0"/>
          </a:p>
          <a:p>
            <a:pPr marL="323850" indent="-171450">
              <a:buFont typeface="Arial" panose="020B0604020202020204" pitchFamily="34" charset="0"/>
              <a:buChar char="•"/>
            </a:pPr>
            <a:r>
              <a:rPr lang="id-ID" dirty="0" err="1"/>
              <a:t>Mysql-connector-python</a:t>
            </a:r>
            <a:endParaRPr lang="id-ID" dirty="0"/>
          </a:p>
          <a:p>
            <a:pPr marL="323850" indent="-171450">
              <a:buFont typeface="Arial" panose="020B0604020202020204" pitchFamily="34" charset="0"/>
              <a:buChar char="•"/>
            </a:pPr>
            <a:r>
              <a:rPr lang="id-ID" dirty="0" err="1"/>
              <a:t>SQLalchemy</a:t>
            </a:r>
            <a:endParaRPr lang="en-US" dirty="0"/>
          </a:p>
        </p:txBody>
      </p:sp>
      <p:sp>
        <p:nvSpPr>
          <p:cNvPr id="3" name="Title 2">
            <a:extLst>
              <a:ext uri="{FF2B5EF4-FFF2-40B4-BE49-F238E27FC236}">
                <a16:creationId xmlns:a16="http://schemas.microsoft.com/office/drawing/2014/main" id="{91C79154-A60E-7D3A-B3C1-84892C435FD4}"/>
              </a:ext>
            </a:extLst>
          </p:cNvPr>
          <p:cNvSpPr>
            <a:spLocks noGrp="1"/>
          </p:cNvSpPr>
          <p:nvPr>
            <p:ph type="title"/>
          </p:nvPr>
        </p:nvSpPr>
        <p:spPr/>
        <p:txBody>
          <a:bodyPr/>
          <a:lstStyle/>
          <a:p>
            <a:r>
              <a:rPr lang="en-US" dirty="0"/>
              <a:t>Connect M</a:t>
            </a:r>
            <a:r>
              <a:rPr lang="id-ID" dirty="0" err="1"/>
              <a:t>ySQL</a:t>
            </a:r>
            <a:r>
              <a:rPr lang="id-ID" dirty="0"/>
              <a:t> </a:t>
            </a:r>
            <a:r>
              <a:rPr lang="id-ID" dirty="0" err="1"/>
              <a:t>Database</a:t>
            </a:r>
            <a:r>
              <a:rPr lang="en-US" dirty="0"/>
              <a:t> with</a:t>
            </a:r>
            <a:r>
              <a:rPr lang="id-ID" dirty="0"/>
              <a:t> </a:t>
            </a:r>
            <a:r>
              <a:rPr lang="id-ID" dirty="0" err="1"/>
              <a:t>Python</a:t>
            </a:r>
            <a:endParaRPr lang="en-US" dirty="0"/>
          </a:p>
        </p:txBody>
      </p:sp>
    </p:spTree>
    <p:extLst>
      <p:ext uri="{BB962C8B-B14F-4D97-AF65-F5344CB8AC3E}">
        <p14:creationId xmlns:p14="http://schemas.microsoft.com/office/powerpoint/2010/main" val="353520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7FCDE7-5CF4-3D51-FA67-CAEEE890AFC4}"/>
              </a:ext>
            </a:extLst>
          </p:cNvPr>
          <p:cNvSpPr>
            <a:spLocks noGrp="1"/>
          </p:cNvSpPr>
          <p:nvPr>
            <p:ph type="body" idx="1"/>
          </p:nvPr>
        </p:nvSpPr>
        <p:spPr>
          <a:xfrm>
            <a:off x="402320" y="1395096"/>
            <a:ext cx="3683905" cy="3194923"/>
          </a:xfrm>
        </p:spPr>
        <p:txBody>
          <a:bodyPr/>
          <a:lstStyle/>
          <a:p>
            <a:pPr marL="152400" indent="0">
              <a:buNone/>
            </a:pPr>
            <a:r>
              <a:rPr lang="en-US" dirty="0"/>
              <a:t>We can try to connect with MySQL database using this notebook</a:t>
            </a:r>
            <a:r>
              <a:rPr lang="id-ID" dirty="0"/>
              <a:t>:</a:t>
            </a:r>
          </a:p>
          <a:p>
            <a:pPr marL="152400" indent="0">
              <a:buNone/>
            </a:pPr>
            <a:endParaRPr lang="id-ID" dirty="0"/>
          </a:p>
          <a:p>
            <a:pPr marL="152400" indent="0">
              <a:buNone/>
            </a:pPr>
            <a:r>
              <a:rPr lang="en-US" sz="800" dirty="0">
                <a:latin typeface="Open Sans" panose="020B0606030504020204" pitchFamily="34" charset="0"/>
                <a:ea typeface="Open Sans" panose="020B0606030504020204" pitchFamily="34" charset="0"/>
                <a:cs typeface="Open Sans" panose="020B0606030504020204" pitchFamily="34" charset="0"/>
              </a:rPr>
              <a:t>Module 3 - Machine Learning Deployment\resources\Code Samples\Database Connection\</a:t>
            </a:r>
            <a:r>
              <a:rPr lang="en-US" sz="800" dirty="0" err="1">
                <a:latin typeface="Open Sans" panose="020B0606030504020204" pitchFamily="34" charset="0"/>
                <a:ea typeface="Open Sans" panose="020B0606030504020204" pitchFamily="34" charset="0"/>
                <a:cs typeface="Open Sans" panose="020B0606030504020204" pitchFamily="34" charset="0"/>
              </a:rPr>
              <a:t>db.ipynb</a:t>
            </a:r>
            <a:endParaRPr lang="id-ID" sz="800" dirty="0">
              <a:latin typeface="Open Sans" panose="020B0606030504020204" pitchFamily="34" charset="0"/>
              <a:ea typeface="Open Sans" panose="020B0606030504020204" pitchFamily="34" charset="0"/>
              <a:cs typeface="Open Sans" panose="020B0606030504020204" pitchFamily="34" charset="0"/>
            </a:endParaRPr>
          </a:p>
          <a:p>
            <a:pPr marL="152400" indent="0">
              <a:buNone/>
            </a:pPr>
            <a:endParaRPr lang="id-ID" sz="800" dirty="0">
              <a:latin typeface="Open Sans" panose="020B0606030504020204" pitchFamily="34" charset="0"/>
              <a:ea typeface="Open Sans" panose="020B0606030504020204" pitchFamily="34" charset="0"/>
              <a:cs typeface="Open Sans" panose="020B0606030504020204" pitchFamily="34" charset="0"/>
            </a:endParaRPr>
          </a:p>
          <a:p>
            <a:pPr marL="152400" indent="0">
              <a:buNone/>
            </a:pPr>
            <a:r>
              <a:rPr lang="en-US" dirty="0">
                <a:latin typeface="Open Sans" panose="020B0606030504020204" pitchFamily="34" charset="0"/>
                <a:ea typeface="Open Sans" panose="020B0606030504020204" pitchFamily="34" charset="0"/>
                <a:cs typeface="Open Sans" panose="020B0606030504020204" pitchFamily="34" charset="0"/>
              </a:rPr>
              <a:t>Here we try to read a </a:t>
            </a:r>
            <a:r>
              <a:rPr lang="en-US" dirty="0" err="1">
                <a:latin typeface="Open Sans" panose="020B0606030504020204" pitchFamily="34" charset="0"/>
                <a:ea typeface="Open Sans" panose="020B0606030504020204" pitchFamily="34" charset="0"/>
                <a:cs typeface="Open Sans" panose="020B0606030504020204" pitchFamily="34" charset="0"/>
              </a:rPr>
              <a:t>realtime</a:t>
            </a:r>
            <a:r>
              <a:rPr lang="en-US" dirty="0">
                <a:latin typeface="Open Sans" panose="020B0606030504020204" pitchFamily="34" charset="0"/>
                <a:ea typeface="Open Sans" panose="020B0606030504020204" pitchFamily="34" charset="0"/>
                <a:cs typeface="Open Sans" panose="020B0606030504020204" pitchFamily="34" charset="0"/>
              </a:rPr>
              <a:t> data from database</a:t>
            </a:r>
            <a:r>
              <a:rPr lang="id-ID" dirty="0">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2">
            <a:extLst>
              <a:ext uri="{FF2B5EF4-FFF2-40B4-BE49-F238E27FC236}">
                <a16:creationId xmlns:a16="http://schemas.microsoft.com/office/drawing/2014/main" id="{EEFC082F-C547-B2CD-689F-3FCF7C026E49}"/>
              </a:ext>
            </a:extLst>
          </p:cNvPr>
          <p:cNvSpPr>
            <a:spLocks noGrp="1"/>
          </p:cNvSpPr>
          <p:nvPr>
            <p:ph type="title"/>
          </p:nvPr>
        </p:nvSpPr>
        <p:spPr/>
        <p:txBody>
          <a:bodyPr/>
          <a:lstStyle/>
          <a:p>
            <a:r>
              <a:rPr lang="en-US" dirty="0"/>
              <a:t>Connect MySQL Database with Python</a:t>
            </a:r>
          </a:p>
        </p:txBody>
      </p:sp>
      <p:pic>
        <p:nvPicPr>
          <p:cNvPr id="5" name="Picture 4">
            <a:extLst>
              <a:ext uri="{FF2B5EF4-FFF2-40B4-BE49-F238E27FC236}">
                <a16:creationId xmlns:a16="http://schemas.microsoft.com/office/drawing/2014/main" id="{7DF08C3C-8E4A-3090-18CB-E756A6021055}"/>
              </a:ext>
            </a:extLst>
          </p:cNvPr>
          <p:cNvPicPr>
            <a:picLocks noChangeAspect="1"/>
          </p:cNvPicPr>
          <p:nvPr/>
        </p:nvPicPr>
        <p:blipFill rotWithShape="1">
          <a:blip r:embed="rId2"/>
          <a:srcRect t="2335" b="2335"/>
          <a:stretch/>
        </p:blipFill>
        <p:spPr>
          <a:xfrm>
            <a:off x="4193382" y="1309232"/>
            <a:ext cx="4950618" cy="2525035"/>
          </a:xfrm>
          <a:prstGeom prst="rect">
            <a:avLst/>
          </a:prstGeom>
        </p:spPr>
      </p:pic>
    </p:spTree>
    <p:extLst>
      <p:ext uri="{BB962C8B-B14F-4D97-AF65-F5344CB8AC3E}">
        <p14:creationId xmlns:p14="http://schemas.microsoft.com/office/powerpoint/2010/main" val="31653157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3B5A45-530C-DCB8-0B6C-FD82780F8A15}"/>
              </a:ext>
            </a:extLst>
          </p:cNvPr>
          <p:cNvSpPr>
            <a:spLocks noGrp="1"/>
          </p:cNvSpPr>
          <p:nvPr>
            <p:ph type="body" idx="1"/>
          </p:nvPr>
        </p:nvSpPr>
        <p:spPr>
          <a:xfrm>
            <a:off x="402320" y="984620"/>
            <a:ext cx="8029704" cy="3605400"/>
          </a:xfrm>
        </p:spPr>
        <p:txBody>
          <a:bodyPr/>
          <a:lstStyle/>
          <a:p>
            <a:pPr marL="152400" indent="0">
              <a:buNone/>
            </a:pPr>
            <a:r>
              <a:rPr lang="en-US" dirty="0"/>
              <a:t>We use </a:t>
            </a:r>
            <a:r>
              <a:rPr lang="id-ID" dirty="0" err="1"/>
              <a:t>Flask</a:t>
            </a:r>
            <a:r>
              <a:rPr lang="id-ID" dirty="0"/>
              <a:t> </a:t>
            </a:r>
            <a:r>
              <a:rPr lang="en-US" dirty="0"/>
              <a:t>as an</a:t>
            </a:r>
            <a:r>
              <a:rPr lang="id-ID" dirty="0"/>
              <a:t> </a:t>
            </a:r>
            <a:r>
              <a:rPr lang="id-ID" dirty="0" err="1"/>
              <a:t>interface</a:t>
            </a:r>
            <a:r>
              <a:rPr lang="id-ID" dirty="0"/>
              <a:t> </a:t>
            </a:r>
            <a:r>
              <a:rPr lang="en-US" dirty="0"/>
              <a:t>with another application</a:t>
            </a:r>
            <a:r>
              <a:rPr lang="id-ID" dirty="0"/>
              <a:t>. </a:t>
            </a:r>
            <a:r>
              <a:rPr lang="en-US" dirty="0"/>
              <a:t>You can try using Flask Application on this file</a:t>
            </a:r>
            <a:r>
              <a:rPr lang="id-ID" dirty="0"/>
              <a:t>:</a:t>
            </a:r>
          </a:p>
          <a:p>
            <a:pPr marL="152400" indent="0">
              <a:buNone/>
            </a:pPr>
            <a:endParaRPr lang="id-ID" dirty="0"/>
          </a:p>
          <a:p>
            <a:pPr marL="152400" indent="0">
              <a:buNone/>
            </a:pPr>
            <a:r>
              <a:rPr lang="en-US" sz="800" dirty="0"/>
              <a:t>Module 3 - Machine Learning Deployment\resources\Code Samples\Flask Integration\app.py</a:t>
            </a:r>
            <a:endParaRPr lang="id-ID" sz="800" dirty="0"/>
          </a:p>
          <a:p>
            <a:pPr marL="152400" indent="0">
              <a:buNone/>
            </a:pPr>
            <a:endParaRPr lang="id-ID" dirty="0"/>
          </a:p>
          <a:p>
            <a:pPr marL="152400" indent="0">
              <a:buNone/>
            </a:pPr>
            <a:endParaRPr lang="en-US" dirty="0"/>
          </a:p>
        </p:txBody>
      </p:sp>
      <p:sp>
        <p:nvSpPr>
          <p:cNvPr id="3" name="Title 2">
            <a:extLst>
              <a:ext uri="{FF2B5EF4-FFF2-40B4-BE49-F238E27FC236}">
                <a16:creationId xmlns:a16="http://schemas.microsoft.com/office/drawing/2014/main" id="{5FF0700C-4E77-DCA5-43F6-25E754AA8304}"/>
              </a:ext>
            </a:extLst>
          </p:cNvPr>
          <p:cNvSpPr>
            <a:spLocks noGrp="1"/>
          </p:cNvSpPr>
          <p:nvPr>
            <p:ph type="title"/>
          </p:nvPr>
        </p:nvSpPr>
        <p:spPr/>
        <p:txBody>
          <a:bodyPr/>
          <a:lstStyle/>
          <a:p>
            <a:r>
              <a:rPr lang="en-US" dirty="0"/>
              <a:t>Integration with Flask</a:t>
            </a:r>
          </a:p>
        </p:txBody>
      </p:sp>
      <p:pic>
        <p:nvPicPr>
          <p:cNvPr id="5" name="Picture 4">
            <a:extLst>
              <a:ext uri="{FF2B5EF4-FFF2-40B4-BE49-F238E27FC236}">
                <a16:creationId xmlns:a16="http://schemas.microsoft.com/office/drawing/2014/main" id="{398FBEF3-A091-7C44-DD8D-CA22CA97A986}"/>
              </a:ext>
            </a:extLst>
          </p:cNvPr>
          <p:cNvPicPr>
            <a:picLocks noChangeAspect="1"/>
          </p:cNvPicPr>
          <p:nvPr/>
        </p:nvPicPr>
        <p:blipFill>
          <a:blip r:embed="rId2"/>
          <a:srcRect/>
          <a:stretch/>
        </p:blipFill>
        <p:spPr>
          <a:xfrm>
            <a:off x="635195" y="1866985"/>
            <a:ext cx="4555836" cy="2142147"/>
          </a:xfrm>
          <a:prstGeom prst="rect">
            <a:avLst/>
          </a:prstGeom>
        </p:spPr>
      </p:pic>
    </p:spTree>
    <p:extLst>
      <p:ext uri="{BB962C8B-B14F-4D97-AF65-F5344CB8AC3E}">
        <p14:creationId xmlns:p14="http://schemas.microsoft.com/office/powerpoint/2010/main" val="9842952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6C484C-AC3B-2040-D279-1F50A7A01406}"/>
              </a:ext>
            </a:extLst>
          </p:cNvPr>
          <p:cNvSpPr>
            <a:spLocks noGrp="1"/>
          </p:cNvSpPr>
          <p:nvPr>
            <p:ph type="body" idx="1"/>
          </p:nvPr>
        </p:nvSpPr>
        <p:spPr/>
        <p:txBody>
          <a:bodyPr/>
          <a:lstStyle/>
          <a:p>
            <a:pPr marL="152400" indent="0">
              <a:buNone/>
            </a:pPr>
            <a:r>
              <a:rPr lang="en-US" dirty="0"/>
              <a:t>To try</a:t>
            </a:r>
            <a:r>
              <a:rPr lang="id-ID" dirty="0"/>
              <a:t> </a:t>
            </a:r>
            <a:r>
              <a:rPr lang="id-ID" dirty="0" err="1"/>
              <a:t>Flask</a:t>
            </a:r>
            <a:r>
              <a:rPr lang="en-US" dirty="0"/>
              <a:t> </a:t>
            </a:r>
            <a:r>
              <a:rPr lang="en-US" dirty="0" err="1"/>
              <a:t>inegration</a:t>
            </a:r>
            <a:r>
              <a:rPr lang="id-ID" dirty="0"/>
              <a:t>, </a:t>
            </a:r>
            <a:r>
              <a:rPr lang="en-US" dirty="0"/>
              <a:t>you can use </a:t>
            </a:r>
            <a:r>
              <a:rPr lang="id-ID" b="1" dirty="0" err="1"/>
              <a:t>Postman</a:t>
            </a:r>
            <a:r>
              <a:rPr lang="id-ID" dirty="0"/>
              <a:t>, </a:t>
            </a:r>
            <a:r>
              <a:rPr lang="en-US" dirty="0"/>
              <a:t>or</a:t>
            </a:r>
            <a:r>
              <a:rPr lang="id-ID" dirty="0"/>
              <a:t> </a:t>
            </a:r>
            <a:r>
              <a:rPr lang="id-ID" b="1" dirty="0"/>
              <a:t>Google </a:t>
            </a:r>
            <a:r>
              <a:rPr lang="id-ID" b="1" dirty="0" err="1"/>
              <a:t>Chrome</a:t>
            </a:r>
            <a:r>
              <a:rPr lang="id-ID" dirty="0"/>
              <a:t>. </a:t>
            </a:r>
            <a:r>
              <a:rPr lang="en-US" dirty="0"/>
              <a:t>Run</a:t>
            </a:r>
            <a:r>
              <a:rPr lang="id-ID" dirty="0"/>
              <a:t> app.py, </a:t>
            </a:r>
            <a:r>
              <a:rPr lang="en-US" dirty="0"/>
              <a:t>then open this </a:t>
            </a:r>
            <a:r>
              <a:rPr lang="en-US" dirty="0" err="1"/>
              <a:t>url</a:t>
            </a:r>
            <a:r>
              <a:rPr lang="en-US" dirty="0"/>
              <a:t> with Postman or Google Chrome</a:t>
            </a:r>
            <a:r>
              <a:rPr lang="id-ID" dirty="0"/>
              <a:t>:</a:t>
            </a:r>
          </a:p>
          <a:p>
            <a:pPr marL="152400" indent="0">
              <a:buNone/>
            </a:pPr>
            <a:endParaRPr lang="id-ID" dirty="0"/>
          </a:p>
          <a:p>
            <a:pPr marL="323850" indent="-171450">
              <a:buFont typeface="Arial" panose="020B0604020202020204" pitchFamily="34" charset="0"/>
              <a:buChar char="•"/>
            </a:pPr>
            <a:r>
              <a:rPr lang="id-ID" dirty="0">
                <a:hlinkClick r:id="rId2"/>
              </a:rPr>
              <a:t>http://localhost:5002/</a:t>
            </a:r>
            <a:endParaRPr lang="id-ID" dirty="0"/>
          </a:p>
          <a:p>
            <a:pPr marL="152400" indent="0">
              <a:buNone/>
            </a:pPr>
            <a:endParaRPr lang="id-ID" dirty="0"/>
          </a:p>
          <a:p>
            <a:pPr marL="152400" indent="0">
              <a:buNone/>
            </a:pPr>
            <a:r>
              <a:rPr lang="en-US" dirty="0"/>
              <a:t>The result will be like this:</a:t>
            </a:r>
          </a:p>
        </p:txBody>
      </p:sp>
      <p:sp>
        <p:nvSpPr>
          <p:cNvPr id="3" name="Title 2">
            <a:extLst>
              <a:ext uri="{FF2B5EF4-FFF2-40B4-BE49-F238E27FC236}">
                <a16:creationId xmlns:a16="http://schemas.microsoft.com/office/drawing/2014/main" id="{EF902797-F495-9DFB-87B9-0DE3CEFB97D7}"/>
              </a:ext>
            </a:extLst>
          </p:cNvPr>
          <p:cNvSpPr>
            <a:spLocks noGrp="1"/>
          </p:cNvSpPr>
          <p:nvPr>
            <p:ph type="title"/>
          </p:nvPr>
        </p:nvSpPr>
        <p:spPr/>
        <p:txBody>
          <a:bodyPr/>
          <a:lstStyle/>
          <a:p>
            <a:r>
              <a:rPr lang="en-US" dirty="0"/>
              <a:t>Integration with Flask</a:t>
            </a:r>
          </a:p>
        </p:txBody>
      </p:sp>
      <p:pic>
        <p:nvPicPr>
          <p:cNvPr id="5" name="Picture 4">
            <a:extLst>
              <a:ext uri="{FF2B5EF4-FFF2-40B4-BE49-F238E27FC236}">
                <a16:creationId xmlns:a16="http://schemas.microsoft.com/office/drawing/2014/main" id="{44EDE4BA-EE64-8200-7A66-30449E7BAAB4}"/>
              </a:ext>
            </a:extLst>
          </p:cNvPr>
          <p:cNvPicPr>
            <a:picLocks noChangeAspect="1"/>
          </p:cNvPicPr>
          <p:nvPr/>
        </p:nvPicPr>
        <p:blipFill>
          <a:blip r:embed="rId3"/>
          <a:stretch>
            <a:fillRect/>
          </a:stretch>
        </p:blipFill>
        <p:spPr>
          <a:xfrm>
            <a:off x="627842" y="2676630"/>
            <a:ext cx="4020111" cy="1619476"/>
          </a:xfrm>
          <a:prstGeom prst="rect">
            <a:avLst/>
          </a:prstGeom>
        </p:spPr>
      </p:pic>
      <p:pic>
        <p:nvPicPr>
          <p:cNvPr id="6" name="Picture 5">
            <a:extLst>
              <a:ext uri="{FF2B5EF4-FFF2-40B4-BE49-F238E27FC236}">
                <a16:creationId xmlns:a16="http://schemas.microsoft.com/office/drawing/2014/main" id="{94D28A26-EFE3-2610-3EB7-C2821F6CD01D}"/>
              </a:ext>
            </a:extLst>
          </p:cNvPr>
          <p:cNvPicPr>
            <a:picLocks noChangeAspect="1"/>
          </p:cNvPicPr>
          <p:nvPr/>
        </p:nvPicPr>
        <p:blipFill>
          <a:blip r:embed="rId4"/>
          <a:stretch>
            <a:fillRect/>
          </a:stretch>
        </p:blipFill>
        <p:spPr>
          <a:xfrm>
            <a:off x="4873475" y="2676630"/>
            <a:ext cx="3922495" cy="1619475"/>
          </a:xfrm>
          <a:prstGeom prst="rect">
            <a:avLst/>
          </a:prstGeom>
        </p:spPr>
      </p:pic>
      <p:pic>
        <p:nvPicPr>
          <p:cNvPr id="1026" name="Picture 2" descr="Google Chrome - Wikipedia bahasa Indonesia, ensiklopedia bebas">
            <a:extLst>
              <a:ext uri="{FF2B5EF4-FFF2-40B4-BE49-F238E27FC236}">
                <a16:creationId xmlns:a16="http://schemas.microsoft.com/office/drawing/2014/main" id="{AA812233-AB20-4472-BFAC-99C9167126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1585" y="2399890"/>
            <a:ext cx="553480" cy="5534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Tサービスの開発に便利なPostman | 東京都渋谷区のシステム開発・アプリ開発とサーバー構築保守運用会社">
            <a:extLst>
              <a:ext uri="{FF2B5EF4-FFF2-40B4-BE49-F238E27FC236}">
                <a16:creationId xmlns:a16="http://schemas.microsoft.com/office/drawing/2014/main" id="{A8937D56-BF6B-A279-F35F-072CF3DE4D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21192" y="2382715"/>
            <a:ext cx="553481" cy="553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1767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F6FD9C-BED1-E4C0-A822-900DCE0AB88D}"/>
              </a:ext>
            </a:extLst>
          </p:cNvPr>
          <p:cNvSpPr>
            <a:spLocks noGrp="1"/>
          </p:cNvSpPr>
          <p:nvPr>
            <p:ph type="body" idx="1"/>
          </p:nvPr>
        </p:nvSpPr>
        <p:spPr/>
        <p:txBody>
          <a:bodyPr/>
          <a:lstStyle/>
          <a:p>
            <a:pPr marL="152400" indent="0">
              <a:buNone/>
            </a:pPr>
            <a:r>
              <a:rPr lang="en-US" dirty="0"/>
              <a:t>Module 3 - Machine Learning Deployment\resources\Code Samples\Efficiency Calculation\app.py</a:t>
            </a:r>
          </a:p>
        </p:txBody>
      </p:sp>
      <p:sp>
        <p:nvSpPr>
          <p:cNvPr id="3" name="Title 2">
            <a:extLst>
              <a:ext uri="{FF2B5EF4-FFF2-40B4-BE49-F238E27FC236}">
                <a16:creationId xmlns:a16="http://schemas.microsoft.com/office/drawing/2014/main" id="{86917429-4D26-FFFB-D89F-C0010FA604B7}"/>
              </a:ext>
            </a:extLst>
          </p:cNvPr>
          <p:cNvSpPr>
            <a:spLocks noGrp="1"/>
          </p:cNvSpPr>
          <p:nvPr>
            <p:ph type="title"/>
          </p:nvPr>
        </p:nvSpPr>
        <p:spPr/>
        <p:txBody>
          <a:bodyPr/>
          <a:lstStyle/>
          <a:p>
            <a:r>
              <a:rPr lang="en-US" dirty="0"/>
              <a:t>Integrate ML Application with Flask</a:t>
            </a:r>
          </a:p>
        </p:txBody>
      </p:sp>
      <p:pic>
        <p:nvPicPr>
          <p:cNvPr id="5" name="Picture 4">
            <a:extLst>
              <a:ext uri="{FF2B5EF4-FFF2-40B4-BE49-F238E27FC236}">
                <a16:creationId xmlns:a16="http://schemas.microsoft.com/office/drawing/2014/main" id="{53E7F202-F5FD-68A3-8A97-B63F4AF29437}"/>
              </a:ext>
            </a:extLst>
          </p:cNvPr>
          <p:cNvPicPr>
            <a:picLocks noChangeAspect="1"/>
          </p:cNvPicPr>
          <p:nvPr/>
        </p:nvPicPr>
        <p:blipFill>
          <a:blip r:embed="rId2"/>
          <a:stretch>
            <a:fillRect/>
          </a:stretch>
        </p:blipFill>
        <p:spPr>
          <a:xfrm>
            <a:off x="625395" y="1472831"/>
            <a:ext cx="5251894" cy="2768478"/>
          </a:xfrm>
          <a:prstGeom prst="rect">
            <a:avLst/>
          </a:prstGeom>
        </p:spPr>
      </p:pic>
    </p:spTree>
    <p:extLst>
      <p:ext uri="{BB962C8B-B14F-4D97-AF65-F5344CB8AC3E}">
        <p14:creationId xmlns:p14="http://schemas.microsoft.com/office/powerpoint/2010/main" val="3739584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PR Consulting by Slidesgo">
  <a:themeElements>
    <a:clrScheme name="Custom 20">
      <a:dk1>
        <a:srgbClr val="272753"/>
      </a:dk1>
      <a:lt1>
        <a:srgbClr val="EFF0F5"/>
      </a:lt1>
      <a:dk2>
        <a:srgbClr val="FFB52F"/>
      </a:dk2>
      <a:lt2>
        <a:srgbClr val="FF0000"/>
      </a:lt2>
      <a:accent1>
        <a:srgbClr val="FF0000"/>
      </a:accent1>
      <a:accent2>
        <a:srgbClr val="CACDCF"/>
      </a:accent2>
      <a:accent3>
        <a:srgbClr val="1D1848"/>
      </a:accent3>
      <a:accent4>
        <a:srgbClr val="FFFFFF"/>
      </a:accent4>
      <a:accent5>
        <a:srgbClr val="25408F"/>
      </a:accent5>
      <a:accent6>
        <a:srgbClr val="FF6566"/>
      </a:accent6>
      <a:hlink>
        <a:srgbClr val="2727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3819</TotalTime>
  <Words>792</Words>
  <Application>Microsoft Office PowerPoint</Application>
  <PresentationFormat>On-screen Show (16:9)</PresentationFormat>
  <Paragraphs>80</Paragraphs>
  <Slides>15</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6" baseType="lpstr">
      <vt:lpstr>Open Sans</vt:lpstr>
      <vt:lpstr>Fjalla One</vt:lpstr>
      <vt:lpstr>Oswald SemiBold</vt:lpstr>
      <vt:lpstr>Roboto</vt:lpstr>
      <vt:lpstr>Arial</vt:lpstr>
      <vt:lpstr>Roboto Condensed Light</vt:lpstr>
      <vt:lpstr>Consolas</vt:lpstr>
      <vt:lpstr>Courier New</vt:lpstr>
      <vt:lpstr>Livvic</vt:lpstr>
      <vt:lpstr>PR Consulting by Slidesgo</vt:lpstr>
      <vt:lpstr>Worksheet</vt:lpstr>
      <vt:lpstr>Machine Learning Deployment and Integration on Linux Server</vt:lpstr>
      <vt:lpstr>TOPICS</vt:lpstr>
      <vt:lpstr>Prerequisite</vt:lpstr>
      <vt:lpstr>Database Preparation</vt:lpstr>
      <vt:lpstr>Connect MySQL Database with Python</vt:lpstr>
      <vt:lpstr>Connect MySQL Database with Python</vt:lpstr>
      <vt:lpstr>Integration with Flask</vt:lpstr>
      <vt:lpstr>Integration with Flask</vt:lpstr>
      <vt:lpstr>Integrate ML Application with Flask</vt:lpstr>
      <vt:lpstr>Containerization with Docker</vt:lpstr>
      <vt:lpstr>Containerization with Docker</vt:lpstr>
      <vt:lpstr>Containerization with Docker</vt:lpstr>
      <vt:lpstr>Containerization with Docker</vt:lpstr>
      <vt:lpstr>ML Apps Testing after Integrated with Docker and Database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kick-off Roll Out SOKET 2022-2023</dc:title>
  <dc:creator>Irsan Taufik</dc:creator>
  <cp:lastModifiedBy>Ichsan Pratama</cp:lastModifiedBy>
  <cp:revision>516</cp:revision>
  <cp:lastPrinted>2023-02-22T10:45:23Z</cp:lastPrinted>
  <dcterms:created xsi:type="dcterms:W3CDTF">2023-02-22T10:45:23Z</dcterms:created>
  <dcterms:modified xsi:type="dcterms:W3CDTF">2023-12-17T04:26:30Z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