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3" r:id="rId3"/>
    <p:sldId id="294" r:id="rId4"/>
    <p:sldId id="295" r:id="rId5"/>
    <p:sldId id="291" r:id="rId6"/>
    <p:sldId id="292" r:id="rId7"/>
    <p:sldId id="296" r:id="rId8"/>
    <p:sldId id="278" r:id="rId9"/>
    <p:sldId id="299" r:id="rId10"/>
    <p:sldId id="300" r:id="rId11"/>
    <p:sldId id="301" r:id="rId12"/>
    <p:sldId id="302" r:id="rId13"/>
    <p:sldId id="303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osch J." initials="JJ" lastIdx="10" clrIdx="0">
    <p:extLst>
      <p:ext uri="{19B8F6BF-5375-455C-9EA6-DF929625EA0E}">
        <p15:presenceInfo xmlns:p15="http://schemas.microsoft.com/office/powerpoint/2012/main" userId="9196c6fe87e4d5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FA8214"/>
    <a:srgbClr val="50AAE6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825" autoAdjust="0"/>
  </p:normalViewPr>
  <p:slideViewPr>
    <p:cSldViewPr>
      <p:cViewPr varScale="1">
        <p:scale>
          <a:sx n="92" d="100"/>
          <a:sy n="92" d="100"/>
        </p:scale>
        <p:origin x="190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639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7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6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67A72A-DB5D-4F56-8EC2-CA1C05C6F54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89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D536E53E-1A20-40D5-A78F-0F68FE120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4" y="3662674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6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4" y="3289401"/>
            <a:ext cx="61304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ARCHITECTURE-DRIVEN</a:t>
            </a:r>
            <a: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  <a:t> REQUIREMENTS ENGINEERING</a:t>
            </a:r>
            <a:br>
              <a:rPr lang="de-DE" sz="1000" baseline="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INSTITUT FÜR PROGRAMMSTRUKTUREN UND DATENORGANISATION, FAKULTÄT FÜR INFORMATIK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6" y="6497640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7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4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4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333377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4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5436097" y="6453188"/>
            <a:ext cx="331261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sz="900" noProof="0" dirty="0">
                <a:latin typeface="Arial" pitchFamily="34" charset="0"/>
              </a:rPr>
              <a:t>Architecture-</a:t>
            </a:r>
            <a:r>
              <a:rPr lang="de-DE" sz="900" noProof="0" dirty="0" err="1">
                <a:latin typeface="Arial" pitchFamily="34" charset="0"/>
              </a:rPr>
              <a:t>driven</a:t>
            </a:r>
            <a:r>
              <a:rPr lang="de-DE" sz="900" baseline="0" noProof="0" dirty="0">
                <a:latin typeface="Arial" pitchFamily="34" charset="0"/>
              </a:rPr>
              <a:t> </a:t>
            </a:r>
            <a:r>
              <a:rPr lang="de-DE" sz="900" baseline="0" noProof="0" dirty="0" err="1">
                <a:latin typeface="Arial" pitchFamily="34" charset="0"/>
              </a:rPr>
              <a:t>Requirements</a:t>
            </a:r>
            <a:r>
              <a:rPr lang="de-DE" sz="900" baseline="0" noProof="0" dirty="0">
                <a:latin typeface="Arial" pitchFamily="34" charset="0"/>
              </a:rPr>
              <a:t> Engineering</a:t>
            </a:r>
            <a:br>
              <a:rPr lang="de-DE" sz="900" noProof="0" dirty="0">
                <a:latin typeface="Arial" pitchFamily="34" charset="0"/>
              </a:rPr>
            </a:br>
            <a:r>
              <a:rPr lang="de-DE" sz="900" noProof="0" dirty="0">
                <a:latin typeface="Arial" pitchFamily="34" charset="0"/>
              </a:rPr>
              <a:t>Institut für Programmstrukturen und Datenorganisation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6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6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1077C92-48DE-43A2-BF22-C1A5F238D5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2275" y="6434500"/>
            <a:ext cx="4031853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de-DE" sz="900" dirty="0"/>
              <a:t>Jan-Philipp Jägers: Iterative Abschätzung von Performance-Modellparametern unter Berücksichtigung von parametrischen Abhängigkeiten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79512" y="1412877"/>
            <a:ext cx="8856984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400" b="1" dirty="0">
                <a:solidFill>
                  <a:schemeClr val="tx2"/>
                </a:solidFill>
              </a:rPr>
              <a:t>Iterative Abschätzung von Performance-Modellparametern unter Berücksichtigung von parametrischen Abhängigkeiten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2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3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chemeClr val="tx2"/>
                </a:solidFill>
              </a:rPr>
              <a:t>Code Review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>
                <a:solidFill>
                  <a:schemeClr val="tx2"/>
                </a:solidFill>
              </a:rPr>
              <a:t>Student: Jan-Philipp Jägers, Betreuerin: </a:t>
            </a:r>
            <a:r>
              <a:rPr lang="de-DE" altLang="de-DE" sz="1600" b="1" dirty="0" err="1">
                <a:solidFill>
                  <a:schemeClr val="tx2"/>
                </a:solidFill>
              </a:rPr>
              <a:t>Manar</a:t>
            </a:r>
            <a:r>
              <a:rPr lang="de-DE" altLang="de-DE" sz="1600" b="1" dirty="0">
                <a:solidFill>
                  <a:schemeClr val="tx2"/>
                </a:solidFill>
              </a:rPr>
              <a:t> </a:t>
            </a:r>
            <a:r>
              <a:rPr lang="de-DE" altLang="de-DE" sz="1600" b="1" dirty="0" err="1">
                <a:solidFill>
                  <a:schemeClr val="tx2"/>
                </a:solidFill>
              </a:rPr>
              <a:t>Mazkatli</a:t>
            </a:r>
            <a:endParaRPr lang="de-DE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Schnittstellen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grpSp>
        <p:nvGrpSpPr>
          <p:cNvPr id="5271" name="Gruppieren 5270">
            <a:extLst>
              <a:ext uri="{FF2B5EF4-FFF2-40B4-BE49-F238E27FC236}">
                <a16:creationId xmlns:a16="http://schemas.microsoft.com/office/drawing/2014/main" id="{AA3F4B71-1E7F-4587-AFC2-54F6291D126A}"/>
              </a:ext>
            </a:extLst>
          </p:cNvPr>
          <p:cNvGrpSpPr>
            <a:grpSpLocks noChangeAspect="1"/>
          </p:cNvGrpSpPr>
          <p:nvPr/>
        </p:nvGrpSpPr>
        <p:grpSpPr>
          <a:xfrm>
            <a:off x="583981" y="1013179"/>
            <a:ext cx="7418567" cy="4831642"/>
            <a:chOff x="2540000" y="2540000"/>
            <a:chExt cx="5781675" cy="3765550"/>
          </a:xfrm>
        </p:grpSpPr>
        <p:sp>
          <p:nvSpPr>
            <p:cNvPr id="5071" name="Rectangle 7">
              <a:extLst>
                <a:ext uri="{FF2B5EF4-FFF2-40B4-BE49-F238E27FC236}">
                  <a16:creationId xmlns:a16="http://schemas.microsoft.com/office/drawing/2014/main" id="{3AED3603-D23D-49CF-8FFF-2149439F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00" y="2540000"/>
              <a:ext cx="5781675" cy="3765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2" name="Freeform 8">
              <a:extLst>
                <a:ext uri="{FF2B5EF4-FFF2-40B4-BE49-F238E27FC236}">
                  <a16:creationId xmlns:a16="http://schemas.microsoft.com/office/drawing/2014/main" id="{B6CB26F8-4A76-42BB-9D92-8C3E35677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043238"/>
              <a:ext cx="2493963" cy="185738"/>
            </a:xfrm>
            <a:custGeom>
              <a:avLst/>
              <a:gdLst>
                <a:gd name="T0" fmla="*/ 0 w 12581"/>
                <a:gd name="T1" fmla="*/ 935 h 935"/>
                <a:gd name="T2" fmla="*/ 0 w 12581"/>
                <a:gd name="T3" fmla="*/ 0 h 935"/>
                <a:gd name="T4" fmla="*/ 12581 w 12581"/>
                <a:gd name="T5" fmla="*/ 0 h 935"/>
                <a:gd name="T6" fmla="*/ 12581 w 12581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1" h="935">
                  <a:moveTo>
                    <a:pt x="0" y="935"/>
                  </a:moveTo>
                  <a:lnTo>
                    <a:pt x="0" y="0"/>
                  </a:lnTo>
                  <a:lnTo>
                    <a:pt x="12581" y="0"/>
                  </a:lnTo>
                  <a:lnTo>
                    <a:pt x="12581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3" name="Rectangle 9">
              <a:extLst>
                <a:ext uri="{FF2B5EF4-FFF2-40B4-BE49-F238E27FC236}">
                  <a16:creationId xmlns:a16="http://schemas.microsoft.com/office/drawing/2014/main" id="{1E6F1C77-C2BD-41F1-999A-B51514F0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3227388"/>
              <a:ext cx="2493963" cy="185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4" name="Freeform 10">
              <a:extLst>
                <a:ext uri="{FF2B5EF4-FFF2-40B4-BE49-F238E27FC236}">
                  <a16:creationId xmlns:a16="http://schemas.microsoft.com/office/drawing/2014/main" id="{759E2CF7-EC6B-4080-92F3-F656F77D7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228975"/>
              <a:ext cx="2493963" cy="184150"/>
            </a:xfrm>
            <a:custGeom>
              <a:avLst/>
              <a:gdLst>
                <a:gd name="T0" fmla="*/ 0 w 12581"/>
                <a:gd name="T1" fmla="*/ 0 h 934"/>
                <a:gd name="T2" fmla="*/ 0 w 12581"/>
                <a:gd name="T3" fmla="*/ 934 h 934"/>
                <a:gd name="T4" fmla="*/ 12581 w 12581"/>
                <a:gd name="T5" fmla="*/ 934 h 934"/>
                <a:gd name="T6" fmla="*/ 12581 w 12581"/>
                <a:gd name="T7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1" h="934">
                  <a:moveTo>
                    <a:pt x="0" y="0"/>
                  </a:moveTo>
                  <a:lnTo>
                    <a:pt x="0" y="934"/>
                  </a:lnTo>
                  <a:lnTo>
                    <a:pt x="12581" y="934"/>
                  </a:lnTo>
                  <a:lnTo>
                    <a:pt x="12581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5" name="Line 11">
              <a:extLst>
                <a:ext uri="{FF2B5EF4-FFF2-40B4-BE49-F238E27FC236}">
                  <a16:creationId xmlns:a16="http://schemas.microsoft.com/office/drawing/2014/main" id="{10632FC6-DA01-44D7-8CA7-C43613A83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3228975"/>
              <a:ext cx="24939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6" name="Freeform 12">
              <a:extLst>
                <a:ext uri="{FF2B5EF4-FFF2-40B4-BE49-F238E27FC236}">
                  <a16:creationId xmlns:a16="http://schemas.microsoft.com/office/drawing/2014/main" id="{767A2098-579D-420F-AA22-8A2F4DDA1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7913" y="3130550"/>
              <a:ext cx="31750" cy="28575"/>
            </a:xfrm>
            <a:custGeom>
              <a:avLst/>
              <a:gdLst>
                <a:gd name="T0" fmla="*/ 88 w 156"/>
                <a:gd name="T1" fmla="*/ 52 h 145"/>
                <a:gd name="T2" fmla="*/ 156 w 156"/>
                <a:gd name="T3" fmla="*/ 0 h 145"/>
                <a:gd name="T4" fmla="*/ 156 w 156"/>
                <a:gd name="T5" fmla="*/ 37 h 145"/>
                <a:gd name="T6" fmla="*/ 111 w 156"/>
                <a:gd name="T7" fmla="*/ 72 h 145"/>
                <a:gd name="T8" fmla="*/ 156 w 156"/>
                <a:gd name="T9" fmla="*/ 107 h 145"/>
                <a:gd name="T10" fmla="*/ 156 w 156"/>
                <a:gd name="T11" fmla="*/ 145 h 145"/>
                <a:gd name="T12" fmla="*/ 88 w 156"/>
                <a:gd name="T13" fmla="*/ 92 h 145"/>
                <a:gd name="T14" fmla="*/ 88 w 156"/>
                <a:gd name="T15" fmla="*/ 52 h 145"/>
                <a:gd name="T16" fmla="*/ 0 w 156"/>
                <a:gd name="T17" fmla="*/ 52 h 145"/>
                <a:gd name="T18" fmla="*/ 68 w 156"/>
                <a:gd name="T19" fmla="*/ 0 h 145"/>
                <a:gd name="T20" fmla="*/ 68 w 156"/>
                <a:gd name="T21" fmla="*/ 37 h 145"/>
                <a:gd name="T22" fmla="*/ 23 w 156"/>
                <a:gd name="T23" fmla="*/ 72 h 145"/>
                <a:gd name="T24" fmla="*/ 68 w 156"/>
                <a:gd name="T25" fmla="*/ 107 h 145"/>
                <a:gd name="T26" fmla="*/ 68 w 156"/>
                <a:gd name="T27" fmla="*/ 145 h 145"/>
                <a:gd name="T28" fmla="*/ 0 w 156"/>
                <a:gd name="T29" fmla="*/ 92 h 145"/>
                <a:gd name="T30" fmla="*/ 0 w 156"/>
                <a:gd name="T31" fmla="*/ 5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5">
                  <a:moveTo>
                    <a:pt x="88" y="52"/>
                  </a:moveTo>
                  <a:lnTo>
                    <a:pt x="156" y="0"/>
                  </a:lnTo>
                  <a:lnTo>
                    <a:pt x="156" y="37"/>
                  </a:lnTo>
                  <a:lnTo>
                    <a:pt x="111" y="72"/>
                  </a:lnTo>
                  <a:lnTo>
                    <a:pt x="156" y="107"/>
                  </a:lnTo>
                  <a:lnTo>
                    <a:pt x="156" y="145"/>
                  </a:lnTo>
                  <a:lnTo>
                    <a:pt x="88" y="92"/>
                  </a:lnTo>
                  <a:lnTo>
                    <a:pt x="88" y="52"/>
                  </a:lnTo>
                  <a:close/>
                  <a:moveTo>
                    <a:pt x="0" y="52"/>
                  </a:moveTo>
                  <a:lnTo>
                    <a:pt x="68" y="0"/>
                  </a:lnTo>
                  <a:lnTo>
                    <a:pt x="68" y="37"/>
                  </a:lnTo>
                  <a:lnTo>
                    <a:pt x="23" y="72"/>
                  </a:lnTo>
                  <a:lnTo>
                    <a:pt x="68" y="107"/>
                  </a:lnTo>
                  <a:lnTo>
                    <a:pt x="68" y="145"/>
                  </a:lnTo>
                  <a:lnTo>
                    <a:pt x="0" y="9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7" name="Freeform 13">
              <a:extLst>
                <a:ext uri="{FF2B5EF4-FFF2-40B4-BE49-F238E27FC236}">
                  <a16:creationId xmlns:a16="http://schemas.microsoft.com/office/drawing/2014/main" id="{2918EF36-2896-4CE8-B082-ACBF1E872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3950" y="3106738"/>
              <a:ext cx="6350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8" name="Freeform 14">
              <a:extLst>
                <a:ext uri="{FF2B5EF4-FFF2-40B4-BE49-F238E27FC236}">
                  <a16:creationId xmlns:a16="http://schemas.microsoft.com/office/drawing/2014/main" id="{93C95286-D9CE-4324-B09F-B1502E32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0" y="3122613"/>
              <a:ext cx="34925" cy="44450"/>
            </a:xfrm>
            <a:custGeom>
              <a:avLst/>
              <a:gdLst>
                <a:gd name="T0" fmla="*/ 0 w 183"/>
                <a:gd name="T1" fmla="*/ 5 h 230"/>
                <a:gd name="T2" fmla="*/ 36 w 183"/>
                <a:gd name="T3" fmla="*/ 5 h 230"/>
                <a:gd name="T4" fmla="*/ 36 w 183"/>
                <a:gd name="T5" fmla="*/ 37 h 230"/>
                <a:gd name="T6" fmla="*/ 69 w 183"/>
                <a:gd name="T7" fmla="*/ 8 h 230"/>
                <a:gd name="T8" fmla="*/ 109 w 183"/>
                <a:gd name="T9" fmla="*/ 0 h 230"/>
                <a:gd name="T10" fmla="*/ 174 w 183"/>
                <a:gd name="T11" fmla="*/ 33 h 230"/>
                <a:gd name="T12" fmla="*/ 183 w 183"/>
                <a:gd name="T13" fmla="*/ 85 h 230"/>
                <a:gd name="T14" fmla="*/ 183 w 183"/>
                <a:gd name="T15" fmla="*/ 230 h 230"/>
                <a:gd name="T16" fmla="*/ 145 w 183"/>
                <a:gd name="T17" fmla="*/ 230 h 230"/>
                <a:gd name="T18" fmla="*/ 145 w 183"/>
                <a:gd name="T19" fmla="*/ 88 h 230"/>
                <a:gd name="T20" fmla="*/ 139 w 183"/>
                <a:gd name="T21" fmla="*/ 55 h 230"/>
                <a:gd name="T22" fmla="*/ 102 w 183"/>
                <a:gd name="T23" fmla="*/ 34 h 230"/>
                <a:gd name="T24" fmla="*/ 80 w 183"/>
                <a:gd name="T25" fmla="*/ 36 h 230"/>
                <a:gd name="T26" fmla="*/ 53 w 183"/>
                <a:gd name="T27" fmla="*/ 55 h 230"/>
                <a:gd name="T28" fmla="*/ 40 w 183"/>
                <a:gd name="T29" fmla="*/ 78 h 230"/>
                <a:gd name="T30" fmla="*/ 37 w 183"/>
                <a:gd name="T31" fmla="*/ 112 h 230"/>
                <a:gd name="T32" fmla="*/ 37 w 183"/>
                <a:gd name="T33" fmla="*/ 230 h 230"/>
                <a:gd name="T34" fmla="*/ 0 w 183"/>
                <a:gd name="T35" fmla="*/ 230 h 230"/>
                <a:gd name="T36" fmla="*/ 0 w 183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3"/>
                    <a:pt x="57" y="14"/>
                    <a:pt x="69" y="8"/>
                  </a:cubicBezTo>
                  <a:cubicBezTo>
                    <a:pt x="81" y="2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3" y="63"/>
                    <a:pt x="183" y="85"/>
                  </a:cubicBezTo>
                  <a:lnTo>
                    <a:pt x="183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6" y="62"/>
                    <a:pt x="42" y="70"/>
                    <a:pt x="40" y="78"/>
                  </a:cubicBezTo>
                  <a:cubicBezTo>
                    <a:pt x="38" y="86"/>
                    <a:pt x="37" y="97"/>
                    <a:pt x="37" y="112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9" name="Freeform 15">
              <a:extLst>
                <a:ext uri="{FF2B5EF4-FFF2-40B4-BE49-F238E27FC236}">
                  <a16:creationId xmlns:a16="http://schemas.microsoft.com/office/drawing/2014/main" id="{0EF2880E-7800-4F45-88B6-349C8588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863" y="31099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0" name="Freeform 16">
              <a:extLst>
                <a:ext uri="{FF2B5EF4-FFF2-40B4-BE49-F238E27FC236}">
                  <a16:creationId xmlns:a16="http://schemas.microsoft.com/office/drawing/2014/main" id="{2636E1AB-6C1F-4258-8A56-6E14AEBD0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1263" y="3122613"/>
              <a:ext cx="41275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1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1" name="Freeform 17">
              <a:extLst>
                <a:ext uri="{FF2B5EF4-FFF2-40B4-BE49-F238E27FC236}">
                  <a16:creationId xmlns:a16="http://schemas.microsoft.com/office/drawing/2014/main" id="{811CD88C-B7CF-4535-A0EA-3A5E37346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3122613"/>
              <a:ext cx="20638" cy="44450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8 w 109"/>
                <a:gd name="T23" fmla="*/ 100 h 230"/>
                <a:gd name="T24" fmla="*/ 38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2" name="Freeform 18">
              <a:extLst>
                <a:ext uri="{FF2B5EF4-FFF2-40B4-BE49-F238E27FC236}">
                  <a16:creationId xmlns:a16="http://schemas.microsoft.com/office/drawing/2014/main" id="{8955676F-DCEF-4378-9275-52FFB23EF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875" y="3105150"/>
              <a:ext cx="20638" cy="61913"/>
            </a:xfrm>
            <a:custGeom>
              <a:avLst/>
              <a:gdLst>
                <a:gd name="T0" fmla="*/ 32 w 107"/>
                <a:gd name="T1" fmla="*/ 54 h 314"/>
                <a:gd name="T2" fmla="*/ 40 w 107"/>
                <a:gd name="T3" fmla="*/ 20 h 314"/>
                <a:gd name="T4" fmla="*/ 91 w 107"/>
                <a:gd name="T5" fmla="*/ 0 h 314"/>
                <a:gd name="T6" fmla="*/ 99 w 107"/>
                <a:gd name="T7" fmla="*/ 1 h 314"/>
                <a:gd name="T8" fmla="*/ 107 w 107"/>
                <a:gd name="T9" fmla="*/ 1 h 314"/>
                <a:gd name="T10" fmla="*/ 107 w 107"/>
                <a:gd name="T11" fmla="*/ 36 h 314"/>
                <a:gd name="T12" fmla="*/ 99 w 107"/>
                <a:gd name="T13" fmla="*/ 35 h 314"/>
                <a:gd name="T14" fmla="*/ 94 w 107"/>
                <a:gd name="T15" fmla="*/ 35 h 314"/>
                <a:gd name="T16" fmla="*/ 73 w 107"/>
                <a:gd name="T17" fmla="*/ 44 h 314"/>
                <a:gd name="T18" fmla="*/ 70 w 107"/>
                <a:gd name="T19" fmla="*/ 90 h 314"/>
                <a:gd name="T20" fmla="*/ 107 w 107"/>
                <a:gd name="T21" fmla="*/ 90 h 314"/>
                <a:gd name="T22" fmla="*/ 107 w 107"/>
                <a:gd name="T23" fmla="*/ 120 h 314"/>
                <a:gd name="T24" fmla="*/ 69 w 107"/>
                <a:gd name="T25" fmla="*/ 120 h 314"/>
                <a:gd name="T26" fmla="*/ 69 w 107"/>
                <a:gd name="T27" fmla="*/ 314 h 314"/>
                <a:gd name="T28" fmla="*/ 32 w 107"/>
                <a:gd name="T29" fmla="*/ 314 h 314"/>
                <a:gd name="T30" fmla="*/ 32 w 107"/>
                <a:gd name="T31" fmla="*/ 120 h 314"/>
                <a:gd name="T32" fmla="*/ 0 w 107"/>
                <a:gd name="T33" fmla="*/ 120 h 314"/>
                <a:gd name="T34" fmla="*/ 0 w 107"/>
                <a:gd name="T35" fmla="*/ 90 h 314"/>
                <a:gd name="T36" fmla="*/ 32 w 107"/>
                <a:gd name="T37" fmla="*/ 90 h 314"/>
                <a:gd name="T38" fmla="*/ 32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2" y="54"/>
                  </a:moveTo>
                  <a:cubicBezTo>
                    <a:pt x="32" y="39"/>
                    <a:pt x="35" y="27"/>
                    <a:pt x="40" y="20"/>
                  </a:cubicBezTo>
                  <a:cubicBezTo>
                    <a:pt x="49" y="7"/>
                    <a:pt x="66" y="0"/>
                    <a:pt x="91" y="0"/>
                  </a:cubicBezTo>
                  <a:cubicBezTo>
                    <a:pt x="93" y="0"/>
                    <a:pt x="96" y="0"/>
                    <a:pt x="99" y="1"/>
                  </a:cubicBezTo>
                  <a:cubicBezTo>
                    <a:pt x="101" y="1"/>
                    <a:pt x="104" y="1"/>
                    <a:pt x="107" y="1"/>
                  </a:cubicBezTo>
                  <a:lnTo>
                    <a:pt x="107" y="36"/>
                  </a:lnTo>
                  <a:cubicBezTo>
                    <a:pt x="103" y="36"/>
                    <a:pt x="100" y="35"/>
                    <a:pt x="99" y="35"/>
                  </a:cubicBezTo>
                  <a:cubicBezTo>
                    <a:pt x="97" y="35"/>
                    <a:pt x="95" y="35"/>
                    <a:pt x="94" y="35"/>
                  </a:cubicBezTo>
                  <a:cubicBezTo>
                    <a:pt x="82" y="35"/>
                    <a:pt x="75" y="38"/>
                    <a:pt x="73" y="44"/>
                  </a:cubicBezTo>
                  <a:cubicBezTo>
                    <a:pt x="71" y="50"/>
                    <a:pt x="70" y="65"/>
                    <a:pt x="70" y="90"/>
                  </a:cubicBezTo>
                  <a:lnTo>
                    <a:pt x="107" y="90"/>
                  </a:lnTo>
                  <a:lnTo>
                    <a:pt x="107" y="120"/>
                  </a:lnTo>
                  <a:lnTo>
                    <a:pt x="69" y="120"/>
                  </a:lnTo>
                  <a:lnTo>
                    <a:pt x="69" y="314"/>
                  </a:lnTo>
                  <a:lnTo>
                    <a:pt x="32" y="314"/>
                  </a:lnTo>
                  <a:lnTo>
                    <a:pt x="32" y="120"/>
                  </a:lnTo>
                  <a:lnTo>
                    <a:pt x="0" y="120"/>
                  </a:lnTo>
                  <a:lnTo>
                    <a:pt x="0" y="90"/>
                  </a:lnTo>
                  <a:lnTo>
                    <a:pt x="32" y="90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3" name="Freeform 19">
              <a:extLst>
                <a:ext uri="{FF2B5EF4-FFF2-40B4-BE49-F238E27FC236}">
                  <a16:creationId xmlns:a16="http://schemas.microsoft.com/office/drawing/2014/main" id="{0D41F274-028F-40EF-B574-B9C65B56B0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1275" y="3121025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7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8 h 239"/>
                <a:gd name="T68" fmla="*/ 71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7"/>
                    <a:pt x="80" y="207"/>
                  </a:cubicBezTo>
                  <a:cubicBezTo>
                    <a:pt x="94" y="207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2" y="27"/>
                    <a:pt x="39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1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4" name="Freeform 20">
              <a:extLst>
                <a:ext uri="{FF2B5EF4-FFF2-40B4-BE49-F238E27FC236}">
                  <a16:creationId xmlns:a16="http://schemas.microsoft.com/office/drawing/2014/main" id="{29497AE7-8401-44CA-849D-11C2ABA82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13" y="3121025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9 h 239"/>
                <a:gd name="T4" fmla="*/ 193 w 193"/>
                <a:gd name="T5" fmla="*/ 82 h 239"/>
                <a:gd name="T6" fmla="*/ 157 w 193"/>
                <a:gd name="T7" fmla="*/ 82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69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7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6 h 239"/>
                <a:gd name="T32" fmla="*/ 0 w 193"/>
                <a:gd name="T33" fmla="*/ 126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8" y="34"/>
                    <a:pt x="61" y="46"/>
                    <a:pt x="51" y="69"/>
                  </a:cubicBezTo>
                  <a:cubicBezTo>
                    <a:pt x="44" y="85"/>
                    <a:pt x="41" y="103"/>
                    <a:pt x="41" y="126"/>
                  </a:cubicBezTo>
                  <a:cubicBezTo>
                    <a:pt x="41" y="149"/>
                    <a:pt x="45" y="168"/>
                    <a:pt x="55" y="183"/>
                  </a:cubicBezTo>
                  <a:cubicBezTo>
                    <a:pt x="64" y="198"/>
                    <a:pt x="80" y="206"/>
                    <a:pt x="100" y="206"/>
                  </a:cubicBezTo>
                  <a:cubicBezTo>
                    <a:pt x="116" y="206"/>
                    <a:pt x="128" y="202"/>
                    <a:pt x="137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5" name="Freeform 21">
              <a:extLst>
                <a:ext uri="{FF2B5EF4-FFF2-40B4-BE49-F238E27FC236}">
                  <a16:creationId xmlns:a16="http://schemas.microsoft.com/office/drawing/2014/main" id="{984D83D3-85A0-4E0C-9BE6-1C5B531E4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1763" y="3122613"/>
              <a:ext cx="39688" cy="46038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3 w 206"/>
                <a:gd name="T15" fmla="*/ 205 h 238"/>
                <a:gd name="T16" fmla="*/ 151 w 206"/>
                <a:gd name="T17" fmla="*/ 186 h 238"/>
                <a:gd name="T18" fmla="*/ 165 w 206"/>
                <a:gd name="T19" fmla="*/ 159 h 238"/>
                <a:gd name="T20" fmla="*/ 202 w 206"/>
                <a:gd name="T21" fmla="*/ 159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3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1 h 238"/>
                <a:gd name="T46" fmla="*/ 41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4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6" y="171"/>
                    <a:pt x="57" y="185"/>
                  </a:cubicBezTo>
                  <a:cubicBezTo>
                    <a:pt x="67" y="198"/>
                    <a:pt x="82" y="205"/>
                    <a:pt x="103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2" y="169"/>
                    <a:pt x="165" y="159"/>
                  </a:cubicBezTo>
                  <a:lnTo>
                    <a:pt x="202" y="159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5"/>
                    <a:pt x="9" y="56"/>
                    <a:pt x="29" y="33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1"/>
                  </a:cubicBezTo>
                  <a:cubicBezTo>
                    <a:pt x="48" y="64"/>
                    <a:pt x="42" y="80"/>
                    <a:pt x="41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6" name="Freeform 22">
              <a:extLst>
                <a:ext uri="{FF2B5EF4-FFF2-40B4-BE49-F238E27FC236}">
                  <a16:creationId xmlns:a16="http://schemas.microsoft.com/office/drawing/2014/main" id="{84CD88BE-BE90-4F79-976A-AB47E7F123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150" y="3130550"/>
              <a:ext cx="30163" cy="28575"/>
            </a:xfrm>
            <a:custGeom>
              <a:avLst/>
              <a:gdLst>
                <a:gd name="T0" fmla="*/ 88 w 156"/>
                <a:gd name="T1" fmla="*/ 107 h 145"/>
                <a:gd name="T2" fmla="*/ 133 w 156"/>
                <a:gd name="T3" fmla="*/ 72 h 145"/>
                <a:gd name="T4" fmla="*/ 88 w 156"/>
                <a:gd name="T5" fmla="*/ 37 h 145"/>
                <a:gd name="T6" fmla="*/ 88 w 156"/>
                <a:gd name="T7" fmla="*/ 0 h 145"/>
                <a:gd name="T8" fmla="*/ 156 w 156"/>
                <a:gd name="T9" fmla="*/ 52 h 145"/>
                <a:gd name="T10" fmla="*/ 156 w 156"/>
                <a:gd name="T11" fmla="*/ 92 h 145"/>
                <a:gd name="T12" fmla="*/ 88 w 156"/>
                <a:gd name="T13" fmla="*/ 145 h 145"/>
                <a:gd name="T14" fmla="*/ 88 w 156"/>
                <a:gd name="T15" fmla="*/ 107 h 145"/>
                <a:gd name="T16" fmla="*/ 0 w 156"/>
                <a:gd name="T17" fmla="*/ 107 h 145"/>
                <a:gd name="T18" fmla="*/ 45 w 156"/>
                <a:gd name="T19" fmla="*/ 72 h 145"/>
                <a:gd name="T20" fmla="*/ 0 w 156"/>
                <a:gd name="T21" fmla="*/ 37 h 145"/>
                <a:gd name="T22" fmla="*/ 0 w 156"/>
                <a:gd name="T23" fmla="*/ 0 h 145"/>
                <a:gd name="T24" fmla="*/ 68 w 156"/>
                <a:gd name="T25" fmla="*/ 52 h 145"/>
                <a:gd name="T26" fmla="*/ 68 w 156"/>
                <a:gd name="T27" fmla="*/ 92 h 145"/>
                <a:gd name="T28" fmla="*/ 0 w 156"/>
                <a:gd name="T29" fmla="*/ 145 h 145"/>
                <a:gd name="T30" fmla="*/ 0 w 156"/>
                <a:gd name="T31" fmla="*/ 10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5">
                  <a:moveTo>
                    <a:pt x="88" y="107"/>
                  </a:moveTo>
                  <a:lnTo>
                    <a:pt x="133" y="72"/>
                  </a:lnTo>
                  <a:lnTo>
                    <a:pt x="88" y="37"/>
                  </a:lnTo>
                  <a:lnTo>
                    <a:pt x="88" y="0"/>
                  </a:lnTo>
                  <a:lnTo>
                    <a:pt x="156" y="52"/>
                  </a:lnTo>
                  <a:lnTo>
                    <a:pt x="156" y="92"/>
                  </a:lnTo>
                  <a:lnTo>
                    <a:pt x="88" y="145"/>
                  </a:lnTo>
                  <a:lnTo>
                    <a:pt x="88" y="107"/>
                  </a:lnTo>
                  <a:close/>
                  <a:moveTo>
                    <a:pt x="0" y="107"/>
                  </a:moveTo>
                  <a:lnTo>
                    <a:pt x="45" y="72"/>
                  </a:lnTo>
                  <a:lnTo>
                    <a:pt x="0" y="37"/>
                  </a:lnTo>
                  <a:lnTo>
                    <a:pt x="0" y="0"/>
                  </a:lnTo>
                  <a:lnTo>
                    <a:pt x="68" y="52"/>
                  </a:lnTo>
                  <a:lnTo>
                    <a:pt x="68" y="92"/>
                  </a:lnTo>
                  <a:lnTo>
                    <a:pt x="0" y="145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7" name="Freeform 23">
              <a:extLst>
                <a:ext uri="{FF2B5EF4-FFF2-40B4-BE49-F238E27FC236}">
                  <a16:creationId xmlns:a16="http://schemas.microsoft.com/office/drawing/2014/main" id="{3EE5E46E-6BD6-4E62-A456-FCF97B22F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2413" y="3106738"/>
              <a:ext cx="47625" cy="60325"/>
            </a:xfrm>
            <a:custGeom>
              <a:avLst/>
              <a:gdLst>
                <a:gd name="T0" fmla="*/ 118 w 239"/>
                <a:gd name="T1" fmla="*/ 131 h 309"/>
                <a:gd name="T2" fmla="*/ 159 w 239"/>
                <a:gd name="T3" fmla="*/ 123 h 309"/>
                <a:gd name="T4" fmla="*/ 182 w 239"/>
                <a:gd name="T5" fmla="*/ 81 h 309"/>
                <a:gd name="T6" fmla="*/ 158 w 239"/>
                <a:gd name="T7" fmla="*/ 41 h 309"/>
                <a:gd name="T8" fmla="*/ 116 w 239"/>
                <a:gd name="T9" fmla="*/ 35 h 309"/>
                <a:gd name="T10" fmla="*/ 41 w 239"/>
                <a:gd name="T11" fmla="*/ 35 h 309"/>
                <a:gd name="T12" fmla="*/ 41 w 239"/>
                <a:gd name="T13" fmla="*/ 131 h 309"/>
                <a:gd name="T14" fmla="*/ 118 w 239"/>
                <a:gd name="T15" fmla="*/ 131 h 309"/>
                <a:gd name="T16" fmla="*/ 132 w 239"/>
                <a:gd name="T17" fmla="*/ 273 h 309"/>
                <a:gd name="T18" fmla="*/ 187 w 239"/>
                <a:gd name="T19" fmla="*/ 251 h 309"/>
                <a:gd name="T20" fmla="*/ 197 w 239"/>
                <a:gd name="T21" fmla="*/ 217 h 309"/>
                <a:gd name="T22" fmla="*/ 167 w 239"/>
                <a:gd name="T23" fmla="*/ 171 h 309"/>
                <a:gd name="T24" fmla="*/ 125 w 239"/>
                <a:gd name="T25" fmla="*/ 164 h 309"/>
                <a:gd name="T26" fmla="*/ 41 w 239"/>
                <a:gd name="T27" fmla="*/ 164 h 309"/>
                <a:gd name="T28" fmla="*/ 41 w 239"/>
                <a:gd name="T29" fmla="*/ 273 h 309"/>
                <a:gd name="T30" fmla="*/ 132 w 239"/>
                <a:gd name="T31" fmla="*/ 273 h 309"/>
                <a:gd name="T32" fmla="*/ 0 w 239"/>
                <a:gd name="T33" fmla="*/ 0 h 309"/>
                <a:gd name="T34" fmla="*/ 133 w 239"/>
                <a:gd name="T35" fmla="*/ 0 h 309"/>
                <a:gd name="T36" fmla="*/ 211 w 239"/>
                <a:gd name="T37" fmla="*/ 32 h 309"/>
                <a:gd name="T38" fmla="*/ 224 w 239"/>
                <a:gd name="T39" fmla="*/ 76 h 309"/>
                <a:gd name="T40" fmla="*/ 207 w 239"/>
                <a:gd name="T41" fmla="*/ 124 h 309"/>
                <a:gd name="T42" fmla="*/ 183 w 239"/>
                <a:gd name="T43" fmla="*/ 143 h 309"/>
                <a:gd name="T44" fmla="*/ 218 w 239"/>
                <a:gd name="T45" fmla="*/ 163 h 309"/>
                <a:gd name="T46" fmla="*/ 239 w 239"/>
                <a:gd name="T47" fmla="*/ 219 h 309"/>
                <a:gd name="T48" fmla="*/ 220 w 239"/>
                <a:gd name="T49" fmla="*/ 273 h 309"/>
                <a:gd name="T50" fmla="*/ 131 w 239"/>
                <a:gd name="T51" fmla="*/ 309 h 309"/>
                <a:gd name="T52" fmla="*/ 0 w 239"/>
                <a:gd name="T53" fmla="*/ 309 h 309"/>
                <a:gd name="T54" fmla="*/ 0 w 239"/>
                <a:gd name="T5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9" h="309">
                  <a:moveTo>
                    <a:pt x="118" y="131"/>
                  </a:moveTo>
                  <a:cubicBezTo>
                    <a:pt x="135" y="131"/>
                    <a:pt x="149" y="128"/>
                    <a:pt x="159" y="123"/>
                  </a:cubicBezTo>
                  <a:cubicBezTo>
                    <a:pt x="174" y="116"/>
                    <a:pt x="182" y="102"/>
                    <a:pt x="182" y="81"/>
                  </a:cubicBezTo>
                  <a:cubicBezTo>
                    <a:pt x="182" y="61"/>
                    <a:pt x="174" y="48"/>
                    <a:pt x="158" y="41"/>
                  </a:cubicBezTo>
                  <a:cubicBezTo>
                    <a:pt x="148" y="37"/>
                    <a:pt x="135" y="35"/>
                    <a:pt x="116" y="35"/>
                  </a:cubicBezTo>
                  <a:lnTo>
                    <a:pt x="41" y="35"/>
                  </a:lnTo>
                  <a:lnTo>
                    <a:pt x="41" y="131"/>
                  </a:lnTo>
                  <a:lnTo>
                    <a:pt x="118" y="131"/>
                  </a:lnTo>
                  <a:close/>
                  <a:moveTo>
                    <a:pt x="132" y="273"/>
                  </a:moveTo>
                  <a:cubicBezTo>
                    <a:pt x="158" y="273"/>
                    <a:pt x="176" y="266"/>
                    <a:pt x="187" y="251"/>
                  </a:cubicBezTo>
                  <a:cubicBezTo>
                    <a:pt x="194" y="242"/>
                    <a:pt x="197" y="230"/>
                    <a:pt x="197" y="217"/>
                  </a:cubicBezTo>
                  <a:cubicBezTo>
                    <a:pt x="197" y="194"/>
                    <a:pt x="187" y="179"/>
                    <a:pt x="167" y="171"/>
                  </a:cubicBezTo>
                  <a:cubicBezTo>
                    <a:pt x="156" y="167"/>
                    <a:pt x="142" y="164"/>
                    <a:pt x="125" y="164"/>
                  </a:cubicBezTo>
                  <a:lnTo>
                    <a:pt x="41" y="164"/>
                  </a:lnTo>
                  <a:lnTo>
                    <a:pt x="41" y="273"/>
                  </a:lnTo>
                  <a:lnTo>
                    <a:pt x="132" y="273"/>
                  </a:lnTo>
                  <a:close/>
                  <a:moveTo>
                    <a:pt x="0" y="0"/>
                  </a:moveTo>
                  <a:lnTo>
                    <a:pt x="133" y="0"/>
                  </a:lnTo>
                  <a:cubicBezTo>
                    <a:pt x="170" y="0"/>
                    <a:pt x="195" y="11"/>
                    <a:pt x="211" y="32"/>
                  </a:cubicBezTo>
                  <a:cubicBezTo>
                    <a:pt x="220" y="45"/>
                    <a:pt x="224" y="60"/>
                    <a:pt x="224" y="76"/>
                  </a:cubicBezTo>
                  <a:cubicBezTo>
                    <a:pt x="224" y="96"/>
                    <a:pt x="219" y="112"/>
                    <a:pt x="207" y="124"/>
                  </a:cubicBezTo>
                  <a:cubicBezTo>
                    <a:pt x="202" y="131"/>
                    <a:pt x="193" y="137"/>
                    <a:pt x="183" y="143"/>
                  </a:cubicBezTo>
                  <a:cubicBezTo>
                    <a:pt x="198" y="149"/>
                    <a:pt x="210" y="155"/>
                    <a:pt x="218" y="163"/>
                  </a:cubicBezTo>
                  <a:cubicBezTo>
                    <a:pt x="232" y="176"/>
                    <a:pt x="239" y="195"/>
                    <a:pt x="239" y="219"/>
                  </a:cubicBezTo>
                  <a:cubicBezTo>
                    <a:pt x="239" y="239"/>
                    <a:pt x="233" y="257"/>
                    <a:pt x="220" y="273"/>
                  </a:cubicBezTo>
                  <a:cubicBezTo>
                    <a:pt x="202" y="297"/>
                    <a:pt x="172" y="309"/>
                    <a:pt x="131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8" name="Freeform 24">
              <a:extLst>
                <a:ext uri="{FF2B5EF4-FFF2-40B4-BE49-F238E27FC236}">
                  <a16:creationId xmlns:a16="http://schemas.microsoft.com/office/drawing/2014/main" id="{09334EB8-0CA4-4E8A-B869-68C2C1D3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3122613"/>
              <a:ext cx="22225" cy="44450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8 w 109"/>
                <a:gd name="T23" fmla="*/ 100 h 230"/>
                <a:gd name="T24" fmla="*/ 38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9" name="Freeform 25">
              <a:extLst>
                <a:ext uri="{FF2B5EF4-FFF2-40B4-BE49-F238E27FC236}">
                  <a16:creationId xmlns:a16="http://schemas.microsoft.com/office/drawing/2014/main" id="{AE71D77B-299E-47B5-8A0B-AFFB7A1B3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6550" y="3121025"/>
              <a:ext cx="41275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4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1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0" name="Freeform 26">
              <a:extLst>
                <a:ext uri="{FF2B5EF4-FFF2-40B4-BE49-F238E27FC236}">
                  <a16:creationId xmlns:a16="http://schemas.microsoft.com/office/drawing/2014/main" id="{5E8FF8C4-337D-414C-8880-F357239B1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312261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2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1" name="Freeform 27">
              <a:extLst>
                <a:ext uri="{FF2B5EF4-FFF2-40B4-BE49-F238E27FC236}">
                  <a16:creationId xmlns:a16="http://schemas.microsoft.com/office/drawing/2014/main" id="{00DA4CDF-AAFF-48B3-8611-CDBE4D7F0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3121025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2 h 239"/>
                <a:gd name="T6" fmla="*/ 156 w 193"/>
                <a:gd name="T7" fmla="*/ 82 h 239"/>
                <a:gd name="T8" fmla="*/ 140 w 193"/>
                <a:gd name="T9" fmla="*/ 48 h 239"/>
                <a:gd name="T10" fmla="*/ 102 w 193"/>
                <a:gd name="T11" fmla="*/ 34 h 239"/>
                <a:gd name="T12" fmla="*/ 50 w 193"/>
                <a:gd name="T13" fmla="*/ 69 h 239"/>
                <a:gd name="T14" fmla="*/ 40 w 193"/>
                <a:gd name="T15" fmla="*/ 126 h 239"/>
                <a:gd name="T16" fmla="*/ 54 w 193"/>
                <a:gd name="T17" fmla="*/ 183 h 239"/>
                <a:gd name="T18" fmla="*/ 99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1 w 193"/>
                <a:gd name="T27" fmla="*/ 218 h 239"/>
                <a:gd name="T28" fmla="*/ 96 w 193"/>
                <a:gd name="T29" fmla="*/ 239 h 239"/>
                <a:gd name="T30" fmla="*/ 26 w 193"/>
                <a:gd name="T31" fmla="*/ 206 h 239"/>
                <a:gd name="T32" fmla="*/ 0 w 193"/>
                <a:gd name="T33" fmla="*/ 126 h 239"/>
                <a:gd name="T34" fmla="*/ 28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7" y="0"/>
                    <a:pt x="148" y="6"/>
                    <a:pt x="164" y="19"/>
                  </a:cubicBezTo>
                  <a:cubicBezTo>
                    <a:pt x="180" y="31"/>
                    <a:pt x="189" y="52"/>
                    <a:pt x="193" y="82"/>
                  </a:cubicBezTo>
                  <a:lnTo>
                    <a:pt x="156" y="82"/>
                  </a:lnTo>
                  <a:cubicBezTo>
                    <a:pt x="154" y="69"/>
                    <a:pt x="148" y="57"/>
                    <a:pt x="140" y="48"/>
                  </a:cubicBezTo>
                  <a:cubicBezTo>
                    <a:pt x="132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69"/>
                  </a:cubicBezTo>
                  <a:cubicBezTo>
                    <a:pt x="43" y="85"/>
                    <a:pt x="40" y="103"/>
                    <a:pt x="40" y="126"/>
                  </a:cubicBezTo>
                  <a:cubicBezTo>
                    <a:pt x="40" y="149"/>
                    <a:pt x="45" y="168"/>
                    <a:pt x="54" y="183"/>
                  </a:cubicBezTo>
                  <a:cubicBezTo>
                    <a:pt x="64" y="198"/>
                    <a:pt x="79" y="206"/>
                    <a:pt x="99" y="206"/>
                  </a:cubicBezTo>
                  <a:cubicBezTo>
                    <a:pt x="115" y="206"/>
                    <a:pt x="128" y="202"/>
                    <a:pt x="137" y="192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8" y="182"/>
                    <a:pt x="178" y="204"/>
                    <a:pt x="161" y="218"/>
                  </a:cubicBezTo>
                  <a:cubicBezTo>
                    <a:pt x="144" y="232"/>
                    <a:pt x="123" y="239"/>
                    <a:pt x="96" y="239"/>
                  </a:cubicBezTo>
                  <a:cubicBezTo>
                    <a:pt x="67" y="239"/>
                    <a:pt x="43" y="228"/>
                    <a:pt x="26" y="206"/>
                  </a:cubicBezTo>
                  <a:cubicBezTo>
                    <a:pt x="8" y="185"/>
                    <a:pt x="0" y="158"/>
                    <a:pt x="0" y="126"/>
                  </a:cubicBezTo>
                  <a:cubicBezTo>
                    <a:pt x="0" y="86"/>
                    <a:pt x="9" y="55"/>
                    <a:pt x="28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2" name="Freeform 28">
              <a:extLst>
                <a:ext uri="{FF2B5EF4-FFF2-40B4-BE49-F238E27FC236}">
                  <a16:creationId xmlns:a16="http://schemas.microsoft.com/office/drawing/2014/main" id="{CD916B63-371F-4EE7-B947-F69E4B62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250" y="3106738"/>
              <a:ext cx="36513" cy="60325"/>
            </a:xfrm>
            <a:custGeom>
              <a:avLst/>
              <a:gdLst>
                <a:gd name="T0" fmla="*/ 0 w 183"/>
                <a:gd name="T1" fmla="*/ 0 h 310"/>
                <a:gd name="T2" fmla="*/ 38 w 183"/>
                <a:gd name="T3" fmla="*/ 0 h 310"/>
                <a:gd name="T4" fmla="*/ 38 w 183"/>
                <a:gd name="T5" fmla="*/ 115 h 310"/>
                <a:gd name="T6" fmla="*/ 62 w 183"/>
                <a:gd name="T7" fmla="*/ 91 h 310"/>
                <a:gd name="T8" fmla="*/ 107 w 183"/>
                <a:gd name="T9" fmla="*/ 79 h 310"/>
                <a:gd name="T10" fmla="*/ 174 w 183"/>
                <a:gd name="T11" fmla="*/ 113 h 310"/>
                <a:gd name="T12" fmla="*/ 183 w 183"/>
                <a:gd name="T13" fmla="*/ 165 h 310"/>
                <a:gd name="T14" fmla="*/ 183 w 183"/>
                <a:gd name="T15" fmla="*/ 310 h 310"/>
                <a:gd name="T16" fmla="*/ 145 w 183"/>
                <a:gd name="T17" fmla="*/ 310 h 310"/>
                <a:gd name="T18" fmla="*/ 145 w 183"/>
                <a:gd name="T19" fmla="*/ 168 h 310"/>
                <a:gd name="T20" fmla="*/ 138 w 183"/>
                <a:gd name="T21" fmla="*/ 132 h 310"/>
                <a:gd name="T22" fmla="*/ 99 w 183"/>
                <a:gd name="T23" fmla="*/ 113 h 310"/>
                <a:gd name="T24" fmla="*/ 57 w 183"/>
                <a:gd name="T25" fmla="*/ 129 h 310"/>
                <a:gd name="T26" fmla="*/ 38 w 183"/>
                <a:gd name="T27" fmla="*/ 191 h 310"/>
                <a:gd name="T28" fmla="*/ 38 w 183"/>
                <a:gd name="T29" fmla="*/ 310 h 310"/>
                <a:gd name="T30" fmla="*/ 0 w 183"/>
                <a:gd name="T31" fmla="*/ 310 h 310"/>
                <a:gd name="T32" fmla="*/ 0 w 183"/>
                <a:gd name="T3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3" h="310">
                  <a:moveTo>
                    <a:pt x="0" y="0"/>
                  </a:moveTo>
                  <a:lnTo>
                    <a:pt x="38" y="0"/>
                  </a:lnTo>
                  <a:lnTo>
                    <a:pt x="38" y="115"/>
                  </a:lnTo>
                  <a:cubicBezTo>
                    <a:pt x="46" y="104"/>
                    <a:pt x="55" y="96"/>
                    <a:pt x="62" y="91"/>
                  </a:cubicBezTo>
                  <a:cubicBezTo>
                    <a:pt x="74" y="83"/>
                    <a:pt x="89" y="79"/>
                    <a:pt x="107" y="79"/>
                  </a:cubicBezTo>
                  <a:cubicBezTo>
                    <a:pt x="140" y="79"/>
                    <a:pt x="162" y="91"/>
                    <a:pt x="174" y="113"/>
                  </a:cubicBezTo>
                  <a:cubicBezTo>
                    <a:pt x="180" y="126"/>
                    <a:pt x="183" y="143"/>
                    <a:pt x="183" y="165"/>
                  </a:cubicBezTo>
                  <a:lnTo>
                    <a:pt x="183" y="310"/>
                  </a:lnTo>
                  <a:lnTo>
                    <a:pt x="145" y="310"/>
                  </a:lnTo>
                  <a:lnTo>
                    <a:pt x="145" y="168"/>
                  </a:lnTo>
                  <a:cubicBezTo>
                    <a:pt x="145" y="151"/>
                    <a:pt x="142" y="139"/>
                    <a:pt x="138" y="132"/>
                  </a:cubicBezTo>
                  <a:cubicBezTo>
                    <a:pt x="131" y="119"/>
                    <a:pt x="118" y="113"/>
                    <a:pt x="99" y="113"/>
                  </a:cubicBezTo>
                  <a:cubicBezTo>
                    <a:pt x="84" y="113"/>
                    <a:pt x="70" y="118"/>
                    <a:pt x="57" y="129"/>
                  </a:cubicBezTo>
                  <a:cubicBezTo>
                    <a:pt x="44" y="140"/>
                    <a:pt x="38" y="160"/>
                    <a:pt x="38" y="191"/>
                  </a:cubicBezTo>
                  <a:lnTo>
                    <a:pt x="38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3" name="Freeform 29">
              <a:extLst>
                <a:ext uri="{FF2B5EF4-FFF2-40B4-BE49-F238E27FC236}">
                  <a16:creationId xmlns:a16="http://schemas.microsoft.com/office/drawing/2014/main" id="{A5E7A8F4-49D0-49E9-A327-1C725A5B5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106738"/>
              <a:ext cx="44450" cy="60325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4" name="Freeform 30">
              <a:extLst>
                <a:ext uri="{FF2B5EF4-FFF2-40B4-BE49-F238E27FC236}">
                  <a16:creationId xmlns:a16="http://schemas.microsoft.com/office/drawing/2014/main" id="{C2EE6F39-CA13-40C5-8889-44C9F3BD1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0" y="3121025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3"/>
                    <a:pt x="148" y="170"/>
                  </a:cubicBezTo>
                  <a:cubicBezTo>
                    <a:pt x="148" y="161"/>
                    <a:pt x="144" y="153"/>
                    <a:pt x="136" y="148"/>
                  </a:cubicBezTo>
                  <a:cubicBezTo>
                    <a:pt x="130" y="145"/>
                    <a:pt x="119" y="142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5" name="Freeform 31">
              <a:extLst>
                <a:ext uri="{FF2B5EF4-FFF2-40B4-BE49-F238E27FC236}">
                  <a16:creationId xmlns:a16="http://schemas.microsoft.com/office/drawing/2014/main" id="{D9A7DD2E-EFF1-4F56-A7CF-B04ED01F4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31099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6" name="Freeform 32">
              <a:extLst>
                <a:ext uri="{FF2B5EF4-FFF2-40B4-BE49-F238E27FC236}">
                  <a16:creationId xmlns:a16="http://schemas.microsoft.com/office/drawing/2014/main" id="{23F0F2E1-3511-4AC4-B24F-3094E619E1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6113" y="3106738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7" name="Freeform 33">
              <a:extLst>
                <a:ext uri="{FF2B5EF4-FFF2-40B4-BE49-F238E27FC236}">
                  <a16:creationId xmlns:a16="http://schemas.microsoft.com/office/drawing/2014/main" id="{880CD25B-D1D4-4270-A49E-A66E04853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3122613"/>
              <a:ext cx="60325" cy="44450"/>
            </a:xfrm>
            <a:custGeom>
              <a:avLst/>
              <a:gdLst>
                <a:gd name="T0" fmla="*/ 0 w 303"/>
                <a:gd name="T1" fmla="*/ 5 h 230"/>
                <a:gd name="T2" fmla="*/ 37 w 303"/>
                <a:gd name="T3" fmla="*/ 5 h 230"/>
                <a:gd name="T4" fmla="*/ 37 w 303"/>
                <a:gd name="T5" fmla="*/ 37 h 230"/>
                <a:gd name="T6" fmla="*/ 62 w 303"/>
                <a:gd name="T7" fmla="*/ 12 h 230"/>
                <a:gd name="T8" fmla="*/ 104 w 303"/>
                <a:gd name="T9" fmla="*/ 0 h 230"/>
                <a:gd name="T10" fmla="*/ 147 w 303"/>
                <a:gd name="T11" fmla="*/ 13 h 230"/>
                <a:gd name="T12" fmla="*/ 164 w 303"/>
                <a:gd name="T13" fmla="*/ 35 h 230"/>
                <a:gd name="T14" fmla="*/ 194 w 303"/>
                <a:gd name="T15" fmla="*/ 8 h 230"/>
                <a:gd name="T16" fmla="*/ 232 w 303"/>
                <a:gd name="T17" fmla="*/ 0 h 230"/>
                <a:gd name="T18" fmla="*/ 294 w 303"/>
                <a:gd name="T19" fmla="*/ 32 h 230"/>
                <a:gd name="T20" fmla="*/ 303 w 303"/>
                <a:gd name="T21" fmla="*/ 80 h 230"/>
                <a:gd name="T22" fmla="*/ 303 w 303"/>
                <a:gd name="T23" fmla="*/ 230 h 230"/>
                <a:gd name="T24" fmla="*/ 264 w 303"/>
                <a:gd name="T25" fmla="*/ 230 h 230"/>
                <a:gd name="T26" fmla="*/ 264 w 303"/>
                <a:gd name="T27" fmla="*/ 73 h 230"/>
                <a:gd name="T28" fmla="*/ 252 w 303"/>
                <a:gd name="T29" fmla="*/ 43 h 230"/>
                <a:gd name="T30" fmla="*/ 225 w 303"/>
                <a:gd name="T31" fmla="*/ 34 h 230"/>
                <a:gd name="T32" fmla="*/ 187 w 303"/>
                <a:gd name="T33" fmla="*/ 49 h 230"/>
                <a:gd name="T34" fmla="*/ 170 w 303"/>
                <a:gd name="T35" fmla="*/ 99 h 230"/>
                <a:gd name="T36" fmla="*/ 170 w 303"/>
                <a:gd name="T37" fmla="*/ 230 h 230"/>
                <a:gd name="T38" fmla="*/ 132 w 303"/>
                <a:gd name="T39" fmla="*/ 230 h 230"/>
                <a:gd name="T40" fmla="*/ 132 w 303"/>
                <a:gd name="T41" fmla="*/ 83 h 230"/>
                <a:gd name="T42" fmla="*/ 126 w 303"/>
                <a:gd name="T43" fmla="*/ 49 h 230"/>
                <a:gd name="T44" fmla="*/ 94 w 303"/>
                <a:gd name="T45" fmla="*/ 34 h 230"/>
                <a:gd name="T46" fmla="*/ 55 w 303"/>
                <a:gd name="T47" fmla="*/ 50 h 230"/>
                <a:gd name="T48" fmla="*/ 38 w 303"/>
                <a:gd name="T49" fmla="*/ 111 h 230"/>
                <a:gd name="T50" fmla="*/ 38 w 303"/>
                <a:gd name="T51" fmla="*/ 230 h 230"/>
                <a:gd name="T52" fmla="*/ 0 w 303"/>
                <a:gd name="T53" fmla="*/ 230 h 230"/>
                <a:gd name="T54" fmla="*/ 0 w 303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7"/>
                    <a:pt x="62" y="12"/>
                  </a:cubicBezTo>
                  <a:cubicBezTo>
                    <a:pt x="74" y="4"/>
                    <a:pt x="88" y="0"/>
                    <a:pt x="104" y="0"/>
                  </a:cubicBezTo>
                  <a:cubicBezTo>
                    <a:pt x="122" y="0"/>
                    <a:pt x="137" y="4"/>
                    <a:pt x="147" y="13"/>
                  </a:cubicBezTo>
                  <a:cubicBezTo>
                    <a:pt x="154" y="18"/>
                    <a:pt x="159" y="25"/>
                    <a:pt x="164" y="35"/>
                  </a:cubicBezTo>
                  <a:cubicBezTo>
                    <a:pt x="173" y="23"/>
                    <a:pt x="183" y="14"/>
                    <a:pt x="194" y="8"/>
                  </a:cubicBezTo>
                  <a:cubicBezTo>
                    <a:pt x="205" y="2"/>
                    <a:pt x="218" y="0"/>
                    <a:pt x="232" y="0"/>
                  </a:cubicBezTo>
                  <a:cubicBezTo>
                    <a:pt x="263" y="0"/>
                    <a:pt x="283" y="11"/>
                    <a:pt x="294" y="32"/>
                  </a:cubicBezTo>
                  <a:cubicBezTo>
                    <a:pt x="300" y="44"/>
                    <a:pt x="303" y="60"/>
                    <a:pt x="303" y="80"/>
                  </a:cubicBezTo>
                  <a:lnTo>
                    <a:pt x="303" y="230"/>
                  </a:lnTo>
                  <a:lnTo>
                    <a:pt x="264" y="230"/>
                  </a:lnTo>
                  <a:lnTo>
                    <a:pt x="264" y="73"/>
                  </a:lnTo>
                  <a:cubicBezTo>
                    <a:pt x="264" y="59"/>
                    <a:pt x="260" y="48"/>
                    <a:pt x="252" y="43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0" y="34"/>
                    <a:pt x="197" y="39"/>
                    <a:pt x="187" y="49"/>
                  </a:cubicBezTo>
                  <a:cubicBezTo>
                    <a:pt x="176" y="59"/>
                    <a:pt x="170" y="76"/>
                    <a:pt x="170" y="99"/>
                  </a:cubicBezTo>
                  <a:lnTo>
                    <a:pt x="170" y="230"/>
                  </a:lnTo>
                  <a:lnTo>
                    <a:pt x="132" y="230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6" y="49"/>
                  </a:cubicBezTo>
                  <a:cubicBezTo>
                    <a:pt x="121" y="39"/>
                    <a:pt x="110" y="34"/>
                    <a:pt x="94" y="34"/>
                  </a:cubicBezTo>
                  <a:cubicBezTo>
                    <a:pt x="80" y="34"/>
                    <a:pt x="67" y="39"/>
                    <a:pt x="55" y="50"/>
                  </a:cubicBezTo>
                  <a:cubicBezTo>
                    <a:pt x="43" y="61"/>
                    <a:pt x="38" y="81"/>
                    <a:pt x="38" y="11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8" name="Freeform 34">
              <a:extLst>
                <a:ext uri="{FF2B5EF4-FFF2-40B4-BE49-F238E27FC236}">
                  <a16:creationId xmlns:a16="http://schemas.microsoft.com/office/drawing/2014/main" id="{5D4300B9-786A-4B0C-B225-741573D3B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5013" y="3121025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8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7"/>
                    <a:pt x="80" y="207"/>
                  </a:cubicBezTo>
                  <a:cubicBezTo>
                    <a:pt x="94" y="207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8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9" name="Freeform 35">
              <a:extLst>
                <a:ext uri="{FF2B5EF4-FFF2-40B4-BE49-F238E27FC236}">
                  <a16:creationId xmlns:a16="http://schemas.microsoft.com/office/drawing/2014/main" id="{44202C40-15FF-4DF2-B194-DD54E9962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3109913"/>
              <a:ext cx="22225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0" name="Freeform 36">
              <a:extLst>
                <a:ext uri="{FF2B5EF4-FFF2-40B4-BE49-F238E27FC236}">
                  <a16:creationId xmlns:a16="http://schemas.microsoft.com/office/drawing/2014/main" id="{89CE8FB8-93E3-48A1-89BE-F70863608A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3106738"/>
              <a:ext cx="7938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1" name="Freeform 37">
              <a:extLst>
                <a:ext uri="{FF2B5EF4-FFF2-40B4-BE49-F238E27FC236}">
                  <a16:creationId xmlns:a16="http://schemas.microsoft.com/office/drawing/2014/main" id="{355DE45D-A3FA-49D7-9CE6-A183CBF10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3913" y="3121025"/>
              <a:ext cx="42863" cy="47625"/>
            </a:xfrm>
            <a:custGeom>
              <a:avLst/>
              <a:gdLst>
                <a:gd name="T0" fmla="*/ 104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4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4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4"/>
                  </a:cubicBezTo>
                  <a:cubicBezTo>
                    <a:pt x="149" y="44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4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2" name="Freeform 38">
              <a:extLst>
                <a:ext uri="{FF2B5EF4-FFF2-40B4-BE49-F238E27FC236}">
                  <a16:creationId xmlns:a16="http://schemas.microsoft.com/office/drawing/2014/main" id="{89080963-0DFA-42D9-8B1E-00BF1E188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713" y="312261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4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3"/>
                    <a:pt x="58" y="14"/>
                    <a:pt x="70" y="8"/>
                  </a:cubicBezTo>
                  <a:cubicBezTo>
                    <a:pt x="82" y="2"/>
                    <a:pt x="95" y="0"/>
                    <a:pt x="110" y="0"/>
                  </a:cubicBezTo>
                  <a:cubicBezTo>
                    <a:pt x="142" y="0"/>
                    <a:pt x="163" y="11"/>
                    <a:pt x="174" y="33"/>
                  </a:cubicBezTo>
                  <a:cubicBezTo>
                    <a:pt x="180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2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3" name="Freeform 39">
              <a:extLst>
                <a:ext uri="{FF2B5EF4-FFF2-40B4-BE49-F238E27FC236}">
                  <a16:creationId xmlns:a16="http://schemas.microsoft.com/office/drawing/2014/main" id="{1505A511-452B-4713-A594-DF19740DB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450" y="3308350"/>
              <a:ext cx="41275" cy="44450"/>
            </a:xfrm>
            <a:custGeom>
              <a:avLst/>
              <a:gdLst>
                <a:gd name="T0" fmla="*/ 44 w 209"/>
                <a:gd name="T1" fmla="*/ 0 h 226"/>
                <a:gd name="T2" fmla="*/ 104 w 209"/>
                <a:gd name="T3" fmla="*/ 184 h 226"/>
                <a:gd name="T4" fmla="*/ 167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4" name="Freeform 40">
              <a:extLst>
                <a:ext uri="{FF2B5EF4-FFF2-40B4-BE49-F238E27FC236}">
                  <a16:creationId xmlns:a16="http://schemas.microsoft.com/office/drawing/2014/main" id="{581DD923-F866-46A8-9153-418A94D3A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9900" y="3306763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5" name="Freeform 41">
              <a:extLst>
                <a:ext uri="{FF2B5EF4-FFF2-40B4-BE49-F238E27FC236}">
                  <a16:creationId xmlns:a16="http://schemas.microsoft.com/office/drawing/2014/main" id="{09F64530-BA5F-4EF3-8355-80A1818DD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0700" y="3290888"/>
              <a:ext cx="6350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6" name="Freeform 42">
              <a:extLst>
                <a:ext uri="{FF2B5EF4-FFF2-40B4-BE49-F238E27FC236}">
                  <a16:creationId xmlns:a16="http://schemas.microsoft.com/office/drawing/2014/main" id="{59293932-788B-41DD-8894-157FD3A1E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6575" y="329088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4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5 w 200"/>
                <a:gd name="T31" fmla="*/ 311 h 319"/>
                <a:gd name="T32" fmla="*/ 165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4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69" y="122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5" y="311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8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7" name="Freeform 43">
              <a:extLst>
                <a:ext uri="{FF2B5EF4-FFF2-40B4-BE49-F238E27FC236}">
                  <a16:creationId xmlns:a16="http://schemas.microsoft.com/office/drawing/2014/main" id="{D7A4B63E-ABE6-4477-A358-C08101167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0" y="3308350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6 w 182"/>
                <a:gd name="T21" fmla="*/ 192 h 232"/>
                <a:gd name="T22" fmla="*/ 128 w 182"/>
                <a:gd name="T23" fmla="*/ 214 h 232"/>
                <a:gd name="T24" fmla="*/ 75 w 182"/>
                <a:gd name="T25" fmla="*/ 232 h 232"/>
                <a:gd name="T26" fmla="*/ 10 w 182"/>
                <a:gd name="T27" fmla="*/ 200 h 232"/>
                <a:gd name="T28" fmla="*/ 0 w 182"/>
                <a:gd name="T29" fmla="*/ 154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4" y="178"/>
                  </a:cubicBezTo>
                  <a:cubicBezTo>
                    <a:pt x="51" y="192"/>
                    <a:pt x="64" y="198"/>
                    <a:pt x="82" y="198"/>
                  </a:cubicBezTo>
                  <a:cubicBezTo>
                    <a:pt x="108" y="198"/>
                    <a:pt x="126" y="187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6" y="192"/>
                  </a:lnTo>
                  <a:cubicBezTo>
                    <a:pt x="142" y="201"/>
                    <a:pt x="135" y="208"/>
                    <a:pt x="128" y="214"/>
                  </a:cubicBezTo>
                  <a:cubicBezTo>
                    <a:pt x="114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10" y="200"/>
                  </a:cubicBezTo>
                  <a:cubicBezTo>
                    <a:pt x="3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8" name="Freeform 44">
              <a:extLst>
                <a:ext uri="{FF2B5EF4-FFF2-40B4-BE49-F238E27FC236}">
                  <a16:creationId xmlns:a16="http://schemas.microsoft.com/office/drawing/2014/main" id="{9E091B4E-9974-460E-82B4-61B81AA85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7225" y="3306763"/>
              <a:ext cx="39688" cy="63500"/>
            </a:xfrm>
            <a:custGeom>
              <a:avLst/>
              <a:gdLst>
                <a:gd name="T0" fmla="*/ 98 w 199"/>
                <a:gd name="T1" fmla="*/ 205 h 321"/>
                <a:gd name="T2" fmla="*/ 142 w 199"/>
                <a:gd name="T3" fmla="*/ 183 h 321"/>
                <a:gd name="T4" fmla="*/ 160 w 199"/>
                <a:gd name="T5" fmla="*/ 117 h 321"/>
                <a:gd name="T6" fmla="*/ 152 w 199"/>
                <a:gd name="T7" fmla="*/ 70 h 321"/>
                <a:gd name="T8" fmla="*/ 98 w 199"/>
                <a:gd name="T9" fmla="*/ 33 h 321"/>
                <a:gd name="T10" fmla="*/ 44 w 199"/>
                <a:gd name="T11" fmla="*/ 72 h 321"/>
                <a:gd name="T12" fmla="*/ 36 w 199"/>
                <a:gd name="T13" fmla="*/ 126 h 321"/>
                <a:gd name="T14" fmla="*/ 44 w 199"/>
                <a:gd name="T15" fmla="*/ 170 h 321"/>
                <a:gd name="T16" fmla="*/ 98 w 199"/>
                <a:gd name="T17" fmla="*/ 205 h 321"/>
                <a:gd name="T18" fmla="*/ 0 w 199"/>
                <a:gd name="T19" fmla="*/ 6 h 321"/>
                <a:gd name="T20" fmla="*/ 37 w 199"/>
                <a:gd name="T21" fmla="*/ 6 h 321"/>
                <a:gd name="T22" fmla="*/ 37 w 199"/>
                <a:gd name="T23" fmla="*/ 36 h 321"/>
                <a:gd name="T24" fmla="*/ 62 w 199"/>
                <a:gd name="T25" fmla="*/ 12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8 h 321"/>
                <a:gd name="T34" fmla="*/ 103 w 199"/>
                <a:gd name="T35" fmla="*/ 238 h 321"/>
                <a:gd name="T36" fmla="*/ 60 w 199"/>
                <a:gd name="T37" fmla="*/ 227 h 321"/>
                <a:gd name="T38" fmla="*/ 38 w 199"/>
                <a:gd name="T39" fmla="*/ 205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5"/>
                  </a:moveTo>
                  <a:cubicBezTo>
                    <a:pt x="116" y="205"/>
                    <a:pt x="130" y="198"/>
                    <a:pt x="142" y="183"/>
                  </a:cubicBezTo>
                  <a:cubicBezTo>
                    <a:pt x="154" y="168"/>
                    <a:pt x="160" y="146"/>
                    <a:pt x="160" y="117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4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3" y="18"/>
                    <a:pt x="62" y="12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2"/>
                    <a:pt x="125" y="238"/>
                    <a:pt x="103" y="238"/>
                  </a:cubicBezTo>
                  <a:cubicBezTo>
                    <a:pt x="86" y="238"/>
                    <a:pt x="72" y="235"/>
                    <a:pt x="60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9" name="Freeform 45">
              <a:extLst>
                <a:ext uri="{FF2B5EF4-FFF2-40B4-BE49-F238E27FC236}">
                  <a16:creationId xmlns:a16="http://schemas.microsoft.com/office/drawing/2014/main" id="{35AE656B-41C6-415A-8D89-EE4ADAFEA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675" y="329088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4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7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5 w 200"/>
                <a:gd name="T31" fmla="*/ 311 h 319"/>
                <a:gd name="T32" fmla="*/ 165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4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69" y="122"/>
                    <a:pt x="57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8" y="85"/>
                    <a:pt x="140" y="92"/>
                  </a:cubicBezTo>
                  <a:cubicBezTo>
                    <a:pt x="147" y="96"/>
                    <a:pt x="154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5" y="311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7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0" name="Freeform 46">
              <a:extLst>
                <a:ext uri="{FF2B5EF4-FFF2-40B4-BE49-F238E27FC236}">
                  <a16:creationId xmlns:a16="http://schemas.microsoft.com/office/drawing/2014/main" id="{E705B77E-42F3-44DB-A004-A974EAF0AB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88" y="3306763"/>
              <a:ext cx="42863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0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1" name="Freeform 47">
              <a:extLst>
                <a:ext uri="{FF2B5EF4-FFF2-40B4-BE49-F238E27FC236}">
                  <a16:creationId xmlns:a16="http://schemas.microsoft.com/office/drawing/2014/main" id="{AED3B66D-F009-47F6-A206-1DA26DD97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3295650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2" name="Freeform 48">
              <a:extLst>
                <a:ext uri="{FF2B5EF4-FFF2-40B4-BE49-F238E27FC236}">
                  <a16:creationId xmlns:a16="http://schemas.microsoft.com/office/drawing/2014/main" id="{CD5B8982-2B2A-4E0F-B3D5-AD97B6579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325" y="3306763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3" name="Freeform 49">
              <a:extLst>
                <a:ext uri="{FF2B5EF4-FFF2-40B4-BE49-F238E27FC236}">
                  <a16:creationId xmlns:a16="http://schemas.microsoft.com/office/drawing/2014/main" id="{965D83A1-B734-4683-956E-EF1B280D4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3290888"/>
              <a:ext cx="20638" cy="79375"/>
            </a:xfrm>
            <a:custGeom>
              <a:avLst/>
              <a:gdLst>
                <a:gd name="T0" fmla="*/ 97 w 98"/>
                <a:gd name="T1" fmla="*/ 0 h 403"/>
                <a:gd name="T2" fmla="*/ 54 w 98"/>
                <a:gd name="T3" fmla="*/ 95 h 403"/>
                <a:gd name="T4" fmla="*/ 40 w 98"/>
                <a:gd name="T5" fmla="*/ 201 h 403"/>
                <a:gd name="T6" fmla="*/ 57 w 98"/>
                <a:gd name="T7" fmla="*/ 313 h 403"/>
                <a:gd name="T8" fmla="*/ 98 w 98"/>
                <a:gd name="T9" fmla="*/ 403 h 403"/>
                <a:gd name="T10" fmla="*/ 73 w 98"/>
                <a:gd name="T11" fmla="*/ 403 h 403"/>
                <a:gd name="T12" fmla="*/ 34 w 98"/>
                <a:gd name="T13" fmla="*/ 341 h 403"/>
                <a:gd name="T14" fmla="*/ 18 w 98"/>
                <a:gd name="T15" fmla="*/ 305 h 403"/>
                <a:gd name="T16" fmla="*/ 2 w 98"/>
                <a:gd name="T17" fmla="*/ 239 h 403"/>
                <a:gd name="T18" fmla="*/ 0 w 98"/>
                <a:gd name="T19" fmla="*/ 204 h 403"/>
                <a:gd name="T20" fmla="*/ 19 w 98"/>
                <a:gd name="T21" fmla="*/ 93 h 403"/>
                <a:gd name="T22" fmla="*/ 71 w 98"/>
                <a:gd name="T23" fmla="*/ 0 h 403"/>
                <a:gd name="T24" fmla="*/ 97 w 98"/>
                <a:gd name="T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3">
                  <a:moveTo>
                    <a:pt x="97" y="0"/>
                  </a:moveTo>
                  <a:cubicBezTo>
                    <a:pt x="75" y="43"/>
                    <a:pt x="61" y="75"/>
                    <a:pt x="54" y="95"/>
                  </a:cubicBezTo>
                  <a:cubicBezTo>
                    <a:pt x="45" y="126"/>
                    <a:pt x="40" y="161"/>
                    <a:pt x="40" y="201"/>
                  </a:cubicBezTo>
                  <a:cubicBezTo>
                    <a:pt x="40" y="242"/>
                    <a:pt x="45" y="279"/>
                    <a:pt x="57" y="313"/>
                  </a:cubicBezTo>
                  <a:cubicBezTo>
                    <a:pt x="64" y="334"/>
                    <a:pt x="77" y="364"/>
                    <a:pt x="98" y="403"/>
                  </a:cubicBezTo>
                  <a:lnTo>
                    <a:pt x="73" y="403"/>
                  </a:lnTo>
                  <a:cubicBezTo>
                    <a:pt x="52" y="371"/>
                    <a:pt x="39" y="350"/>
                    <a:pt x="34" y="341"/>
                  </a:cubicBezTo>
                  <a:cubicBezTo>
                    <a:pt x="30" y="333"/>
                    <a:pt x="24" y="321"/>
                    <a:pt x="18" y="305"/>
                  </a:cubicBezTo>
                  <a:cubicBezTo>
                    <a:pt x="11" y="285"/>
                    <a:pt x="5" y="263"/>
                    <a:pt x="2" y="239"/>
                  </a:cubicBezTo>
                  <a:cubicBezTo>
                    <a:pt x="1" y="227"/>
                    <a:pt x="0" y="215"/>
                    <a:pt x="0" y="204"/>
                  </a:cubicBezTo>
                  <a:cubicBezTo>
                    <a:pt x="0" y="162"/>
                    <a:pt x="6" y="125"/>
                    <a:pt x="19" y="93"/>
                  </a:cubicBezTo>
                  <a:cubicBezTo>
                    <a:pt x="28" y="72"/>
                    <a:pt x="45" y="41"/>
                    <a:pt x="71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4" name="Freeform 50">
              <a:extLst>
                <a:ext uri="{FF2B5EF4-FFF2-40B4-BE49-F238E27FC236}">
                  <a16:creationId xmlns:a16="http://schemas.microsoft.com/office/drawing/2014/main" id="{3F9C847A-C057-464A-901A-BCFB55632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33067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5" name="Freeform 51">
              <a:extLst>
                <a:ext uri="{FF2B5EF4-FFF2-40B4-BE49-F238E27FC236}">
                  <a16:creationId xmlns:a16="http://schemas.microsoft.com/office/drawing/2014/main" id="{59B0F4F2-CA7F-436F-9992-D9619AD1D7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5513" y="330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6" name="Freeform 52">
              <a:extLst>
                <a:ext uri="{FF2B5EF4-FFF2-40B4-BE49-F238E27FC236}">
                  <a16:creationId xmlns:a16="http://schemas.microsoft.com/office/drawing/2014/main" id="{E0B740A4-9732-4A96-84D5-1899045EC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313" y="3306763"/>
              <a:ext cx="38100" cy="63500"/>
            </a:xfrm>
            <a:custGeom>
              <a:avLst/>
              <a:gdLst>
                <a:gd name="T0" fmla="*/ 98 w 198"/>
                <a:gd name="T1" fmla="*/ 205 h 321"/>
                <a:gd name="T2" fmla="*/ 142 w 198"/>
                <a:gd name="T3" fmla="*/ 183 h 321"/>
                <a:gd name="T4" fmla="*/ 160 w 198"/>
                <a:gd name="T5" fmla="*/ 117 h 321"/>
                <a:gd name="T6" fmla="*/ 152 w 198"/>
                <a:gd name="T7" fmla="*/ 70 h 321"/>
                <a:gd name="T8" fmla="*/ 98 w 198"/>
                <a:gd name="T9" fmla="*/ 33 h 321"/>
                <a:gd name="T10" fmla="*/ 44 w 198"/>
                <a:gd name="T11" fmla="*/ 72 h 321"/>
                <a:gd name="T12" fmla="*/ 36 w 198"/>
                <a:gd name="T13" fmla="*/ 126 h 321"/>
                <a:gd name="T14" fmla="*/ 44 w 198"/>
                <a:gd name="T15" fmla="*/ 170 h 321"/>
                <a:gd name="T16" fmla="*/ 98 w 198"/>
                <a:gd name="T17" fmla="*/ 205 h 321"/>
                <a:gd name="T18" fmla="*/ 0 w 198"/>
                <a:gd name="T19" fmla="*/ 6 h 321"/>
                <a:gd name="T20" fmla="*/ 37 w 198"/>
                <a:gd name="T21" fmla="*/ 6 h 321"/>
                <a:gd name="T22" fmla="*/ 37 w 198"/>
                <a:gd name="T23" fmla="*/ 36 h 321"/>
                <a:gd name="T24" fmla="*/ 61 w 198"/>
                <a:gd name="T25" fmla="*/ 12 h 321"/>
                <a:gd name="T26" fmla="*/ 107 w 198"/>
                <a:gd name="T27" fmla="*/ 0 h 321"/>
                <a:gd name="T28" fmla="*/ 172 w 198"/>
                <a:gd name="T29" fmla="*/ 29 h 321"/>
                <a:gd name="T30" fmla="*/ 198 w 198"/>
                <a:gd name="T31" fmla="*/ 113 h 321"/>
                <a:gd name="T32" fmla="*/ 160 w 198"/>
                <a:gd name="T33" fmla="*/ 218 h 321"/>
                <a:gd name="T34" fmla="*/ 103 w 198"/>
                <a:gd name="T35" fmla="*/ 238 h 321"/>
                <a:gd name="T36" fmla="*/ 60 w 198"/>
                <a:gd name="T37" fmla="*/ 227 h 321"/>
                <a:gd name="T38" fmla="*/ 38 w 198"/>
                <a:gd name="T39" fmla="*/ 205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5"/>
                  </a:moveTo>
                  <a:cubicBezTo>
                    <a:pt x="116" y="205"/>
                    <a:pt x="130" y="198"/>
                    <a:pt x="142" y="183"/>
                  </a:cubicBezTo>
                  <a:cubicBezTo>
                    <a:pt x="154" y="168"/>
                    <a:pt x="160" y="146"/>
                    <a:pt x="160" y="117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4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2" y="18"/>
                    <a:pt x="61" y="12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89" y="49"/>
                    <a:pt x="198" y="77"/>
                    <a:pt x="198" y="113"/>
                  </a:cubicBezTo>
                  <a:cubicBezTo>
                    <a:pt x="198" y="162"/>
                    <a:pt x="186" y="197"/>
                    <a:pt x="160" y="218"/>
                  </a:cubicBezTo>
                  <a:cubicBezTo>
                    <a:pt x="144" y="232"/>
                    <a:pt x="125" y="238"/>
                    <a:pt x="103" y="238"/>
                  </a:cubicBezTo>
                  <a:cubicBezTo>
                    <a:pt x="86" y="238"/>
                    <a:pt x="72" y="235"/>
                    <a:pt x="60" y="227"/>
                  </a:cubicBezTo>
                  <a:cubicBezTo>
                    <a:pt x="53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7" name="Freeform 53">
              <a:extLst>
                <a:ext uri="{FF2B5EF4-FFF2-40B4-BE49-F238E27FC236}">
                  <a16:creationId xmlns:a16="http://schemas.microsoft.com/office/drawing/2014/main" id="{4B43EBA4-1E96-48BA-9CE4-3C1E72B6A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0763" y="3306763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8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1" y="240"/>
                    <a:pt x="46" y="230"/>
                    <a:pt x="28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8" name="Freeform 54">
              <a:extLst>
                <a:ext uri="{FF2B5EF4-FFF2-40B4-BE49-F238E27FC236}">
                  <a16:creationId xmlns:a16="http://schemas.microsoft.com/office/drawing/2014/main" id="{5EB1D81A-0CD9-4F0F-82A4-C5614CA9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3306763"/>
              <a:ext cx="38100" cy="47625"/>
            </a:xfrm>
            <a:custGeom>
              <a:avLst/>
              <a:gdLst>
                <a:gd name="T0" fmla="*/ 37 w 187"/>
                <a:gd name="T1" fmla="*/ 161 h 240"/>
                <a:gd name="T2" fmla="*/ 46 w 187"/>
                <a:gd name="T3" fmla="*/ 190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1 h 240"/>
                <a:gd name="T10" fmla="*/ 136 w 187"/>
                <a:gd name="T11" fmla="*/ 149 h 240"/>
                <a:gd name="T12" fmla="*/ 104 w 187"/>
                <a:gd name="T13" fmla="*/ 138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2 h 240"/>
                <a:gd name="T20" fmla="*/ 30 w 187"/>
                <a:gd name="T21" fmla="*/ 20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1 h 240"/>
                <a:gd name="T28" fmla="*/ 143 w 187"/>
                <a:gd name="T29" fmla="*/ 71 h 240"/>
                <a:gd name="T30" fmla="*/ 134 w 187"/>
                <a:gd name="T31" fmla="*/ 48 h 240"/>
                <a:gd name="T32" fmla="*/ 89 w 187"/>
                <a:gd name="T33" fmla="*/ 33 h 240"/>
                <a:gd name="T34" fmla="*/ 56 w 187"/>
                <a:gd name="T35" fmla="*/ 41 h 240"/>
                <a:gd name="T36" fmla="*/ 45 w 187"/>
                <a:gd name="T37" fmla="*/ 63 h 240"/>
                <a:gd name="T38" fmla="*/ 60 w 187"/>
                <a:gd name="T39" fmla="*/ 86 h 240"/>
                <a:gd name="T40" fmla="*/ 85 w 187"/>
                <a:gd name="T41" fmla="*/ 95 h 240"/>
                <a:gd name="T42" fmla="*/ 110 w 187"/>
                <a:gd name="T43" fmla="*/ 102 h 240"/>
                <a:gd name="T44" fmla="*/ 165 w 187"/>
                <a:gd name="T45" fmla="*/ 121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8 h 240"/>
                <a:gd name="T54" fmla="*/ 0 w 187"/>
                <a:gd name="T55" fmla="*/ 161 h 240"/>
                <a:gd name="T56" fmla="*/ 37 w 187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5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3" y="63"/>
                    <a:pt x="140" y="55"/>
                    <a:pt x="134" y="48"/>
                  </a:cubicBezTo>
                  <a:cubicBezTo>
                    <a:pt x="126" y="38"/>
                    <a:pt x="110" y="33"/>
                    <a:pt x="89" y="33"/>
                  </a:cubicBezTo>
                  <a:cubicBezTo>
                    <a:pt x="75" y="33"/>
                    <a:pt x="64" y="35"/>
                    <a:pt x="56" y="41"/>
                  </a:cubicBezTo>
                  <a:cubicBezTo>
                    <a:pt x="49" y="46"/>
                    <a:pt x="45" y="54"/>
                    <a:pt x="45" y="63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4" y="93"/>
                    <a:pt x="85" y="95"/>
                  </a:cubicBezTo>
                  <a:lnTo>
                    <a:pt x="110" y="102"/>
                  </a:lnTo>
                  <a:cubicBezTo>
                    <a:pt x="137" y="108"/>
                    <a:pt x="155" y="115"/>
                    <a:pt x="165" y="121"/>
                  </a:cubicBezTo>
                  <a:cubicBezTo>
                    <a:pt x="179" y="130"/>
                    <a:pt x="187" y="146"/>
                    <a:pt x="187" y="166"/>
                  </a:cubicBezTo>
                  <a:cubicBezTo>
                    <a:pt x="187" y="186"/>
                    <a:pt x="179" y="204"/>
                    <a:pt x="164" y="218"/>
                  </a:cubicBezTo>
                  <a:cubicBezTo>
                    <a:pt x="149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8"/>
                  </a:cubicBezTo>
                  <a:cubicBezTo>
                    <a:pt x="9" y="202"/>
                    <a:pt x="2" y="184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9" name="Freeform 55">
              <a:extLst>
                <a:ext uri="{FF2B5EF4-FFF2-40B4-BE49-F238E27FC236}">
                  <a16:creationId xmlns:a16="http://schemas.microsoft.com/office/drawing/2014/main" id="{2D61C803-C81D-48ED-8BDB-EF4457DE91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425" y="329088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" name="Freeform 56">
              <a:extLst>
                <a:ext uri="{FF2B5EF4-FFF2-40B4-BE49-F238E27FC236}">
                  <a16:creationId xmlns:a16="http://schemas.microsoft.com/office/drawing/2014/main" id="{4D3CA82E-4277-42D2-BD78-4196FD7AB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3295650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5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" name="Freeform 57">
              <a:extLst>
                <a:ext uri="{FF2B5EF4-FFF2-40B4-BE49-F238E27FC236}">
                  <a16:creationId xmlns:a16="http://schemas.microsoft.com/office/drawing/2014/main" id="{2B667144-0EB4-408E-A4CD-E6DBCBAB9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4113" y="3306763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2" name="Freeform 58">
              <a:extLst>
                <a:ext uri="{FF2B5EF4-FFF2-40B4-BE49-F238E27FC236}">
                  <a16:creationId xmlns:a16="http://schemas.microsoft.com/office/drawing/2014/main" id="{DC14A40C-54A9-4431-ABD2-5134C5FEE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33067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" name="Freeform 59">
              <a:extLst>
                <a:ext uri="{FF2B5EF4-FFF2-40B4-BE49-F238E27FC236}">
                  <a16:creationId xmlns:a16="http://schemas.microsoft.com/office/drawing/2014/main" id="{3277FE1F-93E1-4D52-B9F9-AF444CC7A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5" y="3308350"/>
              <a:ext cx="41275" cy="63500"/>
            </a:xfrm>
            <a:custGeom>
              <a:avLst/>
              <a:gdLst>
                <a:gd name="T0" fmla="*/ 165 w 207"/>
                <a:gd name="T1" fmla="*/ 0 h 318"/>
                <a:gd name="T2" fmla="*/ 207 w 207"/>
                <a:gd name="T3" fmla="*/ 0 h 318"/>
                <a:gd name="T4" fmla="*/ 171 w 207"/>
                <a:gd name="T5" fmla="*/ 99 h 318"/>
                <a:gd name="T6" fmla="*/ 136 w 207"/>
                <a:gd name="T7" fmla="*/ 194 h 318"/>
                <a:gd name="T8" fmla="*/ 90 w 207"/>
                <a:gd name="T9" fmla="*/ 299 h 318"/>
                <a:gd name="T10" fmla="*/ 44 w 207"/>
                <a:gd name="T11" fmla="*/ 318 h 318"/>
                <a:gd name="T12" fmla="*/ 31 w 207"/>
                <a:gd name="T13" fmla="*/ 318 h 318"/>
                <a:gd name="T14" fmla="*/ 21 w 207"/>
                <a:gd name="T15" fmla="*/ 315 h 318"/>
                <a:gd name="T16" fmla="*/ 21 w 207"/>
                <a:gd name="T17" fmla="*/ 281 h 318"/>
                <a:gd name="T18" fmla="*/ 35 w 207"/>
                <a:gd name="T19" fmla="*/ 284 h 318"/>
                <a:gd name="T20" fmla="*/ 43 w 207"/>
                <a:gd name="T21" fmla="*/ 285 h 318"/>
                <a:gd name="T22" fmla="*/ 58 w 207"/>
                <a:gd name="T23" fmla="*/ 281 h 318"/>
                <a:gd name="T24" fmla="*/ 67 w 207"/>
                <a:gd name="T25" fmla="*/ 273 h 318"/>
                <a:gd name="T26" fmla="*/ 74 w 207"/>
                <a:gd name="T27" fmla="*/ 255 h 318"/>
                <a:gd name="T28" fmla="*/ 84 w 207"/>
                <a:gd name="T29" fmla="*/ 232 h 318"/>
                <a:gd name="T30" fmla="*/ 0 w 207"/>
                <a:gd name="T31" fmla="*/ 0 h 318"/>
                <a:gd name="T32" fmla="*/ 43 w 207"/>
                <a:gd name="T33" fmla="*/ 0 h 318"/>
                <a:gd name="T34" fmla="*/ 104 w 207"/>
                <a:gd name="T35" fmla="*/ 184 h 318"/>
                <a:gd name="T36" fmla="*/ 165 w 207"/>
                <a:gd name="T3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" h="318">
                  <a:moveTo>
                    <a:pt x="165" y="0"/>
                  </a:moveTo>
                  <a:lnTo>
                    <a:pt x="207" y="0"/>
                  </a:lnTo>
                  <a:cubicBezTo>
                    <a:pt x="201" y="15"/>
                    <a:pt x="189" y="48"/>
                    <a:pt x="171" y="99"/>
                  </a:cubicBezTo>
                  <a:cubicBezTo>
                    <a:pt x="157" y="138"/>
                    <a:pt x="146" y="170"/>
                    <a:pt x="136" y="194"/>
                  </a:cubicBezTo>
                  <a:cubicBezTo>
                    <a:pt x="115" y="251"/>
                    <a:pt x="99" y="287"/>
                    <a:pt x="90" y="299"/>
                  </a:cubicBezTo>
                  <a:cubicBezTo>
                    <a:pt x="81" y="312"/>
                    <a:pt x="66" y="318"/>
                    <a:pt x="44" y="318"/>
                  </a:cubicBezTo>
                  <a:cubicBezTo>
                    <a:pt x="38" y="318"/>
                    <a:pt x="34" y="318"/>
                    <a:pt x="31" y="318"/>
                  </a:cubicBezTo>
                  <a:cubicBezTo>
                    <a:pt x="29" y="317"/>
                    <a:pt x="25" y="316"/>
                    <a:pt x="21" y="315"/>
                  </a:cubicBezTo>
                  <a:lnTo>
                    <a:pt x="21" y="281"/>
                  </a:lnTo>
                  <a:cubicBezTo>
                    <a:pt x="27" y="283"/>
                    <a:pt x="32" y="284"/>
                    <a:pt x="35" y="284"/>
                  </a:cubicBezTo>
                  <a:cubicBezTo>
                    <a:pt x="38" y="285"/>
                    <a:pt x="41" y="285"/>
                    <a:pt x="43" y="285"/>
                  </a:cubicBezTo>
                  <a:cubicBezTo>
                    <a:pt x="50" y="285"/>
                    <a:pt x="55" y="284"/>
                    <a:pt x="58" y="281"/>
                  </a:cubicBezTo>
                  <a:cubicBezTo>
                    <a:pt x="62" y="279"/>
                    <a:pt x="64" y="276"/>
                    <a:pt x="67" y="273"/>
                  </a:cubicBezTo>
                  <a:cubicBezTo>
                    <a:pt x="67" y="272"/>
                    <a:pt x="70" y="266"/>
                    <a:pt x="74" y="255"/>
                  </a:cubicBezTo>
                  <a:cubicBezTo>
                    <a:pt x="79" y="245"/>
                    <a:pt x="82" y="237"/>
                    <a:pt x="84" y="232"/>
                  </a:cubicBezTo>
                  <a:lnTo>
                    <a:pt x="0" y="0"/>
                  </a:lnTo>
                  <a:lnTo>
                    <a:pt x="43" y="0"/>
                  </a:lnTo>
                  <a:lnTo>
                    <a:pt x="104" y="184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Freeform 60">
              <a:extLst>
                <a:ext uri="{FF2B5EF4-FFF2-40B4-BE49-F238E27FC236}">
                  <a16:creationId xmlns:a16="http://schemas.microsoft.com/office/drawing/2014/main" id="{5D791425-8E3C-4395-8B50-172A948C3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3343275"/>
              <a:ext cx="9525" cy="22225"/>
            </a:xfrm>
            <a:custGeom>
              <a:avLst/>
              <a:gdLst>
                <a:gd name="T0" fmla="*/ 0 w 45"/>
                <a:gd name="T1" fmla="*/ 90 h 110"/>
                <a:gd name="T2" fmla="*/ 20 w 45"/>
                <a:gd name="T3" fmla="*/ 69 h 110"/>
                <a:gd name="T4" fmla="*/ 23 w 45"/>
                <a:gd name="T5" fmla="*/ 51 h 110"/>
                <a:gd name="T6" fmla="*/ 23 w 45"/>
                <a:gd name="T7" fmla="*/ 48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2 h 110"/>
                <a:gd name="T18" fmla="*/ 35 w 45"/>
                <a:gd name="T19" fmla="*/ 86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9" y="88"/>
                    <a:pt x="16" y="81"/>
                    <a:pt x="20" y="69"/>
                  </a:cubicBezTo>
                  <a:cubicBezTo>
                    <a:pt x="22" y="63"/>
                    <a:pt x="23" y="57"/>
                    <a:pt x="23" y="51"/>
                  </a:cubicBezTo>
                  <a:cubicBezTo>
                    <a:pt x="23" y="50"/>
                    <a:pt x="23" y="49"/>
                    <a:pt x="23" y="48"/>
                  </a:cubicBezTo>
                  <a:cubicBezTo>
                    <a:pt x="23" y="48"/>
                    <a:pt x="23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2"/>
                  </a:lnTo>
                  <a:cubicBezTo>
                    <a:pt x="45" y="59"/>
                    <a:pt x="41" y="74"/>
                    <a:pt x="35" y="86"/>
                  </a:cubicBezTo>
                  <a:cubicBezTo>
                    <a:pt x="28" y="99"/>
                    <a:pt x="16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" name="Freeform 61">
              <a:extLst>
                <a:ext uri="{FF2B5EF4-FFF2-40B4-BE49-F238E27FC236}">
                  <a16:creationId xmlns:a16="http://schemas.microsoft.com/office/drawing/2014/main" id="{7959A5FE-D622-42C5-BDE9-F22B1FF20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3306763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8 h 240"/>
                <a:gd name="T32" fmla="*/ 88 w 186"/>
                <a:gd name="T33" fmla="*/ 33 h 240"/>
                <a:gd name="T34" fmla="*/ 56 w 186"/>
                <a:gd name="T35" fmla="*/ 41 h 240"/>
                <a:gd name="T36" fmla="*/ 44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8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4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5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3"/>
                    <a:pt x="139" y="55"/>
                    <a:pt x="133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4" y="54"/>
                    <a:pt x="44" y="63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2"/>
                  </a:lnTo>
                  <a:cubicBezTo>
                    <a:pt x="136" y="108"/>
                    <a:pt x="154" y="115"/>
                    <a:pt x="164" y="121"/>
                  </a:cubicBezTo>
                  <a:cubicBezTo>
                    <a:pt x="178" y="130"/>
                    <a:pt x="186" y="146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4" y="240"/>
                    <a:pt x="93" y="240"/>
                  </a:cubicBezTo>
                  <a:cubicBezTo>
                    <a:pt x="60" y="240"/>
                    <a:pt x="36" y="233"/>
                    <a:pt x="22" y="218"/>
                  </a:cubicBezTo>
                  <a:cubicBezTo>
                    <a:pt x="8" y="202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Freeform 62">
              <a:extLst>
                <a:ext uri="{FF2B5EF4-FFF2-40B4-BE49-F238E27FC236}">
                  <a16:creationId xmlns:a16="http://schemas.microsoft.com/office/drawing/2014/main" id="{32CAF0A7-49E5-4B56-8755-F1C16715F8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313" y="33067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7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1" y="70"/>
                    <a:pt x="156" y="61"/>
                  </a:cubicBezTo>
                  <a:cubicBezTo>
                    <a:pt x="145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7" name="Freeform 63">
              <a:extLst>
                <a:ext uri="{FF2B5EF4-FFF2-40B4-BE49-F238E27FC236}">
                  <a16:creationId xmlns:a16="http://schemas.microsoft.com/office/drawing/2014/main" id="{8BF5B0ED-7362-40F8-8E3B-94534320F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33067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1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Freeform 64">
              <a:extLst>
                <a:ext uri="{FF2B5EF4-FFF2-40B4-BE49-F238E27FC236}">
                  <a16:creationId xmlns:a16="http://schemas.microsoft.com/office/drawing/2014/main" id="{43BA2E36-C075-4378-B459-858F8BEB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3308350"/>
              <a:ext cx="42863" cy="44450"/>
            </a:xfrm>
            <a:custGeom>
              <a:avLst/>
              <a:gdLst>
                <a:gd name="T0" fmla="*/ 44 w 209"/>
                <a:gd name="T1" fmla="*/ 0 h 226"/>
                <a:gd name="T2" fmla="*/ 104 w 209"/>
                <a:gd name="T3" fmla="*/ 184 h 226"/>
                <a:gd name="T4" fmla="*/ 167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Freeform 65">
              <a:extLst>
                <a:ext uri="{FF2B5EF4-FFF2-40B4-BE49-F238E27FC236}">
                  <a16:creationId xmlns:a16="http://schemas.microsoft.com/office/drawing/2014/main" id="{D9D4EA5D-39BC-40A8-9AE2-D44F3CF42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9550" y="3290888"/>
              <a:ext cx="6350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Freeform 66">
              <a:extLst>
                <a:ext uri="{FF2B5EF4-FFF2-40B4-BE49-F238E27FC236}">
                  <a16:creationId xmlns:a16="http://schemas.microsoft.com/office/drawing/2014/main" id="{5E6C53BE-0841-45D0-9860-8DE1DF7D6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5" y="3306763"/>
              <a:ext cx="38100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0 w 193"/>
                <a:gd name="T13" fmla="*/ 69 h 238"/>
                <a:gd name="T14" fmla="*/ 40 w 193"/>
                <a:gd name="T15" fmla="*/ 126 h 238"/>
                <a:gd name="T16" fmla="*/ 54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1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7" y="0"/>
                    <a:pt x="148" y="6"/>
                    <a:pt x="164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0" y="69"/>
                  </a:cubicBezTo>
                  <a:cubicBezTo>
                    <a:pt x="43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4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5" y="206"/>
                    <a:pt x="128" y="201"/>
                    <a:pt x="137" y="191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1"/>
                    <a:pt x="123" y="238"/>
                    <a:pt x="97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9" y="184"/>
                    <a:pt x="0" y="158"/>
                    <a:pt x="0" y="125"/>
                  </a:cubicBezTo>
                  <a:cubicBezTo>
                    <a:pt x="0" y="86"/>
                    <a:pt x="9" y="55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Freeform 67">
              <a:extLst>
                <a:ext uri="{FF2B5EF4-FFF2-40B4-BE49-F238E27FC236}">
                  <a16:creationId xmlns:a16="http://schemas.microsoft.com/office/drawing/2014/main" id="{EA817DD4-38A1-47EE-B1C7-621C93A42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8288" y="330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2" name="Freeform 68">
              <a:extLst>
                <a:ext uri="{FF2B5EF4-FFF2-40B4-BE49-F238E27FC236}">
                  <a16:creationId xmlns:a16="http://schemas.microsoft.com/office/drawing/2014/main" id="{9ADF28E2-1FE9-4BB0-981C-16D3CD4BD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3289300"/>
              <a:ext cx="55563" cy="65088"/>
            </a:xfrm>
            <a:custGeom>
              <a:avLst/>
              <a:gdLst>
                <a:gd name="T0" fmla="*/ 144 w 274"/>
                <a:gd name="T1" fmla="*/ 0 h 326"/>
                <a:gd name="T2" fmla="*/ 235 w 274"/>
                <a:gd name="T3" fmla="*/ 31 h 326"/>
                <a:gd name="T4" fmla="*/ 271 w 274"/>
                <a:gd name="T5" fmla="*/ 101 h 326"/>
                <a:gd name="T6" fmla="*/ 230 w 274"/>
                <a:gd name="T7" fmla="*/ 101 h 326"/>
                <a:gd name="T8" fmla="*/ 203 w 274"/>
                <a:gd name="T9" fmla="*/ 54 h 326"/>
                <a:gd name="T10" fmla="*/ 144 w 274"/>
                <a:gd name="T11" fmla="*/ 36 h 326"/>
                <a:gd name="T12" fmla="*/ 71 w 274"/>
                <a:gd name="T13" fmla="*/ 68 h 326"/>
                <a:gd name="T14" fmla="*/ 42 w 274"/>
                <a:gd name="T15" fmla="*/ 167 h 326"/>
                <a:gd name="T16" fmla="*/ 68 w 274"/>
                <a:gd name="T17" fmla="*/ 255 h 326"/>
                <a:gd name="T18" fmla="*/ 144 w 274"/>
                <a:gd name="T19" fmla="*/ 289 h 326"/>
                <a:gd name="T20" fmla="*/ 214 w 274"/>
                <a:gd name="T21" fmla="*/ 253 h 326"/>
                <a:gd name="T22" fmla="*/ 233 w 274"/>
                <a:gd name="T23" fmla="*/ 204 h 326"/>
                <a:gd name="T24" fmla="*/ 274 w 274"/>
                <a:gd name="T25" fmla="*/ 204 h 326"/>
                <a:gd name="T26" fmla="*/ 238 w 274"/>
                <a:gd name="T27" fmla="*/ 286 h 326"/>
                <a:gd name="T28" fmla="*/ 138 w 274"/>
                <a:gd name="T29" fmla="*/ 326 h 326"/>
                <a:gd name="T30" fmla="*/ 48 w 274"/>
                <a:gd name="T31" fmla="*/ 293 h 326"/>
                <a:gd name="T32" fmla="*/ 0 w 274"/>
                <a:gd name="T33" fmla="*/ 160 h 326"/>
                <a:gd name="T34" fmla="*/ 36 w 274"/>
                <a:gd name="T35" fmla="*/ 48 h 326"/>
                <a:gd name="T36" fmla="*/ 144 w 274"/>
                <a:gd name="T3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326">
                  <a:moveTo>
                    <a:pt x="144" y="0"/>
                  </a:moveTo>
                  <a:cubicBezTo>
                    <a:pt x="183" y="0"/>
                    <a:pt x="213" y="10"/>
                    <a:pt x="235" y="31"/>
                  </a:cubicBezTo>
                  <a:cubicBezTo>
                    <a:pt x="257" y="52"/>
                    <a:pt x="269" y="75"/>
                    <a:pt x="271" y="101"/>
                  </a:cubicBezTo>
                  <a:lnTo>
                    <a:pt x="230" y="101"/>
                  </a:lnTo>
                  <a:cubicBezTo>
                    <a:pt x="226" y="81"/>
                    <a:pt x="217" y="66"/>
                    <a:pt x="203" y="54"/>
                  </a:cubicBezTo>
                  <a:cubicBezTo>
                    <a:pt x="189" y="42"/>
                    <a:pt x="169" y="36"/>
                    <a:pt x="144" y="36"/>
                  </a:cubicBezTo>
                  <a:cubicBezTo>
                    <a:pt x="114" y="36"/>
                    <a:pt x="89" y="47"/>
                    <a:pt x="71" y="68"/>
                  </a:cubicBezTo>
                  <a:cubicBezTo>
                    <a:pt x="52" y="90"/>
                    <a:pt x="42" y="123"/>
                    <a:pt x="42" y="167"/>
                  </a:cubicBezTo>
                  <a:cubicBezTo>
                    <a:pt x="42" y="203"/>
                    <a:pt x="51" y="233"/>
                    <a:pt x="68" y="255"/>
                  </a:cubicBezTo>
                  <a:cubicBezTo>
                    <a:pt x="85" y="278"/>
                    <a:pt x="110" y="289"/>
                    <a:pt x="144" y="289"/>
                  </a:cubicBezTo>
                  <a:cubicBezTo>
                    <a:pt x="174" y="289"/>
                    <a:pt x="198" y="277"/>
                    <a:pt x="214" y="253"/>
                  </a:cubicBezTo>
                  <a:cubicBezTo>
                    <a:pt x="223" y="241"/>
                    <a:pt x="229" y="224"/>
                    <a:pt x="233" y="204"/>
                  </a:cubicBezTo>
                  <a:lnTo>
                    <a:pt x="274" y="204"/>
                  </a:lnTo>
                  <a:cubicBezTo>
                    <a:pt x="271" y="237"/>
                    <a:pt x="258" y="264"/>
                    <a:pt x="238" y="286"/>
                  </a:cubicBezTo>
                  <a:cubicBezTo>
                    <a:pt x="213" y="312"/>
                    <a:pt x="180" y="326"/>
                    <a:pt x="138" y="326"/>
                  </a:cubicBezTo>
                  <a:cubicBezTo>
                    <a:pt x="103" y="326"/>
                    <a:pt x="72" y="315"/>
                    <a:pt x="48" y="293"/>
                  </a:cubicBezTo>
                  <a:cubicBezTo>
                    <a:pt x="16" y="264"/>
                    <a:pt x="0" y="220"/>
                    <a:pt x="0" y="160"/>
                  </a:cubicBezTo>
                  <a:cubicBezTo>
                    <a:pt x="0" y="114"/>
                    <a:pt x="12" y="77"/>
                    <a:pt x="36" y="48"/>
                  </a:cubicBezTo>
                  <a:cubicBezTo>
                    <a:pt x="62" y="16"/>
                    <a:pt x="98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3" name="Freeform 69">
              <a:extLst>
                <a:ext uri="{FF2B5EF4-FFF2-40B4-BE49-F238E27FC236}">
                  <a16:creationId xmlns:a16="http://schemas.microsoft.com/office/drawing/2014/main" id="{C789932D-207B-432F-81CA-51C71F0F97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7825" y="3306763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0 h 238"/>
                <a:gd name="T18" fmla="*/ 58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70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4" name="Rectangle 70">
              <a:extLst>
                <a:ext uri="{FF2B5EF4-FFF2-40B4-BE49-F238E27FC236}">
                  <a16:creationId xmlns:a16="http://schemas.microsoft.com/office/drawing/2014/main" id="{2361A3D0-196D-489B-A2E5-D677C1FD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038" y="32908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5" name="Rectangle 71">
              <a:extLst>
                <a:ext uri="{FF2B5EF4-FFF2-40B4-BE49-F238E27FC236}">
                  <a16:creationId xmlns:a16="http://schemas.microsoft.com/office/drawing/2014/main" id="{6278D391-94F6-47BD-90EF-96242EB59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32908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Freeform 72">
              <a:extLst>
                <a:ext uri="{FF2B5EF4-FFF2-40B4-BE49-F238E27FC236}">
                  <a16:creationId xmlns:a16="http://schemas.microsoft.com/office/drawing/2014/main" id="{9F213618-8A8F-4F6F-BAB2-31EBB96B21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290888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70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0 w 256"/>
                <a:gd name="T11" fmla="*/ 68 h 310"/>
                <a:gd name="T12" fmla="*/ 117 w 256"/>
                <a:gd name="T13" fmla="*/ 36 h 310"/>
                <a:gd name="T14" fmla="*/ 42 w 256"/>
                <a:gd name="T15" fmla="*/ 36 h 310"/>
                <a:gd name="T16" fmla="*/ 42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6 w 256"/>
                <a:gd name="T23" fmla="*/ 0 h 310"/>
                <a:gd name="T24" fmla="*/ 225 w 256"/>
                <a:gd name="T25" fmla="*/ 46 h 310"/>
                <a:gd name="T26" fmla="*/ 256 w 256"/>
                <a:gd name="T27" fmla="*/ 150 h 310"/>
                <a:gd name="T28" fmla="*/ 237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70"/>
                  </a:cubicBezTo>
                  <a:cubicBezTo>
                    <a:pt x="168" y="264"/>
                    <a:pt x="182" y="254"/>
                    <a:pt x="192" y="238"/>
                  </a:cubicBezTo>
                  <a:cubicBezTo>
                    <a:pt x="200" y="226"/>
                    <a:pt x="206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6" y="89"/>
                    <a:pt x="190" y="68"/>
                  </a:cubicBezTo>
                  <a:cubicBezTo>
                    <a:pt x="175" y="47"/>
                    <a:pt x="151" y="36"/>
                    <a:pt x="117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6" y="0"/>
                  </a:lnTo>
                  <a:cubicBezTo>
                    <a:pt x="168" y="0"/>
                    <a:pt x="201" y="15"/>
                    <a:pt x="225" y="46"/>
                  </a:cubicBezTo>
                  <a:cubicBezTo>
                    <a:pt x="245" y="73"/>
                    <a:pt x="256" y="108"/>
                    <a:pt x="256" y="150"/>
                  </a:cubicBezTo>
                  <a:cubicBezTo>
                    <a:pt x="256" y="183"/>
                    <a:pt x="250" y="213"/>
                    <a:pt x="237" y="239"/>
                  </a:cubicBezTo>
                  <a:cubicBezTo>
                    <a:pt x="216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7" name="Freeform 73">
              <a:extLst>
                <a:ext uri="{FF2B5EF4-FFF2-40B4-BE49-F238E27FC236}">
                  <a16:creationId xmlns:a16="http://schemas.microsoft.com/office/drawing/2014/main" id="{335B541C-667A-4273-9BF6-76578AC7B3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3" y="3306763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8 w 214"/>
                <a:gd name="T45" fmla="*/ 62 h 238"/>
                <a:gd name="T46" fmla="*/ 188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7 w 214"/>
                <a:gd name="T61" fmla="*/ 236 h 238"/>
                <a:gd name="T62" fmla="*/ 159 w 214"/>
                <a:gd name="T63" fmla="*/ 222 h 238"/>
                <a:gd name="T64" fmla="*/ 152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Freeform 74">
              <a:extLst>
                <a:ext uri="{FF2B5EF4-FFF2-40B4-BE49-F238E27FC236}">
                  <a16:creationId xmlns:a16="http://schemas.microsoft.com/office/drawing/2014/main" id="{DCDCCD73-4E46-468A-AF08-A9186C864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3295650"/>
              <a:ext cx="20638" cy="58738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9 h 292"/>
                <a:gd name="T22" fmla="*/ 104 w 104"/>
                <a:gd name="T23" fmla="*/ 289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9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9"/>
                  </a:cubicBezTo>
                  <a:lnTo>
                    <a:pt x="104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9" name="Freeform 75">
              <a:extLst>
                <a:ext uri="{FF2B5EF4-FFF2-40B4-BE49-F238E27FC236}">
                  <a16:creationId xmlns:a16="http://schemas.microsoft.com/office/drawing/2014/main" id="{F99A15D3-50E1-4575-A2B2-D0FD25F66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6900" y="3306763"/>
              <a:ext cx="41275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1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9 w 214"/>
                <a:gd name="T17" fmla="*/ 130 h 238"/>
                <a:gd name="T18" fmla="*/ 58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7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70" y="206"/>
                    <a:pt x="81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9" y="127"/>
                    <a:pt x="111" y="128"/>
                  </a:cubicBezTo>
                  <a:lnTo>
                    <a:pt x="89" y="130"/>
                  </a:lnTo>
                  <a:cubicBezTo>
                    <a:pt x="75" y="132"/>
                    <a:pt x="65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1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7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7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90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4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Freeform 76">
              <a:extLst>
                <a:ext uri="{FF2B5EF4-FFF2-40B4-BE49-F238E27FC236}">
                  <a16:creationId xmlns:a16="http://schemas.microsoft.com/office/drawing/2014/main" id="{5DDB0D2B-79D0-41EE-ACB7-376AD950A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5" y="3290888"/>
              <a:ext cx="49213" cy="63500"/>
            </a:xfrm>
            <a:custGeom>
              <a:avLst/>
              <a:gdLst>
                <a:gd name="T0" fmla="*/ 40 w 248"/>
                <a:gd name="T1" fmla="*/ 217 h 326"/>
                <a:gd name="T2" fmla="*/ 53 w 248"/>
                <a:gd name="T3" fmla="*/ 260 h 326"/>
                <a:gd name="T4" fmla="*/ 126 w 248"/>
                <a:gd name="T5" fmla="*/ 290 h 326"/>
                <a:gd name="T6" fmla="*/ 169 w 248"/>
                <a:gd name="T7" fmla="*/ 284 h 326"/>
                <a:gd name="T8" fmla="*/ 207 w 248"/>
                <a:gd name="T9" fmla="*/ 237 h 326"/>
                <a:gd name="T10" fmla="*/ 191 w 248"/>
                <a:gd name="T11" fmla="*/ 201 h 326"/>
                <a:gd name="T12" fmla="*/ 141 w 248"/>
                <a:gd name="T13" fmla="*/ 183 h 326"/>
                <a:gd name="T14" fmla="*/ 99 w 248"/>
                <a:gd name="T15" fmla="*/ 173 h 326"/>
                <a:gd name="T16" fmla="*/ 41 w 248"/>
                <a:gd name="T17" fmla="*/ 153 h 326"/>
                <a:gd name="T18" fmla="*/ 11 w 248"/>
                <a:gd name="T19" fmla="*/ 95 h 326"/>
                <a:gd name="T20" fmla="*/ 40 w 248"/>
                <a:gd name="T21" fmla="*/ 26 h 326"/>
                <a:gd name="T22" fmla="*/ 122 w 248"/>
                <a:gd name="T23" fmla="*/ 0 h 326"/>
                <a:gd name="T24" fmla="*/ 204 w 248"/>
                <a:gd name="T25" fmla="*/ 23 h 326"/>
                <a:gd name="T26" fmla="*/ 238 w 248"/>
                <a:gd name="T27" fmla="*/ 98 h 326"/>
                <a:gd name="T28" fmla="*/ 199 w 248"/>
                <a:gd name="T29" fmla="*/ 98 h 326"/>
                <a:gd name="T30" fmla="*/ 186 w 248"/>
                <a:gd name="T31" fmla="*/ 60 h 326"/>
                <a:gd name="T32" fmla="*/ 121 w 248"/>
                <a:gd name="T33" fmla="*/ 36 h 326"/>
                <a:gd name="T34" fmla="*/ 67 w 248"/>
                <a:gd name="T35" fmla="*/ 51 h 326"/>
                <a:gd name="T36" fmla="*/ 51 w 248"/>
                <a:gd name="T37" fmla="*/ 88 h 326"/>
                <a:gd name="T38" fmla="*/ 70 w 248"/>
                <a:gd name="T39" fmla="*/ 121 h 326"/>
                <a:gd name="T40" fmla="*/ 126 w 248"/>
                <a:gd name="T41" fmla="*/ 138 h 326"/>
                <a:gd name="T42" fmla="*/ 170 w 248"/>
                <a:gd name="T43" fmla="*/ 148 h 326"/>
                <a:gd name="T44" fmla="*/ 218 w 248"/>
                <a:gd name="T45" fmla="*/ 167 h 326"/>
                <a:gd name="T46" fmla="*/ 248 w 248"/>
                <a:gd name="T47" fmla="*/ 230 h 326"/>
                <a:gd name="T48" fmla="*/ 210 w 248"/>
                <a:gd name="T49" fmla="*/ 304 h 326"/>
                <a:gd name="T50" fmla="*/ 123 w 248"/>
                <a:gd name="T51" fmla="*/ 326 h 326"/>
                <a:gd name="T52" fmla="*/ 33 w 248"/>
                <a:gd name="T53" fmla="*/ 296 h 326"/>
                <a:gd name="T54" fmla="*/ 1 w 248"/>
                <a:gd name="T55" fmla="*/ 217 h 326"/>
                <a:gd name="T56" fmla="*/ 40 w 248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26">
                  <a:moveTo>
                    <a:pt x="40" y="217"/>
                  </a:moveTo>
                  <a:cubicBezTo>
                    <a:pt x="41" y="234"/>
                    <a:pt x="45" y="249"/>
                    <a:pt x="53" y="260"/>
                  </a:cubicBezTo>
                  <a:cubicBezTo>
                    <a:pt x="67" y="280"/>
                    <a:pt x="91" y="290"/>
                    <a:pt x="126" y="290"/>
                  </a:cubicBezTo>
                  <a:cubicBezTo>
                    <a:pt x="142" y="290"/>
                    <a:pt x="156" y="288"/>
                    <a:pt x="169" y="284"/>
                  </a:cubicBezTo>
                  <a:cubicBezTo>
                    <a:pt x="194" y="275"/>
                    <a:pt x="207" y="259"/>
                    <a:pt x="207" y="237"/>
                  </a:cubicBezTo>
                  <a:cubicBezTo>
                    <a:pt x="207" y="220"/>
                    <a:pt x="201" y="208"/>
                    <a:pt x="191" y="201"/>
                  </a:cubicBezTo>
                  <a:cubicBezTo>
                    <a:pt x="180" y="194"/>
                    <a:pt x="163" y="188"/>
                    <a:pt x="141" y="183"/>
                  </a:cubicBezTo>
                  <a:lnTo>
                    <a:pt x="99" y="173"/>
                  </a:lnTo>
                  <a:cubicBezTo>
                    <a:pt x="71" y="167"/>
                    <a:pt x="52" y="160"/>
                    <a:pt x="41" y="153"/>
                  </a:cubicBezTo>
                  <a:cubicBezTo>
                    <a:pt x="21" y="140"/>
                    <a:pt x="11" y="120"/>
                    <a:pt x="11" y="95"/>
                  </a:cubicBezTo>
                  <a:cubicBezTo>
                    <a:pt x="11" y="67"/>
                    <a:pt x="21" y="44"/>
                    <a:pt x="40" y="26"/>
                  </a:cubicBezTo>
                  <a:cubicBezTo>
                    <a:pt x="59" y="9"/>
                    <a:pt x="87" y="0"/>
                    <a:pt x="122" y="0"/>
                  </a:cubicBezTo>
                  <a:cubicBezTo>
                    <a:pt x="154" y="0"/>
                    <a:pt x="182" y="7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7" y="82"/>
                    <a:pt x="193" y="69"/>
                    <a:pt x="186" y="60"/>
                  </a:cubicBezTo>
                  <a:cubicBezTo>
                    <a:pt x="173" y="44"/>
                    <a:pt x="151" y="36"/>
                    <a:pt x="121" y="36"/>
                  </a:cubicBezTo>
                  <a:cubicBezTo>
                    <a:pt x="96" y="36"/>
                    <a:pt x="78" y="41"/>
                    <a:pt x="67" y="51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70" y="121"/>
                  </a:cubicBezTo>
                  <a:cubicBezTo>
                    <a:pt x="78" y="125"/>
                    <a:pt x="97" y="131"/>
                    <a:pt x="126" y="138"/>
                  </a:cubicBezTo>
                  <a:lnTo>
                    <a:pt x="170" y="148"/>
                  </a:lnTo>
                  <a:cubicBezTo>
                    <a:pt x="190" y="152"/>
                    <a:pt x="207" y="159"/>
                    <a:pt x="218" y="167"/>
                  </a:cubicBezTo>
                  <a:cubicBezTo>
                    <a:pt x="238" y="182"/>
                    <a:pt x="248" y="203"/>
                    <a:pt x="248" y="230"/>
                  </a:cubicBezTo>
                  <a:cubicBezTo>
                    <a:pt x="248" y="264"/>
                    <a:pt x="235" y="289"/>
                    <a:pt x="210" y="304"/>
                  </a:cubicBezTo>
                  <a:cubicBezTo>
                    <a:pt x="185" y="318"/>
                    <a:pt x="156" y="326"/>
                    <a:pt x="123" y="326"/>
                  </a:cubicBezTo>
                  <a:cubicBezTo>
                    <a:pt x="85" y="326"/>
                    <a:pt x="55" y="316"/>
                    <a:pt x="33" y="296"/>
                  </a:cubicBezTo>
                  <a:cubicBezTo>
                    <a:pt x="11" y="277"/>
                    <a:pt x="0" y="250"/>
                    <a:pt x="1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1" name="Freeform 77">
              <a:extLst>
                <a:ext uri="{FF2B5EF4-FFF2-40B4-BE49-F238E27FC236}">
                  <a16:creationId xmlns:a16="http://schemas.microsoft.com/office/drawing/2014/main" id="{27889E9D-33C6-40FD-BCE1-0D980B94D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0088" y="330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4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9" y="4"/>
                    <a:pt x="154" y="11"/>
                  </a:cubicBezTo>
                  <a:cubicBezTo>
                    <a:pt x="169" y="19"/>
                    <a:pt x="180" y="29"/>
                    <a:pt x="188" y="41"/>
                  </a:cubicBezTo>
                  <a:cubicBezTo>
                    <a:pt x="196" y="52"/>
                    <a:pt x="201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4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50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Freeform 78">
              <a:extLst>
                <a:ext uri="{FF2B5EF4-FFF2-40B4-BE49-F238E27FC236}">
                  <a16:creationId xmlns:a16="http://schemas.microsoft.com/office/drawing/2014/main" id="{1341B5EE-F95C-41BF-81C3-DB4FB5893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3295650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3" name="Freeform 79">
              <a:extLst>
                <a:ext uri="{FF2B5EF4-FFF2-40B4-BE49-F238E27FC236}">
                  <a16:creationId xmlns:a16="http://schemas.microsoft.com/office/drawing/2014/main" id="{3218A64B-BDFB-4CEA-8F82-F153AE7DE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3343275"/>
              <a:ext cx="7938" cy="22225"/>
            </a:xfrm>
            <a:custGeom>
              <a:avLst/>
              <a:gdLst>
                <a:gd name="T0" fmla="*/ 0 w 45"/>
                <a:gd name="T1" fmla="*/ 90 h 110"/>
                <a:gd name="T2" fmla="*/ 21 w 45"/>
                <a:gd name="T3" fmla="*/ 69 h 110"/>
                <a:gd name="T4" fmla="*/ 24 w 45"/>
                <a:gd name="T5" fmla="*/ 51 h 110"/>
                <a:gd name="T6" fmla="*/ 24 w 45"/>
                <a:gd name="T7" fmla="*/ 48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2 h 110"/>
                <a:gd name="T18" fmla="*/ 35 w 45"/>
                <a:gd name="T19" fmla="*/ 86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10" y="88"/>
                    <a:pt x="17" y="81"/>
                    <a:pt x="21" y="69"/>
                  </a:cubicBezTo>
                  <a:cubicBezTo>
                    <a:pt x="23" y="63"/>
                    <a:pt x="24" y="57"/>
                    <a:pt x="24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8"/>
                    <a:pt x="24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2"/>
                  </a:lnTo>
                  <a:cubicBezTo>
                    <a:pt x="45" y="59"/>
                    <a:pt x="42" y="74"/>
                    <a:pt x="35" y="86"/>
                  </a:cubicBezTo>
                  <a:cubicBezTo>
                    <a:pt x="29" y="99"/>
                    <a:pt x="17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Freeform 80">
              <a:extLst>
                <a:ext uri="{FF2B5EF4-FFF2-40B4-BE49-F238E27FC236}">
                  <a16:creationId xmlns:a16="http://schemas.microsoft.com/office/drawing/2014/main" id="{F1774BAE-DC8D-4C75-8049-9DD87CDE99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0738" y="3290888"/>
              <a:ext cx="39688" cy="63500"/>
            </a:xfrm>
            <a:custGeom>
              <a:avLst/>
              <a:gdLst>
                <a:gd name="T0" fmla="*/ 0 w 199"/>
                <a:gd name="T1" fmla="*/ 0 h 318"/>
                <a:gd name="T2" fmla="*/ 37 w 199"/>
                <a:gd name="T3" fmla="*/ 0 h 318"/>
                <a:gd name="T4" fmla="*/ 37 w 199"/>
                <a:gd name="T5" fmla="*/ 113 h 318"/>
                <a:gd name="T6" fmla="*/ 67 w 199"/>
                <a:gd name="T7" fmla="*/ 88 h 318"/>
                <a:gd name="T8" fmla="*/ 104 w 199"/>
                <a:gd name="T9" fmla="*/ 79 h 318"/>
                <a:gd name="T10" fmla="*/ 173 w 199"/>
                <a:gd name="T11" fmla="*/ 108 h 318"/>
                <a:gd name="T12" fmla="*/ 199 w 199"/>
                <a:gd name="T13" fmla="*/ 194 h 318"/>
                <a:gd name="T14" fmla="*/ 173 w 199"/>
                <a:gd name="T15" fmla="*/ 283 h 318"/>
                <a:gd name="T16" fmla="*/ 101 w 199"/>
                <a:gd name="T17" fmla="*/ 318 h 318"/>
                <a:gd name="T18" fmla="*/ 58 w 199"/>
                <a:gd name="T19" fmla="*/ 305 h 318"/>
                <a:gd name="T20" fmla="*/ 35 w 199"/>
                <a:gd name="T21" fmla="*/ 282 h 318"/>
                <a:gd name="T22" fmla="*/ 35 w 199"/>
                <a:gd name="T23" fmla="*/ 311 h 318"/>
                <a:gd name="T24" fmla="*/ 0 w 199"/>
                <a:gd name="T25" fmla="*/ 311 h 318"/>
                <a:gd name="T26" fmla="*/ 0 w 199"/>
                <a:gd name="T27" fmla="*/ 0 h 318"/>
                <a:gd name="T28" fmla="*/ 99 w 199"/>
                <a:gd name="T29" fmla="*/ 284 h 318"/>
                <a:gd name="T30" fmla="*/ 145 w 199"/>
                <a:gd name="T31" fmla="*/ 260 h 318"/>
                <a:gd name="T32" fmla="*/ 160 w 199"/>
                <a:gd name="T33" fmla="*/ 196 h 318"/>
                <a:gd name="T34" fmla="*/ 145 w 199"/>
                <a:gd name="T35" fmla="*/ 137 h 318"/>
                <a:gd name="T36" fmla="*/ 100 w 199"/>
                <a:gd name="T37" fmla="*/ 113 h 318"/>
                <a:gd name="T38" fmla="*/ 55 w 199"/>
                <a:gd name="T39" fmla="*/ 132 h 318"/>
                <a:gd name="T40" fmla="*/ 35 w 199"/>
                <a:gd name="T41" fmla="*/ 196 h 318"/>
                <a:gd name="T42" fmla="*/ 43 w 199"/>
                <a:gd name="T43" fmla="*/ 247 h 318"/>
                <a:gd name="T44" fmla="*/ 99 w 199"/>
                <a:gd name="T45" fmla="*/ 28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18">
                  <a:moveTo>
                    <a:pt x="0" y="0"/>
                  </a:moveTo>
                  <a:lnTo>
                    <a:pt x="37" y="0"/>
                  </a:lnTo>
                  <a:lnTo>
                    <a:pt x="37" y="113"/>
                  </a:lnTo>
                  <a:cubicBezTo>
                    <a:pt x="45" y="102"/>
                    <a:pt x="55" y="93"/>
                    <a:pt x="67" y="88"/>
                  </a:cubicBezTo>
                  <a:cubicBezTo>
                    <a:pt x="78" y="82"/>
                    <a:pt x="91" y="79"/>
                    <a:pt x="104" y="79"/>
                  </a:cubicBezTo>
                  <a:cubicBezTo>
                    <a:pt x="132" y="79"/>
                    <a:pt x="155" y="89"/>
                    <a:pt x="173" y="108"/>
                  </a:cubicBezTo>
                  <a:cubicBezTo>
                    <a:pt x="190" y="128"/>
                    <a:pt x="199" y="156"/>
                    <a:pt x="199" y="194"/>
                  </a:cubicBezTo>
                  <a:cubicBezTo>
                    <a:pt x="199" y="229"/>
                    <a:pt x="190" y="259"/>
                    <a:pt x="173" y="283"/>
                  </a:cubicBezTo>
                  <a:cubicBezTo>
                    <a:pt x="156" y="306"/>
                    <a:pt x="132" y="318"/>
                    <a:pt x="101" y="318"/>
                  </a:cubicBezTo>
                  <a:cubicBezTo>
                    <a:pt x="84" y="318"/>
                    <a:pt x="70" y="314"/>
                    <a:pt x="58" y="305"/>
                  </a:cubicBezTo>
                  <a:cubicBezTo>
                    <a:pt x="51" y="301"/>
                    <a:pt x="43" y="293"/>
                    <a:pt x="35" y="282"/>
                  </a:cubicBezTo>
                  <a:lnTo>
                    <a:pt x="35" y="311"/>
                  </a:lnTo>
                  <a:lnTo>
                    <a:pt x="0" y="311"/>
                  </a:lnTo>
                  <a:lnTo>
                    <a:pt x="0" y="0"/>
                  </a:lnTo>
                  <a:close/>
                  <a:moveTo>
                    <a:pt x="99" y="284"/>
                  </a:moveTo>
                  <a:cubicBezTo>
                    <a:pt x="119" y="284"/>
                    <a:pt x="135" y="276"/>
                    <a:pt x="145" y="260"/>
                  </a:cubicBezTo>
                  <a:cubicBezTo>
                    <a:pt x="155" y="244"/>
                    <a:pt x="160" y="222"/>
                    <a:pt x="160" y="196"/>
                  </a:cubicBezTo>
                  <a:cubicBezTo>
                    <a:pt x="160" y="172"/>
                    <a:pt x="155" y="152"/>
                    <a:pt x="145" y="137"/>
                  </a:cubicBezTo>
                  <a:cubicBezTo>
                    <a:pt x="135" y="121"/>
                    <a:pt x="120" y="113"/>
                    <a:pt x="100" y="113"/>
                  </a:cubicBezTo>
                  <a:cubicBezTo>
                    <a:pt x="83" y="113"/>
                    <a:pt x="68" y="120"/>
                    <a:pt x="55" y="132"/>
                  </a:cubicBezTo>
                  <a:cubicBezTo>
                    <a:pt x="42" y="145"/>
                    <a:pt x="35" y="166"/>
                    <a:pt x="35" y="196"/>
                  </a:cubicBezTo>
                  <a:cubicBezTo>
                    <a:pt x="35" y="217"/>
                    <a:pt x="38" y="234"/>
                    <a:pt x="43" y="247"/>
                  </a:cubicBezTo>
                  <a:cubicBezTo>
                    <a:pt x="53" y="272"/>
                    <a:pt x="72" y="284"/>
                    <a:pt x="99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Freeform 81">
              <a:extLst>
                <a:ext uri="{FF2B5EF4-FFF2-40B4-BE49-F238E27FC236}">
                  <a16:creationId xmlns:a16="http://schemas.microsoft.com/office/drawing/2014/main" id="{15AAAB63-5FDC-4E02-91AB-DDBF17BB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0" y="3306763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8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Freeform 82">
              <a:extLst>
                <a:ext uri="{FF2B5EF4-FFF2-40B4-BE49-F238E27FC236}">
                  <a16:creationId xmlns:a16="http://schemas.microsoft.com/office/drawing/2014/main" id="{D57D5C4E-4EAA-4B5B-8574-7B59185BB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5350" y="3306763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7" name="Freeform 83">
              <a:extLst>
                <a:ext uri="{FF2B5EF4-FFF2-40B4-BE49-F238E27FC236}">
                  <a16:creationId xmlns:a16="http://schemas.microsoft.com/office/drawing/2014/main" id="{37A6768F-2C3C-4D49-A48E-E38A6F526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563" y="33067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Freeform 84">
              <a:extLst>
                <a:ext uri="{FF2B5EF4-FFF2-40B4-BE49-F238E27FC236}">
                  <a16:creationId xmlns:a16="http://schemas.microsoft.com/office/drawing/2014/main" id="{8B5ECCB0-BE51-4342-A7CB-5E0E11A61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306763"/>
              <a:ext cx="39688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1 w 193"/>
                <a:gd name="T13" fmla="*/ 69 h 238"/>
                <a:gd name="T14" fmla="*/ 41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8" y="0"/>
                    <a:pt x="148" y="6"/>
                    <a:pt x="164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6" y="206"/>
                    <a:pt x="128" y="201"/>
                    <a:pt x="137" y="191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9" y="184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9" name="Freeform 85">
              <a:extLst>
                <a:ext uri="{FF2B5EF4-FFF2-40B4-BE49-F238E27FC236}">
                  <a16:creationId xmlns:a16="http://schemas.microsoft.com/office/drawing/2014/main" id="{F358E006-69BC-4373-93D2-95E11D14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050" y="3290888"/>
              <a:ext cx="36513" cy="61913"/>
            </a:xfrm>
            <a:custGeom>
              <a:avLst/>
              <a:gdLst>
                <a:gd name="T0" fmla="*/ 0 w 184"/>
                <a:gd name="T1" fmla="*/ 0 h 311"/>
                <a:gd name="T2" fmla="*/ 38 w 184"/>
                <a:gd name="T3" fmla="*/ 0 h 311"/>
                <a:gd name="T4" fmla="*/ 38 w 184"/>
                <a:gd name="T5" fmla="*/ 116 h 311"/>
                <a:gd name="T6" fmla="*/ 62 w 184"/>
                <a:gd name="T7" fmla="*/ 92 h 311"/>
                <a:gd name="T8" fmla="*/ 108 w 184"/>
                <a:gd name="T9" fmla="*/ 80 h 311"/>
                <a:gd name="T10" fmla="*/ 175 w 184"/>
                <a:gd name="T11" fmla="*/ 114 h 311"/>
                <a:gd name="T12" fmla="*/ 184 w 184"/>
                <a:gd name="T13" fmla="*/ 166 h 311"/>
                <a:gd name="T14" fmla="*/ 184 w 184"/>
                <a:gd name="T15" fmla="*/ 311 h 311"/>
                <a:gd name="T16" fmla="*/ 145 w 184"/>
                <a:gd name="T17" fmla="*/ 311 h 311"/>
                <a:gd name="T18" fmla="*/ 145 w 184"/>
                <a:gd name="T19" fmla="*/ 169 h 311"/>
                <a:gd name="T20" fmla="*/ 139 w 184"/>
                <a:gd name="T21" fmla="*/ 132 h 311"/>
                <a:gd name="T22" fmla="*/ 100 w 184"/>
                <a:gd name="T23" fmla="*/ 114 h 311"/>
                <a:gd name="T24" fmla="*/ 57 w 184"/>
                <a:gd name="T25" fmla="*/ 130 h 311"/>
                <a:gd name="T26" fmla="*/ 38 w 184"/>
                <a:gd name="T27" fmla="*/ 191 h 311"/>
                <a:gd name="T28" fmla="*/ 38 w 184"/>
                <a:gd name="T29" fmla="*/ 311 h 311"/>
                <a:gd name="T30" fmla="*/ 0 w 184"/>
                <a:gd name="T31" fmla="*/ 311 h 311"/>
                <a:gd name="T32" fmla="*/ 0 w 184"/>
                <a:gd name="T3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1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cubicBezTo>
                    <a:pt x="47" y="104"/>
                    <a:pt x="55" y="96"/>
                    <a:pt x="62" y="92"/>
                  </a:cubicBezTo>
                  <a:cubicBezTo>
                    <a:pt x="74" y="84"/>
                    <a:pt x="90" y="80"/>
                    <a:pt x="108" y="80"/>
                  </a:cubicBezTo>
                  <a:cubicBezTo>
                    <a:pt x="141" y="80"/>
                    <a:pt x="163" y="91"/>
                    <a:pt x="175" y="114"/>
                  </a:cubicBezTo>
                  <a:cubicBezTo>
                    <a:pt x="181" y="126"/>
                    <a:pt x="184" y="144"/>
                    <a:pt x="184" y="166"/>
                  </a:cubicBezTo>
                  <a:lnTo>
                    <a:pt x="184" y="311"/>
                  </a:lnTo>
                  <a:lnTo>
                    <a:pt x="145" y="311"/>
                  </a:lnTo>
                  <a:lnTo>
                    <a:pt x="145" y="169"/>
                  </a:lnTo>
                  <a:cubicBezTo>
                    <a:pt x="145" y="152"/>
                    <a:pt x="143" y="140"/>
                    <a:pt x="139" y="132"/>
                  </a:cubicBezTo>
                  <a:cubicBezTo>
                    <a:pt x="132" y="120"/>
                    <a:pt x="119" y="114"/>
                    <a:pt x="100" y="114"/>
                  </a:cubicBezTo>
                  <a:cubicBezTo>
                    <a:pt x="84" y="114"/>
                    <a:pt x="70" y="119"/>
                    <a:pt x="57" y="130"/>
                  </a:cubicBezTo>
                  <a:cubicBezTo>
                    <a:pt x="44" y="141"/>
                    <a:pt x="38" y="161"/>
                    <a:pt x="38" y="191"/>
                  </a:cubicBezTo>
                  <a:lnTo>
                    <a:pt x="38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Freeform 86">
              <a:extLst>
                <a:ext uri="{FF2B5EF4-FFF2-40B4-BE49-F238E27FC236}">
                  <a16:creationId xmlns:a16="http://schemas.microsoft.com/office/drawing/2014/main" id="{A77BFA5C-4216-4675-AB34-1A76E96160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263" y="3290888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70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0 w 256"/>
                <a:gd name="T11" fmla="*/ 68 h 310"/>
                <a:gd name="T12" fmla="*/ 116 w 256"/>
                <a:gd name="T13" fmla="*/ 36 h 310"/>
                <a:gd name="T14" fmla="*/ 42 w 256"/>
                <a:gd name="T15" fmla="*/ 36 h 310"/>
                <a:gd name="T16" fmla="*/ 42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5 w 256"/>
                <a:gd name="T23" fmla="*/ 0 h 310"/>
                <a:gd name="T24" fmla="*/ 224 w 256"/>
                <a:gd name="T25" fmla="*/ 46 h 310"/>
                <a:gd name="T26" fmla="*/ 256 w 256"/>
                <a:gd name="T27" fmla="*/ 150 h 310"/>
                <a:gd name="T28" fmla="*/ 237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70"/>
                  </a:cubicBezTo>
                  <a:cubicBezTo>
                    <a:pt x="168" y="264"/>
                    <a:pt x="181" y="254"/>
                    <a:pt x="192" y="238"/>
                  </a:cubicBezTo>
                  <a:cubicBezTo>
                    <a:pt x="200" y="226"/>
                    <a:pt x="206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6"/>
                  </a:cubicBezTo>
                  <a:cubicBezTo>
                    <a:pt x="245" y="73"/>
                    <a:pt x="256" y="108"/>
                    <a:pt x="256" y="150"/>
                  </a:cubicBezTo>
                  <a:cubicBezTo>
                    <a:pt x="256" y="183"/>
                    <a:pt x="249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1" name="Freeform 87">
              <a:extLst>
                <a:ext uri="{FF2B5EF4-FFF2-40B4-BE49-F238E27FC236}">
                  <a16:creationId xmlns:a16="http://schemas.microsoft.com/office/drawing/2014/main" id="{04692949-EE35-4BD9-AB4A-65BBDA7AC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3000" y="3306763"/>
              <a:ext cx="42863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Freeform 88">
              <a:extLst>
                <a:ext uri="{FF2B5EF4-FFF2-40B4-BE49-F238E27FC236}">
                  <a16:creationId xmlns:a16="http://schemas.microsoft.com/office/drawing/2014/main" id="{83EFCB6D-65E5-47CA-B96F-116229DD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3295650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3" name="Freeform 89">
              <a:extLst>
                <a:ext uri="{FF2B5EF4-FFF2-40B4-BE49-F238E27FC236}">
                  <a16:creationId xmlns:a16="http://schemas.microsoft.com/office/drawing/2014/main" id="{B65D2012-D941-4C7C-B170-3C37D52E1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438" y="3306763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8 w 214"/>
                <a:gd name="T45" fmla="*/ 62 h 238"/>
                <a:gd name="T46" fmla="*/ 188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7 w 214"/>
                <a:gd name="T61" fmla="*/ 236 h 238"/>
                <a:gd name="T62" fmla="*/ 159 w 214"/>
                <a:gd name="T63" fmla="*/ 222 h 238"/>
                <a:gd name="T64" fmla="*/ 152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9" y="32"/>
                    <a:pt x="64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4" name="Freeform 90">
              <a:extLst>
                <a:ext uri="{FF2B5EF4-FFF2-40B4-BE49-F238E27FC236}">
                  <a16:creationId xmlns:a16="http://schemas.microsoft.com/office/drawing/2014/main" id="{7EFC20D6-93C7-456E-99BE-68841586D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2063" y="3290888"/>
              <a:ext cx="49213" cy="63500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0 h 326"/>
                <a:gd name="T6" fmla="*/ 169 w 247"/>
                <a:gd name="T7" fmla="*/ 284 h 326"/>
                <a:gd name="T8" fmla="*/ 206 w 247"/>
                <a:gd name="T9" fmla="*/ 237 h 326"/>
                <a:gd name="T10" fmla="*/ 191 w 247"/>
                <a:gd name="T11" fmla="*/ 201 h 326"/>
                <a:gd name="T12" fmla="*/ 140 w 247"/>
                <a:gd name="T13" fmla="*/ 183 h 326"/>
                <a:gd name="T14" fmla="*/ 98 w 247"/>
                <a:gd name="T15" fmla="*/ 173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6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9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7 w 247"/>
                <a:gd name="T35" fmla="*/ 51 h 326"/>
                <a:gd name="T36" fmla="*/ 51 w 247"/>
                <a:gd name="T37" fmla="*/ 88 h 326"/>
                <a:gd name="T38" fmla="*/ 70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8 w 247"/>
                <a:gd name="T45" fmla="*/ 167 h 326"/>
                <a:gd name="T46" fmla="*/ 247 w 247"/>
                <a:gd name="T47" fmla="*/ 230 h 326"/>
                <a:gd name="T48" fmla="*/ 210 w 247"/>
                <a:gd name="T49" fmla="*/ 304 h 326"/>
                <a:gd name="T50" fmla="*/ 123 w 247"/>
                <a:gd name="T51" fmla="*/ 326 h 326"/>
                <a:gd name="T52" fmla="*/ 33 w 247"/>
                <a:gd name="T53" fmla="*/ 296 h 326"/>
                <a:gd name="T54" fmla="*/ 1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4"/>
                    <a:pt x="45" y="249"/>
                    <a:pt x="52" y="260"/>
                  </a:cubicBezTo>
                  <a:cubicBezTo>
                    <a:pt x="66" y="280"/>
                    <a:pt x="91" y="290"/>
                    <a:pt x="126" y="290"/>
                  </a:cubicBezTo>
                  <a:cubicBezTo>
                    <a:pt x="142" y="290"/>
                    <a:pt x="156" y="288"/>
                    <a:pt x="169" y="284"/>
                  </a:cubicBezTo>
                  <a:cubicBezTo>
                    <a:pt x="194" y="275"/>
                    <a:pt x="206" y="259"/>
                    <a:pt x="206" y="237"/>
                  </a:cubicBezTo>
                  <a:cubicBezTo>
                    <a:pt x="206" y="220"/>
                    <a:pt x="201" y="208"/>
                    <a:pt x="191" y="201"/>
                  </a:cubicBezTo>
                  <a:cubicBezTo>
                    <a:pt x="180" y="194"/>
                    <a:pt x="163" y="188"/>
                    <a:pt x="140" y="183"/>
                  </a:cubicBezTo>
                  <a:lnTo>
                    <a:pt x="98" y="173"/>
                  </a:lnTo>
                  <a:cubicBezTo>
                    <a:pt x="71" y="167"/>
                    <a:pt x="52" y="160"/>
                    <a:pt x="40" y="153"/>
                  </a:cubicBezTo>
                  <a:cubicBezTo>
                    <a:pt x="21" y="140"/>
                    <a:pt x="11" y="120"/>
                    <a:pt x="11" y="95"/>
                  </a:cubicBezTo>
                  <a:cubicBezTo>
                    <a:pt x="11" y="67"/>
                    <a:pt x="20" y="44"/>
                    <a:pt x="40" y="26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7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7" y="82"/>
                    <a:pt x="192" y="69"/>
                    <a:pt x="185" y="60"/>
                  </a:cubicBezTo>
                  <a:cubicBezTo>
                    <a:pt x="173" y="44"/>
                    <a:pt x="151" y="36"/>
                    <a:pt x="120" y="36"/>
                  </a:cubicBezTo>
                  <a:cubicBezTo>
                    <a:pt x="96" y="36"/>
                    <a:pt x="78" y="41"/>
                    <a:pt x="67" y="51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70" y="121"/>
                  </a:cubicBezTo>
                  <a:cubicBezTo>
                    <a:pt x="78" y="125"/>
                    <a:pt x="97" y="131"/>
                    <a:pt x="126" y="138"/>
                  </a:cubicBezTo>
                  <a:lnTo>
                    <a:pt x="169" y="148"/>
                  </a:lnTo>
                  <a:cubicBezTo>
                    <a:pt x="190" y="152"/>
                    <a:pt x="206" y="159"/>
                    <a:pt x="218" y="167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4"/>
                    <a:pt x="235" y="289"/>
                    <a:pt x="210" y="304"/>
                  </a:cubicBezTo>
                  <a:cubicBezTo>
                    <a:pt x="185" y="318"/>
                    <a:pt x="156" y="326"/>
                    <a:pt x="123" y="326"/>
                  </a:cubicBezTo>
                  <a:cubicBezTo>
                    <a:pt x="84" y="326"/>
                    <a:pt x="54" y="316"/>
                    <a:pt x="33" y="296"/>
                  </a:cubicBezTo>
                  <a:cubicBezTo>
                    <a:pt x="11" y="277"/>
                    <a:pt x="0" y="250"/>
                    <a:pt x="1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5" name="Freeform 91">
              <a:extLst>
                <a:ext uri="{FF2B5EF4-FFF2-40B4-BE49-F238E27FC236}">
                  <a16:creationId xmlns:a16="http://schemas.microsoft.com/office/drawing/2014/main" id="{202ECF59-AB6C-4884-A05D-8C363501D4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7625" y="330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6" name="Freeform 92">
              <a:extLst>
                <a:ext uri="{FF2B5EF4-FFF2-40B4-BE49-F238E27FC236}">
                  <a16:creationId xmlns:a16="http://schemas.microsoft.com/office/drawing/2014/main" id="{6E71EA16-8E3C-4EF9-A7FB-51779EF0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663" y="3295650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79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7" name="Freeform 93">
              <a:extLst>
                <a:ext uri="{FF2B5EF4-FFF2-40B4-BE49-F238E27FC236}">
                  <a16:creationId xmlns:a16="http://schemas.microsoft.com/office/drawing/2014/main" id="{5815C77C-D4A7-4C03-8E66-B2CDA1067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3290888"/>
              <a:ext cx="19050" cy="79375"/>
            </a:xfrm>
            <a:custGeom>
              <a:avLst/>
              <a:gdLst>
                <a:gd name="T0" fmla="*/ 0 w 98"/>
                <a:gd name="T1" fmla="*/ 403 h 403"/>
                <a:gd name="T2" fmla="*/ 43 w 98"/>
                <a:gd name="T3" fmla="*/ 308 h 403"/>
                <a:gd name="T4" fmla="*/ 58 w 98"/>
                <a:gd name="T5" fmla="*/ 201 h 403"/>
                <a:gd name="T6" fmla="*/ 41 w 98"/>
                <a:gd name="T7" fmla="*/ 90 h 403"/>
                <a:gd name="T8" fmla="*/ 0 w 98"/>
                <a:gd name="T9" fmla="*/ 0 h 403"/>
                <a:gd name="T10" fmla="*/ 25 w 98"/>
                <a:gd name="T11" fmla="*/ 0 h 403"/>
                <a:gd name="T12" fmla="*/ 64 w 98"/>
                <a:gd name="T13" fmla="*/ 64 h 403"/>
                <a:gd name="T14" fmla="*/ 79 w 98"/>
                <a:gd name="T15" fmla="*/ 98 h 403"/>
                <a:gd name="T16" fmla="*/ 94 w 98"/>
                <a:gd name="T17" fmla="*/ 150 h 403"/>
                <a:gd name="T18" fmla="*/ 98 w 98"/>
                <a:gd name="T19" fmla="*/ 199 h 403"/>
                <a:gd name="T20" fmla="*/ 78 w 98"/>
                <a:gd name="T21" fmla="*/ 310 h 403"/>
                <a:gd name="T22" fmla="*/ 27 w 98"/>
                <a:gd name="T23" fmla="*/ 403 h 403"/>
                <a:gd name="T24" fmla="*/ 0 w 98"/>
                <a:gd name="T2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3">
                  <a:moveTo>
                    <a:pt x="0" y="403"/>
                  </a:moveTo>
                  <a:cubicBezTo>
                    <a:pt x="23" y="359"/>
                    <a:pt x="37" y="328"/>
                    <a:pt x="43" y="308"/>
                  </a:cubicBezTo>
                  <a:cubicBezTo>
                    <a:pt x="53" y="277"/>
                    <a:pt x="58" y="242"/>
                    <a:pt x="58" y="201"/>
                  </a:cubicBezTo>
                  <a:cubicBezTo>
                    <a:pt x="58" y="161"/>
                    <a:pt x="52" y="124"/>
                    <a:pt x="41" y="90"/>
                  </a:cubicBezTo>
                  <a:cubicBezTo>
                    <a:pt x="34" y="69"/>
                    <a:pt x="20" y="39"/>
                    <a:pt x="0" y="0"/>
                  </a:cubicBezTo>
                  <a:lnTo>
                    <a:pt x="25" y="0"/>
                  </a:lnTo>
                  <a:cubicBezTo>
                    <a:pt x="47" y="35"/>
                    <a:pt x="60" y="56"/>
                    <a:pt x="64" y="64"/>
                  </a:cubicBezTo>
                  <a:cubicBezTo>
                    <a:pt x="69" y="72"/>
                    <a:pt x="74" y="83"/>
                    <a:pt x="79" y="98"/>
                  </a:cubicBezTo>
                  <a:cubicBezTo>
                    <a:pt x="86" y="115"/>
                    <a:pt x="91" y="132"/>
                    <a:pt x="94" y="150"/>
                  </a:cubicBezTo>
                  <a:cubicBezTo>
                    <a:pt x="96" y="167"/>
                    <a:pt x="98" y="183"/>
                    <a:pt x="98" y="199"/>
                  </a:cubicBezTo>
                  <a:cubicBezTo>
                    <a:pt x="98" y="241"/>
                    <a:pt x="91" y="278"/>
                    <a:pt x="78" y="310"/>
                  </a:cubicBezTo>
                  <a:cubicBezTo>
                    <a:pt x="70" y="331"/>
                    <a:pt x="53" y="362"/>
                    <a:pt x="27" y="403"/>
                  </a:cubicBezTo>
                  <a:lnTo>
                    <a:pt x="0" y="4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8" name="Freeform 94">
              <a:extLst>
                <a:ext uri="{FF2B5EF4-FFF2-40B4-BE49-F238E27FC236}">
                  <a16:creationId xmlns:a16="http://schemas.microsoft.com/office/drawing/2014/main" id="{7EA9DAB0-F67C-4E7F-A332-F647037A9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175" y="2543175"/>
              <a:ext cx="1782763" cy="185738"/>
            </a:xfrm>
            <a:custGeom>
              <a:avLst/>
              <a:gdLst>
                <a:gd name="T0" fmla="*/ 0 w 8986"/>
                <a:gd name="T1" fmla="*/ 935 h 935"/>
                <a:gd name="T2" fmla="*/ 0 w 8986"/>
                <a:gd name="T3" fmla="*/ 0 h 935"/>
                <a:gd name="T4" fmla="*/ 8986 w 8986"/>
                <a:gd name="T5" fmla="*/ 0 h 935"/>
                <a:gd name="T6" fmla="*/ 8986 w 8986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6" h="935">
                  <a:moveTo>
                    <a:pt x="0" y="935"/>
                  </a:moveTo>
                  <a:lnTo>
                    <a:pt x="0" y="0"/>
                  </a:lnTo>
                  <a:lnTo>
                    <a:pt x="8986" y="0"/>
                  </a:lnTo>
                  <a:lnTo>
                    <a:pt x="8986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9" name="Rectangle 95">
              <a:extLst>
                <a:ext uri="{FF2B5EF4-FFF2-40B4-BE49-F238E27FC236}">
                  <a16:creationId xmlns:a16="http://schemas.microsoft.com/office/drawing/2014/main" id="{3EB67B9E-1051-4200-8AAE-A2E4F3C3C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175" y="2728913"/>
              <a:ext cx="1782763" cy="185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0" name="Freeform 96">
              <a:extLst>
                <a:ext uri="{FF2B5EF4-FFF2-40B4-BE49-F238E27FC236}">
                  <a16:creationId xmlns:a16="http://schemas.microsoft.com/office/drawing/2014/main" id="{425AFA57-BDEC-45AE-A256-AA059594C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175" y="2728913"/>
              <a:ext cx="1782763" cy="185738"/>
            </a:xfrm>
            <a:custGeom>
              <a:avLst/>
              <a:gdLst>
                <a:gd name="T0" fmla="*/ 0 w 8986"/>
                <a:gd name="T1" fmla="*/ 0 h 934"/>
                <a:gd name="T2" fmla="*/ 0 w 8986"/>
                <a:gd name="T3" fmla="*/ 934 h 934"/>
                <a:gd name="T4" fmla="*/ 8986 w 8986"/>
                <a:gd name="T5" fmla="*/ 934 h 934"/>
                <a:gd name="T6" fmla="*/ 8986 w 8986"/>
                <a:gd name="T7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6" h="934">
                  <a:moveTo>
                    <a:pt x="0" y="0"/>
                  </a:moveTo>
                  <a:lnTo>
                    <a:pt x="0" y="934"/>
                  </a:lnTo>
                  <a:lnTo>
                    <a:pt x="8986" y="934"/>
                  </a:lnTo>
                  <a:lnTo>
                    <a:pt x="8986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1" name="Line 97">
              <a:extLst>
                <a:ext uri="{FF2B5EF4-FFF2-40B4-BE49-F238E27FC236}">
                  <a16:creationId xmlns:a16="http://schemas.microsoft.com/office/drawing/2014/main" id="{4917C9BD-82EF-466A-83F4-65101517B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3175" y="2728913"/>
              <a:ext cx="17827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2" name="Freeform 98">
              <a:extLst>
                <a:ext uri="{FF2B5EF4-FFF2-40B4-BE49-F238E27FC236}">
                  <a16:creationId xmlns:a16="http://schemas.microsoft.com/office/drawing/2014/main" id="{8539F535-6DE8-4296-84CE-AF414C0ED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5" y="2605088"/>
              <a:ext cx="49213" cy="65088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1 h 326"/>
                <a:gd name="T6" fmla="*/ 169 w 247"/>
                <a:gd name="T7" fmla="*/ 284 h 326"/>
                <a:gd name="T8" fmla="*/ 206 w 247"/>
                <a:gd name="T9" fmla="*/ 237 h 326"/>
                <a:gd name="T10" fmla="*/ 191 w 247"/>
                <a:gd name="T11" fmla="*/ 201 h 326"/>
                <a:gd name="T12" fmla="*/ 140 w 247"/>
                <a:gd name="T13" fmla="*/ 183 h 326"/>
                <a:gd name="T14" fmla="*/ 99 w 247"/>
                <a:gd name="T15" fmla="*/ 173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7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9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7 w 247"/>
                <a:gd name="T35" fmla="*/ 52 h 326"/>
                <a:gd name="T36" fmla="*/ 51 w 247"/>
                <a:gd name="T37" fmla="*/ 88 h 326"/>
                <a:gd name="T38" fmla="*/ 70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8 w 247"/>
                <a:gd name="T45" fmla="*/ 167 h 326"/>
                <a:gd name="T46" fmla="*/ 247 w 247"/>
                <a:gd name="T47" fmla="*/ 230 h 326"/>
                <a:gd name="T48" fmla="*/ 210 w 247"/>
                <a:gd name="T49" fmla="*/ 304 h 326"/>
                <a:gd name="T50" fmla="*/ 123 w 247"/>
                <a:gd name="T51" fmla="*/ 326 h 326"/>
                <a:gd name="T52" fmla="*/ 33 w 247"/>
                <a:gd name="T53" fmla="*/ 297 h 326"/>
                <a:gd name="T54" fmla="*/ 1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5"/>
                    <a:pt x="45" y="249"/>
                    <a:pt x="52" y="260"/>
                  </a:cubicBezTo>
                  <a:cubicBezTo>
                    <a:pt x="66" y="280"/>
                    <a:pt x="91" y="291"/>
                    <a:pt x="126" y="291"/>
                  </a:cubicBezTo>
                  <a:cubicBezTo>
                    <a:pt x="142" y="291"/>
                    <a:pt x="156" y="288"/>
                    <a:pt x="169" y="284"/>
                  </a:cubicBezTo>
                  <a:cubicBezTo>
                    <a:pt x="194" y="275"/>
                    <a:pt x="206" y="260"/>
                    <a:pt x="206" y="237"/>
                  </a:cubicBezTo>
                  <a:cubicBezTo>
                    <a:pt x="206" y="220"/>
                    <a:pt x="201" y="208"/>
                    <a:pt x="191" y="201"/>
                  </a:cubicBezTo>
                  <a:cubicBezTo>
                    <a:pt x="180" y="194"/>
                    <a:pt x="163" y="188"/>
                    <a:pt x="140" y="183"/>
                  </a:cubicBezTo>
                  <a:lnTo>
                    <a:pt x="99" y="173"/>
                  </a:lnTo>
                  <a:cubicBezTo>
                    <a:pt x="71" y="167"/>
                    <a:pt x="52" y="160"/>
                    <a:pt x="40" y="153"/>
                  </a:cubicBezTo>
                  <a:cubicBezTo>
                    <a:pt x="21" y="140"/>
                    <a:pt x="11" y="121"/>
                    <a:pt x="11" y="95"/>
                  </a:cubicBezTo>
                  <a:cubicBezTo>
                    <a:pt x="11" y="67"/>
                    <a:pt x="20" y="44"/>
                    <a:pt x="40" y="27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8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7" y="82"/>
                    <a:pt x="192" y="69"/>
                    <a:pt x="185" y="60"/>
                  </a:cubicBezTo>
                  <a:cubicBezTo>
                    <a:pt x="173" y="44"/>
                    <a:pt x="151" y="36"/>
                    <a:pt x="120" y="36"/>
                  </a:cubicBezTo>
                  <a:cubicBezTo>
                    <a:pt x="96" y="36"/>
                    <a:pt x="78" y="41"/>
                    <a:pt x="67" y="52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70" y="121"/>
                  </a:cubicBezTo>
                  <a:cubicBezTo>
                    <a:pt x="78" y="126"/>
                    <a:pt x="97" y="131"/>
                    <a:pt x="126" y="138"/>
                  </a:cubicBezTo>
                  <a:lnTo>
                    <a:pt x="169" y="148"/>
                  </a:lnTo>
                  <a:cubicBezTo>
                    <a:pt x="190" y="153"/>
                    <a:pt x="206" y="159"/>
                    <a:pt x="218" y="167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5"/>
                    <a:pt x="235" y="289"/>
                    <a:pt x="210" y="304"/>
                  </a:cubicBezTo>
                  <a:cubicBezTo>
                    <a:pt x="185" y="319"/>
                    <a:pt x="156" y="326"/>
                    <a:pt x="123" y="326"/>
                  </a:cubicBezTo>
                  <a:cubicBezTo>
                    <a:pt x="85" y="326"/>
                    <a:pt x="54" y="316"/>
                    <a:pt x="33" y="297"/>
                  </a:cubicBezTo>
                  <a:cubicBezTo>
                    <a:pt x="11" y="277"/>
                    <a:pt x="0" y="251"/>
                    <a:pt x="1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3" name="Freeform 99">
              <a:extLst>
                <a:ext uri="{FF2B5EF4-FFF2-40B4-BE49-F238E27FC236}">
                  <a16:creationId xmlns:a16="http://schemas.microsoft.com/office/drawing/2014/main" id="{DEAD7381-8E38-4898-BBC2-568FE9AB1C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2622550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1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1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3"/>
                    <a:pt x="129" y="33"/>
                    <a:pt x="104" y="33"/>
                  </a:cubicBezTo>
                  <a:cubicBezTo>
                    <a:pt x="87" y="33"/>
                    <a:pt x="72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4" name="Freeform 100">
              <a:extLst>
                <a:ext uri="{FF2B5EF4-FFF2-40B4-BE49-F238E27FC236}">
                  <a16:creationId xmlns:a16="http://schemas.microsoft.com/office/drawing/2014/main" id="{B80D083F-098C-49C0-847A-7AB88A5A9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06675"/>
              <a:ext cx="20638" cy="61913"/>
            </a:xfrm>
            <a:custGeom>
              <a:avLst/>
              <a:gdLst>
                <a:gd name="T0" fmla="*/ 31 w 106"/>
                <a:gd name="T1" fmla="*/ 54 h 314"/>
                <a:gd name="T2" fmla="*/ 39 w 106"/>
                <a:gd name="T3" fmla="*/ 20 h 314"/>
                <a:gd name="T4" fmla="*/ 90 w 106"/>
                <a:gd name="T5" fmla="*/ 0 h 314"/>
                <a:gd name="T6" fmla="*/ 98 w 106"/>
                <a:gd name="T7" fmla="*/ 0 h 314"/>
                <a:gd name="T8" fmla="*/ 106 w 106"/>
                <a:gd name="T9" fmla="*/ 1 h 314"/>
                <a:gd name="T10" fmla="*/ 106 w 106"/>
                <a:gd name="T11" fmla="*/ 36 h 314"/>
                <a:gd name="T12" fmla="*/ 98 w 106"/>
                <a:gd name="T13" fmla="*/ 35 h 314"/>
                <a:gd name="T14" fmla="*/ 93 w 106"/>
                <a:gd name="T15" fmla="*/ 35 h 314"/>
                <a:gd name="T16" fmla="*/ 72 w 106"/>
                <a:gd name="T17" fmla="*/ 44 h 314"/>
                <a:gd name="T18" fmla="*/ 69 w 106"/>
                <a:gd name="T19" fmla="*/ 89 h 314"/>
                <a:gd name="T20" fmla="*/ 106 w 106"/>
                <a:gd name="T21" fmla="*/ 89 h 314"/>
                <a:gd name="T22" fmla="*/ 106 w 106"/>
                <a:gd name="T23" fmla="*/ 119 h 314"/>
                <a:gd name="T24" fmla="*/ 69 w 106"/>
                <a:gd name="T25" fmla="*/ 119 h 314"/>
                <a:gd name="T26" fmla="*/ 69 w 106"/>
                <a:gd name="T27" fmla="*/ 314 h 314"/>
                <a:gd name="T28" fmla="*/ 31 w 106"/>
                <a:gd name="T29" fmla="*/ 314 h 314"/>
                <a:gd name="T30" fmla="*/ 31 w 106"/>
                <a:gd name="T31" fmla="*/ 119 h 314"/>
                <a:gd name="T32" fmla="*/ 0 w 106"/>
                <a:gd name="T33" fmla="*/ 119 h 314"/>
                <a:gd name="T34" fmla="*/ 0 w 106"/>
                <a:gd name="T35" fmla="*/ 89 h 314"/>
                <a:gd name="T36" fmla="*/ 31 w 106"/>
                <a:gd name="T37" fmla="*/ 89 h 314"/>
                <a:gd name="T38" fmla="*/ 31 w 106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314">
                  <a:moveTo>
                    <a:pt x="31" y="54"/>
                  </a:moveTo>
                  <a:cubicBezTo>
                    <a:pt x="32" y="38"/>
                    <a:pt x="34" y="27"/>
                    <a:pt x="39" y="20"/>
                  </a:cubicBezTo>
                  <a:cubicBezTo>
                    <a:pt x="48" y="7"/>
                    <a:pt x="65" y="0"/>
                    <a:pt x="90" y="0"/>
                  </a:cubicBezTo>
                  <a:cubicBezTo>
                    <a:pt x="93" y="0"/>
                    <a:pt x="95" y="0"/>
                    <a:pt x="98" y="0"/>
                  </a:cubicBezTo>
                  <a:cubicBezTo>
                    <a:pt x="100" y="1"/>
                    <a:pt x="103" y="1"/>
                    <a:pt x="106" y="1"/>
                  </a:cubicBezTo>
                  <a:lnTo>
                    <a:pt x="106" y="36"/>
                  </a:lnTo>
                  <a:cubicBezTo>
                    <a:pt x="103" y="35"/>
                    <a:pt x="100" y="35"/>
                    <a:pt x="98" y="35"/>
                  </a:cubicBezTo>
                  <a:cubicBezTo>
                    <a:pt x="96" y="35"/>
                    <a:pt x="95" y="35"/>
                    <a:pt x="93" y="35"/>
                  </a:cubicBezTo>
                  <a:cubicBezTo>
                    <a:pt x="82" y="35"/>
                    <a:pt x="75" y="38"/>
                    <a:pt x="72" y="44"/>
                  </a:cubicBezTo>
                  <a:cubicBezTo>
                    <a:pt x="70" y="50"/>
                    <a:pt x="69" y="65"/>
                    <a:pt x="69" y="89"/>
                  </a:cubicBezTo>
                  <a:lnTo>
                    <a:pt x="106" y="89"/>
                  </a:lnTo>
                  <a:lnTo>
                    <a:pt x="106" y="119"/>
                  </a:lnTo>
                  <a:lnTo>
                    <a:pt x="69" y="119"/>
                  </a:lnTo>
                  <a:lnTo>
                    <a:pt x="69" y="314"/>
                  </a:lnTo>
                  <a:lnTo>
                    <a:pt x="31" y="314"/>
                  </a:lnTo>
                  <a:lnTo>
                    <a:pt x="31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1" y="89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5" name="Freeform 101">
              <a:extLst>
                <a:ext uri="{FF2B5EF4-FFF2-40B4-BE49-F238E27FC236}">
                  <a16:creationId xmlns:a16="http://schemas.microsoft.com/office/drawing/2014/main" id="{B63B4DD7-F2A1-4327-81EE-70C1802B3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700" y="2606675"/>
              <a:ext cx="20638" cy="61913"/>
            </a:xfrm>
            <a:custGeom>
              <a:avLst/>
              <a:gdLst>
                <a:gd name="T0" fmla="*/ 32 w 107"/>
                <a:gd name="T1" fmla="*/ 54 h 314"/>
                <a:gd name="T2" fmla="*/ 40 w 107"/>
                <a:gd name="T3" fmla="*/ 20 h 314"/>
                <a:gd name="T4" fmla="*/ 91 w 107"/>
                <a:gd name="T5" fmla="*/ 0 h 314"/>
                <a:gd name="T6" fmla="*/ 99 w 107"/>
                <a:gd name="T7" fmla="*/ 0 h 314"/>
                <a:gd name="T8" fmla="*/ 107 w 107"/>
                <a:gd name="T9" fmla="*/ 1 h 314"/>
                <a:gd name="T10" fmla="*/ 107 w 107"/>
                <a:gd name="T11" fmla="*/ 36 h 314"/>
                <a:gd name="T12" fmla="*/ 99 w 107"/>
                <a:gd name="T13" fmla="*/ 35 h 314"/>
                <a:gd name="T14" fmla="*/ 94 w 107"/>
                <a:gd name="T15" fmla="*/ 35 h 314"/>
                <a:gd name="T16" fmla="*/ 73 w 107"/>
                <a:gd name="T17" fmla="*/ 44 h 314"/>
                <a:gd name="T18" fmla="*/ 70 w 107"/>
                <a:gd name="T19" fmla="*/ 89 h 314"/>
                <a:gd name="T20" fmla="*/ 107 w 107"/>
                <a:gd name="T21" fmla="*/ 89 h 314"/>
                <a:gd name="T22" fmla="*/ 107 w 107"/>
                <a:gd name="T23" fmla="*/ 119 h 314"/>
                <a:gd name="T24" fmla="*/ 69 w 107"/>
                <a:gd name="T25" fmla="*/ 119 h 314"/>
                <a:gd name="T26" fmla="*/ 69 w 107"/>
                <a:gd name="T27" fmla="*/ 314 h 314"/>
                <a:gd name="T28" fmla="*/ 32 w 107"/>
                <a:gd name="T29" fmla="*/ 314 h 314"/>
                <a:gd name="T30" fmla="*/ 32 w 107"/>
                <a:gd name="T31" fmla="*/ 119 h 314"/>
                <a:gd name="T32" fmla="*/ 0 w 107"/>
                <a:gd name="T33" fmla="*/ 119 h 314"/>
                <a:gd name="T34" fmla="*/ 0 w 107"/>
                <a:gd name="T35" fmla="*/ 89 h 314"/>
                <a:gd name="T36" fmla="*/ 32 w 107"/>
                <a:gd name="T37" fmla="*/ 89 h 314"/>
                <a:gd name="T38" fmla="*/ 32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2" y="54"/>
                  </a:moveTo>
                  <a:cubicBezTo>
                    <a:pt x="32" y="38"/>
                    <a:pt x="35" y="27"/>
                    <a:pt x="40" y="20"/>
                  </a:cubicBezTo>
                  <a:cubicBezTo>
                    <a:pt x="49" y="7"/>
                    <a:pt x="66" y="0"/>
                    <a:pt x="91" y="0"/>
                  </a:cubicBezTo>
                  <a:cubicBezTo>
                    <a:pt x="94" y="0"/>
                    <a:pt x="96" y="0"/>
                    <a:pt x="99" y="0"/>
                  </a:cubicBezTo>
                  <a:cubicBezTo>
                    <a:pt x="101" y="1"/>
                    <a:pt x="104" y="1"/>
                    <a:pt x="107" y="1"/>
                  </a:cubicBezTo>
                  <a:lnTo>
                    <a:pt x="107" y="36"/>
                  </a:lnTo>
                  <a:cubicBezTo>
                    <a:pt x="103" y="35"/>
                    <a:pt x="100" y="35"/>
                    <a:pt x="99" y="35"/>
                  </a:cubicBezTo>
                  <a:cubicBezTo>
                    <a:pt x="97" y="35"/>
                    <a:pt x="95" y="35"/>
                    <a:pt x="94" y="35"/>
                  </a:cubicBezTo>
                  <a:cubicBezTo>
                    <a:pt x="82" y="35"/>
                    <a:pt x="75" y="38"/>
                    <a:pt x="73" y="44"/>
                  </a:cubicBezTo>
                  <a:cubicBezTo>
                    <a:pt x="71" y="50"/>
                    <a:pt x="70" y="65"/>
                    <a:pt x="70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4"/>
                  </a:lnTo>
                  <a:lnTo>
                    <a:pt x="32" y="314"/>
                  </a:lnTo>
                  <a:lnTo>
                    <a:pt x="32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2" y="89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6" name="Freeform 102">
              <a:extLst>
                <a:ext uri="{FF2B5EF4-FFF2-40B4-BE49-F238E27FC236}">
                  <a16:creationId xmlns:a16="http://schemas.microsoft.com/office/drawing/2014/main" id="{762D9ED7-EF54-4CCD-84A1-5AD800571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4675" y="2606675"/>
              <a:ext cx="46038" cy="61913"/>
            </a:xfrm>
            <a:custGeom>
              <a:avLst/>
              <a:gdLst>
                <a:gd name="T0" fmla="*/ 0 w 231"/>
                <a:gd name="T1" fmla="*/ 0 h 309"/>
                <a:gd name="T2" fmla="*/ 140 w 231"/>
                <a:gd name="T3" fmla="*/ 0 h 309"/>
                <a:gd name="T4" fmla="*/ 206 w 231"/>
                <a:gd name="T5" fmla="*/ 23 h 309"/>
                <a:gd name="T6" fmla="*/ 231 w 231"/>
                <a:gd name="T7" fmla="*/ 88 h 309"/>
                <a:gd name="T8" fmla="*/ 209 w 231"/>
                <a:gd name="T9" fmla="*/ 151 h 309"/>
                <a:gd name="T10" fmla="*/ 140 w 231"/>
                <a:gd name="T11" fmla="*/ 178 h 309"/>
                <a:gd name="T12" fmla="*/ 42 w 231"/>
                <a:gd name="T13" fmla="*/ 178 h 309"/>
                <a:gd name="T14" fmla="*/ 42 w 231"/>
                <a:gd name="T15" fmla="*/ 309 h 309"/>
                <a:gd name="T16" fmla="*/ 0 w 231"/>
                <a:gd name="T17" fmla="*/ 309 h 309"/>
                <a:gd name="T18" fmla="*/ 0 w 231"/>
                <a:gd name="T19" fmla="*/ 0 h 309"/>
                <a:gd name="T20" fmla="*/ 189 w 231"/>
                <a:gd name="T21" fmla="*/ 88 h 309"/>
                <a:gd name="T22" fmla="*/ 164 w 231"/>
                <a:gd name="T23" fmla="*/ 42 h 309"/>
                <a:gd name="T24" fmla="*/ 126 w 231"/>
                <a:gd name="T25" fmla="*/ 36 h 309"/>
                <a:gd name="T26" fmla="*/ 42 w 231"/>
                <a:gd name="T27" fmla="*/ 36 h 309"/>
                <a:gd name="T28" fmla="*/ 42 w 231"/>
                <a:gd name="T29" fmla="*/ 143 h 309"/>
                <a:gd name="T30" fmla="*/ 126 w 231"/>
                <a:gd name="T31" fmla="*/ 143 h 309"/>
                <a:gd name="T32" fmla="*/ 172 w 231"/>
                <a:gd name="T33" fmla="*/ 131 h 309"/>
                <a:gd name="T34" fmla="*/ 189 w 231"/>
                <a:gd name="T35" fmla="*/ 8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" h="309">
                  <a:moveTo>
                    <a:pt x="0" y="0"/>
                  </a:moveTo>
                  <a:lnTo>
                    <a:pt x="140" y="0"/>
                  </a:lnTo>
                  <a:cubicBezTo>
                    <a:pt x="167" y="0"/>
                    <a:pt x="189" y="7"/>
                    <a:pt x="206" y="23"/>
                  </a:cubicBezTo>
                  <a:cubicBezTo>
                    <a:pt x="223" y="38"/>
                    <a:pt x="231" y="60"/>
                    <a:pt x="231" y="88"/>
                  </a:cubicBezTo>
                  <a:cubicBezTo>
                    <a:pt x="231" y="112"/>
                    <a:pt x="224" y="133"/>
                    <a:pt x="209" y="151"/>
                  </a:cubicBezTo>
                  <a:cubicBezTo>
                    <a:pt x="194" y="169"/>
                    <a:pt x="171" y="178"/>
                    <a:pt x="140" y="178"/>
                  </a:cubicBezTo>
                  <a:lnTo>
                    <a:pt x="42" y="178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  <a:moveTo>
                    <a:pt x="189" y="88"/>
                  </a:moveTo>
                  <a:cubicBezTo>
                    <a:pt x="189" y="66"/>
                    <a:pt x="181" y="50"/>
                    <a:pt x="164" y="42"/>
                  </a:cubicBezTo>
                  <a:cubicBezTo>
                    <a:pt x="155" y="38"/>
                    <a:pt x="142" y="36"/>
                    <a:pt x="126" y="36"/>
                  </a:cubicBezTo>
                  <a:lnTo>
                    <a:pt x="42" y="36"/>
                  </a:lnTo>
                  <a:lnTo>
                    <a:pt x="42" y="143"/>
                  </a:lnTo>
                  <a:lnTo>
                    <a:pt x="126" y="143"/>
                  </a:lnTo>
                  <a:cubicBezTo>
                    <a:pt x="144" y="143"/>
                    <a:pt x="160" y="139"/>
                    <a:pt x="172" y="131"/>
                  </a:cubicBezTo>
                  <a:cubicBezTo>
                    <a:pt x="183" y="123"/>
                    <a:pt x="189" y="109"/>
                    <a:pt x="189" y="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7" name="Freeform 103">
              <a:extLst>
                <a:ext uri="{FF2B5EF4-FFF2-40B4-BE49-F238E27FC236}">
                  <a16:creationId xmlns:a16="http://schemas.microsoft.com/office/drawing/2014/main" id="{07672950-7099-4D03-B24B-A0812EB18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7063" y="2622550"/>
              <a:ext cx="42863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40 w 213"/>
                <a:gd name="T21" fmla="*/ 171 h 239"/>
                <a:gd name="T22" fmla="*/ 131 w 213"/>
                <a:gd name="T23" fmla="*/ 94 h 239"/>
                <a:gd name="T24" fmla="*/ 149 w 213"/>
                <a:gd name="T25" fmla="*/ 83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2 w 213"/>
                <a:gd name="T37" fmla="*/ 74 h 239"/>
                <a:gd name="T38" fmla="*/ 39 w 213"/>
                <a:gd name="T39" fmla="*/ 16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8" name="Freeform 104">
              <a:extLst>
                <a:ext uri="{FF2B5EF4-FFF2-40B4-BE49-F238E27FC236}">
                  <a16:creationId xmlns:a16="http://schemas.microsoft.com/office/drawing/2014/main" id="{A6631150-6787-4C22-AF4B-24E6272A4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863" y="2622550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2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7" y="28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9" y="0"/>
                    <a:pt x="100" y="0"/>
                    <a:pt x="102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1"/>
                  </a:cubicBezTo>
                  <a:cubicBezTo>
                    <a:pt x="102" y="41"/>
                    <a:pt x="100" y="40"/>
                    <a:pt x="98" y="40"/>
                  </a:cubicBezTo>
                  <a:cubicBezTo>
                    <a:pt x="79" y="40"/>
                    <a:pt x="64" y="47"/>
                    <a:pt x="54" y="59"/>
                  </a:cubicBezTo>
                  <a:cubicBezTo>
                    <a:pt x="44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9" name="Freeform 105">
              <a:extLst>
                <a:ext uri="{FF2B5EF4-FFF2-40B4-BE49-F238E27FC236}">
                  <a16:creationId xmlns:a16="http://schemas.microsoft.com/office/drawing/2014/main" id="{0BD68CB6-CB94-4523-8AEC-3945E034B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3263" y="2622550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6 h 239"/>
                <a:gd name="T6" fmla="*/ 118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39 w 213"/>
                <a:gd name="T21" fmla="*/ 171 h 239"/>
                <a:gd name="T22" fmla="*/ 131 w 213"/>
                <a:gd name="T23" fmla="*/ 94 h 239"/>
                <a:gd name="T24" fmla="*/ 148 w 213"/>
                <a:gd name="T25" fmla="*/ 83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6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0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199 w 213"/>
                <a:gd name="T59" fmla="*/ 235 h 239"/>
                <a:gd name="T60" fmla="*/ 187 w 213"/>
                <a:gd name="T61" fmla="*/ 236 h 239"/>
                <a:gd name="T62" fmla="*/ 158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19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0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39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39" y="122"/>
                    <a:pt x="132" y="124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5" y="90"/>
                    <a:pt x="148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6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6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5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0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0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199" y="235"/>
                  </a:cubicBezTo>
                  <a:cubicBezTo>
                    <a:pt x="196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19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0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0" name="Freeform 106">
              <a:extLst>
                <a:ext uri="{FF2B5EF4-FFF2-40B4-BE49-F238E27FC236}">
                  <a16:creationId xmlns:a16="http://schemas.microsoft.com/office/drawing/2014/main" id="{02626DBC-0AE6-44D9-8FCB-45B63A105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475" y="2622550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7 w 303"/>
                <a:gd name="T3" fmla="*/ 5 h 231"/>
                <a:gd name="T4" fmla="*/ 37 w 303"/>
                <a:gd name="T5" fmla="*/ 37 h 231"/>
                <a:gd name="T6" fmla="*/ 62 w 303"/>
                <a:gd name="T7" fmla="*/ 13 h 231"/>
                <a:gd name="T8" fmla="*/ 104 w 303"/>
                <a:gd name="T9" fmla="*/ 0 h 231"/>
                <a:gd name="T10" fmla="*/ 148 w 303"/>
                <a:gd name="T11" fmla="*/ 14 h 231"/>
                <a:gd name="T12" fmla="*/ 165 w 303"/>
                <a:gd name="T13" fmla="*/ 36 h 231"/>
                <a:gd name="T14" fmla="*/ 194 w 303"/>
                <a:gd name="T15" fmla="*/ 9 h 231"/>
                <a:gd name="T16" fmla="*/ 233 w 303"/>
                <a:gd name="T17" fmla="*/ 0 h 231"/>
                <a:gd name="T18" fmla="*/ 295 w 303"/>
                <a:gd name="T19" fmla="*/ 33 h 231"/>
                <a:gd name="T20" fmla="*/ 303 w 303"/>
                <a:gd name="T21" fmla="*/ 81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3 w 303"/>
                <a:gd name="T29" fmla="*/ 43 h 231"/>
                <a:gd name="T30" fmla="*/ 225 w 303"/>
                <a:gd name="T31" fmla="*/ 35 h 231"/>
                <a:gd name="T32" fmla="*/ 187 w 303"/>
                <a:gd name="T33" fmla="*/ 50 h 231"/>
                <a:gd name="T34" fmla="*/ 171 w 303"/>
                <a:gd name="T35" fmla="*/ 100 h 231"/>
                <a:gd name="T36" fmla="*/ 171 w 303"/>
                <a:gd name="T37" fmla="*/ 231 h 231"/>
                <a:gd name="T38" fmla="*/ 132 w 303"/>
                <a:gd name="T39" fmla="*/ 231 h 231"/>
                <a:gd name="T40" fmla="*/ 132 w 303"/>
                <a:gd name="T41" fmla="*/ 84 h 231"/>
                <a:gd name="T42" fmla="*/ 127 w 303"/>
                <a:gd name="T43" fmla="*/ 50 h 231"/>
                <a:gd name="T44" fmla="*/ 94 w 303"/>
                <a:gd name="T45" fmla="*/ 35 h 231"/>
                <a:gd name="T46" fmla="*/ 55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2" y="13"/>
                  </a:cubicBezTo>
                  <a:cubicBezTo>
                    <a:pt x="74" y="5"/>
                    <a:pt x="88" y="0"/>
                    <a:pt x="104" y="0"/>
                  </a:cubicBezTo>
                  <a:cubicBezTo>
                    <a:pt x="122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8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0" y="45"/>
                    <a:pt x="303" y="61"/>
                    <a:pt x="303" y="81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0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9"/>
                    <a:pt x="130" y="57"/>
                    <a:pt x="127" y="50"/>
                  </a:cubicBezTo>
                  <a:cubicBezTo>
                    <a:pt x="121" y="40"/>
                    <a:pt x="110" y="35"/>
                    <a:pt x="94" y="35"/>
                  </a:cubicBezTo>
                  <a:cubicBezTo>
                    <a:pt x="80" y="35"/>
                    <a:pt x="67" y="40"/>
                    <a:pt x="55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1" name="Freeform 107">
              <a:extLst>
                <a:ext uri="{FF2B5EF4-FFF2-40B4-BE49-F238E27FC236}">
                  <a16:creationId xmlns:a16="http://schemas.microsoft.com/office/drawing/2014/main" id="{E7CC2D9C-7B91-40F9-AE84-6A4FE30E5F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325" y="2622550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4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2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7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1" y="71"/>
                    <a:pt x="156" y="61"/>
                  </a:cubicBezTo>
                  <a:cubicBezTo>
                    <a:pt x="145" y="43"/>
                    <a:pt x="128" y="33"/>
                    <a:pt x="104" y="33"/>
                  </a:cubicBezTo>
                  <a:cubicBezTo>
                    <a:pt x="86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2" name="Freeform 108">
              <a:extLst>
                <a:ext uri="{FF2B5EF4-FFF2-40B4-BE49-F238E27FC236}">
                  <a16:creationId xmlns:a16="http://schemas.microsoft.com/office/drawing/2014/main" id="{63EEFCEE-BA94-4A5A-A7BD-2ECBAD740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6775" y="2611438"/>
              <a:ext cx="20638" cy="57150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1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3" y="260"/>
                    <a:pt x="95" y="260"/>
                    <a:pt x="98" y="260"/>
                  </a:cubicBezTo>
                  <a:cubicBezTo>
                    <a:pt x="100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2" y="293"/>
                    <a:pt x="76" y="293"/>
                  </a:cubicBezTo>
                  <a:cubicBezTo>
                    <a:pt x="58" y="293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3" name="Freeform 109">
              <a:extLst>
                <a:ext uri="{FF2B5EF4-FFF2-40B4-BE49-F238E27FC236}">
                  <a16:creationId xmlns:a16="http://schemas.microsoft.com/office/drawing/2014/main" id="{E386F3AD-98B7-4F6B-86F7-F7A8206B2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3763" y="2622550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2"/>
                    <a:pt x="131" y="236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4" name="Freeform 110">
              <a:extLst>
                <a:ext uri="{FF2B5EF4-FFF2-40B4-BE49-F238E27FC236}">
                  <a16:creationId xmlns:a16="http://schemas.microsoft.com/office/drawing/2014/main" id="{77F70FC1-B0CE-42D7-9028-1997100D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2975" y="2622550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1"/>
                  </a:cubicBezTo>
                  <a:cubicBezTo>
                    <a:pt x="102" y="41"/>
                    <a:pt x="100" y="40"/>
                    <a:pt x="98" y="40"/>
                  </a:cubicBezTo>
                  <a:cubicBezTo>
                    <a:pt x="79" y="40"/>
                    <a:pt x="64" y="47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5" name="Freeform 111">
              <a:extLst>
                <a:ext uri="{FF2B5EF4-FFF2-40B4-BE49-F238E27FC236}">
                  <a16:creationId xmlns:a16="http://schemas.microsoft.com/office/drawing/2014/main" id="{EE769701-ECDC-4471-9C17-C63A36BF1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950" y="2606675"/>
              <a:ext cx="46038" cy="61913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1 h 309"/>
                <a:gd name="T10" fmla="*/ 212 w 229"/>
                <a:gd name="T11" fmla="*/ 131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1"/>
                  </a:lnTo>
                  <a:lnTo>
                    <a:pt x="212" y="131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6" name="Freeform 112">
              <a:extLst>
                <a:ext uri="{FF2B5EF4-FFF2-40B4-BE49-F238E27FC236}">
                  <a16:creationId xmlns:a16="http://schemas.microsoft.com/office/drawing/2014/main" id="{1E7A3F84-134F-4E9F-AE97-38EDE1102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9338" y="2622550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8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5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8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6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3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5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7" name="Freeform 113">
              <a:extLst>
                <a:ext uri="{FF2B5EF4-FFF2-40B4-BE49-F238E27FC236}">
                  <a16:creationId xmlns:a16="http://schemas.microsoft.com/office/drawing/2014/main" id="{20936E69-E3BF-4958-9517-AD84F9702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2611438"/>
              <a:ext cx="20638" cy="57150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2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3"/>
                    <a:pt x="76" y="293"/>
                  </a:cubicBezTo>
                  <a:cubicBezTo>
                    <a:pt x="59" y="293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8" name="Freeform 114">
              <a:extLst>
                <a:ext uri="{FF2B5EF4-FFF2-40B4-BE49-F238E27FC236}">
                  <a16:creationId xmlns:a16="http://schemas.microsoft.com/office/drawing/2014/main" id="{5F6C2E01-B3B4-4B22-8EAA-8CB0AE60A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9188" y="2606675"/>
              <a:ext cx="7938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9" name="Freeform 115">
              <a:extLst>
                <a:ext uri="{FF2B5EF4-FFF2-40B4-BE49-F238E27FC236}">
                  <a16:creationId xmlns:a16="http://schemas.microsoft.com/office/drawing/2014/main" id="{8124270B-76D8-4C67-96E1-4FA4C8EA6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2622550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7 w 303"/>
                <a:gd name="T3" fmla="*/ 5 h 231"/>
                <a:gd name="T4" fmla="*/ 37 w 303"/>
                <a:gd name="T5" fmla="*/ 37 h 231"/>
                <a:gd name="T6" fmla="*/ 61 w 303"/>
                <a:gd name="T7" fmla="*/ 13 h 231"/>
                <a:gd name="T8" fmla="*/ 104 w 303"/>
                <a:gd name="T9" fmla="*/ 0 h 231"/>
                <a:gd name="T10" fmla="*/ 147 w 303"/>
                <a:gd name="T11" fmla="*/ 14 h 231"/>
                <a:gd name="T12" fmla="*/ 164 w 303"/>
                <a:gd name="T13" fmla="*/ 36 h 231"/>
                <a:gd name="T14" fmla="*/ 194 w 303"/>
                <a:gd name="T15" fmla="*/ 9 h 231"/>
                <a:gd name="T16" fmla="*/ 232 w 303"/>
                <a:gd name="T17" fmla="*/ 0 h 231"/>
                <a:gd name="T18" fmla="*/ 294 w 303"/>
                <a:gd name="T19" fmla="*/ 33 h 231"/>
                <a:gd name="T20" fmla="*/ 303 w 303"/>
                <a:gd name="T21" fmla="*/ 81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2 w 303"/>
                <a:gd name="T29" fmla="*/ 43 h 231"/>
                <a:gd name="T30" fmla="*/ 225 w 303"/>
                <a:gd name="T31" fmla="*/ 35 h 231"/>
                <a:gd name="T32" fmla="*/ 186 w 303"/>
                <a:gd name="T33" fmla="*/ 50 h 231"/>
                <a:gd name="T34" fmla="*/ 170 w 303"/>
                <a:gd name="T35" fmla="*/ 100 h 231"/>
                <a:gd name="T36" fmla="*/ 170 w 303"/>
                <a:gd name="T37" fmla="*/ 231 h 231"/>
                <a:gd name="T38" fmla="*/ 132 w 303"/>
                <a:gd name="T39" fmla="*/ 231 h 231"/>
                <a:gd name="T40" fmla="*/ 132 w 303"/>
                <a:gd name="T41" fmla="*/ 84 h 231"/>
                <a:gd name="T42" fmla="*/ 126 w 303"/>
                <a:gd name="T43" fmla="*/ 50 h 231"/>
                <a:gd name="T44" fmla="*/ 94 w 303"/>
                <a:gd name="T45" fmla="*/ 35 h 231"/>
                <a:gd name="T46" fmla="*/ 55 w 303"/>
                <a:gd name="T47" fmla="*/ 51 h 231"/>
                <a:gd name="T48" fmla="*/ 37 w 303"/>
                <a:gd name="T49" fmla="*/ 111 h 231"/>
                <a:gd name="T50" fmla="*/ 37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1" y="13"/>
                  </a:cubicBezTo>
                  <a:cubicBezTo>
                    <a:pt x="74" y="5"/>
                    <a:pt x="88" y="0"/>
                    <a:pt x="104" y="0"/>
                  </a:cubicBezTo>
                  <a:cubicBezTo>
                    <a:pt x="122" y="0"/>
                    <a:pt x="136" y="5"/>
                    <a:pt x="147" y="14"/>
                  </a:cubicBezTo>
                  <a:cubicBezTo>
                    <a:pt x="154" y="19"/>
                    <a:pt x="159" y="26"/>
                    <a:pt x="164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5" y="3"/>
                    <a:pt x="218" y="0"/>
                    <a:pt x="232" y="0"/>
                  </a:cubicBezTo>
                  <a:cubicBezTo>
                    <a:pt x="263" y="0"/>
                    <a:pt x="283" y="11"/>
                    <a:pt x="294" y="33"/>
                  </a:cubicBezTo>
                  <a:cubicBezTo>
                    <a:pt x="300" y="45"/>
                    <a:pt x="303" y="61"/>
                    <a:pt x="303" y="81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2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0" y="35"/>
                    <a:pt x="197" y="40"/>
                    <a:pt x="186" y="50"/>
                  </a:cubicBezTo>
                  <a:cubicBezTo>
                    <a:pt x="176" y="60"/>
                    <a:pt x="170" y="76"/>
                    <a:pt x="170" y="100"/>
                  </a:cubicBezTo>
                  <a:lnTo>
                    <a:pt x="170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9"/>
                    <a:pt x="130" y="57"/>
                    <a:pt x="126" y="50"/>
                  </a:cubicBezTo>
                  <a:cubicBezTo>
                    <a:pt x="121" y="40"/>
                    <a:pt x="110" y="35"/>
                    <a:pt x="94" y="35"/>
                  </a:cubicBezTo>
                  <a:cubicBezTo>
                    <a:pt x="80" y="35"/>
                    <a:pt x="67" y="40"/>
                    <a:pt x="55" y="51"/>
                  </a:cubicBezTo>
                  <a:cubicBezTo>
                    <a:pt x="43" y="62"/>
                    <a:pt x="37" y="82"/>
                    <a:pt x="37" y="111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0" name="Freeform 116">
              <a:extLst>
                <a:ext uri="{FF2B5EF4-FFF2-40B4-BE49-F238E27FC236}">
                  <a16:creationId xmlns:a16="http://schemas.microsoft.com/office/drawing/2014/main" id="{F3A97472-FAD3-4BFF-9583-EC7C546FEA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0" y="2622550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7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1" name="Freeform 117">
              <a:extLst>
                <a:ext uri="{FF2B5EF4-FFF2-40B4-BE49-F238E27FC236}">
                  <a16:creationId xmlns:a16="http://schemas.microsoft.com/office/drawing/2014/main" id="{CE85BABA-A0E2-4F3D-B1A5-B65DB2BC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2611438"/>
              <a:ext cx="20638" cy="57150"/>
            </a:xfrm>
            <a:custGeom>
              <a:avLst/>
              <a:gdLst>
                <a:gd name="T0" fmla="*/ 30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1 w 105"/>
                <a:gd name="T17" fmla="*/ 260 h 293"/>
                <a:gd name="T18" fmla="*/ 97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1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0 w 105"/>
                <a:gd name="T31" fmla="*/ 244 h 293"/>
                <a:gd name="T32" fmla="*/ 30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0 w 105"/>
                <a:gd name="T39" fmla="*/ 63 h 293"/>
                <a:gd name="T40" fmla="*/ 30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1" y="255"/>
                    <a:pt x="77" y="257"/>
                  </a:cubicBezTo>
                  <a:cubicBezTo>
                    <a:pt x="80" y="259"/>
                    <a:pt x="84" y="260"/>
                    <a:pt x="91" y="260"/>
                  </a:cubicBezTo>
                  <a:cubicBezTo>
                    <a:pt x="93" y="260"/>
                    <a:pt x="95" y="260"/>
                    <a:pt x="97" y="260"/>
                  </a:cubicBezTo>
                  <a:cubicBezTo>
                    <a:pt x="99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3"/>
                    <a:pt x="76" y="293"/>
                  </a:cubicBezTo>
                  <a:cubicBezTo>
                    <a:pt x="58" y="293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4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2" name="Freeform 118">
              <a:extLst>
                <a:ext uri="{FF2B5EF4-FFF2-40B4-BE49-F238E27FC236}">
                  <a16:creationId xmlns:a16="http://schemas.microsoft.com/office/drawing/2014/main" id="{215D6C0C-4F38-42AC-9421-E30ED11892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9525" y="2606675"/>
              <a:ext cx="7938" cy="61913"/>
            </a:xfrm>
            <a:custGeom>
              <a:avLst/>
              <a:gdLst>
                <a:gd name="T0" fmla="*/ 0 w 39"/>
                <a:gd name="T1" fmla="*/ 84 h 309"/>
                <a:gd name="T2" fmla="*/ 39 w 39"/>
                <a:gd name="T3" fmla="*/ 84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4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4"/>
                  </a:moveTo>
                  <a:lnTo>
                    <a:pt x="39" y="84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3" name="Freeform 119">
              <a:extLst>
                <a:ext uri="{FF2B5EF4-FFF2-40B4-BE49-F238E27FC236}">
                  <a16:creationId xmlns:a16="http://schemas.microsoft.com/office/drawing/2014/main" id="{6D01A697-EE4E-410B-A793-5173D2F9A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36988" y="2622550"/>
              <a:ext cx="41275" cy="47625"/>
            </a:xfrm>
            <a:custGeom>
              <a:avLst/>
              <a:gdLst>
                <a:gd name="T0" fmla="*/ 104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4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4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6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8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1" y="208"/>
                    <a:pt x="104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1"/>
                    <a:pt x="73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4" name="Freeform 120">
              <a:extLst>
                <a:ext uri="{FF2B5EF4-FFF2-40B4-BE49-F238E27FC236}">
                  <a16:creationId xmlns:a16="http://schemas.microsoft.com/office/drawing/2014/main" id="{D7C37DA1-27BF-4F16-90A4-DD505FC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62255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6 h 231"/>
                <a:gd name="T22" fmla="*/ 102 w 184"/>
                <a:gd name="T23" fmla="*/ 35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2" y="0"/>
                    <a:pt x="163" y="12"/>
                    <a:pt x="174" y="34"/>
                  </a:cubicBezTo>
                  <a:cubicBezTo>
                    <a:pt x="180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5"/>
                    <a:pt x="102" y="35"/>
                  </a:cubicBezTo>
                  <a:cubicBezTo>
                    <a:pt x="93" y="35"/>
                    <a:pt x="86" y="35"/>
                    <a:pt x="80" y="37"/>
                  </a:cubicBezTo>
                  <a:cubicBezTo>
                    <a:pt x="70" y="40"/>
                    <a:pt x="61" y="47"/>
                    <a:pt x="53" y="56"/>
                  </a:cubicBezTo>
                  <a:cubicBezTo>
                    <a:pt x="47" y="63"/>
                    <a:pt x="42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5" name="Freeform 121">
              <a:extLst>
                <a:ext uri="{FF2B5EF4-FFF2-40B4-BE49-F238E27FC236}">
                  <a16:creationId xmlns:a16="http://schemas.microsoft.com/office/drawing/2014/main" id="{EA811530-0C23-4A24-8624-77DE1C5DD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863" y="2809875"/>
              <a:ext cx="41275" cy="44450"/>
            </a:xfrm>
            <a:custGeom>
              <a:avLst/>
              <a:gdLst>
                <a:gd name="T0" fmla="*/ 44 w 209"/>
                <a:gd name="T1" fmla="*/ 0 h 226"/>
                <a:gd name="T2" fmla="*/ 104 w 209"/>
                <a:gd name="T3" fmla="*/ 184 h 226"/>
                <a:gd name="T4" fmla="*/ 167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6" name="Freeform 122">
              <a:extLst>
                <a:ext uri="{FF2B5EF4-FFF2-40B4-BE49-F238E27FC236}">
                  <a16:creationId xmlns:a16="http://schemas.microsoft.com/office/drawing/2014/main" id="{23D913D4-49BF-4B53-998B-0AA30E534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900" y="2808288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6 w 210"/>
                <a:gd name="T3" fmla="*/ 180 h 241"/>
                <a:gd name="T4" fmla="*/ 170 w 210"/>
                <a:gd name="T5" fmla="*/ 116 h 241"/>
                <a:gd name="T6" fmla="*/ 160 w 210"/>
                <a:gd name="T7" fmla="*/ 65 h 241"/>
                <a:gd name="T8" fmla="*/ 105 w 210"/>
                <a:gd name="T9" fmla="*/ 34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3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6" y="180"/>
                  </a:cubicBezTo>
                  <a:cubicBezTo>
                    <a:pt x="166" y="161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5"/>
                  </a:cubicBezTo>
                  <a:cubicBezTo>
                    <a:pt x="150" y="44"/>
                    <a:pt x="131" y="34"/>
                    <a:pt x="105" y="34"/>
                  </a:cubicBezTo>
                  <a:cubicBezTo>
                    <a:pt x="82" y="34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9"/>
                    <a:pt x="138" y="241"/>
                    <a:pt x="101" y="241"/>
                  </a:cubicBezTo>
                  <a:cubicBezTo>
                    <a:pt x="70" y="241"/>
                    <a:pt x="45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9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7" name="Freeform 123">
              <a:extLst>
                <a:ext uri="{FF2B5EF4-FFF2-40B4-BE49-F238E27FC236}">
                  <a16:creationId xmlns:a16="http://schemas.microsoft.com/office/drawing/2014/main" id="{AD7BD7F6-033A-4F49-A5A5-AE78EB183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8113" y="2792413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8" name="Freeform 124">
              <a:extLst>
                <a:ext uri="{FF2B5EF4-FFF2-40B4-BE49-F238E27FC236}">
                  <a16:creationId xmlns:a16="http://schemas.microsoft.com/office/drawing/2014/main" id="{3D44ABE0-9D75-4F4E-8A1C-C4E0CCFAB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3988" y="2792413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5 w 200"/>
                <a:gd name="T3" fmla="*/ 261 h 319"/>
                <a:gd name="T4" fmla="*/ 104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5 w 200"/>
                <a:gd name="T31" fmla="*/ 311 h 319"/>
                <a:gd name="T32" fmla="*/ 165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4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69" y="121"/>
                    <a:pt x="58" y="136"/>
                  </a:cubicBezTo>
                  <a:cubicBezTo>
                    <a:pt x="46" y="151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8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5" y="311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9"/>
                    <a:pt x="93" y="319"/>
                  </a:cubicBezTo>
                  <a:cubicBezTo>
                    <a:pt x="68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9" name="Freeform 125">
              <a:extLst>
                <a:ext uri="{FF2B5EF4-FFF2-40B4-BE49-F238E27FC236}">
                  <a16:creationId xmlns:a16="http://schemas.microsoft.com/office/drawing/2014/main" id="{02A98847-5397-465B-B00E-7082DE10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0" y="2809875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6 w 182"/>
                <a:gd name="T21" fmla="*/ 192 h 232"/>
                <a:gd name="T22" fmla="*/ 128 w 182"/>
                <a:gd name="T23" fmla="*/ 214 h 232"/>
                <a:gd name="T24" fmla="*/ 75 w 182"/>
                <a:gd name="T25" fmla="*/ 232 h 232"/>
                <a:gd name="T26" fmla="*/ 10 w 182"/>
                <a:gd name="T27" fmla="*/ 199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4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8" y="198"/>
                    <a:pt x="126" y="186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4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10" y="199"/>
                  </a:cubicBezTo>
                  <a:cubicBezTo>
                    <a:pt x="3" y="188"/>
                    <a:pt x="0" y="173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0" name="Freeform 126">
              <a:extLst>
                <a:ext uri="{FF2B5EF4-FFF2-40B4-BE49-F238E27FC236}">
                  <a16:creationId xmlns:a16="http://schemas.microsoft.com/office/drawing/2014/main" id="{EFCC3188-FB7A-412E-9FA1-10C1EACFE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6225" y="2808288"/>
              <a:ext cx="39688" cy="63500"/>
            </a:xfrm>
            <a:custGeom>
              <a:avLst/>
              <a:gdLst>
                <a:gd name="T0" fmla="*/ 98 w 198"/>
                <a:gd name="T1" fmla="*/ 205 h 321"/>
                <a:gd name="T2" fmla="*/ 142 w 198"/>
                <a:gd name="T3" fmla="*/ 183 h 321"/>
                <a:gd name="T4" fmla="*/ 160 w 198"/>
                <a:gd name="T5" fmla="*/ 116 h 321"/>
                <a:gd name="T6" fmla="*/ 152 w 198"/>
                <a:gd name="T7" fmla="*/ 70 h 321"/>
                <a:gd name="T8" fmla="*/ 98 w 198"/>
                <a:gd name="T9" fmla="*/ 33 h 321"/>
                <a:gd name="T10" fmla="*/ 44 w 198"/>
                <a:gd name="T11" fmla="*/ 72 h 321"/>
                <a:gd name="T12" fmla="*/ 36 w 198"/>
                <a:gd name="T13" fmla="*/ 126 h 321"/>
                <a:gd name="T14" fmla="*/ 44 w 198"/>
                <a:gd name="T15" fmla="*/ 170 h 321"/>
                <a:gd name="T16" fmla="*/ 98 w 198"/>
                <a:gd name="T17" fmla="*/ 205 h 321"/>
                <a:gd name="T18" fmla="*/ 0 w 198"/>
                <a:gd name="T19" fmla="*/ 6 h 321"/>
                <a:gd name="T20" fmla="*/ 37 w 198"/>
                <a:gd name="T21" fmla="*/ 6 h 321"/>
                <a:gd name="T22" fmla="*/ 37 w 198"/>
                <a:gd name="T23" fmla="*/ 36 h 321"/>
                <a:gd name="T24" fmla="*/ 62 w 198"/>
                <a:gd name="T25" fmla="*/ 12 h 321"/>
                <a:gd name="T26" fmla="*/ 107 w 198"/>
                <a:gd name="T27" fmla="*/ 0 h 321"/>
                <a:gd name="T28" fmla="*/ 172 w 198"/>
                <a:gd name="T29" fmla="*/ 29 h 321"/>
                <a:gd name="T30" fmla="*/ 198 w 198"/>
                <a:gd name="T31" fmla="*/ 113 h 321"/>
                <a:gd name="T32" fmla="*/ 160 w 198"/>
                <a:gd name="T33" fmla="*/ 218 h 321"/>
                <a:gd name="T34" fmla="*/ 103 w 198"/>
                <a:gd name="T35" fmla="*/ 238 h 321"/>
                <a:gd name="T36" fmla="*/ 60 w 198"/>
                <a:gd name="T37" fmla="*/ 227 h 321"/>
                <a:gd name="T38" fmla="*/ 38 w 198"/>
                <a:gd name="T39" fmla="*/ 205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5"/>
                  </a:moveTo>
                  <a:cubicBezTo>
                    <a:pt x="116" y="205"/>
                    <a:pt x="130" y="198"/>
                    <a:pt x="142" y="183"/>
                  </a:cubicBezTo>
                  <a:cubicBezTo>
                    <a:pt x="154" y="168"/>
                    <a:pt x="160" y="146"/>
                    <a:pt x="160" y="116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3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3" y="18"/>
                    <a:pt x="62" y="12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9"/>
                    <a:pt x="198" y="76"/>
                    <a:pt x="198" y="113"/>
                  </a:cubicBezTo>
                  <a:cubicBezTo>
                    <a:pt x="198" y="162"/>
                    <a:pt x="186" y="197"/>
                    <a:pt x="160" y="218"/>
                  </a:cubicBezTo>
                  <a:cubicBezTo>
                    <a:pt x="144" y="231"/>
                    <a:pt x="125" y="238"/>
                    <a:pt x="103" y="238"/>
                  </a:cubicBezTo>
                  <a:cubicBezTo>
                    <a:pt x="86" y="238"/>
                    <a:pt x="72" y="234"/>
                    <a:pt x="60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1" name="Freeform 127">
              <a:extLst>
                <a:ext uri="{FF2B5EF4-FFF2-40B4-BE49-F238E27FC236}">
                  <a16:creationId xmlns:a16="http://schemas.microsoft.com/office/drawing/2014/main" id="{D91DC9B5-D398-47E1-BD46-699F25B06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0675" y="2792413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5 w 200"/>
                <a:gd name="T3" fmla="*/ 261 h 319"/>
                <a:gd name="T4" fmla="*/ 104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7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5 w 200"/>
                <a:gd name="T31" fmla="*/ 311 h 319"/>
                <a:gd name="T32" fmla="*/ 165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4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5"/>
                  </a:cubicBezTo>
                  <a:cubicBezTo>
                    <a:pt x="135" y="121"/>
                    <a:pt x="121" y="114"/>
                    <a:pt x="104" y="114"/>
                  </a:cubicBezTo>
                  <a:cubicBezTo>
                    <a:pt x="85" y="114"/>
                    <a:pt x="69" y="121"/>
                    <a:pt x="57" y="136"/>
                  </a:cubicBezTo>
                  <a:cubicBezTo>
                    <a:pt x="46" y="151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8" y="85"/>
                    <a:pt x="140" y="92"/>
                  </a:cubicBezTo>
                  <a:cubicBezTo>
                    <a:pt x="147" y="96"/>
                    <a:pt x="154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5" y="311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9"/>
                    <a:pt x="93" y="319"/>
                  </a:cubicBezTo>
                  <a:cubicBezTo>
                    <a:pt x="67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2" name="Freeform 128">
              <a:extLst>
                <a:ext uri="{FF2B5EF4-FFF2-40B4-BE49-F238E27FC236}">
                  <a16:creationId xmlns:a16="http://schemas.microsoft.com/office/drawing/2014/main" id="{7605F0A7-9CFD-456F-BC7C-742C8EA4A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9888" y="2808288"/>
              <a:ext cx="41275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6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5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20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6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3" y="235"/>
                    <a:pt x="187" y="235"/>
                  </a:cubicBezTo>
                  <a:cubicBezTo>
                    <a:pt x="174" y="235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5" y="211"/>
                    <a:pt x="133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6" y="134"/>
                    <a:pt x="20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3" name="Freeform 129">
              <a:extLst>
                <a:ext uri="{FF2B5EF4-FFF2-40B4-BE49-F238E27FC236}">
                  <a16:creationId xmlns:a16="http://schemas.microsoft.com/office/drawing/2014/main" id="{A31C5573-3F33-4C11-952A-5A70A10D0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338" y="2797175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4" name="Freeform 130">
              <a:extLst>
                <a:ext uri="{FF2B5EF4-FFF2-40B4-BE49-F238E27FC236}">
                  <a16:creationId xmlns:a16="http://schemas.microsoft.com/office/drawing/2014/main" id="{72C7B63D-12DD-4E3F-94D7-C2A43F44FC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9738" y="280828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5" name="Freeform 131">
              <a:extLst>
                <a:ext uri="{FF2B5EF4-FFF2-40B4-BE49-F238E27FC236}">
                  <a16:creationId xmlns:a16="http://schemas.microsoft.com/office/drawing/2014/main" id="{30F8B45E-BC1A-42A2-828C-88D201802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538" y="2790825"/>
              <a:ext cx="19050" cy="80963"/>
            </a:xfrm>
            <a:custGeom>
              <a:avLst/>
              <a:gdLst>
                <a:gd name="T0" fmla="*/ 97 w 98"/>
                <a:gd name="T1" fmla="*/ 0 h 403"/>
                <a:gd name="T2" fmla="*/ 54 w 98"/>
                <a:gd name="T3" fmla="*/ 95 h 403"/>
                <a:gd name="T4" fmla="*/ 40 w 98"/>
                <a:gd name="T5" fmla="*/ 201 h 403"/>
                <a:gd name="T6" fmla="*/ 57 w 98"/>
                <a:gd name="T7" fmla="*/ 313 h 403"/>
                <a:gd name="T8" fmla="*/ 98 w 98"/>
                <a:gd name="T9" fmla="*/ 403 h 403"/>
                <a:gd name="T10" fmla="*/ 73 w 98"/>
                <a:gd name="T11" fmla="*/ 403 h 403"/>
                <a:gd name="T12" fmla="*/ 34 w 98"/>
                <a:gd name="T13" fmla="*/ 341 h 403"/>
                <a:gd name="T14" fmla="*/ 18 w 98"/>
                <a:gd name="T15" fmla="*/ 305 h 403"/>
                <a:gd name="T16" fmla="*/ 2 w 98"/>
                <a:gd name="T17" fmla="*/ 239 h 403"/>
                <a:gd name="T18" fmla="*/ 0 w 98"/>
                <a:gd name="T19" fmla="*/ 204 h 403"/>
                <a:gd name="T20" fmla="*/ 19 w 98"/>
                <a:gd name="T21" fmla="*/ 93 h 403"/>
                <a:gd name="T22" fmla="*/ 71 w 98"/>
                <a:gd name="T23" fmla="*/ 0 h 403"/>
                <a:gd name="T24" fmla="*/ 97 w 98"/>
                <a:gd name="T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3">
                  <a:moveTo>
                    <a:pt x="97" y="0"/>
                  </a:moveTo>
                  <a:cubicBezTo>
                    <a:pt x="75" y="43"/>
                    <a:pt x="61" y="74"/>
                    <a:pt x="54" y="95"/>
                  </a:cubicBezTo>
                  <a:cubicBezTo>
                    <a:pt x="45" y="125"/>
                    <a:pt x="40" y="161"/>
                    <a:pt x="40" y="201"/>
                  </a:cubicBezTo>
                  <a:cubicBezTo>
                    <a:pt x="40" y="242"/>
                    <a:pt x="45" y="279"/>
                    <a:pt x="57" y="313"/>
                  </a:cubicBezTo>
                  <a:cubicBezTo>
                    <a:pt x="64" y="334"/>
                    <a:pt x="77" y="364"/>
                    <a:pt x="98" y="403"/>
                  </a:cubicBezTo>
                  <a:lnTo>
                    <a:pt x="73" y="403"/>
                  </a:lnTo>
                  <a:cubicBezTo>
                    <a:pt x="52" y="371"/>
                    <a:pt x="39" y="350"/>
                    <a:pt x="34" y="341"/>
                  </a:cubicBezTo>
                  <a:cubicBezTo>
                    <a:pt x="30" y="332"/>
                    <a:pt x="24" y="320"/>
                    <a:pt x="18" y="305"/>
                  </a:cubicBezTo>
                  <a:cubicBezTo>
                    <a:pt x="11" y="285"/>
                    <a:pt x="5" y="262"/>
                    <a:pt x="2" y="239"/>
                  </a:cubicBezTo>
                  <a:cubicBezTo>
                    <a:pt x="1" y="227"/>
                    <a:pt x="0" y="215"/>
                    <a:pt x="0" y="204"/>
                  </a:cubicBezTo>
                  <a:cubicBezTo>
                    <a:pt x="0" y="162"/>
                    <a:pt x="6" y="125"/>
                    <a:pt x="19" y="93"/>
                  </a:cubicBezTo>
                  <a:cubicBezTo>
                    <a:pt x="28" y="72"/>
                    <a:pt x="45" y="41"/>
                    <a:pt x="71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6" name="Freeform 132">
              <a:extLst>
                <a:ext uri="{FF2B5EF4-FFF2-40B4-BE49-F238E27FC236}">
                  <a16:creationId xmlns:a16="http://schemas.microsoft.com/office/drawing/2014/main" id="{593A3031-5B7F-48D8-B65D-411B01F2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113" y="2808288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7" name="Freeform 133">
              <a:extLst>
                <a:ext uri="{FF2B5EF4-FFF2-40B4-BE49-F238E27FC236}">
                  <a16:creationId xmlns:a16="http://schemas.microsoft.com/office/drawing/2014/main" id="{4FCF3452-16E5-49D9-A465-5FE0A9DFF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4513" y="280828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8" name="Freeform 134">
              <a:extLst>
                <a:ext uri="{FF2B5EF4-FFF2-40B4-BE49-F238E27FC236}">
                  <a16:creationId xmlns:a16="http://schemas.microsoft.com/office/drawing/2014/main" id="{539E2A9D-C675-4A5C-A3B7-6D9D35271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3725" y="2808288"/>
              <a:ext cx="39688" cy="63500"/>
            </a:xfrm>
            <a:custGeom>
              <a:avLst/>
              <a:gdLst>
                <a:gd name="T0" fmla="*/ 98 w 198"/>
                <a:gd name="T1" fmla="*/ 205 h 321"/>
                <a:gd name="T2" fmla="*/ 142 w 198"/>
                <a:gd name="T3" fmla="*/ 183 h 321"/>
                <a:gd name="T4" fmla="*/ 160 w 198"/>
                <a:gd name="T5" fmla="*/ 116 h 321"/>
                <a:gd name="T6" fmla="*/ 152 w 198"/>
                <a:gd name="T7" fmla="*/ 70 h 321"/>
                <a:gd name="T8" fmla="*/ 98 w 198"/>
                <a:gd name="T9" fmla="*/ 33 h 321"/>
                <a:gd name="T10" fmla="*/ 44 w 198"/>
                <a:gd name="T11" fmla="*/ 72 h 321"/>
                <a:gd name="T12" fmla="*/ 36 w 198"/>
                <a:gd name="T13" fmla="*/ 126 h 321"/>
                <a:gd name="T14" fmla="*/ 44 w 198"/>
                <a:gd name="T15" fmla="*/ 170 h 321"/>
                <a:gd name="T16" fmla="*/ 98 w 198"/>
                <a:gd name="T17" fmla="*/ 205 h 321"/>
                <a:gd name="T18" fmla="*/ 0 w 198"/>
                <a:gd name="T19" fmla="*/ 6 h 321"/>
                <a:gd name="T20" fmla="*/ 37 w 198"/>
                <a:gd name="T21" fmla="*/ 6 h 321"/>
                <a:gd name="T22" fmla="*/ 37 w 198"/>
                <a:gd name="T23" fmla="*/ 36 h 321"/>
                <a:gd name="T24" fmla="*/ 61 w 198"/>
                <a:gd name="T25" fmla="*/ 12 h 321"/>
                <a:gd name="T26" fmla="*/ 107 w 198"/>
                <a:gd name="T27" fmla="*/ 0 h 321"/>
                <a:gd name="T28" fmla="*/ 172 w 198"/>
                <a:gd name="T29" fmla="*/ 29 h 321"/>
                <a:gd name="T30" fmla="*/ 198 w 198"/>
                <a:gd name="T31" fmla="*/ 113 h 321"/>
                <a:gd name="T32" fmla="*/ 160 w 198"/>
                <a:gd name="T33" fmla="*/ 218 h 321"/>
                <a:gd name="T34" fmla="*/ 103 w 198"/>
                <a:gd name="T35" fmla="*/ 238 h 321"/>
                <a:gd name="T36" fmla="*/ 60 w 198"/>
                <a:gd name="T37" fmla="*/ 227 h 321"/>
                <a:gd name="T38" fmla="*/ 38 w 198"/>
                <a:gd name="T39" fmla="*/ 205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5"/>
                  </a:moveTo>
                  <a:cubicBezTo>
                    <a:pt x="116" y="205"/>
                    <a:pt x="130" y="198"/>
                    <a:pt x="142" y="183"/>
                  </a:cubicBezTo>
                  <a:cubicBezTo>
                    <a:pt x="154" y="168"/>
                    <a:pt x="160" y="146"/>
                    <a:pt x="160" y="116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3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2" y="18"/>
                    <a:pt x="61" y="12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89" y="49"/>
                    <a:pt x="198" y="76"/>
                    <a:pt x="198" y="113"/>
                  </a:cubicBezTo>
                  <a:cubicBezTo>
                    <a:pt x="198" y="162"/>
                    <a:pt x="186" y="197"/>
                    <a:pt x="160" y="218"/>
                  </a:cubicBezTo>
                  <a:cubicBezTo>
                    <a:pt x="144" y="231"/>
                    <a:pt x="125" y="238"/>
                    <a:pt x="103" y="238"/>
                  </a:cubicBezTo>
                  <a:cubicBezTo>
                    <a:pt x="86" y="238"/>
                    <a:pt x="72" y="234"/>
                    <a:pt x="60" y="227"/>
                  </a:cubicBezTo>
                  <a:cubicBezTo>
                    <a:pt x="53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9" name="Freeform 135">
              <a:extLst>
                <a:ext uri="{FF2B5EF4-FFF2-40B4-BE49-F238E27FC236}">
                  <a16:creationId xmlns:a16="http://schemas.microsoft.com/office/drawing/2014/main" id="{AD5C8759-AAFA-41E0-A730-2D705B704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9763" y="2808288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5 w 210"/>
                <a:gd name="T9" fmla="*/ 34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8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4"/>
                    <a:pt x="105" y="34"/>
                  </a:cubicBezTo>
                  <a:cubicBezTo>
                    <a:pt x="82" y="34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8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0" name="Freeform 136">
              <a:extLst>
                <a:ext uri="{FF2B5EF4-FFF2-40B4-BE49-F238E27FC236}">
                  <a16:creationId xmlns:a16="http://schemas.microsoft.com/office/drawing/2014/main" id="{EAF8DFB7-D288-4B53-8067-7E9B7855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808288"/>
              <a:ext cx="36513" cy="47625"/>
            </a:xfrm>
            <a:custGeom>
              <a:avLst/>
              <a:gdLst>
                <a:gd name="T0" fmla="*/ 37 w 187"/>
                <a:gd name="T1" fmla="*/ 161 h 240"/>
                <a:gd name="T2" fmla="*/ 46 w 187"/>
                <a:gd name="T3" fmla="*/ 190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1 h 240"/>
                <a:gd name="T10" fmla="*/ 136 w 187"/>
                <a:gd name="T11" fmla="*/ 149 h 240"/>
                <a:gd name="T12" fmla="*/ 104 w 187"/>
                <a:gd name="T13" fmla="*/ 138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2 h 240"/>
                <a:gd name="T20" fmla="*/ 30 w 187"/>
                <a:gd name="T21" fmla="*/ 20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1 h 240"/>
                <a:gd name="T28" fmla="*/ 143 w 187"/>
                <a:gd name="T29" fmla="*/ 71 h 240"/>
                <a:gd name="T30" fmla="*/ 134 w 187"/>
                <a:gd name="T31" fmla="*/ 48 h 240"/>
                <a:gd name="T32" fmla="*/ 89 w 187"/>
                <a:gd name="T33" fmla="*/ 33 h 240"/>
                <a:gd name="T34" fmla="*/ 56 w 187"/>
                <a:gd name="T35" fmla="*/ 41 h 240"/>
                <a:gd name="T36" fmla="*/ 45 w 187"/>
                <a:gd name="T37" fmla="*/ 62 h 240"/>
                <a:gd name="T38" fmla="*/ 60 w 187"/>
                <a:gd name="T39" fmla="*/ 86 h 240"/>
                <a:gd name="T40" fmla="*/ 85 w 187"/>
                <a:gd name="T41" fmla="*/ 95 h 240"/>
                <a:gd name="T42" fmla="*/ 110 w 187"/>
                <a:gd name="T43" fmla="*/ 101 h 240"/>
                <a:gd name="T44" fmla="*/ 165 w 187"/>
                <a:gd name="T45" fmla="*/ 121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7 h 240"/>
                <a:gd name="T54" fmla="*/ 0 w 187"/>
                <a:gd name="T55" fmla="*/ 161 h 240"/>
                <a:gd name="T56" fmla="*/ 37 w 187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1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5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0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3" y="62"/>
                    <a:pt x="140" y="55"/>
                    <a:pt x="134" y="48"/>
                  </a:cubicBezTo>
                  <a:cubicBezTo>
                    <a:pt x="126" y="38"/>
                    <a:pt x="110" y="33"/>
                    <a:pt x="89" y="33"/>
                  </a:cubicBezTo>
                  <a:cubicBezTo>
                    <a:pt x="75" y="33"/>
                    <a:pt x="64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4" y="93"/>
                    <a:pt x="85" y="95"/>
                  </a:cubicBezTo>
                  <a:lnTo>
                    <a:pt x="110" y="101"/>
                  </a:lnTo>
                  <a:cubicBezTo>
                    <a:pt x="137" y="108"/>
                    <a:pt x="155" y="114"/>
                    <a:pt x="165" y="121"/>
                  </a:cubicBezTo>
                  <a:cubicBezTo>
                    <a:pt x="179" y="130"/>
                    <a:pt x="187" y="145"/>
                    <a:pt x="187" y="166"/>
                  </a:cubicBezTo>
                  <a:cubicBezTo>
                    <a:pt x="187" y="186"/>
                    <a:pt x="179" y="204"/>
                    <a:pt x="164" y="218"/>
                  </a:cubicBezTo>
                  <a:cubicBezTo>
                    <a:pt x="149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1" name="Freeform 137">
              <a:extLst>
                <a:ext uri="{FF2B5EF4-FFF2-40B4-BE49-F238E27FC236}">
                  <a16:creationId xmlns:a16="http://schemas.microsoft.com/office/drawing/2014/main" id="{45C3E120-429E-4D4A-A273-77601EB3D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3425" y="279241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2" name="Freeform 138">
              <a:extLst>
                <a:ext uri="{FF2B5EF4-FFF2-40B4-BE49-F238E27FC236}">
                  <a16:creationId xmlns:a16="http://schemas.microsoft.com/office/drawing/2014/main" id="{8A791F2F-D6B4-4F0E-B18B-C0886DB9A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2797175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3" name="Freeform 139">
              <a:extLst>
                <a:ext uri="{FF2B5EF4-FFF2-40B4-BE49-F238E27FC236}">
                  <a16:creationId xmlns:a16="http://schemas.microsoft.com/office/drawing/2014/main" id="{698675E6-5201-4578-A644-38A81E8FD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2808288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6 w 210"/>
                <a:gd name="T3" fmla="*/ 180 h 241"/>
                <a:gd name="T4" fmla="*/ 170 w 210"/>
                <a:gd name="T5" fmla="*/ 116 h 241"/>
                <a:gd name="T6" fmla="*/ 160 w 210"/>
                <a:gd name="T7" fmla="*/ 65 h 241"/>
                <a:gd name="T8" fmla="*/ 105 w 210"/>
                <a:gd name="T9" fmla="*/ 34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6" y="180"/>
                  </a:cubicBezTo>
                  <a:cubicBezTo>
                    <a:pt x="166" y="161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5"/>
                  </a:cubicBezTo>
                  <a:cubicBezTo>
                    <a:pt x="150" y="44"/>
                    <a:pt x="131" y="34"/>
                    <a:pt x="105" y="34"/>
                  </a:cubicBezTo>
                  <a:cubicBezTo>
                    <a:pt x="82" y="34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8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9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4" name="Freeform 140">
              <a:extLst>
                <a:ext uri="{FF2B5EF4-FFF2-40B4-BE49-F238E27FC236}">
                  <a16:creationId xmlns:a16="http://schemas.microsoft.com/office/drawing/2014/main" id="{F65C8A9B-0BAF-4AF9-881E-1990EF801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2808288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5" name="Freeform 141">
              <a:extLst>
                <a:ext uri="{FF2B5EF4-FFF2-40B4-BE49-F238E27FC236}">
                  <a16:creationId xmlns:a16="http://schemas.microsoft.com/office/drawing/2014/main" id="{A5C6F128-12EF-419E-8339-8BF90BE03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2809875"/>
              <a:ext cx="41275" cy="61913"/>
            </a:xfrm>
            <a:custGeom>
              <a:avLst/>
              <a:gdLst>
                <a:gd name="T0" fmla="*/ 165 w 207"/>
                <a:gd name="T1" fmla="*/ 0 h 318"/>
                <a:gd name="T2" fmla="*/ 207 w 207"/>
                <a:gd name="T3" fmla="*/ 0 h 318"/>
                <a:gd name="T4" fmla="*/ 171 w 207"/>
                <a:gd name="T5" fmla="*/ 99 h 318"/>
                <a:gd name="T6" fmla="*/ 136 w 207"/>
                <a:gd name="T7" fmla="*/ 194 h 318"/>
                <a:gd name="T8" fmla="*/ 90 w 207"/>
                <a:gd name="T9" fmla="*/ 299 h 318"/>
                <a:gd name="T10" fmla="*/ 44 w 207"/>
                <a:gd name="T11" fmla="*/ 318 h 318"/>
                <a:gd name="T12" fmla="*/ 31 w 207"/>
                <a:gd name="T13" fmla="*/ 317 h 318"/>
                <a:gd name="T14" fmla="*/ 21 w 207"/>
                <a:gd name="T15" fmla="*/ 315 h 318"/>
                <a:gd name="T16" fmla="*/ 21 w 207"/>
                <a:gd name="T17" fmla="*/ 281 h 318"/>
                <a:gd name="T18" fmla="*/ 35 w 207"/>
                <a:gd name="T19" fmla="*/ 284 h 318"/>
                <a:gd name="T20" fmla="*/ 43 w 207"/>
                <a:gd name="T21" fmla="*/ 285 h 318"/>
                <a:gd name="T22" fmla="*/ 58 w 207"/>
                <a:gd name="T23" fmla="*/ 281 h 318"/>
                <a:gd name="T24" fmla="*/ 67 w 207"/>
                <a:gd name="T25" fmla="*/ 273 h 318"/>
                <a:gd name="T26" fmla="*/ 74 w 207"/>
                <a:gd name="T27" fmla="*/ 255 h 318"/>
                <a:gd name="T28" fmla="*/ 84 w 207"/>
                <a:gd name="T29" fmla="*/ 232 h 318"/>
                <a:gd name="T30" fmla="*/ 0 w 207"/>
                <a:gd name="T31" fmla="*/ 0 h 318"/>
                <a:gd name="T32" fmla="*/ 43 w 207"/>
                <a:gd name="T33" fmla="*/ 0 h 318"/>
                <a:gd name="T34" fmla="*/ 104 w 207"/>
                <a:gd name="T35" fmla="*/ 184 h 318"/>
                <a:gd name="T36" fmla="*/ 165 w 207"/>
                <a:gd name="T3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" h="318">
                  <a:moveTo>
                    <a:pt x="165" y="0"/>
                  </a:moveTo>
                  <a:lnTo>
                    <a:pt x="207" y="0"/>
                  </a:lnTo>
                  <a:cubicBezTo>
                    <a:pt x="201" y="14"/>
                    <a:pt x="189" y="47"/>
                    <a:pt x="171" y="99"/>
                  </a:cubicBezTo>
                  <a:cubicBezTo>
                    <a:pt x="157" y="138"/>
                    <a:pt x="146" y="169"/>
                    <a:pt x="136" y="194"/>
                  </a:cubicBezTo>
                  <a:cubicBezTo>
                    <a:pt x="114" y="251"/>
                    <a:pt x="99" y="286"/>
                    <a:pt x="90" y="299"/>
                  </a:cubicBezTo>
                  <a:cubicBezTo>
                    <a:pt x="81" y="312"/>
                    <a:pt x="66" y="318"/>
                    <a:pt x="44" y="318"/>
                  </a:cubicBezTo>
                  <a:cubicBezTo>
                    <a:pt x="38" y="318"/>
                    <a:pt x="34" y="318"/>
                    <a:pt x="31" y="317"/>
                  </a:cubicBezTo>
                  <a:cubicBezTo>
                    <a:pt x="29" y="317"/>
                    <a:pt x="25" y="316"/>
                    <a:pt x="21" y="315"/>
                  </a:cubicBezTo>
                  <a:lnTo>
                    <a:pt x="21" y="281"/>
                  </a:lnTo>
                  <a:cubicBezTo>
                    <a:pt x="27" y="282"/>
                    <a:pt x="32" y="284"/>
                    <a:pt x="35" y="284"/>
                  </a:cubicBezTo>
                  <a:cubicBezTo>
                    <a:pt x="38" y="284"/>
                    <a:pt x="41" y="285"/>
                    <a:pt x="43" y="285"/>
                  </a:cubicBezTo>
                  <a:cubicBezTo>
                    <a:pt x="50" y="285"/>
                    <a:pt x="55" y="283"/>
                    <a:pt x="58" y="281"/>
                  </a:cubicBezTo>
                  <a:cubicBezTo>
                    <a:pt x="62" y="279"/>
                    <a:pt x="64" y="276"/>
                    <a:pt x="67" y="273"/>
                  </a:cubicBezTo>
                  <a:cubicBezTo>
                    <a:pt x="67" y="272"/>
                    <a:pt x="70" y="266"/>
                    <a:pt x="74" y="255"/>
                  </a:cubicBezTo>
                  <a:cubicBezTo>
                    <a:pt x="79" y="245"/>
                    <a:pt x="82" y="237"/>
                    <a:pt x="84" y="232"/>
                  </a:cubicBezTo>
                  <a:lnTo>
                    <a:pt x="0" y="0"/>
                  </a:lnTo>
                  <a:lnTo>
                    <a:pt x="43" y="0"/>
                  </a:lnTo>
                  <a:lnTo>
                    <a:pt x="104" y="184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6" name="Freeform 142">
              <a:extLst>
                <a:ext uri="{FF2B5EF4-FFF2-40B4-BE49-F238E27FC236}">
                  <a16:creationId xmlns:a16="http://schemas.microsoft.com/office/drawing/2014/main" id="{9F5CE5E7-77C3-492F-9804-35F7BF57E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2844800"/>
              <a:ext cx="7938" cy="22225"/>
            </a:xfrm>
            <a:custGeom>
              <a:avLst/>
              <a:gdLst>
                <a:gd name="T0" fmla="*/ 0 w 45"/>
                <a:gd name="T1" fmla="*/ 90 h 110"/>
                <a:gd name="T2" fmla="*/ 20 w 45"/>
                <a:gd name="T3" fmla="*/ 69 h 110"/>
                <a:gd name="T4" fmla="*/ 23 w 45"/>
                <a:gd name="T5" fmla="*/ 51 h 110"/>
                <a:gd name="T6" fmla="*/ 23 w 45"/>
                <a:gd name="T7" fmla="*/ 48 h 110"/>
                <a:gd name="T8" fmla="*/ 22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2 h 110"/>
                <a:gd name="T18" fmla="*/ 34 w 45"/>
                <a:gd name="T19" fmla="*/ 86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9" y="88"/>
                    <a:pt x="16" y="81"/>
                    <a:pt x="20" y="69"/>
                  </a:cubicBezTo>
                  <a:cubicBezTo>
                    <a:pt x="22" y="63"/>
                    <a:pt x="23" y="57"/>
                    <a:pt x="23" y="51"/>
                  </a:cubicBezTo>
                  <a:cubicBezTo>
                    <a:pt x="23" y="50"/>
                    <a:pt x="23" y="49"/>
                    <a:pt x="23" y="48"/>
                  </a:cubicBezTo>
                  <a:cubicBezTo>
                    <a:pt x="23" y="47"/>
                    <a:pt x="23" y="47"/>
                    <a:pt x="22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2"/>
                  </a:lnTo>
                  <a:cubicBezTo>
                    <a:pt x="45" y="59"/>
                    <a:pt x="41" y="74"/>
                    <a:pt x="34" y="86"/>
                  </a:cubicBezTo>
                  <a:cubicBezTo>
                    <a:pt x="28" y="99"/>
                    <a:pt x="16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7" name="Freeform 143">
              <a:extLst>
                <a:ext uri="{FF2B5EF4-FFF2-40B4-BE49-F238E27FC236}">
                  <a16:creationId xmlns:a16="http://schemas.microsoft.com/office/drawing/2014/main" id="{224984D5-977C-41CB-B972-80702D431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038" y="2808288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3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0 h 231"/>
                <a:gd name="T22" fmla="*/ 304 w 304"/>
                <a:gd name="T23" fmla="*/ 231 h 231"/>
                <a:gd name="T24" fmla="*/ 265 w 304"/>
                <a:gd name="T25" fmla="*/ 231 h 231"/>
                <a:gd name="T26" fmla="*/ 265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49 h 231"/>
                <a:gd name="T34" fmla="*/ 171 w 304"/>
                <a:gd name="T35" fmla="*/ 99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3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4"/>
                    <a:pt x="89" y="0"/>
                    <a:pt x="105" y="0"/>
                  </a:cubicBezTo>
                  <a:cubicBezTo>
                    <a:pt x="123" y="0"/>
                    <a:pt x="137" y="4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4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4" y="0"/>
                    <a:pt x="284" y="11"/>
                    <a:pt x="295" y="33"/>
                  </a:cubicBezTo>
                  <a:cubicBezTo>
                    <a:pt x="301" y="45"/>
                    <a:pt x="304" y="60"/>
                    <a:pt x="304" y="80"/>
                  </a:cubicBezTo>
                  <a:lnTo>
                    <a:pt x="304" y="231"/>
                  </a:lnTo>
                  <a:lnTo>
                    <a:pt x="265" y="231"/>
                  </a:lnTo>
                  <a:lnTo>
                    <a:pt x="265" y="74"/>
                  </a:lnTo>
                  <a:cubicBezTo>
                    <a:pt x="265" y="59"/>
                    <a:pt x="261" y="49"/>
                    <a:pt x="253" y="43"/>
                  </a:cubicBezTo>
                  <a:cubicBezTo>
                    <a:pt x="246" y="37"/>
                    <a:pt x="237" y="35"/>
                    <a:pt x="226" y="35"/>
                  </a:cubicBezTo>
                  <a:cubicBezTo>
                    <a:pt x="211" y="35"/>
                    <a:pt x="198" y="39"/>
                    <a:pt x="187" y="49"/>
                  </a:cubicBezTo>
                  <a:cubicBezTo>
                    <a:pt x="177" y="59"/>
                    <a:pt x="171" y="76"/>
                    <a:pt x="171" y="99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3"/>
                  </a:lnTo>
                  <a:cubicBezTo>
                    <a:pt x="133" y="68"/>
                    <a:pt x="131" y="57"/>
                    <a:pt x="127" y="50"/>
                  </a:cubicBezTo>
                  <a:cubicBezTo>
                    <a:pt x="122" y="39"/>
                    <a:pt x="111" y="34"/>
                    <a:pt x="95" y="34"/>
                  </a:cubicBezTo>
                  <a:cubicBezTo>
                    <a:pt x="81" y="34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8" name="Freeform 144">
              <a:extLst>
                <a:ext uri="{FF2B5EF4-FFF2-40B4-BE49-F238E27FC236}">
                  <a16:creationId xmlns:a16="http://schemas.microsoft.com/office/drawing/2014/main" id="{C347A6B3-4787-4F4B-A176-13800D90D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300" y="2808288"/>
              <a:ext cx="42863" cy="47625"/>
            </a:xfrm>
            <a:custGeom>
              <a:avLst/>
              <a:gdLst>
                <a:gd name="T0" fmla="*/ 105 w 211"/>
                <a:gd name="T1" fmla="*/ 208 h 241"/>
                <a:gd name="T2" fmla="*/ 157 w 211"/>
                <a:gd name="T3" fmla="*/ 180 h 241"/>
                <a:gd name="T4" fmla="*/ 171 w 211"/>
                <a:gd name="T5" fmla="*/ 116 h 241"/>
                <a:gd name="T6" fmla="*/ 161 w 211"/>
                <a:gd name="T7" fmla="*/ 65 h 241"/>
                <a:gd name="T8" fmla="*/ 106 w 211"/>
                <a:gd name="T9" fmla="*/ 34 h 241"/>
                <a:gd name="T10" fmla="*/ 55 w 211"/>
                <a:gd name="T11" fmla="*/ 60 h 241"/>
                <a:gd name="T12" fmla="*/ 39 w 211"/>
                <a:gd name="T13" fmla="*/ 124 h 241"/>
                <a:gd name="T14" fmla="*/ 55 w 211"/>
                <a:gd name="T15" fmla="*/ 184 h 241"/>
                <a:gd name="T16" fmla="*/ 105 w 211"/>
                <a:gd name="T17" fmla="*/ 208 h 241"/>
                <a:gd name="T18" fmla="*/ 107 w 211"/>
                <a:gd name="T19" fmla="*/ 0 h 241"/>
                <a:gd name="T20" fmla="*/ 180 w 211"/>
                <a:gd name="T21" fmla="*/ 30 h 241"/>
                <a:gd name="T22" fmla="*/ 211 w 211"/>
                <a:gd name="T23" fmla="*/ 115 h 241"/>
                <a:gd name="T24" fmla="*/ 184 w 211"/>
                <a:gd name="T25" fmla="*/ 205 h 241"/>
                <a:gd name="T26" fmla="*/ 102 w 211"/>
                <a:gd name="T27" fmla="*/ 241 h 241"/>
                <a:gd name="T28" fmla="*/ 28 w 211"/>
                <a:gd name="T29" fmla="*/ 209 h 241"/>
                <a:gd name="T30" fmla="*/ 0 w 211"/>
                <a:gd name="T31" fmla="*/ 125 h 241"/>
                <a:gd name="T32" fmla="*/ 29 w 211"/>
                <a:gd name="T33" fmla="*/ 34 h 241"/>
                <a:gd name="T34" fmla="*/ 107 w 211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1">
                  <a:moveTo>
                    <a:pt x="105" y="208"/>
                  </a:moveTo>
                  <a:cubicBezTo>
                    <a:pt x="130" y="208"/>
                    <a:pt x="148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4"/>
                    <a:pt x="106" y="34"/>
                  </a:cubicBezTo>
                  <a:cubicBezTo>
                    <a:pt x="83" y="34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30"/>
                  </a:cubicBezTo>
                  <a:cubicBezTo>
                    <a:pt x="200" y="49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10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9" name="Freeform 145">
              <a:extLst>
                <a:ext uri="{FF2B5EF4-FFF2-40B4-BE49-F238E27FC236}">
                  <a16:creationId xmlns:a16="http://schemas.microsoft.com/office/drawing/2014/main" id="{8625FD2C-9BD4-4DED-A580-7D196AD80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2808288"/>
              <a:ext cx="36513" cy="46038"/>
            </a:xfrm>
            <a:custGeom>
              <a:avLst/>
              <a:gdLst>
                <a:gd name="T0" fmla="*/ 0 w 183"/>
                <a:gd name="T1" fmla="*/ 5 h 231"/>
                <a:gd name="T2" fmla="*/ 36 w 183"/>
                <a:gd name="T3" fmla="*/ 5 h 231"/>
                <a:gd name="T4" fmla="*/ 36 w 183"/>
                <a:gd name="T5" fmla="*/ 37 h 231"/>
                <a:gd name="T6" fmla="*/ 70 w 183"/>
                <a:gd name="T7" fmla="*/ 9 h 231"/>
                <a:gd name="T8" fmla="*/ 109 w 183"/>
                <a:gd name="T9" fmla="*/ 0 h 231"/>
                <a:gd name="T10" fmla="*/ 174 w 183"/>
                <a:gd name="T11" fmla="*/ 33 h 231"/>
                <a:gd name="T12" fmla="*/ 183 w 183"/>
                <a:gd name="T13" fmla="*/ 86 h 231"/>
                <a:gd name="T14" fmla="*/ 183 w 183"/>
                <a:gd name="T15" fmla="*/ 231 h 231"/>
                <a:gd name="T16" fmla="*/ 145 w 183"/>
                <a:gd name="T17" fmla="*/ 231 h 231"/>
                <a:gd name="T18" fmla="*/ 145 w 183"/>
                <a:gd name="T19" fmla="*/ 88 h 231"/>
                <a:gd name="T20" fmla="*/ 139 w 183"/>
                <a:gd name="T21" fmla="*/ 55 h 231"/>
                <a:gd name="T22" fmla="*/ 102 w 183"/>
                <a:gd name="T23" fmla="*/ 34 h 231"/>
                <a:gd name="T24" fmla="*/ 80 w 183"/>
                <a:gd name="T25" fmla="*/ 37 h 231"/>
                <a:gd name="T26" fmla="*/ 53 w 183"/>
                <a:gd name="T27" fmla="*/ 55 h 231"/>
                <a:gd name="T28" fmla="*/ 40 w 183"/>
                <a:gd name="T29" fmla="*/ 78 h 231"/>
                <a:gd name="T30" fmla="*/ 38 w 183"/>
                <a:gd name="T31" fmla="*/ 112 h 231"/>
                <a:gd name="T32" fmla="*/ 38 w 183"/>
                <a:gd name="T33" fmla="*/ 231 h 231"/>
                <a:gd name="T34" fmla="*/ 0 w 183"/>
                <a:gd name="T35" fmla="*/ 231 h 231"/>
                <a:gd name="T36" fmla="*/ 0 w 183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6"/>
                    <a:pt x="183" y="63"/>
                    <a:pt x="183" y="86"/>
                  </a:cubicBezTo>
                  <a:lnTo>
                    <a:pt x="183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8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0" name="Freeform 146">
              <a:extLst>
                <a:ext uri="{FF2B5EF4-FFF2-40B4-BE49-F238E27FC236}">
                  <a16:creationId xmlns:a16="http://schemas.microsoft.com/office/drawing/2014/main" id="{D4DEDCF8-9A69-4302-937F-DAE4C6601E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1725" y="279241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1" name="Freeform 147">
              <a:extLst>
                <a:ext uri="{FF2B5EF4-FFF2-40B4-BE49-F238E27FC236}">
                  <a16:creationId xmlns:a16="http://schemas.microsoft.com/office/drawing/2014/main" id="{80559F56-288C-48EF-90E6-5F4D4C6E9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013" y="2797175"/>
              <a:ext cx="22225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2" name="Freeform 148">
              <a:extLst>
                <a:ext uri="{FF2B5EF4-FFF2-40B4-BE49-F238E27FC236}">
                  <a16:creationId xmlns:a16="http://schemas.microsoft.com/office/drawing/2014/main" id="{7C9BFD94-4C51-4DB9-9325-759078D7E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808288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6 w 210"/>
                <a:gd name="T9" fmla="*/ 34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7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4 w 210"/>
                <a:gd name="T25" fmla="*/ 205 h 241"/>
                <a:gd name="T26" fmla="*/ 102 w 210"/>
                <a:gd name="T27" fmla="*/ 241 h 241"/>
                <a:gd name="T28" fmla="*/ 28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7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4"/>
                    <a:pt x="106" y="34"/>
                  </a:cubicBezTo>
                  <a:cubicBezTo>
                    <a:pt x="82" y="34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3" name="Freeform 149">
              <a:extLst>
                <a:ext uri="{FF2B5EF4-FFF2-40B4-BE49-F238E27FC236}">
                  <a16:creationId xmlns:a16="http://schemas.microsoft.com/office/drawing/2014/main" id="{950E9C94-6FB9-4E64-B48D-37F57CB58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13" y="2808288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8 h 231"/>
                <a:gd name="T22" fmla="*/ 37 w 109"/>
                <a:gd name="T23" fmla="*/ 101 h 231"/>
                <a:gd name="T24" fmla="*/ 37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8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7" y="85"/>
                    <a:pt x="37" y="101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4" name="Freeform 150">
              <a:extLst>
                <a:ext uri="{FF2B5EF4-FFF2-40B4-BE49-F238E27FC236}">
                  <a16:creationId xmlns:a16="http://schemas.microsoft.com/office/drawing/2014/main" id="{95216EE6-DC45-4117-B1D7-C633F98D6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0788" y="279241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5" name="Freeform 151">
              <a:extLst>
                <a:ext uri="{FF2B5EF4-FFF2-40B4-BE49-F238E27FC236}">
                  <a16:creationId xmlns:a16="http://schemas.microsoft.com/office/drawing/2014/main" id="{3297CAC1-9204-46F0-8D2B-AF9C01E5B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280828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4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6" name="Freeform 152">
              <a:extLst>
                <a:ext uri="{FF2B5EF4-FFF2-40B4-BE49-F238E27FC236}">
                  <a16:creationId xmlns:a16="http://schemas.microsoft.com/office/drawing/2014/main" id="{76E9FAC1-9A82-4D75-B1B8-BBB2D022E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4288" y="2808288"/>
              <a:ext cx="39688" cy="65088"/>
            </a:xfrm>
            <a:custGeom>
              <a:avLst/>
              <a:gdLst>
                <a:gd name="T0" fmla="*/ 94 w 198"/>
                <a:gd name="T1" fmla="*/ 0 h 325"/>
                <a:gd name="T2" fmla="*/ 141 w 198"/>
                <a:gd name="T3" fmla="*/ 13 h 325"/>
                <a:gd name="T4" fmla="*/ 163 w 198"/>
                <a:gd name="T5" fmla="*/ 35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4 w 198"/>
                <a:gd name="T17" fmla="*/ 309 h 325"/>
                <a:gd name="T18" fmla="*/ 7 w 198"/>
                <a:gd name="T19" fmla="*/ 258 h 325"/>
                <a:gd name="T20" fmla="*/ 45 w 198"/>
                <a:gd name="T21" fmla="*/ 258 h 325"/>
                <a:gd name="T22" fmla="*/ 56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1 w 198"/>
                <a:gd name="T29" fmla="*/ 198 h 325"/>
                <a:gd name="T30" fmla="*/ 134 w 198"/>
                <a:gd name="T31" fmla="*/ 224 h 325"/>
                <a:gd name="T32" fmla="*/ 91 w 198"/>
                <a:gd name="T33" fmla="*/ 232 h 325"/>
                <a:gd name="T34" fmla="*/ 27 w 198"/>
                <a:gd name="T35" fmla="*/ 206 h 325"/>
                <a:gd name="T36" fmla="*/ 0 w 198"/>
                <a:gd name="T37" fmla="*/ 120 h 325"/>
                <a:gd name="T38" fmla="*/ 27 w 198"/>
                <a:gd name="T39" fmla="*/ 32 h 325"/>
                <a:gd name="T40" fmla="*/ 94 w 198"/>
                <a:gd name="T41" fmla="*/ 0 h 325"/>
                <a:gd name="T42" fmla="*/ 163 w 198"/>
                <a:gd name="T43" fmla="*/ 116 h 325"/>
                <a:gd name="T44" fmla="*/ 145 w 198"/>
                <a:gd name="T45" fmla="*/ 54 h 325"/>
                <a:gd name="T46" fmla="*/ 101 w 198"/>
                <a:gd name="T47" fmla="*/ 34 h 325"/>
                <a:gd name="T48" fmla="*/ 46 w 198"/>
                <a:gd name="T49" fmla="*/ 71 h 325"/>
                <a:gd name="T50" fmla="*/ 39 w 198"/>
                <a:gd name="T51" fmla="*/ 123 h 325"/>
                <a:gd name="T52" fmla="*/ 54 w 198"/>
                <a:gd name="T53" fmla="*/ 181 h 325"/>
                <a:gd name="T54" fmla="*/ 96 w 198"/>
                <a:gd name="T55" fmla="*/ 201 h 325"/>
                <a:gd name="T56" fmla="*/ 153 w 198"/>
                <a:gd name="T57" fmla="*/ 165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4" y="0"/>
                  </a:moveTo>
                  <a:cubicBezTo>
                    <a:pt x="112" y="0"/>
                    <a:pt x="127" y="4"/>
                    <a:pt x="141" y="13"/>
                  </a:cubicBezTo>
                  <a:cubicBezTo>
                    <a:pt x="148" y="18"/>
                    <a:pt x="155" y="25"/>
                    <a:pt x="163" y="35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3" y="262"/>
                    <a:pt x="185" y="279"/>
                  </a:cubicBezTo>
                  <a:cubicBezTo>
                    <a:pt x="169" y="310"/>
                    <a:pt x="139" y="325"/>
                    <a:pt x="96" y="325"/>
                  </a:cubicBezTo>
                  <a:cubicBezTo>
                    <a:pt x="72" y="325"/>
                    <a:pt x="51" y="320"/>
                    <a:pt x="34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5" y="258"/>
                  </a:lnTo>
                  <a:cubicBezTo>
                    <a:pt x="47" y="268"/>
                    <a:pt x="51" y="276"/>
                    <a:pt x="56" y="281"/>
                  </a:cubicBezTo>
                  <a:cubicBezTo>
                    <a:pt x="65" y="289"/>
                    <a:pt x="78" y="294"/>
                    <a:pt x="97" y="294"/>
                  </a:cubicBezTo>
                  <a:cubicBezTo>
                    <a:pt x="126" y="294"/>
                    <a:pt x="145" y="283"/>
                    <a:pt x="154" y="263"/>
                  </a:cubicBezTo>
                  <a:cubicBezTo>
                    <a:pt x="159" y="251"/>
                    <a:pt x="161" y="229"/>
                    <a:pt x="161" y="198"/>
                  </a:cubicBezTo>
                  <a:cubicBezTo>
                    <a:pt x="153" y="210"/>
                    <a:pt x="144" y="218"/>
                    <a:pt x="134" y="224"/>
                  </a:cubicBezTo>
                  <a:cubicBezTo>
                    <a:pt x="123" y="229"/>
                    <a:pt x="109" y="232"/>
                    <a:pt x="91" y="232"/>
                  </a:cubicBezTo>
                  <a:cubicBezTo>
                    <a:pt x="67" y="232"/>
                    <a:pt x="46" y="224"/>
                    <a:pt x="27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3"/>
                    <a:pt x="9" y="53"/>
                    <a:pt x="27" y="32"/>
                  </a:cubicBezTo>
                  <a:cubicBezTo>
                    <a:pt x="46" y="11"/>
                    <a:pt x="68" y="0"/>
                    <a:pt x="94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5" y="54"/>
                  </a:cubicBezTo>
                  <a:cubicBezTo>
                    <a:pt x="134" y="40"/>
                    <a:pt x="119" y="34"/>
                    <a:pt x="101" y="34"/>
                  </a:cubicBezTo>
                  <a:cubicBezTo>
                    <a:pt x="75" y="34"/>
                    <a:pt x="56" y="46"/>
                    <a:pt x="46" y="71"/>
                  </a:cubicBezTo>
                  <a:cubicBezTo>
                    <a:pt x="41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4" y="181"/>
                  </a:cubicBezTo>
                  <a:cubicBezTo>
                    <a:pt x="64" y="195"/>
                    <a:pt x="78" y="201"/>
                    <a:pt x="96" y="201"/>
                  </a:cubicBezTo>
                  <a:cubicBezTo>
                    <a:pt x="123" y="201"/>
                    <a:pt x="142" y="189"/>
                    <a:pt x="153" y="165"/>
                  </a:cubicBezTo>
                  <a:cubicBezTo>
                    <a:pt x="159" y="151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7" name="Freeform 153">
              <a:extLst>
                <a:ext uri="{FF2B5EF4-FFF2-40B4-BE49-F238E27FC236}">
                  <a16:creationId xmlns:a16="http://schemas.microsoft.com/office/drawing/2014/main" id="{8D0634F3-8E07-4956-A831-5146FEF4E1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6675" y="2792413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69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1 w 256"/>
                <a:gd name="T11" fmla="*/ 68 h 310"/>
                <a:gd name="T12" fmla="*/ 117 w 256"/>
                <a:gd name="T13" fmla="*/ 36 h 310"/>
                <a:gd name="T14" fmla="*/ 43 w 256"/>
                <a:gd name="T15" fmla="*/ 36 h 310"/>
                <a:gd name="T16" fmla="*/ 43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6 w 256"/>
                <a:gd name="T23" fmla="*/ 0 h 310"/>
                <a:gd name="T24" fmla="*/ 225 w 256"/>
                <a:gd name="T25" fmla="*/ 45 h 310"/>
                <a:gd name="T26" fmla="*/ 256 w 256"/>
                <a:gd name="T27" fmla="*/ 150 h 310"/>
                <a:gd name="T28" fmla="*/ 238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69"/>
                  </a:cubicBezTo>
                  <a:cubicBezTo>
                    <a:pt x="169" y="264"/>
                    <a:pt x="182" y="253"/>
                    <a:pt x="192" y="238"/>
                  </a:cubicBezTo>
                  <a:cubicBezTo>
                    <a:pt x="201" y="225"/>
                    <a:pt x="207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6" y="89"/>
                    <a:pt x="191" y="68"/>
                  </a:cubicBezTo>
                  <a:cubicBezTo>
                    <a:pt x="175" y="47"/>
                    <a:pt x="151" y="36"/>
                    <a:pt x="117" y="36"/>
                  </a:cubicBezTo>
                  <a:lnTo>
                    <a:pt x="43" y="36"/>
                  </a:lnTo>
                  <a:lnTo>
                    <a:pt x="43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6" y="0"/>
                  </a:lnTo>
                  <a:cubicBezTo>
                    <a:pt x="168" y="0"/>
                    <a:pt x="201" y="15"/>
                    <a:pt x="225" y="45"/>
                  </a:cubicBezTo>
                  <a:cubicBezTo>
                    <a:pt x="246" y="73"/>
                    <a:pt x="256" y="108"/>
                    <a:pt x="256" y="150"/>
                  </a:cubicBezTo>
                  <a:cubicBezTo>
                    <a:pt x="256" y="183"/>
                    <a:pt x="250" y="213"/>
                    <a:pt x="238" y="239"/>
                  </a:cubicBezTo>
                  <a:cubicBezTo>
                    <a:pt x="216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8" name="Freeform 154">
              <a:extLst>
                <a:ext uri="{FF2B5EF4-FFF2-40B4-BE49-F238E27FC236}">
                  <a16:creationId xmlns:a16="http://schemas.microsoft.com/office/drawing/2014/main" id="{92CBD956-68E5-470F-8B3D-62999EBAC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413" y="2808288"/>
              <a:ext cx="41275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6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6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7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8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5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1 h 238"/>
                <a:gd name="T74" fmla="*/ 20 w 214"/>
                <a:gd name="T75" fmla="*/ 123 h 238"/>
                <a:gd name="T76" fmla="*/ 71 w 214"/>
                <a:gd name="T77" fmla="*/ 101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6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6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5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8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3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4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4"/>
                    <a:pt x="200" y="235"/>
                  </a:cubicBezTo>
                  <a:cubicBezTo>
                    <a:pt x="197" y="235"/>
                    <a:pt x="193" y="235"/>
                    <a:pt x="188" y="235"/>
                  </a:cubicBezTo>
                  <a:cubicBezTo>
                    <a:pt x="175" y="235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9" name="Freeform 155">
              <a:extLst>
                <a:ext uri="{FF2B5EF4-FFF2-40B4-BE49-F238E27FC236}">
                  <a16:creationId xmlns:a16="http://schemas.microsoft.com/office/drawing/2014/main" id="{E4728884-5D2D-49DD-9A4C-4187C796E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863" y="2797175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0" name="Freeform 156">
              <a:extLst>
                <a:ext uri="{FF2B5EF4-FFF2-40B4-BE49-F238E27FC236}">
                  <a16:creationId xmlns:a16="http://schemas.microsoft.com/office/drawing/2014/main" id="{8C40B9E5-8D6B-46D3-AD57-48CC91ED0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6850" y="2808288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6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5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19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6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40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5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2" y="235"/>
                    <a:pt x="187" y="235"/>
                  </a:cubicBezTo>
                  <a:cubicBezTo>
                    <a:pt x="174" y="235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6"/>
                    <a:pt x="0" y="191"/>
                    <a:pt x="0" y="171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49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1" name="Freeform 157">
              <a:extLst>
                <a:ext uri="{FF2B5EF4-FFF2-40B4-BE49-F238E27FC236}">
                  <a16:creationId xmlns:a16="http://schemas.microsoft.com/office/drawing/2014/main" id="{AE0B61B4-1212-4EAE-A71B-48C3E4518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5" y="2790825"/>
              <a:ext cx="49213" cy="65088"/>
            </a:xfrm>
            <a:custGeom>
              <a:avLst/>
              <a:gdLst>
                <a:gd name="T0" fmla="*/ 39 w 247"/>
                <a:gd name="T1" fmla="*/ 218 h 327"/>
                <a:gd name="T2" fmla="*/ 52 w 247"/>
                <a:gd name="T3" fmla="*/ 261 h 327"/>
                <a:gd name="T4" fmla="*/ 125 w 247"/>
                <a:gd name="T5" fmla="*/ 291 h 327"/>
                <a:gd name="T6" fmla="*/ 168 w 247"/>
                <a:gd name="T7" fmla="*/ 285 h 327"/>
                <a:gd name="T8" fmla="*/ 206 w 247"/>
                <a:gd name="T9" fmla="*/ 238 h 327"/>
                <a:gd name="T10" fmla="*/ 190 w 247"/>
                <a:gd name="T11" fmla="*/ 202 h 327"/>
                <a:gd name="T12" fmla="*/ 140 w 247"/>
                <a:gd name="T13" fmla="*/ 183 h 327"/>
                <a:gd name="T14" fmla="*/ 98 w 247"/>
                <a:gd name="T15" fmla="*/ 174 h 327"/>
                <a:gd name="T16" fmla="*/ 40 w 247"/>
                <a:gd name="T17" fmla="*/ 154 h 327"/>
                <a:gd name="T18" fmla="*/ 10 w 247"/>
                <a:gd name="T19" fmla="*/ 96 h 327"/>
                <a:gd name="T20" fmla="*/ 39 w 247"/>
                <a:gd name="T21" fmla="*/ 27 h 327"/>
                <a:gd name="T22" fmla="*/ 121 w 247"/>
                <a:gd name="T23" fmla="*/ 0 h 327"/>
                <a:gd name="T24" fmla="*/ 204 w 247"/>
                <a:gd name="T25" fmla="*/ 24 h 327"/>
                <a:gd name="T26" fmla="*/ 238 w 247"/>
                <a:gd name="T27" fmla="*/ 99 h 327"/>
                <a:gd name="T28" fmla="*/ 198 w 247"/>
                <a:gd name="T29" fmla="*/ 99 h 327"/>
                <a:gd name="T30" fmla="*/ 185 w 247"/>
                <a:gd name="T31" fmla="*/ 61 h 327"/>
                <a:gd name="T32" fmla="*/ 120 w 247"/>
                <a:gd name="T33" fmla="*/ 37 h 327"/>
                <a:gd name="T34" fmla="*/ 66 w 247"/>
                <a:gd name="T35" fmla="*/ 52 h 327"/>
                <a:gd name="T36" fmla="*/ 50 w 247"/>
                <a:gd name="T37" fmla="*/ 88 h 327"/>
                <a:gd name="T38" fmla="*/ 69 w 247"/>
                <a:gd name="T39" fmla="*/ 122 h 327"/>
                <a:gd name="T40" fmla="*/ 125 w 247"/>
                <a:gd name="T41" fmla="*/ 139 h 327"/>
                <a:gd name="T42" fmla="*/ 169 w 247"/>
                <a:gd name="T43" fmla="*/ 148 h 327"/>
                <a:gd name="T44" fmla="*/ 217 w 247"/>
                <a:gd name="T45" fmla="*/ 168 h 327"/>
                <a:gd name="T46" fmla="*/ 247 w 247"/>
                <a:gd name="T47" fmla="*/ 231 h 327"/>
                <a:gd name="T48" fmla="*/ 209 w 247"/>
                <a:gd name="T49" fmla="*/ 305 h 327"/>
                <a:gd name="T50" fmla="*/ 122 w 247"/>
                <a:gd name="T51" fmla="*/ 327 h 327"/>
                <a:gd name="T52" fmla="*/ 32 w 247"/>
                <a:gd name="T53" fmla="*/ 297 h 327"/>
                <a:gd name="T54" fmla="*/ 0 w 247"/>
                <a:gd name="T55" fmla="*/ 218 h 327"/>
                <a:gd name="T56" fmla="*/ 39 w 247"/>
                <a:gd name="T57" fmla="*/ 21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7">
                  <a:moveTo>
                    <a:pt x="39" y="218"/>
                  </a:moveTo>
                  <a:cubicBezTo>
                    <a:pt x="40" y="235"/>
                    <a:pt x="45" y="250"/>
                    <a:pt x="52" y="261"/>
                  </a:cubicBezTo>
                  <a:cubicBezTo>
                    <a:pt x="66" y="281"/>
                    <a:pt x="90" y="291"/>
                    <a:pt x="125" y="291"/>
                  </a:cubicBezTo>
                  <a:cubicBezTo>
                    <a:pt x="141" y="291"/>
                    <a:pt x="155" y="289"/>
                    <a:pt x="168" y="285"/>
                  </a:cubicBezTo>
                  <a:cubicBezTo>
                    <a:pt x="193" y="276"/>
                    <a:pt x="206" y="260"/>
                    <a:pt x="206" y="238"/>
                  </a:cubicBezTo>
                  <a:cubicBezTo>
                    <a:pt x="206" y="221"/>
                    <a:pt x="201" y="209"/>
                    <a:pt x="190" y="202"/>
                  </a:cubicBezTo>
                  <a:cubicBezTo>
                    <a:pt x="179" y="195"/>
                    <a:pt x="163" y="189"/>
                    <a:pt x="140" y="183"/>
                  </a:cubicBezTo>
                  <a:lnTo>
                    <a:pt x="98" y="174"/>
                  </a:lnTo>
                  <a:cubicBezTo>
                    <a:pt x="71" y="168"/>
                    <a:pt x="51" y="161"/>
                    <a:pt x="40" y="154"/>
                  </a:cubicBezTo>
                  <a:cubicBezTo>
                    <a:pt x="20" y="141"/>
                    <a:pt x="10" y="121"/>
                    <a:pt x="10" y="96"/>
                  </a:cubicBezTo>
                  <a:cubicBezTo>
                    <a:pt x="10" y="68"/>
                    <a:pt x="20" y="45"/>
                    <a:pt x="39" y="27"/>
                  </a:cubicBezTo>
                  <a:cubicBezTo>
                    <a:pt x="58" y="9"/>
                    <a:pt x="86" y="0"/>
                    <a:pt x="121" y="0"/>
                  </a:cubicBezTo>
                  <a:cubicBezTo>
                    <a:pt x="153" y="0"/>
                    <a:pt x="181" y="8"/>
                    <a:pt x="204" y="24"/>
                  </a:cubicBezTo>
                  <a:cubicBezTo>
                    <a:pt x="226" y="39"/>
                    <a:pt x="238" y="65"/>
                    <a:pt x="238" y="99"/>
                  </a:cubicBezTo>
                  <a:lnTo>
                    <a:pt x="198" y="99"/>
                  </a:lnTo>
                  <a:cubicBezTo>
                    <a:pt x="196" y="82"/>
                    <a:pt x="192" y="70"/>
                    <a:pt x="185" y="61"/>
                  </a:cubicBezTo>
                  <a:cubicBezTo>
                    <a:pt x="172" y="45"/>
                    <a:pt x="150" y="37"/>
                    <a:pt x="120" y="37"/>
                  </a:cubicBezTo>
                  <a:cubicBezTo>
                    <a:pt x="95" y="37"/>
                    <a:pt x="77" y="42"/>
                    <a:pt x="66" y="52"/>
                  </a:cubicBezTo>
                  <a:cubicBezTo>
                    <a:pt x="56" y="63"/>
                    <a:pt x="50" y="75"/>
                    <a:pt x="50" y="88"/>
                  </a:cubicBezTo>
                  <a:cubicBezTo>
                    <a:pt x="50" y="104"/>
                    <a:pt x="57" y="115"/>
                    <a:pt x="69" y="122"/>
                  </a:cubicBezTo>
                  <a:cubicBezTo>
                    <a:pt x="77" y="126"/>
                    <a:pt x="96" y="132"/>
                    <a:pt x="125" y="139"/>
                  </a:cubicBezTo>
                  <a:lnTo>
                    <a:pt x="169" y="148"/>
                  </a:lnTo>
                  <a:cubicBezTo>
                    <a:pt x="190" y="153"/>
                    <a:pt x="206" y="160"/>
                    <a:pt x="217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4" y="290"/>
                    <a:pt x="209" y="305"/>
                  </a:cubicBezTo>
                  <a:cubicBezTo>
                    <a:pt x="184" y="319"/>
                    <a:pt x="156" y="327"/>
                    <a:pt x="122" y="327"/>
                  </a:cubicBezTo>
                  <a:cubicBezTo>
                    <a:pt x="84" y="327"/>
                    <a:pt x="54" y="317"/>
                    <a:pt x="32" y="297"/>
                  </a:cubicBezTo>
                  <a:cubicBezTo>
                    <a:pt x="10" y="278"/>
                    <a:pt x="0" y="251"/>
                    <a:pt x="0" y="218"/>
                  </a:cubicBezTo>
                  <a:lnTo>
                    <a:pt x="39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2" name="Freeform 158">
              <a:extLst>
                <a:ext uri="{FF2B5EF4-FFF2-40B4-BE49-F238E27FC236}">
                  <a16:creationId xmlns:a16="http://schemas.microsoft.com/office/drawing/2014/main" id="{5E768CEA-2547-41CB-BDF9-0D7C74C24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038" y="2808288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9" y="228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3" name="Freeform 159">
              <a:extLst>
                <a:ext uri="{FF2B5EF4-FFF2-40B4-BE49-F238E27FC236}">
                  <a16:creationId xmlns:a16="http://schemas.microsoft.com/office/drawing/2014/main" id="{CC0297A7-2026-4724-99AE-D4B7BADB3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5" y="2797175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" name="Freeform 160">
              <a:extLst>
                <a:ext uri="{FF2B5EF4-FFF2-40B4-BE49-F238E27FC236}">
                  <a16:creationId xmlns:a16="http://schemas.microsoft.com/office/drawing/2014/main" id="{4E7516E5-1363-4791-9D32-7632D15CE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475" y="2790825"/>
              <a:ext cx="19050" cy="80963"/>
            </a:xfrm>
            <a:custGeom>
              <a:avLst/>
              <a:gdLst>
                <a:gd name="T0" fmla="*/ 1 w 99"/>
                <a:gd name="T1" fmla="*/ 403 h 403"/>
                <a:gd name="T2" fmla="*/ 44 w 99"/>
                <a:gd name="T3" fmla="*/ 307 h 403"/>
                <a:gd name="T4" fmla="*/ 59 w 99"/>
                <a:gd name="T5" fmla="*/ 201 h 403"/>
                <a:gd name="T6" fmla="*/ 42 w 99"/>
                <a:gd name="T7" fmla="*/ 90 h 403"/>
                <a:gd name="T8" fmla="*/ 0 w 99"/>
                <a:gd name="T9" fmla="*/ 0 h 403"/>
                <a:gd name="T10" fmla="*/ 26 w 99"/>
                <a:gd name="T11" fmla="*/ 0 h 403"/>
                <a:gd name="T12" fmla="*/ 65 w 99"/>
                <a:gd name="T13" fmla="*/ 64 h 403"/>
                <a:gd name="T14" fmla="*/ 80 w 99"/>
                <a:gd name="T15" fmla="*/ 97 h 403"/>
                <a:gd name="T16" fmla="*/ 94 w 99"/>
                <a:gd name="T17" fmla="*/ 149 h 403"/>
                <a:gd name="T18" fmla="*/ 99 w 99"/>
                <a:gd name="T19" fmla="*/ 199 h 403"/>
                <a:gd name="T20" fmla="*/ 79 w 99"/>
                <a:gd name="T21" fmla="*/ 310 h 403"/>
                <a:gd name="T22" fmla="*/ 27 w 99"/>
                <a:gd name="T23" fmla="*/ 403 h 403"/>
                <a:gd name="T24" fmla="*/ 1 w 99"/>
                <a:gd name="T2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403">
                  <a:moveTo>
                    <a:pt x="1" y="403"/>
                  </a:moveTo>
                  <a:cubicBezTo>
                    <a:pt x="23" y="359"/>
                    <a:pt x="37" y="327"/>
                    <a:pt x="44" y="307"/>
                  </a:cubicBezTo>
                  <a:cubicBezTo>
                    <a:pt x="54" y="277"/>
                    <a:pt x="59" y="242"/>
                    <a:pt x="59" y="201"/>
                  </a:cubicBezTo>
                  <a:cubicBezTo>
                    <a:pt x="59" y="161"/>
                    <a:pt x="53" y="124"/>
                    <a:pt x="42" y="90"/>
                  </a:cubicBezTo>
                  <a:cubicBezTo>
                    <a:pt x="35" y="69"/>
                    <a:pt x="21" y="39"/>
                    <a:pt x="0" y="0"/>
                  </a:cubicBezTo>
                  <a:lnTo>
                    <a:pt x="26" y="0"/>
                  </a:lnTo>
                  <a:cubicBezTo>
                    <a:pt x="47" y="35"/>
                    <a:pt x="60" y="56"/>
                    <a:pt x="65" y="64"/>
                  </a:cubicBezTo>
                  <a:cubicBezTo>
                    <a:pt x="69" y="72"/>
                    <a:pt x="74" y="83"/>
                    <a:pt x="80" y="97"/>
                  </a:cubicBezTo>
                  <a:cubicBezTo>
                    <a:pt x="86" y="115"/>
                    <a:pt x="91" y="132"/>
                    <a:pt x="94" y="149"/>
                  </a:cubicBezTo>
                  <a:cubicBezTo>
                    <a:pt x="97" y="167"/>
                    <a:pt x="99" y="183"/>
                    <a:pt x="99" y="199"/>
                  </a:cubicBezTo>
                  <a:cubicBezTo>
                    <a:pt x="99" y="240"/>
                    <a:pt x="92" y="278"/>
                    <a:pt x="79" y="310"/>
                  </a:cubicBezTo>
                  <a:cubicBezTo>
                    <a:pt x="70" y="331"/>
                    <a:pt x="53" y="362"/>
                    <a:pt x="27" y="403"/>
                  </a:cubicBezTo>
                  <a:lnTo>
                    <a:pt x="1" y="4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5" name="Freeform 161">
              <a:extLst>
                <a:ext uri="{FF2B5EF4-FFF2-40B4-BE49-F238E27FC236}">
                  <a16:creationId xmlns:a16="http://schemas.microsoft.com/office/drawing/2014/main" id="{1BFBD86C-CE07-41F7-B9F8-F0A7C1449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784600"/>
              <a:ext cx="2493963" cy="185738"/>
            </a:xfrm>
            <a:custGeom>
              <a:avLst/>
              <a:gdLst>
                <a:gd name="T0" fmla="*/ 0 w 12581"/>
                <a:gd name="T1" fmla="*/ 935 h 935"/>
                <a:gd name="T2" fmla="*/ 0 w 12581"/>
                <a:gd name="T3" fmla="*/ 0 h 935"/>
                <a:gd name="T4" fmla="*/ 12581 w 12581"/>
                <a:gd name="T5" fmla="*/ 0 h 935"/>
                <a:gd name="T6" fmla="*/ 12581 w 12581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1" h="935">
                  <a:moveTo>
                    <a:pt x="0" y="935"/>
                  </a:moveTo>
                  <a:lnTo>
                    <a:pt x="0" y="0"/>
                  </a:lnTo>
                  <a:lnTo>
                    <a:pt x="12581" y="0"/>
                  </a:lnTo>
                  <a:lnTo>
                    <a:pt x="12581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" name="Rectangle 162">
              <a:extLst>
                <a:ext uri="{FF2B5EF4-FFF2-40B4-BE49-F238E27FC236}">
                  <a16:creationId xmlns:a16="http://schemas.microsoft.com/office/drawing/2014/main" id="{EAD536D2-64A0-4CD8-A437-C9AE8DE89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763" y="3970338"/>
              <a:ext cx="2493963" cy="185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7" name="Freeform 163">
              <a:extLst>
                <a:ext uri="{FF2B5EF4-FFF2-40B4-BE49-F238E27FC236}">
                  <a16:creationId xmlns:a16="http://schemas.microsoft.com/office/drawing/2014/main" id="{AD09A4CC-E8FD-4F2F-B3F7-B513B4127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763" y="3970338"/>
              <a:ext cx="2493963" cy="185738"/>
            </a:xfrm>
            <a:custGeom>
              <a:avLst/>
              <a:gdLst>
                <a:gd name="T0" fmla="*/ 0 w 12581"/>
                <a:gd name="T1" fmla="*/ 0 h 935"/>
                <a:gd name="T2" fmla="*/ 0 w 12581"/>
                <a:gd name="T3" fmla="*/ 935 h 935"/>
                <a:gd name="T4" fmla="*/ 12581 w 12581"/>
                <a:gd name="T5" fmla="*/ 935 h 935"/>
                <a:gd name="T6" fmla="*/ 12581 w 12581"/>
                <a:gd name="T7" fmla="*/ 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1" h="935">
                  <a:moveTo>
                    <a:pt x="0" y="0"/>
                  </a:moveTo>
                  <a:lnTo>
                    <a:pt x="0" y="935"/>
                  </a:lnTo>
                  <a:lnTo>
                    <a:pt x="12581" y="935"/>
                  </a:lnTo>
                  <a:lnTo>
                    <a:pt x="12581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Line 164">
              <a:extLst>
                <a:ext uri="{FF2B5EF4-FFF2-40B4-BE49-F238E27FC236}">
                  <a16:creationId xmlns:a16="http://schemas.microsoft.com/office/drawing/2014/main" id="{94B68757-6FBC-47E3-8B7F-4056328A1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763" y="3970338"/>
              <a:ext cx="24939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9" name="Freeform 165">
              <a:extLst>
                <a:ext uri="{FF2B5EF4-FFF2-40B4-BE49-F238E27FC236}">
                  <a16:creationId xmlns:a16="http://schemas.microsoft.com/office/drawing/2014/main" id="{A83D26E9-53D6-4D7A-923E-A73AEF4CA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9188" y="3871913"/>
              <a:ext cx="30163" cy="28575"/>
            </a:xfrm>
            <a:custGeom>
              <a:avLst/>
              <a:gdLst>
                <a:gd name="T0" fmla="*/ 88 w 156"/>
                <a:gd name="T1" fmla="*/ 53 h 146"/>
                <a:gd name="T2" fmla="*/ 156 w 156"/>
                <a:gd name="T3" fmla="*/ 0 h 146"/>
                <a:gd name="T4" fmla="*/ 156 w 156"/>
                <a:gd name="T5" fmla="*/ 38 h 146"/>
                <a:gd name="T6" fmla="*/ 110 w 156"/>
                <a:gd name="T7" fmla="*/ 73 h 146"/>
                <a:gd name="T8" fmla="*/ 156 w 156"/>
                <a:gd name="T9" fmla="*/ 108 h 146"/>
                <a:gd name="T10" fmla="*/ 156 w 156"/>
                <a:gd name="T11" fmla="*/ 146 h 146"/>
                <a:gd name="T12" fmla="*/ 88 w 156"/>
                <a:gd name="T13" fmla="*/ 93 h 146"/>
                <a:gd name="T14" fmla="*/ 88 w 156"/>
                <a:gd name="T15" fmla="*/ 53 h 146"/>
                <a:gd name="T16" fmla="*/ 0 w 156"/>
                <a:gd name="T17" fmla="*/ 53 h 146"/>
                <a:gd name="T18" fmla="*/ 67 w 156"/>
                <a:gd name="T19" fmla="*/ 0 h 146"/>
                <a:gd name="T20" fmla="*/ 67 w 156"/>
                <a:gd name="T21" fmla="*/ 38 h 146"/>
                <a:gd name="T22" fmla="*/ 22 w 156"/>
                <a:gd name="T23" fmla="*/ 73 h 146"/>
                <a:gd name="T24" fmla="*/ 67 w 156"/>
                <a:gd name="T25" fmla="*/ 108 h 146"/>
                <a:gd name="T26" fmla="*/ 67 w 156"/>
                <a:gd name="T27" fmla="*/ 146 h 146"/>
                <a:gd name="T28" fmla="*/ 0 w 156"/>
                <a:gd name="T29" fmla="*/ 93 h 146"/>
                <a:gd name="T30" fmla="*/ 0 w 156"/>
                <a:gd name="T3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53"/>
                  </a:moveTo>
                  <a:lnTo>
                    <a:pt x="156" y="0"/>
                  </a:lnTo>
                  <a:lnTo>
                    <a:pt x="156" y="38"/>
                  </a:lnTo>
                  <a:lnTo>
                    <a:pt x="110" y="73"/>
                  </a:lnTo>
                  <a:lnTo>
                    <a:pt x="156" y="108"/>
                  </a:lnTo>
                  <a:lnTo>
                    <a:pt x="156" y="146"/>
                  </a:lnTo>
                  <a:lnTo>
                    <a:pt x="88" y="93"/>
                  </a:lnTo>
                  <a:lnTo>
                    <a:pt x="88" y="53"/>
                  </a:lnTo>
                  <a:close/>
                  <a:moveTo>
                    <a:pt x="0" y="53"/>
                  </a:moveTo>
                  <a:lnTo>
                    <a:pt x="67" y="0"/>
                  </a:lnTo>
                  <a:lnTo>
                    <a:pt x="67" y="38"/>
                  </a:lnTo>
                  <a:lnTo>
                    <a:pt x="22" y="73"/>
                  </a:lnTo>
                  <a:lnTo>
                    <a:pt x="67" y="108"/>
                  </a:lnTo>
                  <a:lnTo>
                    <a:pt x="67" y="146"/>
                  </a:lnTo>
                  <a:lnTo>
                    <a:pt x="0" y="9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Freeform 166">
              <a:extLst>
                <a:ext uri="{FF2B5EF4-FFF2-40B4-BE49-F238E27FC236}">
                  <a16:creationId xmlns:a16="http://schemas.microsoft.com/office/drawing/2014/main" id="{7B562F65-4AF6-4373-97AE-44F38FC22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3848100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1" name="Freeform 167">
              <a:extLst>
                <a:ext uri="{FF2B5EF4-FFF2-40B4-BE49-F238E27FC236}">
                  <a16:creationId xmlns:a16="http://schemas.microsoft.com/office/drawing/2014/main" id="{5957A41A-D66E-4289-A76E-FD4157367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688" y="3863975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1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Freeform 168">
              <a:extLst>
                <a:ext uri="{FF2B5EF4-FFF2-40B4-BE49-F238E27FC236}">
                  <a16:creationId xmlns:a16="http://schemas.microsoft.com/office/drawing/2014/main" id="{CABB4E52-D491-4012-8846-D40C7F8A5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550" y="3852863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3" name="Freeform 169">
              <a:extLst>
                <a:ext uri="{FF2B5EF4-FFF2-40B4-BE49-F238E27FC236}">
                  <a16:creationId xmlns:a16="http://schemas.microsoft.com/office/drawing/2014/main" id="{5E239D45-12B3-4383-815E-35DE250FB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0950" y="3863975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Freeform 170">
              <a:extLst>
                <a:ext uri="{FF2B5EF4-FFF2-40B4-BE49-F238E27FC236}">
                  <a16:creationId xmlns:a16="http://schemas.microsoft.com/office/drawing/2014/main" id="{029E3DB1-65B1-4AB3-9D28-27BA299C5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750" y="3863975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5" name="Freeform 171">
              <a:extLst>
                <a:ext uri="{FF2B5EF4-FFF2-40B4-BE49-F238E27FC236}">
                  <a16:creationId xmlns:a16="http://schemas.microsoft.com/office/drawing/2014/main" id="{4BDF0032-9B15-4080-B2B8-252CC5AD7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3846513"/>
              <a:ext cx="20638" cy="63500"/>
            </a:xfrm>
            <a:custGeom>
              <a:avLst/>
              <a:gdLst>
                <a:gd name="T0" fmla="*/ 31 w 107"/>
                <a:gd name="T1" fmla="*/ 54 h 313"/>
                <a:gd name="T2" fmla="*/ 40 w 107"/>
                <a:gd name="T3" fmla="*/ 19 h 313"/>
                <a:gd name="T4" fmla="*/ 91 w 107"/>
                <a:gd name="T5" fmla="*/ 0 h 313"/>
                <a:gd name="T6" fmla="*/ 98 w 107"/>
                <a:gd name="T7" fmla="*/ 0 h 313"/>
                <a:gd name="T8" fmla="*/ 107 w 107"/>
                <a:gd name="T9" fmla="*/ 0 h 313"/>
                <a:gd name="T10" fmla="*/ 107 w 107"/>
                <a:gd name="T11" fmla="*/ 35 h 313"/>
                <a:gd name="T12" fmla="*/ 98 w 107"/>
                <a:gd name="T13" fmla="*/ 35 h 313"/>
                <a:gd name="T14" fmla="*/ 93 w 107"/>
                <a:gd name="T15" fmla="*/ 34 h 313"/>
                <a:gd name="T16" fmla="*/ 73 w 107"/>
                <a:gd name="T17" fmla="*/ 43 h 313"/>
                <a:gd name="T18" fmla="*/ 69 w 107"/>
                <a:gd name="T19" fmla="*/ 89 h 313"/>
                <a:gd name="T20" fmla="*/ 107 w 107"/>
                <a:gd name="T21" fmla="*/ 89 h 313"/>
                <a:gd name="T22" fmla="*/ 107 w 107"/>
                <a:gd name="T23" fmla="*/ 119 h 313"/>
                <a:gd name="T24" fmla="*/ 69 w 107"/>
                <a:gd name="T25" fmla="*/ 119 h 313"/>
                <a:gd name="T26" fmla="*/ 69 w 107"/>
                <a:gd name="T27" fmla="*/ 313 h 313"/>
                <a:gd name="T28" fmla="*/ 31 w 107"/>
                <a:gd name="T29" fmla="*/ 313 h 313"/>
                <a:gd name="T30" fmla="*/ 31 w 107"/>
                <a:gd name="T31" fmla="*/ 119 h 313"/>
                <a:gd name="T32" fmla="*/ 0 w 107"/>
                <a:gd name="T33" fmla="*/ 119 h 313"/>
                <a:gd name="T34" fmla="*/ 0 w 107"/>
                <a:gd name="T35" fmla="*/ 89 h 313"/>
                <a:gd name="T36" fmla="*/ 31 w 107"/>
                <a:gd name="T37" fmla="*/ 89 h 313"/>
                <a:gd name="T38" fmla="*/ 31 w 107"/>
                <a:gd name="T39" fmla="*/ 5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3">
                  <a:moveTo>
                    <a:pt x="31" y="54"/>
                  </a:moveTo>
                  <a:cubicBezTo>
                    <a:pt x="32" y="38"/>
                    <a:pt x="35" y="26"/>
                    <a:pt x="40" y="19"/>
                  </a:cubicBezTo>
                  <a:cubicBezTo>
                    <a:pt x="48" y="6"/>
                    <a:pt x="65" y="0"/>
                    <a:pt x="91" y="0"/>
                  </a:cubicBezTo>
                  <a:cubicBezTo>
                    <a:pt x="93" y="0"/>
                    <a:pt x="96" y="0"/>
                    <a:pt x="98" y="0"/>
                  </a:cubicBezTo>
                  <a:cubicBezTo>
                    <a:pt x="101" y="0"/>
                    <a:pt x="103" y="0"/>
                    <a:pt x="107" y="0"/>
                  </a:cubicBezTo>
                  <a:lnTo>
                    <a:pt x="107" y="35"/>
                  </a:lnTo>
                  <a:cubicBezTo>
                    <a:pt x="103" y="35"/>
                    <a:pt x="100" y="35"/>
                    <a:pt x="98" y="35"/>
                  </a:cubicBezTo>
                  <a:cubicBezTo>
                    <a:pt x="97" y="35"/>
                    <a:pt x="95" y="34"/>
                    <a:pt x="93" y="34"/>
                  </a:cubicBezTo>
                  <a:cubicBezTo>
                    <a:pt x="82" y="34"/>
                    <a:pt x="75" y="37"/>
                    <a:pt x="73" y="43"/>
                  </a:cubicBezTo>
                  <a:cubicBezTo>
                    <a:pt x="70" y="49"/>
                    <a:pt x="69" y="65"/>
                    <a:pt x="69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3"/>
                  </a:lnTo>
                  <a:lnTo>
                    <a:pt x="31" y="313"/>
                  </a:lnTo>
                  <a:lnTo>
                    <a:pt x="31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1" y="89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6" name="Freeform 172">
              <a:extLst>
                <a:ext uri="{FF2B5EF4-FFF2-40B4-BE49-F238E27FC236}">
                  <a16:creationId xmlns:a16="http://schemas.microsoft.com/office/drawing/2014/main" id="{4A7FCA7B-F356-4F56-AFC7-28C74601B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0963" y="3863975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8 h 239"/>
                <a:gd name="T8" fmla="*/ 150 w 213"/>
                <a:gd name="T9" fmla="*/ 147 h 239"/>
                <a:gd name="T10" fmla="*/ 150 w 213"/>
                <a:gd name="T11" fmla="*/ 117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5 h 239"/>
                <a:gd name="T56" fmla="*/ 213 w 213"/>
                <a:gd name="T57" fmla="*/ 233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8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5"/>
                    <a:pt x="195" y="206"/>
                    <a:pt x="201" y="206"/>
                  </a:cubicBezTo>
                  <a:cubicBezTo>
                    <a:pt x="202" y="206"/>
                    <a:pt x="204" y="206"/>
                    <a:pt x="206" y="205"/>
                  </a:cubicBezTo>
                  <a:cubicBezTo>
                    <a:pt x="209" y="205"/>
                    <a:pt x="211" y="205"/>
                    <a:pt x="213" y="205"/>
                  </a:cubicBezTo>
                  <a:lnTo>
                    <a:pt x="213" y="233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8"/>
                    <a:pt x="153" y="211"/>
                    <a:pt x="152" y="202"/>
                  </a:cubicBezTo>
                  <a:cubicBezTo>
                    <a:pt x="144" y="212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4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7" name="Freeform 173">
              <a:extLst>
                <a:ext uri="{FF2B5EF4-FFF2-40B4-BE49-F238E27FC236}">
                  <a16:creationId xmlns:a16="http://schemas.microsoft.com/office/drawing/2014/main" id="{D8C23EAC-1BB4-45DD-B079-6C4EAC90B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588" y="3863975"/>
              <a:ext cx="38100" cy="46038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3"/>
                    <a:pt x="152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8" y="204"/>
                    <a:pt x="161" y="218"/>
                  </a:cubicBezTo>
                  <a:cubicBezTo>
                    <a:pt x="144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8" name="Freeform 174">
              <a:extLst>
                <a:ext uri="{FF2B5EF4-FFF2-40B4-BE49-F238E27FC236}">
                  <a16:creationId xmlns:a16="http://schemas.microsoft.com/office/drawing/2014/main" id="{54A1963E-EF60-4592-BD5D-9122B6022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1450" y="3863975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1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9" name="Freeform 175">
              <a:extLst>
                <a:ext uri="{FF2B5EF4-FFF2-40B4-BE49-F238E27FC236}">
                  <a16:creationId xmlns:a16="http://schemas.microsoft.com/office/drawing/2014/main" id="{AAB40694-EBD8-4966-B0BA-7FB3F5377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3838" y="3871913"/>
              <a:ext cx="31750" cy="28575"/>
            </a:xfrm>
            <a:custGeom>
              <a:avLst/>
              <a:gdLst>
                <a:gd name="T0" fmla="*/ 88 w 156"/>
                <a:gd name="T1" fmla="*/ 108 h 146"/>
                <a:gd name="T2" fmla="*/ 132 w 156"/>
                <a:gd name="T3" fmla="*/ 73 h 146"/>
                <a:gd name="T4" fmla="*/ 88 w 156"/>
                <a:gd name="T5" fmla="*/ 38 h 146"/>
                <a:gd name="T6" fmla="*/ 88 w 156"/>
                <a:gd name="T7" fmla="*/ 0 h 146"/>
                <a:gd name="T8" fmla="*/ 156 w 156"/>
                <a:gd name="T9" fmla="*/ 53 h 146"/>
                <a:gd name="T10" fmla="*/ 156 w 156"/>
                <a:gd name="T11" fmla="*/ 93 h 146"/>
                <a:gd name="T12" fmla="*/ 88 w 156"/>
                <a:gd name="T13" fmla="*/ 146 h 146"/>
                <a:gd name="T14" fmla="*/ 88 w 156"/>
                <a:gd name="T15" fmla="*/ 108 h 146"/>
                <a:gd name="T16" fmla="*/ 0 w 156"/>
                <a:gd name="T17" fmla="*/ 108 h 146"/>
                <a:gd name="T18" fmla="*/ 44 w 156"/>
                <a:gd name="T19" fmla="*/ 73 h 146"/>
                <a:gd name="T20" fmla="*/ 0 w 156"/>
                <a:gd name="T21" fmla="*/ 38 h 146"/>
                <a:gd name="T22" fmla="*/ 0 w 156"/>
                <a:gd name="T23" fmla="*/ 0 h 146"/>
                <a:gd name="T24" fmla="*/ 68 w 156"/>
                <a:gd name="T25" fmla="*/ 53 h 146"/>
                <a:gd name="T26" fmla="*/ 68 w 156"/>
                <a:gd name="T27" fmla="*/ 93 h 146"/>
                <a:gd name="T28" fmla="*/ 0 w 156"/>
                <a:gd name="T29" fmla="*/ 146 h 146"/>
                <a:gd name="T30" fmla="*/ 0 w 156"/>
                <a:gd name="T31" fmla="*/ 10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108"/>
                  </a:moveTo>
                  <a:lnTo>
                    <a:pt x="132" y="73"/>
                  </a:lnTo>
                  <a:lnTo>
                    <a:pt x="88" y="38"/>
                  </a:lnTo>
                  <a:lnTo>
                    <a:pt x="88" y="0"/>
                  </a:lnTo>
                  <a:lnTo>
                    <a:pt x="156" y="53"/>
                  </a:lnTo>
                  <a:lnTo>
                    <a:pt x="156" y="93"/>
                  </a:lnTo>
                  <a:lnTo>
                    <a:pt x="88" y="146"/>
                  </a:lnTo>
                  <a:lnTo>
                    <a:pt x="88" y="108"/>
                  </a:lnTo>
                  <a:close/>
                  <a:moveTo>
                    <a:pt x="0" y="108"/>
                  </a:moveTo>
                  <a:lnTo>
                    <a:pt x="44" y="73"/>
                  </a:lnTo>
                  <a:lnTo>
                    <a:pt x="0" y="38"/>
                  </a:lnTo>
                  <a:lnTo>
                    <a:pt x="0" y="0"/>
                  </a:lnTo>
                  <a:lnTo>
                    <a:pt x="68" y="53"/>
                  </a:lnTo>
                  <a:lnTo>
                    <a:pt x="68" y="93"/>
                  </a:lnTo>
                  <a:lnTo>
                    <a:pt x="0" y="14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0" name="Freeform 176">
              <a:extLst>
                <a:ext uri="{FF2B5EF4-FFF2-40B4-BE49-F238E27FC236}">
                  <a16:creationId xmlns:a16="http://schemas.microsoft.com/office/drawing/2014/main" id="{17E12CA4-AF57-4CC7-ADBD-393416D7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3848100"/>
              <a:ext cx="39688" cy="61913"/>
            </a:xfrm>
            <a:custGeom>
              <a:avLst/>
              <a:gdLst>
                <a:gd name="T0" fmla="*/ 0 w 199"/>
                <a:gd name="T1" fmla="*/ 0 h 309"/>
                <a:gd name="T2" fmla="*/ 42 w 199"/>
                <a:gd name="T3" fmla="*/ 0 h 309"/>
                <a:gd name="T4" fmla="*/ 42 w 199"/>
                <a:gd name="T5" fmla="*/ 273 h 309"/>
                <a:gd name="T6" fmla="*/ 199 w 199"/>
                <a:gd name="T7" fmla="*/ 273 h 309"/>
                <a:gd name="T8" fmla="*/ 199 w 199"/>
                <a:gd name="T9" fmla="*/ 309 h 309"/>
                <a:gd name="T10" fmla="*/ 0 w 199"/>
                <a:gd name="T11" fmla="*/ 309 h 309"/>
                <a:gd name="T12" fmla="*/ 0 w 199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309">
                  <a:moveTo>
                    <a:pt x="0" y="0"/>
                  </a:moveTo>
                  <a:lnTo>
                    <a:pt x="42" y="0"/>
                  </a:lnTo>
                  <a:lnTo>
                    <a:pt x="42" y="273"/>
                  </a:lnTo>
                  <a:lnTo>
                    <a:pt x="199" y="273"/>
                  </a:lnTo>
                  <a:lnTo>
                    <a:pt x="19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1" name="Freeform 177">
              <a:extLst>
                <a:ext uri="{FF2B5EF4-FFF2-40B4-BE49-F238E27FC236}">
                  <a16:creationId xmlns:a16="http://schemas.microsoft.com/office/drawing/2014/main" id="{CBC80DA3-6E2D-4134-856B-19022E336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6550" y="3863975"/>
              <a:ext cx="42863" cy="47625"/>
            </a:xfrm>
            <a:custGeom>
              <a:avLst/>
              <a:gdLst>
                <a:gd name="T0" fmla="*/ 105 w 211"/>
                <a:gd name="T1" fmla="*/ 208 h 241"/>
                <a:gd name="T2" fmla="*/ 157 w 211"/>
                <a:gd name="T3" fmla="*/ 180 h 241"/>
                <a:gd name="T4" fmla="*/ 171 w 211"/>
                <a:gd name="T5" fmla="*/ 116 h 241"/>
                <a:gd name="T6" fmla="*/ 161 w 211"/>
                <a:gd name="T7" fmla="*/ 65 h 241"/>
                <a:gd name="T8" fmla="*/ 106 w 211"/>
                <a:gd name="T9" fmla="*/ 33 h 241"/>
                <a:gd name="T10" fmla="*/ 55 w 211"/>
                <a:gd name="T11" fmla="*/ 60 h 241"/>
                <a:gd name="T12" fmla="*/ 39 w 211"/>
                <a:gd name="T13" fmla="*/ 124 h 241"/>
                <a:gd name="T14" fmla="*/ 55 w 211"/>
                <a:gd name="T15" fmla="*/ 184 h 241"/>
                <a:gd name="T16" fmla="*/ 105 w 211"/>
                <a:gd name="T17" fmla="*/ 208 h 241"/>
                <a:gd name="T18" fmla="*/ 107 w 211"/>
                <a:gd name="T19" fmla="*/ 0 h 241"/>
                <a:gd name="T20" fmla="*/ 180 w 211"/>
                <a:gd name="T21" fmla="*/ 29 h 241"/>
                <a:gd name="T22" fmla="*/ 211 w 211"/>
                <a:gd name="T23" fmla="*/ 115 h 241"/>
                <a:gd name="T24" fmla="*/ 184 w 211"/>
                <a:gd name="T25" fmla="*/ 205 h 241"/>
                <a:gd name="T26" fmla="*/ 102 w 211"/>
                <a:gd name="T27" fmla="*/ 241 h 241"/>
                <a:gd name="T28" fmla="*/ 28 w 211"/>
                <a:gd name="T29" fmla="*/ 209 h 241"/>
                <a:gd name="T30" fmla="*/ 0 w 211"/>
                <a:gd name="T31" fmla="*/ 125 h 241"/>
                <a:gd name="T32" fmla="*/ 29 w 211"/>
                <a:gd name="T33" fmla="*/ 34 h 241"/>
                <a:gd name="T34" fmla="*/ 107 w 211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1">
                  <a:moveTo>
                    <a:pt x="105" y="208"/>
                  </a:moveTo>
                  <a:cubicBezTo>
                    <a:pt x="130" y="208"/>
                    <a:pt x="148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3" y="33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10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2" name="Freeform 178">
              <a:extLst>
                <a:ext uri="{FF2B5EF4-FFF2-40B4-BE49-F238E27FC236}">
                  <a16:creationId xmlns:a16="http://schemas.microsoft.com/office/drawing/2014/main" id="{E5721D35-1922-4B06-A6BB-11F11F02C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4175" y="3863975"/>
              <a:ext cx="42863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6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7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2 w 210"/>
                <a:gd name="T27" fmla="*/ 241 h 241"/>
                <a:gd name="T28" fmla="*/ 28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7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3" name="Freeform 179">
              <a:extLst>
                <a:ext uri="{FF2B5EF4-FFF2-40B4-BE49-F238E27FC236}">
                  <a16:creationId xmlns:a16="http://schemas.microsoft.com/office/drawing/2014/main" id="{16B64F5F-2CDF-4C7F-B4AF-6948D24384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4975" y="3863975"/>
              <a:ext cx="39688" cy="63500"/>
            </a:xfrm>
            <a:custGeom>
              <a:avLst/>
              <a:gdLst>
                <a:gd name="T0" fmla="*/ 99 w 199"/>
                <a:gd name="T1" fmla="*/ 206 h 321"/>
                <a:gd name="T2" fmla="*/ 143 w 199"/>
                <a:gd name="T3" fmla="*/ 184 h 321"/>
                <a:gd name="T4" fmla="*/ 160 w 199"/>
                <a:gd name="T5" fmla="*/ 117 h 321"/>
                <a:gd name="T6" fmla="*/ 153 w 199"/>
                <a:gd name="T7" fmla="*/ 71 h 321"/>
                <a:gd name="T8" fmla="*/ 99 w 199"/>
                <a:gd name="T9" fmla="*/ 34 h 321"/>
                <a:gd name="T10" fmla="*/ 45 w 199"/>
                <a:gd name="T11" fmla="*/ 73 h 321"/>
                <a:gd name="T12" fmla="*/ 37 w 199"/>
                <a:gd name="T13" fmla="*/ 127 h 321"/>
                <a:gd name="T14" fmla="*/ 45 w 199"/>
                <a:gd name="T15" fmla="*/ 171 h 321"/>
                <a:gd name="T16" fmla="*/ 99 w 199"/>
                <a:gd name="T17" fmla="*/ 206 h 321"/>
                <a:gd name="T18" fmla="*/ 0 w 199"/>
                <a:gd name="T19" fmla="*/ 7 h 321"/>
                <a:gd name="T20" fmla="*/ 37 w 199"/>
                <a:gd name="T21" fmla="*/ 7 h 321"/>
                <a:gd name="T22" fmla="*/ 37 w 199"/>
                <a:gd name="T23" fmla="*/ 37 h 321"/>
                <a:gd name="T24" fmla="*/ 62 w 199"/>
                <a:gd name="T25" fmla="*/ 13 h 321"/>
                <a:gd name="T26" fmla="*/ 107 w 199"/>
                <a:gd name="T27" fmla="*/ 0 h 321"/>
                <a:gd name="T28" fmla="*/ 172 w 199"/>
                <a:gd name="T29" fmla="*/ 30 h 321"/>
                <a:gd name="T30" fmla="*/ 199 w 199"/>
                <a:gd name="T31" fmla="*/ 114 h 321"/>
                <a:gd name="T32" fmla="*/ 161 w 199"/>
                <a:gd name="T33" fmla="*/ 219 h 321"/>
                <a:gd name="T34" fmla="*/ 104 w 199"/>
                <a:gd name="T35" fmla="*/ 239 h 321"/>
                <a:gd name="T36" fmla="*/ 61 w 199"/>
                <a:gd name="T37" fmla="*/ 228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9" y="206"/>
                  </a:moveTo>
                  <a:cubicBezTo>
                    <a:pt x="116" y="206"/>
                    <a:pt x="131" y="199"/>
                    <a:pt x="143" y="184"/>
                  </a:cubicBezTo>
                  <a:cubicBezTo>
                    <a:pt x="154" y="169"/>
                    <a:pt x="160" y="147"/>
                    <a:pt x="160" y="117"/>
                  </a:cubicBezTo>
                  <a:cubicBezTo>
                    <a:pt x="160" y="99"/>
                    <a:pt x="158" y="84"/>
                    <a:pt x="153" y="71"/>
                  </a:cubicBezTo>
                  <a:cubicBezTo>
                    <a:pt x="143" y="46"/>
                    <a:pt x="125" y="34"/>
                    <a:pt x="99" y="34"/>
                  </a:cubicBezTo>
                  <a:cubicBezTo>
                    <a:pt x="72" y="34"/>
                    <a:pt x="54" y="47"/>
                    <a:pt x="45" y="73"/>
                  </a:cubicBezTo>
                  <a:cubicBezTo>
                    <a:pt x="40" y="87"/>
                    <a:pt x="37" y="105"/>
                    <a:pt x="37" y="127"/>
                  </a:cubicBezTo>
                  <a:cubicBezTo>
                    <a:pt x="37" y="144"/>
                    <a:pt x="39" y="159"/>
                    <a:pt x="45" y="171"/>
                  </a:cubicBezTo>
                  <a:cubicBezTo>
                    <a:pt x="54" y="194"/>
                    <a:pt x="73" y="206"/>
                    <a:pt x="99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7"/>
                  </a:lnTo>
                  <a:cubicBezTo>
                    <a:pt x="45" y="27"/>
                    <a:pt x="53" y="19"/>
                    <a:pt x="62" y="13"/>
                  </a:cubicBezTo>
                  <a:cubicBezTo>
                    <a:pt x="75" y="5"/>
                    <a:pt x="90" y="0"/>
                    <a:pt x="107" y="0"/>
                  </a:cubicBezTo>
                  <a:cubicBezTo>
                    <a:pt x="133" y="0"/>
                    <a:pt x="154" y="10"/>
                    <a:pt x="172" y="30"/>
                  </a:cubicBezTo>
                  <a:cubicBezTo>
                    <a:pt x="190" y="49"/>
                    <a:pt x="199" y="77"/>
                    <a:pt x="199" y="114"/>
                  </a:cubicBezTo>
                  <a:cubicBezTo>
                    <a:pt x="199" y="163"/>
                    <a:pt x="186" y="198"/>
                    <a:pt x="161" y="219"/>
                  </a:cubicBezTo>
                  <a:cubicBezTo>
                    <a:pt x="144" y="232"/>
                    <a:pt x="125" y="239"/>
                    <a:pt x="104" y="239"/>
                  </a:cubicBezTo>
                  <a:cubicBezTo>
                    <a:pt x="87" y="239"/>
                    <a:pt x="73" y="235"/>
                    <a:pt x="61" y="228"/>
                  </a:cubicBezTo>
                  <a:cubicBezTo>
                    <a:pt x="54" y="224"/>
                    <a:pt x="47" y="217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4" name="Freeform 180">
              <a:extLst>
                <a:ext uri="{FF2B5EF4-FFF2-40B4-BE49-F238E27FC236}">
                  <a16:creationId xmlns:a16="http://schemas.microsoft.com/office/drawing/2014/main" id="{4A2E3101-23BF-4E6D-A0A9-37AFF735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848100"/>
              <a:ext cx="46038" cy="61913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8 h 309"/>
                <a:gd name="T14" fmla="*/ 41 w 229"/>
                <a:gd name="T15" fmla="*/ 168 h 309"/>
                <a:gd name="T16" fmla="*/ 41 w 229"/>
                <a:gd name="T17" fmla="*/ 273 h 309"/>
                <a:gd name="T18" fmla="*/ 229 w 229"/>
                <a:gd name="T19" fmla="*/ 273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8"/>
                  </a:lnTo>
                  <a:lnTo>
                    <a:pt x="41" y="168"/>
                  </a:lnTo>
                  <a:lnTo>
                    <a:pt x="41" y="273"/>
                  </a:lnTo>
                  <a:lnTo>
                    <a:pt x="229" y="273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5" name="Freeform 181">
              <a:extLst>
                <a:ext uri="{FF2B5EF4-FFF2-40B4-BE49-F238E27FC236}">
                  <a16:creationId xmlns:a16="http://schemas.microsoft.com/office/drawing/2014/main" id="{AB97FD60-9A5B-418B-A51D-9AECB8F33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163" y="3863975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4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3"/>
                    <a:pt x="148" y="171"/>
                  </a:cubicBezTo>
                  <a:cubicBezTo>
                    <a:pt x="148" y="161"/>
                    <a:pt x="144" y="154"/>
                    <a:pt x="135" y="148"/>
                  </a:cubicBezTo>
                  <a:cubicBezTo>
                    <a:pt x="130" y="145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4" y="114"/>
                    <a:pt x="164" y="120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6" name="Freeform 182">
              <a:extLst>
                <a:ext uri="{FF2B5EF4-FFF2-40B4-BE49-F238E27FC236}">
                  <a16:creationId xmlns:a16="http://schemas.microsoft.com/office/drawing/2014/main" id="{B3664420-31AA-4D93-B151-04F499BA1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50" y="3852863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7" name="Freeform 183">
              <a:extLst>
                <a:ext uri="{FF2B5EF4-FFF2-40B4-BE49-F238E27FC236}">
                  <a16:creationId xmlns:a16="http://schemas.microsoft.com/office/drawing/2014/main" id="{AFE89540-5B85-452C-AA87-6FBB5F8065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6425" y="3848100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8" name="Freeform 184">
              <a:extLst>
                <a:ext uri="{FF2B5EF4-FFF2-40B4-BE49-F238E27FC236}">
                  <a16:creationId xmlns:a16="http://schemas.microsoft.com/office/drawing/2014/main" id="{1D5B7D20-D51F-400B-91AE-8393FD22E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475" y="3863975"/>
              <a:ext cx="60325" cy="46038"/>
            </a:xfrm>
            <a:custGeom>
              <a:avLst/>
              <a:gdLst>
                <a:gd name="T0" fmla="*/ 0 w 304"/>
                <a:gd name="T1" fmla="*/ 5 h 230"/>
                <a:gd name="T2" fmla="*/ 38 w 304"/>
                <a:gd name="T3" fmla="*/ 5 h 230"/>
                <a:gd name="T4" fmla="*/ 38 w 304"/>
                <a:gd name="T5" fmla="*/ 37 h 230"/>
                <a:gd name="T6" fmla="*/ 62 w 304"/>
                <a:gd name="T7" fmla="*/ 13 h 230"/>
                <a:gd name="T8" fmla="*/ 105 w 304"/>
                <a:gd name="T9" fmla="*/ 0 h 230"/>
                <a:gd name="T10" fmla="*/ 148 w 304"/>
                <a:gd name="T11" fmla="*/ 13 h 230"/>
                <a:gd name="T12" fmla="*/ 165 w 304"/>
                <a:gd name="T13" fmla="*/ 35 h 230"/>
                <a:gd name="T14" fmla="*/ 195 w 304"/>
                <a:gd name="T15" fmla="*/ 9 h 230"/>
                <a:gd name="T16" fmla="*/ 233 w 304"/>
                <a:gd name="T17" fmla="*/ 0 h 230"/>
                <a:gd name="T18" fmla="*/ 295 w 304"/>
                <a:gd name="T19" fmla="*/ 33 h 230"/>
                <a:gd name="T20" fmla="*/ 304 w 304"/>
                <a:gd name="T21" fmla="*/ 80 h 230"/>
                <a:gd name="T22" fmla="*/ 304 w 304"/>
                <a:gd name="T23" fmla="*/ 230 h 230"/>
                <a:gd name="T24" fmla="*/ 265 w 304"/>
                <a:gd name="T25" fmla="*/ 230 h 230"/>
                <a:gd name="T26" fmla="*/ 265 w 304"/>
                <a:gd name="T27" fmla="*/ 74 h 230"/>
                <a:gd name="T28" fmla="*/ 253 w 304"/>
                <a:gd name="T29" fmla="*/ 43 h 230"/>
                <a:gd name="T30" fmla="*/ 226 w 304"/>
                <a:gd name="T31" fmla="*/ 34 h 230"/>
                <a:gd name="T32" fmla="*/ 187 w 304"/>
                <a:gd name="T33" fmla="*/ 49 h 230"/>
                <a:gd name="T34" fmla="*/ 171 w 304"/>
                <a:gd name="T35" fmla="*/ 99 h 230"/>
                <a:gd name="T36" fmla="*/ 171 w 304"/>
                <a:gd name="T37" fmla="*/ 230 h 230"/>
                <a:gd name="T38" fmla="*/ 133 w 304"/>
                <a:gd name="T39" fmla="*/ 230 h 230"/>
                <a:gd name="T40" fmla="*/ 133 w 304"/>
                <a:gd name="T41" fmla="*/ 83 h 230"/>
                <a:gd name="T42" fmla="*/ 127 w 304"/>
                <a:gd name="T43" fmla="*/ 50 h 230"/>
                <a:gd name="T44" fmla="*/ 95 w 304"/>
                <a:gd name="T45" fmla="*/ 34 h 230"/>
                <a:gd name="T46" fmla="*/ 56 w 304"/>
                <a:gd name="T47" fmla="*/ 51 h 230"/>
                <a:gd name="T48" fmla="*/ 38 w 304"/>
                <a:gd name="T49" fmla="*/ 111 h 230"/>
                <a:gd name="T50" fmla="*/ 38 w 304"/>
                <a:gd name="T51" fmla="*/ 230 h 230"/>
                <a:gd name="T52" fmla="*/ 0 w 304"/>
                <a:gd name="T53" fmla="*/ 230 h 230"/>
                <a:gd name="T54" fmla="*/ 0 w 304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0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4"/>
                    <a:pt x="89" y="0"/>
                    <a:pt x="105" y="0"/>
                  </a:cubicBezTo>
                  <a:cubicBezTo>
                    <a:pt x="123" y="0"/>
                    <a:pt x="137" y="4"/>
                    <a:pt x="148" y="13"/>
                  </a:cubicBezTo>
                  <a:cubicBezTo>
                    <a:pt x="154" y="18"/>
                    <a:pt x="160" y="26"/>
                    <a:pt x="165" y="35"/>
                  </a:cubicBezTo>
                  <a:cubicBezTo>
                    <a:pt x="174" y="23"/>
                    <a:pt x="183" y="14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4"/>
                    <a:pt x="304" y="60"/>
                    <a:pt x="304" y="80"/>
                  </a:cubicBezTo>
                  <a:lnTo>
                    <a:pt x="304" y="230"/>
                  </a:lnTo>
                  <a:lnTo>
                    <a:pt x="265" y="230"/>
                  </a:lnTo>
                  <a:lnTo>
                    <a:pt x="265" y="74"/>
                  </a:lnTo>
                  <a:cubicBezTo>
                    <a:pt x="265" y="59"/>
                    <a:pt x="261" y="49"/>
                    <a:pt x="253" y="43"/>
                  </a:cubicBezTo>
                  <a:cubicBezTo>
                    <a:pt x="246" y="37"/>
                    <a:pt x="237" y="34"/>
                    <a:pt x="226" y="34"/>
                  </a:cubicBezTo>
                  <a:cubicBezTo>
                    <a:pt x="211" y="34"/>
                    <a:pt x="198" y="39"/>
                    <a:pt x="187" y="49"/>
                  </a:cubicBezTo>
                  <a:cubicBezTo>
                    <a:pt x="177" y="59"/>
                    <a:pt x="171" y="76"/>
                    <a:pt x="171" y="99"/>
                  </a:cubicBezTo>
                  <a:lnTo>
                    <a:pt x="171" y="230"/>
                  </a:lnTo>
                  <a:lnTo>
                    <a:pt x="133" y="230"/>
                  </a:lnTo>
                  <a:lnTo>
                    <a:pt x="133" y="83"/>
                  </a:lnTo>
                  <a:cubicBezTo>
                    <a:pt x="133" y="68"/>
                    <a:pt x="131" y="57"/>
                    <a:pt x="127" y="50"/>
                  </a:cubicBezTo>
                  <a:cubicBezTo>
                    <a:pt x="122" y="39"/>
                    <a:pt x="111" y="34"/>
                    <a:pt x="95" y="34"/>
                  </a:cubicBezTo>
                  <a:cubicBezTo>
                    <a:pt x="81" y="34"/>
                    <a:pt x="68" y="39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9" name="Freeform 185">
              <a:extLst>
                <a:ext uri="{FF2B5EF4-FFF2-40B4-BE49-F238E27FC236}">
                  <a16:creationId xmlns:a16="http://schemas.microsoft.com/office/drawing/2014/main" id="{89DB8849-E228-4173-B1BF-16EDAD930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25" y="3863975"/>
              <a:ext cx="41275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8 h 239"/>
                <a:gd name="T8" fmla="*/ 151 w 214"/>
                <a:gd name="T9" fmla="*/ 147 h 239"/>
                <a:gd name="T10" fmla="*/ 151 w 214"/>
                <a:gd name="T11" fmla="*/ 117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5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5 h 239"/>
                <a:gd name="T36" fmla="*/ 12 w 214"/>
                <a:gd name="T37" fmla="*/ 75 h 239"/>
                <a:gd name="T38" fmla="*/ 39 w 214"/>
                <a:gd name="T39" fmla="*/ 17 h 239"/>
                <a:gd name="T40" fmla="*/ 99 w 214"/>
                <a:gd name="T41" fmla="*/ 0 h 239"/>
                <a:gd name="T42" fmla="*/ 164 w 214"/>
                <a:gd name="T43" fmla="*/ 16 h 239"/>
                <a:gd name="T44" fmla="*/ 188 w 214"/>
                <a:gd name="T45" fmla="*/ 63 h 239"/>
                <a:gd name="T46" fmla="*/ 188 w 214"/>
                <a:gd name="T47" fmla="*/ 193 h 239"/>
                <a:gd name="T48" fmla="*/ 191 w 214"/>
                <a:gd name="T49" fmla="*/ 202 h 239"/>
                <a:gd name="T50" fmla="*/ 201 w 214"/>
                <a:gd name="T51" fmla="*/ 206 h 239"/>
                <a:gd name="T52" fmla="*/ 207 w 214"/>
                <a:gd name="T53" fmla="*/ 205 h 239"/>
                <a:gd name="T54" fmla="*/ 214 w 214"/>
                <a:gd name="T55" fmla="*/ 205 h 239"/>
                <a:gd name="T56" fmla="*/ 214 w 214"/>
                <a:gd name="T57" fmla="*/ 233 h 239"/>
                <a:gd name="T58" fmla="*/ 200 w 214"/>
                <a:gd name="T59" fmla="*/ 236 h 239"/>
                <a:gd name="T60" fmla="*/ 187 w 214"/>
                <a:gd name="T61" fmla="*/ 236 h 239"/>
                <a:gd name="T62" fmla="*/ 159 w 214"/>
                <a:gd name="T63" fmla="*/ 222 h 239"/>
                <a:gd name="T64" fmla="*/ 152 w 214"/>
                <a:gd name="T65" fmla="*/ 202 h 239"/>
                <a:gd name="T66" fmla="*/ 119 w 214"/>
                <a:gd name="T67" fmla="*/ 228 h 239"/>
                <a:gd name="T68" fmla="*/ 71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4 h 239"/>
                <a:gd name="T76" fmla="*/ 71 w 214"/>
                <a:gd name="T77" fmla="*/ 102 h 239"/>
                <a:gd name="T78" fmla="*/ 132 w 214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8"/>
                  </a:cubicBezTo>
                  <a:cubicBezTo>
                    <a:pt x="140" y="187"/>
                    <a:pt x="151" y="171"/>
                    <a:pt x="151" y="147"/>
                  </a:cubicBezTo>
                  <a:lnTo>
                    <a:pt x="151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2" y="76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9" y="32"/>
                    <a:pt x="65" y="38"/>
                    <a:pt x="56" y="48"/>
                  </a:cubicBezTo>
                  <a:cubicBezTo>
                    <a:pt x="52" y="54"/>
                    <a:pt x="49" y="63"/>
                    <a:pt x="47" y="75"/>
                  </a:cubicBezTo>
                  <a:lnTo>
                    <a:pt x="12" y="75"/>
                  </a:lnTo>
                  <a:cubicBezTo>
                    <a:pt x="12" y="47"/>
                    <a:pt x="21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5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5"/>
                  </a:cubicBezTo>
                  <a:cubicBezTo>
                    <a:pt x="209" y="205"/>
                    <a:pt x="211" y="205"/>
                    <a:pt x="214" y="205"/>
                  </a:cubicBezTo>
                  <a:lnTo>
                    <a:pt x="214" y="233"/>
                  </a:lnTo>
                  <a:cubicBezTo>
                    <a:pt x="208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8"/>
                    <a:pt x="154" y="211"/>
                    <a:pt x="152" y="202"/>
                  </a:cubicBezTo>
                  <a:cubicBezTo>
                    <a:pt x="145" y="212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1" y="239"/>
                    <a:pt x="33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0" name="Freeform 186">
              <a:extLst>
                <a:ext uri="{FF2B5EF4-FFF2-40B4-BE49-F238E27FC236}">
                  <a16:creationId xmlns:a16="http://schemas.microsoft.com/office/drawing/2014/main" id="{B53C4673-F192-4ACF-B848-60DE1FC9B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3852863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9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9"/>
                  </a:cubicBezTo>
                  <a:lnTo>
                    <a:pt x="104" y="288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8"/>
                  </a:cubicBezTo>
                  <a:cubicBezTo>
                    <a:pt x="33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1" name="Freeform 187">
              <a:extLst>
                <a:ext uri="{FF2B5EF4-FFF2-40B4-BE49-F238E27FC236}">
                  <a16:creationId xmlns:a16="http://schemas.microsoft.com/office/drawing/2014/main" id="{FE2F9ADA-2AFD-4C85-8CF0-4F1B33AE7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8350" y="3848100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2" name="Freeform 188">
              <a:extLst>
                <a:ext uri="{FF2B5EF4-FFF2-40B4-BE49-F238E27FC236}">
                  <a16:creationId xmlns:a16="http://schemas.microsoft.com/office/drawing/2014/main" id="{4FAC49AE-272A-4DB0-8653-87DFC17DD1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4225" y="3863975"/>
              <a:ext cx="41275" cy="47625"/>
            </a:xfrm>
            <a:custGeom>
              <a:avLst/>
              <a:gdLst>
                <a:gd name="T0" fmla="*/ 105 w 211"/>
                <a:gd name="T1" fmla="*/ 208 h 241"/>
                <a:gd name="T2" fmla="*/ 157 w 211"/>
                <a:gd name="T3" fmla="*/ 180 h 241"/>
                <a:gd name="T4" fmla="*/ 171 w 211"/>
                <a:gd name="T5" fmla="*/ 116 h 241"/>
                <a:gd name="T6" fmla="*/ 161 w 211"/>
                <a:gd name="T7" fmla="*/ 65 h 241"/>
                <a:gd name="T8" fmla="*/ 106 w 211"/>
                <a:gd name="T9" fmla="*/ 33 h 241"/>
                <a:gd name="T10" fmla="*/ 55 w 211"/>
                <a:gd name="T11" fmla="*/ 60 h 241"/>
                <a:gd name="T12" fmla="*/ 39 w 211"/>
                <a:gd name="T13" fmla="*/ 124 h 241"/>
                <a:gd name="T14" fmla="*/ 55 w 211"/>
                <a:gd name="T15" fmla="*/ 184 h 241"/>
                <a:gd name="T16" fmla="*/ 105 w 211"/>
                <a:gd name="T17" fmla="*/ 208 h 241"/>
                <a:gd name="T18" fmla="*/ 107 w 211"/>
                <a:gd name="T19" fmla="*/ 0 h 241"/>
                <a:gd name="T20" fmla="*/ 180 w 211"/>
                <a:gd name="T21" fmla="*/ 29 h 241"/>
                <a:gd name="T22" fmla="*/ 211 w 211"/>
                <a:gd name="T23" fmla="*/ 115 h 241"/>
                <a:gd name="T24" fmla="*/ 184 w 211"/>
                <a:gd name="T25" fmla="*/ 205 h 241"/>
                <a:gd name="T26" fmla="*/ 102 w 211"/>
                <a:gd name="T27" fmla="*/ 241 h 241"/>
                <a:gd name="T28" fmla="*/ 28 w 211"/>
                <a:gd name="T29" fmla="*/ 209 h 241"/>
                <a:gd name="T30" fmla="*/ 0 w 211"/>
                <a:gd name="T31" fmla="*/ 125 h 241"/>
                <a:gd name="T32" fmla="*/ 29 w 211"/>
                <a:gd name="T33" fmla="*/ 34 h 241"/>
                <a:gd name="T34" fmla="*/ 107 w 211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1">
                  <a:moveTo>
                    <a:pt x="105" y="208"/>
                  </a:moveTo>
                  <a:cubicBezTo>
                    <a:pt x="130" y="208"/>
                    <a:pt x="148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3" y="33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10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3" name="Freeform 189">
              <a:extLst>
                <a:ext uri="{FF2B5EF4-FFF2-40B4-BE49-F238E27FC236}">
                  <a16:creationId xmlns:a16="http://schemas.microsoft.com/office/drawing/2014/main" id="{41234640-5F66-4DB8-A43C-3468187AB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3863975"/>
              <a:ext cx="36513" cy="46038"/>
            </a:xfrm>
            <a:custGeom>
              <a:avLst/>
              <a:gdLst>
                <a:gd name="T0" fmla="*/ 0 w 183"/>
                <a:gd name="T1" fmla="*/ 5 h 230"/>
                <a:gd name="T2" fmla="*/ 36 w 183"/>
                <a:gd name="T3" fmla="*/ 5 h 230"/>
                <a:gd name="T4" fmla="*/ 36 w 183"/>
                <a:gd name="T5" fmla="*/ 37 h 230"/>
                <a:gd name="T6" fmla="*/ 70 w 183"/>
                <a:gd name="T7" fmla="*/ 8 h 230"/>
                <a:gd name="T8" fmla="*/ 109 w 183"/>
                <a:gd name="T9" fmla="*/ 0 h 230"/>
                <a:gd name="T10" fmla="*/ 174 w 183"/>
                <a:gd name="T11" fmla="*/ 33 h 230"/>
                <a:gd name="T12" fmla="*/ 183 w 183"/>
                <a:gd name="T13" fmla="*/ 86 h 230"/>
                <a:gd name="T14" fmla="*/ 183 w 183"/>
                <a:gd name="T15" fmla="*/ 230 h 230"/>
                <a:gd name="T16" fmla="*/ 145 w 183"/>
                <a:gd name="T17" fmla="*/ 230 h 230"/>
                <a:gd name="T18" fmla="*/ 145 w 183"/>
                <a:gd name="T19" fmla="*/ 88 h 230"/>
                <a:gd name="T20" fmla="*/ 139 w 183"/>
                <a:gd name="T21" fmla="*/ 55 h 230"/>
                <a:gd name="T22" fmla="*/ 102 w 183"/>
                <a:gd name="T23" fmla="*/ 34 h 230"/>
                <a:gd name="T24" fmla="*/ 80 w 183"/>
                <a:gd name="T25" fmla="*/ 37 h 230"/>
                <a:gd name="T26" fmla="*/ 53 w 183"/>
                <a:gd name="T27" fmla="*/ 55 h 230"/>
                <a:gd name="T28" fmla="*/ 40 w 183"/>
                <a:gd name="T29" fmla="*/ 78 h 230"/>
                <a:gd name="T30" fmla="*/ 38 w 183"/>
                <a:gd name="T31" fmla="*/ 112 h 230"/>
                <a:gd name="T32" fmla="*/ 38 w 183"/>
                <a:gd name="T33" fmla="*/ 230 h 230"/>
                <a:gd name="T34" fmla="*/ 0 w 183"/>
                <a:gd name="T35" fmla="*/ 230 h 230"/>
                <a:gd name="T36" fmla="*/ 0 w 183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8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6"/>
                    <a:pt x="183" y="63"/>
                    <a:pt x="183" y="86"/>
                  </a:cubicBezTo>
                  <a:lnTo>
                    <a:pt x="183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8" y="86"/>
                    <a:pt x="38" y="98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4" name="Freeform 190">
              <a:extLst>
                <a:ext uri="{FF2B5EF4-FFF2-40B4-BE49-F238E27FC236}">
                  <a16:creationId xmlns:a16="http://schemas.microsoft.com/office/drawing/2014/main" id="{7F1E3233-47C2-4A6C-B4FF-4184ACEEB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450" y="4049713"/>
              <a:ext cx="41275" cy="44450"/>
            </a:xfrm>
            <a:custGeom>
              <a:avLst/>
              <a:gdLst>
                <a:gd name="T0" fmla="*/ 44 w 209"/>
                <a:gd name="T1" fmla="*/ 0 h 226"/>
                <a:gd name="T2" fmla="*/ 104 w 209"/>
                <a:gd name="T3" fmla="*/ 184 h 226"/>
                <a:gd name="T4" fmla="*/ 167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5" name="Freeform 191">
              <a:extLst>
                <a:ext uri="{FF2B5EF4-FFF2-40B4-BE49-F238E27FC236}">
                  <a16:creationId xmlns:a16="http://schemas.microsoft.com/office/drawing/2014/main" id="{4E5AE076-D5BE-4903-89CF-686B84F89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9900" y="4048125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6" name="Freeform 192">
              <a:extLst>
                <a:ext uri="{FF2B5EF4-FFF2-40B4-BE49-F238E27FC236}">
                  <a16:creationId xmlns:a16="http://schemas.microsoft.com/office/drawing/2014/main" id="{53A06054-5636-459F-B029-5EA07261EF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0700" y="4033838"/>
              <a:ext cx="6350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7" name="Freeform 193">
              <a:extLst>
                <a:ext uri="{FF2B5EF4-FFF2-40B4-BE49-F238E27FC236}">
                  <a16:creationId xmlns:a16="http://schemas.microsoft.com/office/drawing/2014/main" id="{14BCE0C2-638F-47AD-9FEA-ABD722974E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6575" y="4033838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4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5 h 318"/>
                <a:gd name="T16" fmla="*/ 40 w 200"/>
                <a:gd name="T17" fmla="*/ 200 h 318"/>
                <a:gd name="T18" fmla="*/ 97 w 200"/>
                <a:gd name="T19" fmla="*/ 80 h 318"/>
                <a:gd name="T20" fmla="*/ 140 w 200"/>
                <a:gd name="T21" fmla="*/ 91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5 w 200"/>
                <a:gd name="T31" fmla="*/ 310 h 318"/>
                <a:gd name="T32" fmla="*/ 165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7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5" y="277"/>
                    <a:pt x="82" y="285"/>
                    <a:pt x="104" y="285"/>
                  </a:cubicBezTo>
                  <a:cubicBezTo>
                    <a:pt x="122" y="285"/>
                    <a:pt x="136" y="278"/>
                    <a:pt x="148" y="262"/>
                  </a:cubicBezTo>
                  <a:cubicBezTo>
                    <a:pt x="159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0"/>
                    <a:pt x="121" y="114"/>
                    <a:pt x="104" y="114"/>
                  </a:cubicBezTo>
                  <a:cubicBezTo>
                    <a:pt x="85" y="114"/>
                    <a:pt x="69" y="121"/>
                    <a:pt x="58" y="135"/>
                  </a:cubicBezTo>
                  <a:cubicBezTo>
                    <a:pt x="46" y="150"/>
                    <a:pt x="40" y="171"/>
                    <a:pt x="40" y="200"/>
                  </a:cubicBezTo>
                  <a:close/>
                  <a:moveTo>
                    <a:pt x="97" y="80"/>
                  </a:moveTo>
                  <a:cubicBezTo>
                    <a:pt x="114" y="80"/>
                    <a:pt x="129" y="84"/>
                    <a:pt x="140" y="91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5" y="310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7" y="286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0"/>
                    <a:pt x="97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8" name="Freeform 194">
              <a:extLst>
                <a:ext uri="{FF2B5EF4-FFF2-40B4-BE49-F238E27FC236}">
                  <a16:creationId xmlns:a16="http://schemas.microsoft.com/office/drawing/2014/main" id="{EF176B27-F29A-4A9F-8AFE-EB55A8868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0" y="4049713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9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6 w 182"/>
                <a:gd name="T21" fmla="*/ 193 h 232"/>
                <a:gd name="T22" fmla="*/ 128 w 182"/>
                <a:gd name="T23" fmla="*/ 214 h 232"/>
                <a:gd name="T24" fmla="*/ 75 w 182"/>
                <a:gd name="T25" fmla="*/ 232 h 232"/>
                <a:gd name="T26" fmla="*/ 10 w 182"/>
                <a:gd name="T27" fmla="*/ 200 h 232"/>
                <a:gd name="T28" fmla="*/ 0 w 182"/>
                <a:gd name="T29" fmla="*/ 154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2"/>
                    <a:pt x="41" y="171"/>
                    <a:pt x="44" y="178"/>
                  </a:cubicBezTo>
                  <a:cubicBezTo>
                    <a:pt x="51" y="192"/>
                    <a:pt x="64" y="199"/>
                    <a:pt x="82" y="199"/>
                  </a:cubicBezTo>
                  <a:cubicBezTo>
                    <a:pt x="108" y="199"/>
                    <a:pt x="126" y="187"/>
                    <a:pt x="136" y="163"/>
                  </a:cubicBezTo>
                  <a:cubicBezTo>
                    <a:pt x="141" y="151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6" y="193"/>
                  </a:lnTo>
                  <a:cubicBezTo>
                    <a:pt x="142" y="201"/>
                    <a:pt x="135" y="209"/>
                    <a:pt x="128" y="214"/>
                  </a:cubicBezTo>
                  <a:cubicBezTo>
                    <a:pt x="114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10" y="200"/>
                  </a:cubicBezTo>
                  <a:cubicBezTo>
                    <a:pt x="3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9" name="Freeform 195">
              <a:extLst>
                <a:ext uri="{FF2B5EF4-FFF2-40B4-BE49-F238E27FC236}">
                  <a16:creationId xmlns:a16="http://schemas.microsoft.com/office/drawing/2014/main" id="{E152E98E-D3D4-403B-8305-5152382856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7225" y="4049713"/>
              <a:ext cx="39688" cy="63500"/>
            </a:xfrm>
            <a:custGeom>
              <a:avLst/>
              <a:gdLst>
                <a:gd name="T0" fmla="*/ 98 w 199"/>
                <a:gd name="T1" fmla="*/ 206 h 321"/>
                <a:gd name="T2" fmla="*/ 142 w 199"/>
                <a:gd name="T3" fmla="*/ 183 h 321"/>
                <a:gd name="T4" fmla="*/ 160 w 199"/>
                <a:gd name="T5" fmla="*/ 117 h 321"/>
                <a:gd name="T6" fmla="*/ 152 w 199"/>
                <a:gd name="T7" fmla="*/ 71 h 321"/>
                <a:gd name="T8" fmla="*/ 98 w 199"/>
                <a:gd name="T9" fmla="*/ 33 h 321"/>
                <a:gd name="T10" fmla="*/ 44 w 199"/>
                <a:gd name="T11" fmla="*/ 73 h 321"/>
                <a:gd name="T12" fmla="*/ 36 w 199"/>
                <a:gd name="T13" fmla="*/ 126 h 321"/>
                <a:gd name="T14" fmla="*/ 44 w 199"/>
                <a:gd name="T15" fmla="*/ 171 h 321"/>
                <a:gd name="T16" fmla="*/ 98 w 199"/>
                <a:gd name="T17" fmla="*/ 206 h 321"/>
                <a:gd name="T18" fmla="*/ 0 w 199"/>
                <a:gd name="T19" fmla="*/ 7 h 321"/>
                <a:gd name="T20" fmla="*/ 37 w 199"/>
                <a:gd name="T21" fmla="*/ 7 h 321"/>
                <a:gd name="T22" fmla="*/ 37 w 199"/>
                <a:gd name="T23" fmla="*/ 36 h 321"/>
                <a:gd name="T24" fmla="*/ 62 w 199"/>
                <a:gd name="T25" fmla="*/ 13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9 h 321"/>
                <a:gd name="T34" fmla="*/ 103 w 199"/>
                <a:gd name="T35" fmla="*/ 239 h 321"/>
                <a:gd name="T36" fmla="*/ 60 w 199"/>
                <a:gd name="T37" fmla="*/ 227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6"/>
                  </a:moveTo>
                  <a:cubicBezTo>
                    <a:pt x="116" y="206"/>
                    <a:pt x="130" y="198"/>
                    <a:pt x="142" y="183"/>
                  </a:cubicBezTo>
                  <a:cubicBezTo>
                    <a:pt x="154" y="169"/>
                    <a:pt x="160" y="146"/>
                    <a:pt x="160" y="117"/>
                  </a:cubicBezTo>
                  <a:cubicBezTo>
                    <a:pt x="160" y="99"/>
                    <a:pt x="157" y="84"/>
                    <a:pt x="152" y="71"/>
                  </a:cubicBezTo>
                  <a:cubicBezTo>
                    <a:pt x="142" y="46"/>
                    <a:pt x="124" y="33"/>
                    <a:pt x="98" y="33"/>
                  </a:cubicBezTo>
                  <a:cubicBezTo>
                    <a:pt x="72" y="33"/>
                    <a:pt x="54" y="46"/>
                    <a:pt x="44" y="73"/>
                  </a:cubicBezTo>
                  <a:cubicBezTo>
                    <a:pt x="39" y="87"/>
                    <a:pt x="36" y="104"/>
                    <a:pt x="36" y="126"/>
                  </a:cubicBezTo>
                  <a:cubicBezTo>
                    <a:pt x="36" y="144"/>
                    <a:pt x="39" y="158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6"/>
                  </a:lnTo>
                  <a:cubicBezTo>
                    <a:pt x="44" y="26"/>
                    <a:pt x="53" y="18"/>
                    <a:pt x="62" y="13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10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6" y="239"/>
                    <a:pt x="72" y="235"/>
                    <a:pt x="60" y="227"/>
                  </a:cubicBezTo>
                  <a:cubicBezTo>
                    <a:pt x="54" y="223"/>
                    <a:pt x="46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0" name="Freeform 196">
              <a:extLst>
                <a:ext uri="{FF2B5EF4-FFF2-40B4-BE49-F238E27FC236}">
                  <a16:creationId xmlns:a16="http://schemas.microsoft.com/office/drawing/2014/main" id="{D516D593-780A-4995-9B7C-6734C7EEB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1675" y="4033838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4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7 w 200"/>
                <a:gd name="T11" fmla="*/ 134 h 318"/>
                <a:gd name="T12" fmla="*/ 104 w 200"/>
                <a:gd name="T13" fmla="*/ 114 h 318"/>
                <a:gd name="T14" fmla="*/ 57 w 200"/>
                <a:gd name="T15" fmla="*/ 135 h 318"/>
                <a:gd name="T16" fmla="*/ 40 w 200"/>
                <a:gd name="T17" fmla="*/ 200 h 318"/>
                <a:gd name="T18" fmla="*/ 97 w 200"/>
                <a:gd name="T19" fmla="*/ 80 h 318"/>
                <a:gd name="T20" fmla="*/ 140 w 200"/>
                <a:gd name="T21" fmla="*/ 91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5 w 200"/>
                <a:gd name="T31" fmla="*/ 310 h 318"/>
                <a:gd name="T32" fmla="*/ 165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7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5" y="277"/>
                    <a:pt x="82" y="285"/>
                    <a:pt x="104" y="285"/>
                  </a:cubicBezTo>
                  <a:cubicBezTo>
                    <a:pt x="122" y="285"/>
                    <a:pt x="136" y="278"/>
                    <a:pt x="148" y="262"/>
                  </a:cubicBezTo>
                  <a:cubicBezTo>
                    <a:pt x="159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0"/>
                    <a:pt x="121" y="114"/>
                    <a:pt x="104" y="114"/>
                  </a:cubicBezTo>
                  <a:cubicBezTo>
                    <a:pt x="85" y="114"/>
                    <a:pt x="69" y="121"/>
                    <a:pt x="57" y="135"/>
                  </a:cubicBezTo>
                  <a:cubicBezTo>
                    <a:pt x="46" y="150"/>
                    <a:pt x="40" y="171"/>
                    <a:pt x="40" y="200"/>
                  </a:cubicBezTo>
                  <a:close/>
                  <a:moveTo>
                    <a:pt x="97" y="80"/>
                  </a:moveTo>
                  <a:cubicBezTo>
                    <a:pt x="114" y="80"/>
                    <a:pt x="128" y="84"/>
                    <a:pt x="140" y="91"/>
                  </a:cubicBezTo>
                  <a:cubicBezTo>
                    <a:pt x="147" y="96"/>
                    <a:pt x="154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5" y="310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7" y="318"/>
                    <a:pt x="46" y="308"/>
                    <a:pt x="27" y="286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0"/>
                    <a:pt x="97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1" name="Freeform 197">
              <a:extLst>
                <a:ext uri="{FF2B5EF4-FFF2-40B4-BE49-F238E27FC236}">
                  <a16:creationId xmlns:a16="http://schemas.microsoft.com/office/drawing/2014/main" id="{AC9A9F8F-4317-428E-BAAD-C16C0FF57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88" y="4049713"/>
              <a:ext cx="42863" cy="46038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40 w 213"/>
                <a:gd name="T21" fmla="*/ 171 h 239"/>
                <a:gd name="T22" fmla="*/ 131 w 213"/>
                <a:gd name="T23" fmla="*/ 94 h 239"/>
                <a:gd name="T24" fmla="*/ 149 w 213"/>
                <a:gd name="T25" fmla="*/ 83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2 w 213"/>
                <a:gd name="T37" fmla="*/ 74 h 239"/>
                <a:gd name="T38" fmla="*/ 39 w 213"/>
                <a:gd name="T39" fmla="*/ 16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5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8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2" name="Freeform 198">
              <a:extLst>
                <a:ext uri="{FF2B5EF4-FFF2-40B4-BE49-F238E27FC236}">
                  <a16:creationId xmlns:a16="http://schemas.microsoft.com/office/drawing/2014/main" id="{FF38B4EB-BD37-41AD-84D0-8083FD67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40370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3" name="Freeform 199">
              <a:extLst>
                <a:ext uri="{FF2B5EF4-FFF2-40B4-BE49-F238E27FC236}">
                  <a16:creationId xmlns:a16="http://schemas.microsoft.com/office/drawing/2014/main" id="{2EAC0196-BED1-4077-85A9-30C941A97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325" y="4049713"/>
              <a:ext cx="39688" cy="46038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6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1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3"/>
                    <a:pt x="129" y="33"/>
                    <a:pt x="104" y="33"/>
                  </a:cubicBezTo>
                  <a:cubicBezTo>
                    <a:pt x="87" y="33"/>
                    <a:pt x="72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4" name="Freeform 200">
              <a:extLst>
                <a:ext uri="{FF2B5EF4-FFF2-40B4-BE49-F238E27FC236}">
                  <a16:creationId xmlns:a16="http://schemas.microsoft.com/office/drawing/2014/main" id="{AC27D67F-1AF8-46C2-B35B-2D9401473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4032250"/>
              <a:ext cx="20638" cy="79375"/>
            </a:xfrm>
            <a:custGeom>
              <a:avLst/>
              <a:gdLst>
                <a:gd name="T0" fmla="*/ 97 w 98"/>
                <a:gd name="T1" fmla="*/ 0 h 402"/>
                <a:gd name="T2" fmla="*/ 54 w 98"/>
                <a:gd name="T3" fmla="*/ 94 h 402"/>
                <a:gd name="T4" fmla="*/ 40 w 98"/>
                <a:gd name="T5" fmla="*/ 201 h 402"/>
                <a:gd name="T6" fmla="*/ 57 w 98"/>
                <a:gd name="T7" fmla="*/ 312 h 402"/>
                <a:gd name="T8" fmla="*/ 98 w 98"/>
                <a:gd name="T9" fmla="*/ 402 h 402"/>
                <a:gd name="T10" fmla="*/ 73 w 98"/>
                <a:gd name="T11" fmla="*/ 402 h 402"/>
                <a:gd name="T12" fmla="*/ 34 w 98"/>
                <a:gd name="T13" fmla="*/ 341 h 402"/>
                <a:gd name="T14" fmla="*/ 18 w 98"/>
                <a:gd name="T15" fmla="*/ 305 h 402"/>
                <a:gd name="T16" fmla="*/ 2 w 98"/>
                <a:gd name="T17" fmla="*/ 238 h 402"/>
                <a:gd name="T18" fmla="*/ 0 w 98"/>
                <a:gd name="T19" fmla="*/ 203 h 402"/>
                <a:gd name="T20" fmla="*/ 19 w 98"/>
                <a:gd name="T21" fmla="*/ 92 h 402"/>
                <a:gd name="T22" fmla="*/ 71 w 98"/>
                <a:gd name="T23" fmla="*/ 0 h 402"/>
                <a:gd name="T24" fmla="*/ 97 w 98"/>
                <a:gd name="T2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2">
                  <a:moveTo>
                    <a:pt x="97" y="0"/>
                  </a:moveTo>
                  <a:cubicBezTo>
                    <a:pt x="75" y="42"/>
                    <a:pt x="61" y="74"/>
                    <a:pt x="54" y="94"/>
                  </a:cubicBezTo>
                  <a:cubicBezTo>
                    <a:pt x="45" y="125"/>
                    <a:pt x="40" y="160"/>
                    <a:pt x="40" y="201"/>
                  </a:cubicBezTo>
                  <a:cubicBezTo>
                    <a:pt x="40" y="241"/>
                    <a:pt x="45" y="279"/>
                    <a:pt x="57" y="312"/>
                  </a:cubicBezTo>
                  <a:cubicBezTo>
                    <a:pt x="64" y="333"/>
                    <a:pt x="77" y="363"/>
                    <a:pt x="98" y="402"/>
                  </a:cubicBezTo>
                  <a:lnTo>
                    <a:pt x="73" y="402"/>
                  </a:lnTo>
                  <a:cubicBezTo>
                    <a:pt x="52" y="370"/>
                    <a:pt x="39" y="350"/>
                    <a:pt x="34" y="341"/>
                  </a:cubicBezTo>
                  <a:cubicBezTo>
                    <a:pt x="30" y="332"/>
                    <a:pt x="24" y="320"/>
                    <a:pt x="18" y="305"/>
                  </a:cubicBezTo>
                  <a:cubicBezTo>
                    <a:pt x="11" y="284"/>
                    <a:pt x="5" y="262"/>
                    <a:pt x="2" y="238"/>
                  </a:cubicBezTo>
                  <a:cubicBezTo>
                    <a:pt x="1" y="226"/>
                    <a:pt x="0" y="214"/>
                    <a:pt x="0" y="203"/>
                  </a:cubicBezTo>
                  <a:cubicBezTo>
                    <a:pt x="0" y="162"/>
                    <a:pt x="6" y="125"/>
                    <a:pt x="19" y="92"/>
                  </a:cubicBezTo>
                  <a:cubicBezTo>
                    <a:pt x="28" y="72"/>
                    <a:pt x="45" y="41"/>
                    <a:pt x="71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5" name="Freeform 201">
              <a:extLst>
                <a:ext uri="{FF2B5EF4-FFF2-40B4-BE49-F238E27FC236}">
                  <a16:creationId xmlns:a16="http://schemas.microsoft.com/office/drawing/2014/main" id="{49E00988-AD2C-4F04-9062-BFD2AD2B5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4049713"/>
              <a:ext cx="22225" cy="44450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1"/>
                  </a:cubicBezTo>
                  <a:cubicBezTo>
                    <a:pt x="102" y="41"/>
                    <a:pt x="100" y="40"/>
                    <a:pt x="98" y="40"/>
                  </a:cubicBezTo>
                  <a:cubicBezTo>
                    <a:pt x="79" y="40"/>
                    <a:pt x="64" y="47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6" name="Freeform 202">
              <a:extLst>
                <a:ext uri="{FF2B5EF4-FFF2-40B4-BE49-F238E27FC236}">
                  <a16:creationId xmlns:a16="http://schemas.microsoft.com/office/drawing/2014/main" id="{16121F5D-1D81-47DA-99BA-C806EF735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5513" y="4049713"/>
              <a:ext cx="41275" cy="46038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6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1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7" y="61"/>
                  </a:cubicBezTo>
                  <a:cubicBezTo>
                    <a:pt x="146" y="43"/>
                    <a:pt x="129" y="33"/>
                    <a:pt x="105" y="33"/>
                  </a:cubicBezTo>
                  <a:cubicBezTo>
                    <a:pt x="87" y="33"/>
                    <a:pt x="73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7" name="Freeform 203">
              <a:extLst>
                <a:ext uri="{FF2B5EF4-FFF2-40B4-BE49-F238E27FC236}">
                  <a16:creationId xmlns:a16="http://schemas.microsoft.com/office/drawing/2014/main" id="{5562D762-BAB8-4414-8A24-5ACE5975CC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6313" y="4049713"/>
              <a:ext cx="38100" cy="63500"/>
            </a:xfrm>
            <a:custGeom>
              <a:avLst/>
              <a:gdLst>
                <a:gd name="T0" fmla="*/ 98 w 198"/>
                <a:gd name="T1" fmla="*/ 206 h 321"/>
                <a:gd name="T2" fmla="*/ 142 w 198"/>
                <a:gd name="T3" fmla="*/ 183 h 321"/>
                <a:gd name="T4" fmla="*/ 160 w 198"/>
                <a:gd name="T5" fmla="*/ 117 h 321"/>
                <a:gd name="T6" fmla="*/ 152 w 198"/>
                <a:gd name="T7" fmla="*/ 71 h 321"/>
                <a:gd name="T8" fmla="*/ 98 w 198"/>
                <a:gd name="T9" fmla="*/ 33 h 321"/>
                <a:gd name="T10" fmla="*/ 44 w 198"/>
                <a:gd name="T11" fmla="*/ 73 h 321"/>
                <a:gd name="T12" fmla="*/ 36 w 198"/>
                <a:gd name="T13" fmla="*/ 126 h 321"/>
                <a:gd name="T14" fmla="*/ 44 w 198"/>
                <a:gd name="T15" fmla="*/ 171 h 321"/>
                <a:gd name="T16" fmla="*/ 98 w 198"/>
                <a:gd name="T17" fmla="*/ 206 h 321"/>
                <a:gd name="T18" fmla="*/ 0 w 198"/>
                <a:gd name="T19" fmla="*/ 7 h 321"/>
                <a:gd name="T20" fmla="*/ 37 w 198"/>
                <a:gd name="T21" fmla="*/ 7 h 321"/>
                <a:gd name="T22" fmla="*/ 37 w 198"/>
                <a:gd name="T23" fmla="*/ 36 h 321"/>
                <a:gd name="T24" fmla="*/ 61 w 198"/>
                <a:gd name="T25" fmla="*/ 13 h 321"/>
                <a:gd name="T26" fmla="*/ 107 w 198"/>
                <a:gd name="T27" fmla="*/ 0 h 321"/>
                <a:gd name="T28" fmla="*/ 172 w 198"/>
                <a:gd name="T29" fmla="*/ 29 h 321"/>
                <a:gd name="T30" fmla="*/ 198 w 198"/>
                <a:gd name="T31" fmla="*/ 113 h 321"/>
                <a:gd name="T32" fmla="*/ 160 w 198"/>
                <a:gd name="T33" fmla="*/ 219 h 321"/>
                <a:gd name="T34" fmla="*/ 103 w 198"/>
                <a:gd name="T35" fmla="*/ 239 h 321"/>
                <a:gd name="T36" fmla="*/ 60 w 198"/>
                <a:gd name="T37" fmla="*/ 227 h 321"/>
                <a:gd name="T38" fmla="*/ 38 w 198"/>
                <a:gd name="T39" fmla="*/ 206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6"/>
                  </a:moveTo>
                  <a:cubicBezTo>
                    <a:pt x="116" y="206"/>
                    <a:pt x="130" y="198"/>
                    <a:pt x="142" y="183"/>
                  </a:cubicBezTo>
                  <a:cubicBezTo>
                    <a:pt x="154" y="169"/>
                    <a:pt x="160" y="146"/>
                    <a:pt x="160" y="117"/>
                  </a:cubicBezTo>
                  <a:cubicBezTo>
                    <a:pt x="160" y="99"/>
                    <a:pt x="157" y="84"/>
                    <a:pt x="152" y="71"/>
                  </a:cubicBezTo>
                  <a:cubicBezTo>
                    <a:pt x="142" y="46"/>
                    <a:pt x="124" y="33"/>
                    <a:pt x="98" y="33"/>
                  </a:cubicBezTo>
                  <a:cubicBezTo>
                    <a:pt x="72" y="33"/>
                    <a:pt x="54" y="46"/>
                    <a:pt x="44" y="73"/>
                  </a:cubicBezTo>
                  <a:cubicBezTo>
                    <a:pt x="39" y="87"/>
                    <a:pt x="36" y="104"/>
                    <a:pt x="36" y="126"/>
                  </a:cubicBezTo>
                  <a:cubicBezTo>
                    <a:pt x="36" y="144"/>
                    <a:pt x="39" y="158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6"/>
                  </a:lnTo>
                  <a:cubicBezTo>
                    <a:pt x="44" y="26"/>
                    <a:pt x="52" y="18"/>
                    <a:pt x="61" y="13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10"/>
                    <a:pt x="172" y="29"/>
                  </a:cubicBezTo>
                  <a:cubicBezTo>
                    <a:pt x="189" y="49"/>
                    <a:pt x="198" y="77"/>
                    <a:pt x="198" y="113"/>
                  </a:cubicBezTo>
                  <a:cubicBezTo>
                    <a:pt x="198" y="162"/>
                    <a:pt x="186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6" y="239"/>
                    <a:pt x="72" y="235"/>
                    <a:pt x="60" y="227"/>
                  </a:cubicBezTo>
                  <a:cubicBezTo>
                    <a:pt x="53" y="223"/>
                    <a:pt x="46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8" name="Freeform 204">
              <a:extLst>
                <a:ext uri="{FF2B5EF4-FFF2-40B4-BE49-F238E27FC236}">
                  <a16:creationId xmlns:a16="http://schemas.microsoft.com/office/drawing/2014/main" id="{EF90E7EE-F5C2-41B6-8A5A-58C77A5159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0763" y="4048125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9" name="Freeform 205">
              <a:extLst>
                <a:ext uri="{FF2B5EF4-FFF2-40B4-BE49-F238E27FC236}">
                  <a16:creationId xmlns:a16="http://schemas.microsoft.com/office/drawing/2014/main" id="{F892EB3F-BE1F-4932-A6E0-56815EAE0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388" y="4049713"/>
              <a:ext cx="38100" cy="47625"/>
            </a:xfrm>
            <a:custGeom>
              <a:avLst/>
              <a:gdLst>
                <a:gd name="T0" fmla="*/ 37 w 187"/>
                <a:gd name="T1" fmla="*/ 160 h 240"/>
                <a:gd name="T2" fmla="*/ 46 w 187"/>
                <a:gd name="T3" fmla="*/ 189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0 h 240"/>
                <a:gd name="T10" fmla="*/ 136 w 187"/>
                <a:gd name="T11" fmla="*/ 148 h 240"/>
                <a:gd name="T12" fmla="*/ 104 w 187"/>
                <a:gd name="T13" fmla="*/ 137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1 h 240"/>
                <a:gd name="T20" fmla="*/ 30 w 187"/>
                <a:gd name="T21" fmla="*/ 19 h 240"/>
                <a:gd name="T22" fmla="*/ 92 w 187"/>
                <a:gd name="T23" fmla="*/ 0 h 240"/>
                <a:gd name="T24" fmla="*/ 165 w 187"/>
                <a:gd name="T25" fmla="*/ 29 h 240"/>
                <a:gd name="T26" fmla="*/ 179 w 187"/>
                <a:gd name="T27" fmla="*/ 70 h 240"/>
                <a:gd name="T28" fmla="*/ 143 w 187"/>
                <a:gd name="T29" fmla="*/ 70 h 240"/>
                <a:gd name="T30" fmla="*/ 134 w 187"/>
                <a:gd name="T31" fmla="*/ 47 h 240"/>
                <a:gd name="T32" fmla="*/ 89 w 187"/>
                <a:gd name="T33" fmla="*/ 32 h 240"/>
                <a:gd name="T34" fmla="*/ 56 w 187"/>
                <a:gd name="T35" fmla="*/ 40 h 240"/>
                <a:gd name="T36" fmla="*/ 45 w 187"/>
                <a:gd name="T37" fmla="*/ 62 h 240"/>
                <a:gd name="T38" fmla="*/ 60 w 187"/>
                <a:gd name="T39" fmla="*/ 86 h 240"/>
                <a:gd name="T40" fmla="*/ 85 w 187"/>
                <a:gd name="T41" fmla="*/ 95 h 240"/>
                <a:gd name="T42" fmla="*/ 110 w 187"/>
                <a:gd name="T43" fmla="*/ 101 h 240"/>
                <a:gd name="T44" fmla="*/ 165 w 187"/>
                <a:gd name="T45" fmla="*/ 120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7 h 240"/>
                <a:gd name="T54" fmla="*/ 0 w 187"/>
                <a:gd name="T55" fmla="*/ 160 h 240"/>
                <a:gd name="T56" fmla="*/ 37 w 187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2"/>
                    <a:pt x="149" y="183"/>
                    <a:pt x="149" y="170"/>
                  </a:cubicBezTo>
                  <a:cubicBezTo>
                    <a:pt x="149" y="160"/>
                    <a:pt x="145" y="153"/>
                    <a:pt x="136" y="148"/>
                  </a:cubicBezTo>
                  <a:cubicBezTo>
                    <a:pt x="131" y="145"/>
                    <a:pt x="120" y="141"/>
                    <a:pt x="104" y="137"/>
                  </a:cubicBezTo>
                  <a:lnTo>
                    <a:pt x="74" y="130"/>
                  </a:lnTo>
                  <a:cubicBezTo>
                    <a:pt x="55" y="125"/>
                    <a:pt x="40" y="120"/>
                    <a:pt x="31" y="114"/>
                  </a:cubicBezTo>
                  <a:cubicBezTo>
                    <a:pt x="15" y="104"/>
                    <a:pt x="7" y="89"/>
                    <a:pt x="7" y="71"/>
                  </a:cubicBezTo>
                  <a:cubicBezTo>
                    <a:pt x="7" y="50"/>
                    <a:pt x="14" y="33"/>
                    <a:pt x="30" y="19"/>
                  </a:cubicBezTo>
                  <a:cubicBezTo>
                    <a:pt x="45" y="6"/>
                    <a:pt x="66" y="0"/>
                    <a:pt x="92" y="0"/>
                  </a:cubicBezTo>
                  <a:cubicBezTo>
                    <a:pt x="126" y="0"/>
                    <a:pt x="150" y="9"/>
                    <a:pt x="165" y="29"/>
                  </a:cubicBezTo>
                  <a:cubicBezTo>
                    <a:pt x="175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3" y="62"/>
                    <a:pt x="140" y="54"/>
                    <a:pt x="134" y="47"/>
                  </a:cubicBezTo>
                  <a:cubicBezTo>
                    <a:pt x="126" y="37"/>
                    <a:pt x="110" y="32"/>
                    <a:pt x="89" y="32"/>
                  </a:cubicBezTo>
                  <a:cubicBezTo>
                    <a:pt x="75" y="32"/>
                    <a:pt x="64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4" y="92"/>
                    <a:pt x="85" y="95"/>
                  </a:cubicBezTo>
                  <a:lnTo>
                    <a:pt x="110" y="101"/>
                  </a:lnTo>
                  <a:cubicBezTo>
                    <a:pt x="137" y="107"/>
                    <a:pt x="155" y="114"/>
                    <a:pt x="165" y="120"/>
                  </a:cubicBezTo>
                  <a:cubicBezTo>
                    <a:pt x="179" y="130"/>
                    <a:pt x="187" y="145"/>
                    <a:pt x="187" y="166"/>
                  </a:cubicBezTo>
                  <a:cubicBezTo>
                    <a:pt x="187" y="186"/>
                    <a:pt x="179" y="203"/>
                    <a:pt x="164" y="218"/>
                  </a:cubicBezTo>
                  <a:cubicBezTo>
                    <a:pt x="149" y="232"/>
                    <a:pt x="125" y="240"/>
                    <a:pt x="94" y="240"/>
                  </a:cubicBezTo>
                  <a:cubicBezTo>
                    <a:pt x="61" y="240"/>
                    <a:pt x="37" y="232"/>
                    <a:pt x="23" y="217"/>
                  </a:cubicBezTo>
                  <a:cubicBezTo>
                    <a:pt x="9" y="202"/>
                    <a:pt x="2" y="183"/>
                    <a:pt x="0" y="160"/>
                  </a:cubicBezTo>
                  <a:lnTo>
                    <a:pt x="37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0" name="Freeform 207">
              <a:extLst>
                <a:ext uri="{FF2B5EF4-FFF2-40B4-BE49-F238E27FC236}">
                  <a16:creationId xmlns:a16="http://schemas.microsoft.com/office/drawing/2014/main" id="{FA8DC90E-0A46-44D6-865A-63C4959E0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426" y="4033838"/>
              <a:ext cx="7938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1" name="Freeform 208">
              <a:extLst>
                <a:ext uri="{FF2B5EF4-FFF2-40B4-BE49-F238E27FC236}">
                  <a16:creationId xmlns:a16="http://schemas.microsoft.com/office/drawing/2014/main" id="{1FE46681-C0CD-4780-8E76-C82CEA3D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8713" y="4037013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0 w 105"/>
                <a:gd name="T39" fmla="*/ 62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5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7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2" name="Freeform 209">
              <a:extLst>
                <a:ext uri="{FF2B5EF4-FFF2-40B4-BE49-F238E27FC236}">
                  <a16:creationId xmlns:a16="http://schemas.microsoft.com/office/drawing/2014/main" id="{F8FF5D9C-F10F-4A9C-BF10-2C417A70D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4113" y="4048125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3" name="Freeform 210">
              <a:extLst>
                <a:ext uri="{FF2B5EF4-FFF2-40B4-BE49-F238E27FC236}">
                  <a16:creationId xmlns:a16="http://schemas.microsoft.com/office/drawing/2014/main" id="{97BE57BE-1839-4D30-9AF8-C1506E7CF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913" y="4049713"/>
              <a:ext cx="22225" cy="44450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1"/>
                  </a:cubicBezTo>
                  <a:cubicBezTo>
                    <a:pt x="102" y="41"/>
                    <a:pt x="100" y="40"/>
                    <a:pt x="97" y="40"/>
                  </a:cubicBezTo>
                  <a:cubicBezTo>
                    <a:pt x="78" y="40"/>
                    <a:pt x="64" y="47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4" name="Freeform 211">
              <a:extLst>
                <a:ext uri="{FF2B5EF4-FFF2-40B4-BE49-F238E27FC236}">
                  <a16:creationId xmlns:a16="http://schemas.microsoft.com/office/drawing/2014/main" id="{3EE6972B-D800-453D-802B-DFEC60AA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26" y="4049713"/>
              <a:ext cx="41275" cy="63500"/>
            </a:xfrm>
            <a:custGeom>
              <a:avLst/>
              <a:gdLst>
                <a:gd name="T0" fmla="*/ 165 w 207"/>
                <a:gd name="T1" fmla="*/ 0 h 319"/>
                <a:gd name="T2" fmla="*/ 207 w 207"/>
                <a:gd name="T3" fmla="*/ 0 h 319"/>
                <a:gd name="T4" fmla="*/ 171 w 207"/>
                <a:gd name="T5" fmla="*/ 99 h 319"/>
                <a:gd name="T6" fmla="*/ 136 w 207"/>
                <a:gd name="T7" fmla="*/ 194 h 319"/>
                <a:gd name="T8" fmla="*/ 90 w 207"/>
                <a:gd name="T9" fmla="*/ 300 h 319"/>
                <a:gd name="T10" fmla="*/ 44 w 207"/>
                <a:gd name="T11" fmla="*/ 319 h 319"/>
                <a:gd name="T12" fmla="*/ 31 w 207"/>
                <a:gd name="T13" fmla="*/ 318 h 319"/>
                <a:gd name="T14" fmla="*/ 21 w 207"/>
                <a:gd name="T15" fmla="*/ 316 h 319"/>
                <a:gd name="T16" fmla="*/ 21 w 207"/>
                <a:gd name="T17" fmla="*/ 281 h 319"/>
                <a:gd name="T18" fmla="*/ 35 w 207"/>
                <a:gd name="T19" fmla="*/ 284 h 319"/>
                <a:gd name="T20" fmla="*/ 43 w 207"/>
                <a:gd name="T21" fmla="*/ 285 h 319"/>
                <a:gd name="T22" fmla="*/ 58 w 207"/>
                <a:gd name="T23" fmla="*/ 282 h 319"/>
                <a:gd name="T24" fmla="*/ 67 w 207"/>
                <a:gd name="T25" fmla="*/ 273 h 319"/>
                <a:gd name="T26" fmla="*/ 74 w 207"/>
                <a:gd name="T27" fmla="*/ 256 h 319"/>
                <a:gd name="T28" fmla="*/ 84 w 207"/>
                <a:gd name="T29" fmla="*/ 233 h 319"/>
                <a:gd name="T30" fmla="*/ 0 w 207"/>
                <a:gd name="T31" fmla="*/ 0 h 319"/>
                <a:gd name="T32" fmla="*/ 43 w 207"/>
                <a:gd name="T33" fmla="*/ 0 h 319"/>
                <a:gd name="T34" fmla="*/ 104 w 207"/>
                <a:gd name="T35" fmla="*/ 184 h 319"/>
                <a:gd name="T36" fmla="*/ 165 w 207"/>
                <a:gd name="T37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" h="319">
                  <a:moveTo>
                    <a:pt x="165" y="0"/>
                  </a:moveTo>
                  <a:lnTo>
                    <a:pt x="207" y="0"/>
                  </a:lnTo>
                  <a:cubicBezTo>
                    <a:pt x="201" y="15"/>
                    <a:pt x="189" y="48"/>
                    <a:pt x="171" y="99"/>
                  </a:cubicBezTo>
                  <a:cubicBezTo>
                    <a:pt x="157" y="138"/>
                    <a:pt x="146" y="170"/>
                    <a:pt x="136" y="194"/>
                  </a:cubicBezTo>
                  <a:cubicBezTo>
                    <a:pt x="115" y="252"/>
                    <a:pt x="99" y="287"/>
                    <a:pt x="90" y="300"/>
                  </a:cubicBezTo>
                  <a:cubicBezTo>
                    <a:pt x="81" y="312"/>
                    <a:pt x="66" y="319"/>
                    <a:pt x="44" y="319"/>
                  </a:cubicBezTo>
                  <a:cubicBezTo>
                    <a:pt x="38" y="319"/>
                    <a:pt x="34" y="318"/>
                    <a:pt x="31" y="318"/>
                  </a:cubicBezTo>
                  <a:cubicBezTo>
                    <a:pt x="29" y="317"/>
                    <a:pt x="25" y="317"/>
                    <a:pt x="21" y="316"/>
                  </a:cubicBezTo>
                  <a:lnTo>
                    <a:pt x="21" y="281"/>
                  </a:lnTo>
                  <a:cubicBezTo>
                    <a:pt x="27" y="283"/>
                    <a:pt x="32" y="284"/>
                    <a:pt x="35" y="284"/>
                  </a:cubicBezTo>
                  <a:cubicBezTo>
                    <a:pt x="38" y="285"/>
                    <a:pt x="41" y="285"/>
                    <a:pt x="43" y="285"/>
                  </a:cubicBezTo>
                  <a:cubicBezTo>
                    <a:pt x="50" y="285"/>
                    <a:pt x="55" y="284"/>
                    <a:pt x="58" y="282"/>
                  </a:cubicBezTo>
                  <a:cubicBezTo>
                    <a:pt x="62" y="279"/>
                    <a:pt x="64" y="276"/>
                    <a:pt x="67" y="273"/>
                  </a:cubicBezTo>
                  <a:cubicBezTo>
                    <a:pt x="67" y="272"/>
                    <a:pt x="70" y="266"/>
                    <a:pt x="74" y="256"/>
                  </a:cubicBezTo>
                  <a:cubicBezTo>
                    <a:pt x="79" y="245"/>
                    <a:pt x="82" y="238"/>
                    <a:pt x="84" y="233"/>
                  </a:cubicBezTo>
                  <a:lnTo>
                    <a:pt x="0" y="0"/>
                  </a:lnTo>
                  <a:lnTo>
                    <a:pt x="43" y="0"/>
                  </a:lnTo>
                  <a:lnTo>
                    <a:pt x="104" y="184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5" name="Freeform 212">
              <a:extLst>
                <a:ext uri="{FF2B5EF4-FFF2-40B4-BE49-F238E27FC236}">
                  <a16:creationId xmlns:a16="http://schemas.microsoft.com/office/drawing/2014/main" id="{66F94540-798C-409E-A4AC-A5342AC6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588" y="4086225"/>
              <a:ext cx="9525" cy="20638"/>
            </a:xfrm>
            <a:custGeom>
              <a:avLst/>
              <a:gdLst>
                <a:gd name="T0" fmla="*/ 0 w 45"/>
                <a:gd name="T1" fmla="*/ 90 h 110"/>
                <a:gd name="T2" fmla="*/ 20 w 45"/>
                <a:gd name="T3" fmla="*/ 70 h 110"/>
                <a:gd name="T4" fmla="*/ 23 w 45"/>
                <a:gd name="T5" fmla="*/ 51 h 110"/>
                <a:gd name="T6" fmla="*/ 23 w 45"/>
                <a:gd name="T7" fmla="*/ 49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3 h 110"/>
                <a:gd name="T18" fmla="*/ 35 w 45"/>
                <a:gd name="T19" fmla="*/ 87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9" y="88"/>
                    <a:pt x="16" y="82"/>
                    <a:pt x="20" y="70"/>
                  </a:cubicBezTo>
                  <a:cubicBezTo>
                    <a:pt x="22" y="63"/>
                    <a:pt x="23" y="57"/>
                    <a:pt x="23" y="51"/>
                  </a:cubicBezTo>
                  <a:cubicBezTo>
                    <a:pt x="23" y="50"/>
                    <a:pt x="23" y="50"/>
                    <a:pt x="23" y="49"/>
                  </a:cubicBezTo>
                  <a:cubicBezTo>
                    <a:pt x="23" y="48"/>
                    <a:pt x="23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3"/>
                  </a:lnTo>
                  <a:cubicBezTo>
                    <a:pt x="45" y="59"/>
                    <a:pt x="41" y="74"/>
                    <a:pt x="35" y="87"/>
                  </a:cubicBezTo>
                  <a:cubicBezTo>
                    <a:pt x="28" y="99"/>
                    <a:pt x="16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6" name="Freeform 213">
              <a:extLst>
                <a:ext uri="{FF2B5EF4-FFF2-40B4-BE49-F238E27FC236}">
                  <a16:creationId xmlns:a16="http://schemas.microsoft.com/office/drawing/2014/main" id="{F3730160-CB33-4A2C-9F39-8137F7156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1" y="4049713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0 h 240"/>
                <a:gd name="T10" fmla="*/ 135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2 w 186"/>
                <a:gd name="T29" fmla="*/ 70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4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5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49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2" y="70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4" y="114"/>
                    <a:pt x="164" y="120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4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7" name="Freeform 214">
              <a:extLst>
                <a:ext uri="{FF2B5EF4-FFF2-40B4-BE49-F238E27FC236}">
                  <a16:creationId xmlns:a16="http://schemas.microsoft.com/office/drawing/2014/main" id="{B362ED06-783A-440E-9C8F-3B91C7851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313" y="4049713"/>
              <a:ext cx="41275" cy="46038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6"/>
                    <a:pt x="202" y="81"/>
                  </a:cubicBezTo>
                  <a:cubicBezTo>
                    <a:pt x="204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2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7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1" y="71"/>
                    <a:pt x="156" y="61"/>
                  </a:cubicBezTo>
                  <a:cubicBezTo>
                    <a:pt x="145" y="43"/>
                    <a:pt x="128" y="33"/>
                    <a:pt x="104" y="33"/>
                  </a:cubicBezTo>
                  <a:cubicBezTo>
                    <a:pt x="86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8" name="Freeform 215">
              <a:extLst>
                <a:ext uri="{FF2B5EF4-FFF2-40B4-BE49-F238E27FC236}">
                  <a16:creationId xmlns:a16="http://schemas.microsoft.com/office/drawing/2014/main" id="{73BC89A6-ABC6-4267-BD81-4FBC14DB9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8113" y="4049713"/>
              <a:ext cx="22225" cy="44450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99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1"/>
                    <a:pt x="104" y="41"/>
                  </a:cubicBezTo>
                  <a:cubicBezTo>
                    <a:pt x="102" y="41"/>
                    <a:pt x="100" y="40"/>
                    <a:pt x="97" y="40"/>
                  </a:cubicBezTo>
                  <a:cubicBezTo>
                    <a:pt x="78" y="40"/>
                    <a:pt x="64" y="47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9" name="Freeform 216">
              <a:extLst>
                <a:ext uri="{FF2B5EF4-FFF2-40B4-BE49-F238E27FC236}">
                  <a16:creationId xmlns:a16="http://schemas.microsoft.com/office/drawing/2014/main" id="{3A117728-585F-4264-8B92-C727FF41F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338" y="4049713"/>
              <a:ext cx="42863" cy="44450"/>
            </a:xfrm>
            <a:custGeom>
              <a:avLst/>
              <a:gdLst>
                <a:gd name="T0" fmla="*/ 44 w 209"/>
                <a:gd name="T1" fmla="*/ 0 h 226"/>
                <a:gd name="T2" fmla="*/ 104 w 209"/>
                <a:gd name="T3" fmla="*/ 184 h 226"/>
                <a:gd name="T4" fmla="*/ 167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0" name="Freeform 217">
              <a:extLst>
                <a:ext uri="{FF2B5EF4-FFF2-40B4-BE49-F238E27FC236}">
                  <a16:creationId xmlns:a16="http://schemas.microsoft.com/office/drawing/2014/main" id="{3F5897C3-38D1-46CE-A102-C935100A1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9551" y="4033838"/>
              <a:ext cx="6350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1" name="Freeform 218">
              <a:extLst>
                <a:ext uri="{FF2B5EF4-FFF2-40B4-BE49-F238E27FC236}">
                  <a16:creationId xmlns:a16="http://schemas.microsoft.com/office/drawing/2014/main" id="{1AB6737C-20AA-4587-B187-10F6AB5B5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6" y="4048125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8 h 239"/>
                <a:gd name="T4" fmla="*/ 193 w 193"/>
                <a:gd name="T5" fmla="*/ 82 h 239"/>
                <a:gd name="T6" fmla="*/ 156 w 193"/>
                <a:gd name="T7" fmla="*/ 82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69 h 239"/>
                <a:gd name="T14" fmla="*/ 40 w 193"/>
                <a:gd name="T15" fmla="*/ 126 h 239"/>
                <a:gd name="T16" fmla="*/ 54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6 h 239"/>
                <a:gd name="T32" fmla="*/ 0 w 193"/>
                <a:gd name="T33" fmla="*/ 125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7" y="0"/>
                    <a:pt x="148" y="6"/>
                    <a:pt x="164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8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6"/>
                    <a:pt x="50" y="69"/>
                  </a:cubicBezTo>
                  <a:cubicBezTo>
                    <a:pt x="43" y="85"/>
                    <a:pt x="40" y="103"/>
                    <a:pt x="40" y="126"/>
                  </a:cubicBezTo>
                  <a:cubicBezTo>
                    <a:pt x="40" y="148"/>
                    <a:pt x="45" y="167"/>
                    <a:pt x="54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5" y="206"/>
                    <a:pt x="128" y="201"/>
                    <a:pt x="137" y="192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9" y="55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2" name="Freeform 219">
              <a:extLst>
                <a:ext uri="{FF2B5EF4-FFF2-40B4-BE49-F238E27FC236}">
                  <a16:creationId xmlns:a16="http://schemas.microsoft.com/office/drawing/2014/main" id="{F3EFB46F-4D2A-4FA3-84C9-19FFD8EAD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8288" y="4049713"/>
              <a:ext cx="41275" cy="46038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6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1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3"/>
                    <a:pt x="129" y="33"/>
                    <a:pt x="104" y="33"/>
                  </a:cubicBezTo>
                  <a:cubicBezTo>
                    <a:pt x="87" y="33"/>
                    <a:pt x="72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3" name="Freeform 220">
              <a:extLst>
                <a:ext uri="{FF2B5EF4-FFF2-40B4-BE49-F238E27FC236}">
                  <a16:creationId xmlns:a16="http://schemas.microsoft.com/office/drawing/2014/main" id="{BE97714D-818E-4806-9F6B-79FF89CFA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4032250"/>
              <a:ext cx="55563" cy="63500"/>
            </a:xfrm>
            <a:custGeom>
              <a:avLst/>
              <a:gdLst>
                <a:gd name="T0" fmla="*/ 144 w 274"/>
                <a:gd name="T1" fmla="*/ 0 h 326"/>
                <a:gd name="T2" fmla="*/ 235 w 274"/>
                <a:gd name="T3" fmla="*/ 31 h 326"/>
                <a:gd name="T4" fmla="*/ 271 w 274"/>
                <a:gd name="T5" fmla="*/ 102 h 326"/>
                <a:gd name="T6" fmla="*/ 230 w 274"/>
                <a:gd name="T7" fmla="*/ 102 h 326"/>
                <a:gd name="T8" fmla="*/ 203 w 274"/>
                <a:gd name="T9" fmla="*/ 54 h 326"/>
                <a:gd name="T10" fmla="*/ 144 w 274"/>
                <a:gd name="T11" fmla="*/ 37 h 326"/>
                <a:gd name="T12" fmla="*/ 71 w 274"/>
                <a:gd name="T13" fmla="*/ 69 h 326"/>
                <a:gd name="T14" fmla="*/ 42 w 274"/>
                <a:gd name="T15" fmla="*/ 167 h 326"/>
                <a:gd name="T16" fmla="*/ 68 w 274"/>
                <a:gd name="T17" fmla="*/ 255 h 326"/>
                <a:gd name="T18" fmla="*/ 144 w 274"/>
                <a:gd name="T19" fmla="*/ 289 h 326"/>
                <a:gd name="T20" fmla="*/ 214 w 274"/>
                <a:gd name="T21" fmla="*/ 254 h 326"/>
                <a:gd name="T22" fmla="*/ 233 w 274"/>
                <a:gd name="T23" fmla="*/ 204 h 326"/>
                <a:gd name="T24" fmla="*/ 274 w 274"/>
                <a:gd name="T25" fmla="*/ 204 h 326"/>
                <a:gd name="T26" fmla="*/ 238 w 274"/>
                <a:gd name="T27" fmla="*/ 286 h 326"/>
                <a:gd name="T28" fmla="*/ 138 w 274"/>
                <a:gd name="T29" fmla="*/ 326 h 326"/>
                <a:gd name="T30" fmla="*/ 48 w 274"/>
                <a:gd name="T31" fmla="*/ 293 h 326"/>
                <a:gd name="T32" fmla="*/ 0 w 274"/>
                <a:gd name="T33" fmla="*/ 160 h 326"/>
                <a:gd name="T34" fmla="*/ 36 w 274"/>
                <a:gd name="T35" fmla="*/ 48 h 326"/>
                <a:gd name="T36" fmla="*/ 144 w 274"/>
                <a:gd name="T3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326">
                  <a:moveTo>
                    <a:pt x="144" y="0"/>
                  </a:moveTo>
                  <a:cubicBezTo>
                    <a:pt x="183" y="0"/>
                    <a:pt x="213" y="11"/>
                    <a:pt x="235" y="31"/>
                  </a:cubicBezTo>
                  <a:cubicBezTo>
                    <a:pt x="257" y="52"/>
                    <a:pt x="269" y="75"/>
                    <a:pt x="271" y="102"/>
                  </a:cubicBezTo>
                  <a:lnTo>
                    <a:pt x="230" y="102"/>
                  </a:lnTo>
                  <a:cubicBezTo>
                    <a:pt x="226" y="82"/>
                    <a:pt x="217" y="66"/>
                    <a:pt x="203" y="54"/>
                  </a:cubicBezTo>
                  <a:cubicBezTo>
                    <a:pt x="189" y="43"/>
                    <a:pt x="169" y="37"/>
                    <a:pt x="144" y="37"/>
                  </a:cubicBezTo>
                  <a:cubicBezTo>
                    <a:pt x="114" y="37"/>
                    <a:pt x="89" y="47"/>
                    <a:pt x="71" y="69"/>
                  </a:cubicBezTo>
                  <a:cubicBezTo>
                    <a:pt x="52" y="90"/>
                    <a:pt x="42" y="123"/>
                    <a:pt x="42" y="167"/>
                  </a:cubicBezTo>
                  <a:cubicBezTo>
                    <a:pt x="42" y="203"/>
                    <a:pt x="51" y="233"/>
                    <a:pt x="68" y="255"/>
                  </a:cubicBezTo>
                  <a:cubicBezTo>
                    <a:pt x="85" y="278"/>
                    <a:pt x="110" y="289"/>
                    <a:pt x="144" y="289"/>
                  </a:cubicBezTo>
                  <a:cubicBezTo>
                    <a:pt x="174" y="289"/>
                    <a:pt x="198" y="277"/>
                    <a:pt x="214" y="254"/>
                  </a:cubicBezTo>
                  <a:cubicBezTo>
                    <a:pt x="223" y="241"/>
                    <a:pt x="229" y="225"/>
                    <a:pt x="233" y="204"/>
                  </a:cubicBezTo>
                  <a:lnTo>
                    <a:pt x="274" y="204"/>
                  </a:lnTo>
                  <a:cubicBezTo>
                    <a:pt x="271" y="237"/>
                    <a:pt x="258" y="264"/>
                    <a:pt x="238" y="286"/>
                  </a:cubicBezTo>
                  <a:cubicBezTo>
                    <a:pt x="213" y="313"/>
                    <a:pt x="180" y="326"/>
                    <a:pt x="138" y="326"/>
                  </a:cubicBezTo>
                  <a:cubicBezTo>
                    <a:pt x="103" y="326"/>
                    <a:pt x="72" y="315"/>
                    <a:pt x="48" y="293"/>
                  </a:cubicBezTo>
                  <a:cubicBezTo>
                    <a:pt x="16" y="265"/>
                    <a:pt x="0" y="220"/>
                    <a:pt x="0" y="160"/>
                  </a:cubicBezTo>
                  <a:cubicBezTo>
                    <a:pt x="0" y="114"/>
                    <a:pt x="12" y="77"/>
                    <a:pt x="36" y="48"/>
                  </a:cubicBezTo>
                  <a:cubicBezTo>
                    <a:pt x="62" y="16"/>
                    <a:pt x="98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4" name="Freeform 221">
              <a:extLst>
                <a:ext uri="{FF2B5EF4-FFF2-40B4-BE49-F238E27FC236}">
                  <a16:creationId xmlns:a16="http://schemas.microsoft.com/office/drawing/2014/main" id="{5906F7FB-9BAB-4F92-B379-8207308B6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7826" y="4049713"/>
              <a:ext cx="42863" cy="46038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8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7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70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5" name="Rectangle 222">
              <a:extLst>
                <a:ext uri="{FF2B5EF4-FFF2-40B4-BE49-F238E27FC236}">
                  <a16:creationId xmlns:a16="http://schemas.microsoft.com/office/drawing/2014/main" id="{4C3A93DD-FEB8-4AE8-80D7-5A3457CEA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038" y="4033838"/>
              <a:ext cx="7938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6" name="Rectangle 223">
              <a:extLst>
                <a:ext uri="{FF2B5EF4-FFF2-40B4-BE49-F238E27FC236}">
                  <a16:creationId xmlns:a16="http://schemas.microsoft.com/office/drawing/2014/main" id="{82F25D6C-FBD8-41B4-A572-30200CFD8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4033838"/>
              <a:ext cx="7938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7" name="Freeform 224">
              <a:extLst>
                <a:ext uri="{FF2B5EF4-FFF2-40B4-BE49-F238E27FC236}">
                  <a16:creationId xmlns:a16="http://schemas.microsoft.com/office/drawing/2014/main" id="{E28D62A5-EC5D-41E0-B731-37C1D39351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6" y="4033838"/>
              <a:ext cx="50800" cy="60325"/>
            </a:xfrm>
            <a:custGeom>
              <a:avLst/>
              <a:gdLst>
                <a:gd name="T0" fmla="*/ 117 w 256"/>
                <a:gd name="T1" fmla="*/ 273 h 309"/>
                <a:gd name="T2" fmla="*/ 152 w 256"/>
                <a:gd name="T3" fmla="*/ 269 h 309"/>
                <a:gd name="T4" fmla="*/ 192 w 256"/>
                <a:gd name="T5" fmla="*/ 237 h 309"/>
                <a:gd name="T6" fmla="*/ 210 w 256"/>
                <a:gd name="T7" fmla="*/ 189 h 309"/>
                <a:gd name="T8" fmla="*/ 213 w 256"/>
                <a:gd name="T9" fmla="*/ 157 h 309"/>
                <a:gd name="T10" fmla="*/ 190 w 256"/>
                <a:gd name="T11" fmla="*/ 67 h 309"/>
                <a:gd name="T12" fmla="*/ 117 w 256"/>
                <a:gd name="T13" fmla="*/ 36 h 309"/>
                <a:gd name="T14" fmla="*/ 42 w 256"/>
                <a:gd name="T15" fmla="*/ 36 h 309"/>
                <a:gd name="T16" fmla="*/ 42 w 256"/>
                <a:gd name="T17" fmla="*/ 273 h 309"/>
                <a:gd name="T18" fmla="*/ 117 w 256"/>
                <a:gd name="T19" fmla="*/ 273 h 309"/>
                <a:gd name="T20" fmla="*/ 0 w 256"/>
                <a:gd name="T21" fmla="*/ 0 h 309"/>
                <a:gd name="T22" fmla="*/ 126 w 256"/>
                <a:gd name="T23" fmla="*/ 0 h 309"/>
                <a:gd name="T24" fmla="*/ 225 w 256"/>
                <a:gd name="T25" fmla="*/ 45 h 309"/>
                <a:gd name="T26" fmla="*/ 256 w 256"/>
                <a:gd name="T27" fmla="*/ 150 h 309"/>
                <a:gd name="T28" fmla="*/ 237 w 256"/>
                <a:gd name="T29" fmla="*/ 239 h 309"/>
                <a:gd name="T30" fmla="*/ 125 w 256"/>
                <a:gd name="T31" fmla="*/ 309 h 309"/>
                <a:gd name="T32" fmla="*/ 0 w 256"/>
                <a:gd name="T33" fmla="*/ 309 h 309"/>
                <a:gd name="T34" fmla="*/ 0 w 256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09">
                  <a:moveTo>
                    <a:pt x="117" y="273"/>
                  </a:moveTo>
                  <a:cubicBezTo>
                    <a:pt x="131" y="273"/>
                    <a:pt x="143" y="272"/>
                    <a:pt x="152" y="269"/>
                  </a:cubicBezTo>
                  <a:cubicBezTo>
                    <a:pt x="168" y="263"/>
                    <a:pt x="182" y="253"/>
                    <a:pt x="192" y="237"/>
                  </a:cubicBezTo>
                  <a:cubicBezTo>
                    <a:pt x="200" y="225"/>
                    <a:pt x="206" y="209"/>
                    <a:pt x="210" y="189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8"/>
                    <a:pt x="206" y="89"/>
                    <a:pt x="190" y="67"/>
                  </a:cubicBezTo>
                  <a:cubicBezTo>
                    <a:pt x="175" y="46"/>
                    <a:pt x="151" y="36"/>
                    <a:pt x="117" y="36"/>
                  </a:cubicBezTo>
                  <a:lnTo>
                    <a:pt x="42" y="36"/>
                  </a:lnTo>
                  <a:lnTo>
                    <a:pt x="42" y="273"/>
                  </a:lnTo>
                  <a:lnTo>
                    <a:pt x="117" y="273"/>
                  </a:lnTo>
                  <a:close/>
                  <a:moveTo>
                    <a:pt x="0" y="0"/>
                  </a:moveTo>
                  <a:lnTo>
                    <a:pt x="126" y="0"/>
                  </a:lnTo>
                  <a:cubicBezTo>
                    <a:pt x="168" y="0"/>
                    <a:pt x="201" y="15"/>
                    <a:pt x="225" y="45"/>
                  </a:cubicBezTo>
                  <a:cubicBezTo>
                    <a:pt x="245" y="72"/>
                    <a:pt x="256" y="107"/>
                    <a:pt x="256" y="150"/>
                  </a:cubicBezTo>
                  <a:cubicBezTo>
                    <a:pt x="256" y="182"/>
                    <a:pt x="250" y="212"/>
                    <a:pt x="237" y="239"/>
                  </a:cubicBezTo>
                  <a:cubicBezTo>
                    <a:pt x="216" y="286"/>
                    <a:pt x="178" y="309"/>
                    <a:pt x="125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8" name="Freeform 225">
              <a:extLst>
                <a:ext uri="{FF2B5EF4-FFF2-40B4-BE49-F238E27FC236}">
                  <a16:creationId xmlns:a16="http://schemas.microsoft.com/office/drawing/2014/main" id="{F62C10E9-C085-4B35-BB4B-61A5C7B5B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3" y="4049713"/>
              <a:ext cx="42863" cy="46038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8 w 214"/>
                <a:gd name="T45" fmla="*/ 62 h 239"/>
                <a:gd name="T46" fmla="*/ 188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7 w 214"/>
                <a:gd name="T61" fmla="*/ 236 h 239"/>
                <a:gd name="T62" fmla="*/ 159 w 214"/>
                <a:gd name="T63" fmla="*/ 222 h 239"/>
                <a:gd name="T64" fmla="*/ 152 w 214"/>
                <a:gd name="T65" fmla="*/ 201 h 239"/>
                <a:gd name="T66" fmla="*/ 119 w 214"/>
                <a:gd name="T67" fmla="*/ 227 h 239"/>
                <a:gd name="T68" fmla="*/ 71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1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9" name="Freeform 226">
              <a:extLst>
                <a:ext uri="{FF2B5EF4-FFF2-40B4-BE49-F238E27FC236}">
                  <a16:creationId xmlns:a16="http://schemas.microsoft.com/office/drawing/2014/main" id="{4C314FAE-66AA-4AEF-B87B-6C1D4A791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913" y="4037013"/>
              <a:ext cx="20638" cy="58738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2 h 292"/>
                <a:gd name="T6" fmla="*/ 104 w 104"/>
                <a:gd name="T7" fmla="*/ 62 h 292"/>
                <a:gd name="T8" fmla="*/ 104 w 104"/>
                <a:gd name="T9" fmla="*/ 93 h 292"/>
                <a:gd name="T10" fmla="*/ 68 w 104"/>
                <a:gd name="T11" fmla="*/ 93 h 292"/>
                <a:gd name="T12" fmla="*/ 68 w 104"/>
                <a:gd name="T13" fmla="*/ 241 h 292"/>
                <a:gd name="T14" fmla="*/ 76 w 104"/>
                <a:gd name="T15" fmla="*/ 256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8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3 h 292"/>
                <a:gd name="T34" fmla="*/ 0 w 104"/>
                <a:gd name="T35" fmla="*/ 93 h 292"/>
                <a:gd name="T36" fmla="*/ 0 w 104"/>
                <a:gd name="T37" fmla="*/ 62 h 292"/>
                <a:gd name="T38" fmla="*/ 30 w 104"/>
                <a:gd name="T39" fmla="*/ 62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2"/>
                  </a:lnTo>
                  <a:lnTo>
                    <a:pt x="104" y="62"/>
                  </a:lnTo>
                  <a:lnTo>
                    <a:pt x="104" y="93"/>
                  </a:lnTo>
                  <a:lnTo>
                    <a:pt x="68" y="93"/>
                  </a:lnTo>
                  <a:lnTo>
                    <a:pt x="68" y="241"/>
                  </a:lnTo>
                  <a:cubicBezTo>
                    <a:pt x="68" y="248"/>
                    <a:pt x="71" y="254"/>
                    <a:pt x="76" y="256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4" y="258"/>
                  </a:cubicBezTo>
                  <a:lnTo>
                    <a:pt x="104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0" name="Freeform 227">
              <a:extLst>
                <a:ext uri="{FF2B5EF4-FFF2-40B4-BE49-F238E27FC236}">
                  <a16:creationId xmlns:a16="http://schemas.microsoft.com/office/drawing/2014/main" id="{392EB3D2-7AFD-47EB-9577-97AC83083F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6901" y="4049713"/>
              <a:ext cx="41275" cy="46038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1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9 w 214"/>
                <a:gd name="T17" fmla="*/ 131 h 239"/>
                <a:gd name="T18" fmla="*/ 58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7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7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70" y="206"/>
                    <a:pt x="81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9" y="127"/>
                    <a:pt x="111" y="128"/>
                  </a:cubicBezTo>
                  <a:lnTo>
                    <a:pt x="89" y="131"/>
                  </a:lnTo>
                  <a:cubicBezTo>
                    <a:pt x="75" y="133"/>
                    <a:pt x="65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1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7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5"/>
                    <a:pt x="77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90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4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1" name="Freeform 228">
              <a:extLst>
                <a:ext uri="{FF2B5EF4-FFF2-40B4-BE49-F238E27FC236}">
                  <a16:creationId xmlns:a16="http://schemas.microsoft.com/office/drawing/2014/main" id="{C497A42B-D4EE-4511-B250-452E0EA20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4032250"/>
              <a:ext cx="49213" cy="65088"/>
            </a:xfrm>
            <a:custGeom>
              <a:avLst/>
              <a:gdLst>
                <a:gd name="T0" fmla="*/ 40 w 248"/>
                <a:gd name="T1" fmla="*/ 217 h 326"/>
                <a:gd name="T2" fmla="*/ 53 w 248"/>
                <a:gd name="T3" fmla="*/ 260 h 326"/>
                <a:gd name="T4" fmla="*/ 126 w 248"/>
                <a:gd name="T5" fmla="*/ 291 h 326"/>
                <a:gd name="T6" fmla="*/ 169 w 248"/>
                <a:gd name="T7" fmla="*/ 284 h 326"/>
                <a:gd name="T8" fmla="*/ 207 w 248"/>
                <a:gd name="T9" fmla="*/ 237 h 326"/>
                <a:gd name="T10" fmla="*/ 191 w 248"/>
                <a:gd name="T11" fmla="*/ 201 h 326"/>
                <a:gd name="T12" fmla="*/ 141 w 248"/>
                <a:gd name="T13" fmla="*/ 183 h 326"/>
                <a:gd name="T14" fmla="*/ 99 w 248"/>
                <a:gd name="T15" fmla="*/ 173 h 326"/>
                <a:gd name="T16" fmla="*/ 41 w 248"/>
                <a:gd name="T17" fmla="*/ 153 h 326"/>
                <a:gd name="T18" fmla="*/ 11 w 248"/>
                <a:gd name="T19" fmla="*/ 95 h 326"/>
                <a:gd name="T20" fmla="*/ 40 w 248"/>
                <a:gd name="T21" fmla="*/ 27 h 326"/>
                <a:gd name="T22" fmla="*/ 122 w 248"/>
                <a:gd name="T23" fmla="*/ 0 h 326"/>
                <a:gd name="T24" fmla="*/ 204 w 248"/>
                <a:gd name="T25" fmla="*/ 23 h 326"/>
                <a:gd name="T26" fmla="*/ 238 w 248"/>
                <a:gd name="T27" fmla="*/ 98 h 326"/>
                <a:gd name="T28" fmla="*/ 199 w 248"/>
                <a:gd name="T29" fmla="*/ 98 h 326"/>
                <a:gd name="T30" fmla="*/ 186 w 248"/>
                <a:gd name="T31" fmla="*/ 60 h 326"/>
                <a:gd name="T32" fmla="*/ 121 w 248"/>
                <a:gd name="T33" fmla="*/ 36 h 326"/>
                <a:gd name="T34" fmla="*/ 67 w 248"/>
                <a:gd name="T35" fmla="*/ 52 h 326"/>
                <a:gd name="T36" fmla="*/ 51 w 248"/>
                <a:gd name="T37" fmla="*/ 88 h 326"/>
                <a:gd name="T38" fmla="*/ 70 w 248"/>
                <a:gd name="T39" fmla="*/ 121 h 326"/>
                <a:gd name="T40" fmla="*/ 126 w 248"/>
                <a:gd name="T41" fmla="*/ 138 h 326"/>
                <a:gd name="T42" fmla="*/ 170 w 248"/>
                <a:gd name="T43" fmla="*/ 148 h 326"/>
                <a:gd name="T44" fmla="*/ 218 w 248"/>
                <a:gd name="T45" fmla="*/ 168 h 326"/>
                <a:gd name="T46" fmla="*/ 248 w 248"/>
                <a:gd name="T47" fmla="*/ 230 h 326"/>
                <a:gd name="T48" fmla="*/ 210 w 248"/>
                <a:gd name="T49" fmla="*/ 304 h 326"/>
                <a:gd name="T50" fmla="*/ 123 w 248"/>
                <a:gd name="T51" fmla="*/ 326 h 326"/>
                <a:gd name="T52" fmla="*/ 33 w 248"/>
                <a:gd name="T53" fmla="*/ 297 h 326"/>
                <a:gd name="T54" fmla="*/ 1 w 248"/>
                <a:gd name="T55" fmla="*/ 217 h 326"/>
                <a:gd name="T56" fmla="*/ 40 w 248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26">
                  <a:moveTo>
                    <a:pt x="40" y="217"/>
                  </a:moveTo>
                  <a:cubicBezTo>
                    <a:pt x="41" y="235"/>
                    <a:pt x="45" y="249"/>
                    <a:pt x="53" y="260"/>
                  </a:cubicBezTo>
                  <a:cubicBezTo>
                    <a:pt x="67" y="280"/>
                    <a:pt x="91" y="291"/>
                    <a:pt x="126" y="291"/>
                  </a:cubicBezTo>
                  <a:cubicBezTo>
                    <a:pt x="142" y="291"/>
                    <a:pt x="156" y="289"/>
                    <a:pt x="169" y="284"/>
                  </a:cubicBezTo>
                  <a:cubicBezTo>
                    <a:pt x="194" y="275"/>
                    <a:pt x="207" y="260"/>
                    <a:pt x="207" y="237"/>
                  </a:cubicBezTo>
                  <a:cubicBezTo>
                    <a:pt x="207" y="220"/>
                    <a:pt x="201" y="208"/>
                    <a:pt x="191" y="201"/>
                  </a:cubicBezTo>
                  <a:cubicBezTo>
                    <a:pt x="180" y="194"/>
                    <a:pt x="163" y="188"/>
                    <a:pt x="141" y="183"/>
                  </a:cubicBezTo>
                  <a:lnTo>
                    <a:pt x="99" y="173"/>
                  </a:lnTo>
                  <a:cubicBezTo>
                    <a:pt x="71" y="167"/>
                    <a:pt x="52" y="160"/>
                    <a:pt x="41" y="153"/>
                  </a:cubicBezTo>
                  <a:cubicBezTo>
                    <a:pt x="21" y="140"/>
                    <a:pt x="11" y="121"/>
                    <a:pt x="11" y="95"/>
                  </a:cubicBezTo>
                  <a:cubicBezTo>
                    <a:pt x="11" y="67"/>
                    <a:pt x="21" y="45"/>
                    <a:pt x="40" y="27"/>
                  </a:cubicBezTo>
                  <a:cubicBezTo>
                    <a:pt x="59" y="9"/>
                    <a:pt x="87" y="0"/>
                    <a:pt x="122" y="0"/>
                  </a:cubicBezTo>
                  <a:cubicBezTo>
                    <a:pt x="154" y="0"/>
                    <a:pt x="182" y="8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7" y="82"/>
                    <a:pt x="193" y="69"/>
                    <a:pt x="186" y="60"/>
                  </a:cubicBezTo>
                  <a:cubicBezTo>
                    <a:pt x="173" y="44"/>
                    <a:pt x="151" y="36"/>
                    <a:pt x="121" y="36"/>
                  </a:cubicBezTo>
                  <a:cubicBezTo>
                    <a:pt x="96" y="36"/>
                    <a:pt x="78" y="41"/>
                    <a:pt x="67" y="52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70" y="121"/>
                  </a:cubicBezTo>
                  <a:cubicBezTo>
                    <a:pt x="78" y="126"/>
                    <a:pt x="97" y="131"/>
                    <a:pt x="126" y="138"/>
                  </a:cubicBezTo>
                  <a:lnTo>
                    <a:pt x="170" y="148"/>
                  </a:lnTo>
                  <a:cubicBezTo>
                    <a:pt x="190" y="153"/>
                    <a:pt x="207" y="159"/>
                    <a:pt x="218" y="168"/>
                  </a:cubicBezTo>
                  <a:cubicBezTo>
                    <a:pt x="238" y="182"/>
                    <a:pt x="248" y="203"/>
                    <a:pt x="248" y="230"/>
                  </a:cubicBezTo>
                  <a:cubicBezTo>
                    <a:pt x="248" y="265"/>
                    <a:pt x="235" y="289"/>
                    <a:pt x="210" y="304"/>
                  </a:cubicBezTo>
                  <a:cubicBezTo>
                    <a:pt x="185" y="319"/>
                    <a:pt x="156" y="326"/>
                    <a:pt x="123" y="326"/>
                  </a:cubicBezTo>
                  <a:cubicBezTo>
                    <a:pt x="85" y="326"/>
                    <a:pt x="55" y="316"/>
                    <a:pt x="33" y="297"/>
                  </a:cubicBezTo>
                  <a:cubicBezTo>
                    <a:pt x="11" y="277"/>
                    <a:pt x="0" y="251"/>
                    <a:pt x="1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2" name="Freeform 229">
              <a:extLst>
                <a:ext uri="{FF2B5EF4-FFF2-40B4-BE49-F238E27FC236}">
                  <a16:creationId xmlns:a16="http://schemas.microsoft.com/office/drawing/2014/main" id="{1C73FD26-0965-4E58-AE9D-A0BAAEEEE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0088" y="4049713"/>
              <a:ext cx="41275" cy="46038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4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9" y="4"/>
                    <a:pt x="154" y="12"/>
                  </a:cubicBezTo>
                  <a:cubicBezTo>
                    <a:pt x="169" y="19"/>
                    <a:pt x="180" y="29"/>
                    <a:pt x="188" y="41"/>
                  </a:cubicBezTo>
                  <a:cubicBezTo>
                    <a:pt x="196" y="52"/>
                    <a:pt x="201" y="66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2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4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50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7" y="61"/>
                  </a:cubicBezTo>
                  <a:cubicBezTo>
                    <a:pt x="146" y="43"/>
                    <a:pt x="129" y="33"/>
                    <a:pt x="105" y="33"/>
                  </a:cubicBezTo>
                  <a:cubicBezTo>
                    <a:pt x="87" y="33"/>
                    <a:pt x="73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3" name="Freeform 230">
              <a:extLst>
                <a:ext uri="{FF2B5EF4-FFF2-40B4-BE49-F238E27FC236}">
                  <a16:creationId xmlns:a16="http://schemas.microsoft.com/office/drawing/2014/main" id="{928559F6-172D-430C-9965-5B75D5E83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6" y="40370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4" name="Freeform 231">
              <a:extLst>
                <a:ext uri="{FF2B5EF4-FFF2-40B4-BE49-F238E27FC236}">
                  <a16:creationId xmlns:a16="http://schemas.microsoft.com/office/drawing/2014/main" id="{9534E025-6DB1-4953-AFFF-803831A2E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4086225"/>
              <a:ext cx="7938" cy="20638"/>
            </a:xfrm>
            <a:custGeom>
              <a:avLst/>
              <a:gdLst>
                <a:gd name="T0" fmla="*/ 0 w 45"/>
                <a:gd name="T1" fmla="*/ 90 h 110"/>
                <a:gd name="T2" fmla="*/ 21 w 45"/>
                <a:gd name="T3" fmla="*/ 70 h 110"/>
                <a:gd name="T4" fmla="*/ 24 w 45"/>
                <a:gd name="T5" fmla="*/ 51 h 110"/>
                <a:gd name="T6" fmla="*/ 24 w 45"/>
                <a:gd name="T7" fmla="*/ 49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3 h 110"/>
                <a:gd name="T18" fmla="*/ 35 w 45"/>
                <a:gd name="T19" fmla="*/ 87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10" y="88"/>
                    <a:pt x="17" y="82"/>
                    <a:pt x="21" y="70"/>
                  </a:cubicBezTo>
                  <a:cubicBezTo>
                    <a:pt x="23" y="63"/>
                    <a:pt x="24" y="57"/>
                    <a:pt x="24" y="51"/>
                  </a:cubicBezTo>
                  <a:cubicBezTo>
                    <a:pt x="24" y="50"/>
                    <a:pt x="24" y="50"/>
                    <a:pt x="24" y="49"/>
                  </a:cubicBezTo>
                  <a:cubicBezTo>
                    <a:pt x="24" y="48"/>
                    <a:pt x="24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3"/>
                  </a:lnTo>
                  <a:cubicBezTo>
                    <a:pt x="45" y="59"/>
                    <a:pt x="42" y="74"/>
                    <a:pt x="35" y="87"/>
                  </a:cubicBezTo>
                  <a:cubicBezTo>
                    <a:pt x="29" y="99"/>
                    <a:pt x="17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5" name="Rectangle 232">
              <a:extLst>
                <a:ext uri="{FF2B5EF4-FFF2-40B4-BE49-F238E27FC236}">
                  <a16:creationId xmlns:a16="http://schemas.microsoft.com/office/drawing/2014/main" id="{F1B18FE9-80C1-4802-8373-43A6BF55F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6" y="4033838"/>
              <a:ext cx="6350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6" name="Freeform 233">
              <a:extLst>
                <a:ext uri="{FF2B5EF4-FFF2-40B4-BE49-F238E27FC236}">
                  <a16:creationId xmlns:a16="http://schemas.microsoft.com/office/drawing/2014/main" id="{1EF6559C-4A3C-4F5C-AA8B-B9A6E4629A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8201" y="4048125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7" name="Freeform 234">
              <a:extLst>
                <a:ext uri="{FF2B5EF4-FFF2-40B4-BE49-F238E27FC236}">
                  <a16:creationId xmlns:a16="http://schemas.microsoft.com/office/drawing/2014/main" id="{FCC9BFFB-6291-48CA-AA15-EEC40B430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826" y="4048125"/>
              <a:ext cx="41275" cy="47625"/>
            </a:xfrm>
            <a:custGeom>
              <a:avLst/>
              <a:gdLst>
                <a:gd name="T0" fmla="*/ 104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4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4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4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8" name="Freeform 235">
              <a:extLst>
                <a:ext uri="{FF2B5EF4-FFF2-40B4-BE49-F238E27FC236}">
                  <a16:creationId xmlns:a16="http://schemas.microsoft.com/office/drawing/2014/main" id="{9CD1FF48-2CEE-4BC1-8876-76CF67156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5038" y="4049713"/>
              <a:ext cx="39688" cy="63500"/>
            </a:xfrm>
            <a:custGeom>
              <a:avLst/>
              <a:gdLst>
                <a:gd name="T0" fmla="*/ 98 w 198"/>
                <a:gd name="T1" fmla="*/ 206 h 321"/>
                <a:gd name="T2" fmla="*/ 142 w 198"/>
                <a:gd name="T3" fmla="*/ 183 h 321"/>
                <a:gd name="T4" fmla="*/ 160 w 198"/>
                <a:gd name="T5" fmla="*/ 117 h 321"/>
                <a:gd name="T6" fmla="*/ 152 w 198"/>
                <a:gd name="T7" fmla="*/ 71 h 321"/>
                <a:gd name="T8" fmla="*/ 98 w 198"/>
                <a:gd name="T9" fmla="*/ 33 h 321"/>
                <a:gd name="T10" fmla="*/ 44 w 198"/>
                <a:gd name="T11" fmla="*/ 73 h 321"/>
                <a:gd name="T12" fmla="*/ 36 w 198"/>
                <a:gd name="T13" fmla="*/ 126 h 321"/>
                <a:gd name="T14" fmla="*/ 44 w 198"/>
                <a:gd name="T15" fmla="*/ 171 h 321"/>
                <a:gd name="T16" fmla="*/ 98 w 198"/>
                <a:gd name="T17" fmla="*/ 206 h 321"/>
                <a:gd name="T18" fmla="*/ 0 w 198"/>
                <a:gd name="T19" fmla="*/ 7 h 321"/>
                <a:gd name="T20" fmla="*/ 37 w 198"/>
                <a:gd name="T21" fmla="*/ 7 h 321"/>
                <a:gd name="T22" fmla="*/ 37 w 198"/>
                <a:gd name="T23" fmla="*/ 36 h 321"/>
                <a:gd name="T24" fmla="*/ 62 w 198"/>
                <a:gd name="T25" fmla="*/ 13 h 321"/>
                <a:gd name="T26" fmla="*/ 107 w 198"/>
                <a:gd name="T27" fmla="*/ 0 h 321"/>
                <a:gd name="T28" fmla="*/ 172 w 198"/>
                <a:gd name="T29" fmla="*/ 29 h 321"/>
                <a:gd name="T30" fmla="*/ 198 w 198"/>
                <a:gd name="T31" fmla="*/ 113 h 321"/>
                <a:gd name="T32" fmla="*/ 160 w 198"/>
                <a:gd name="T33" fmla="*/ 219 h 321"/>
                <a:gd name="T34" fmla="*/ 103 w 198"/>
                <a:gd name="T35" fmla="*/ 239 h 321"/>
                <a:gd name="T36" fmla="*/ 60 w 198"/>
                <a:gd name="T37" fmla="*/ 227 h 321"/>
                <a:gd name="T38" fmla="*/ 38 w 198"/>
                <a:gd name="T39" fmla="*/ 206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6"/>
                  </a:moveTo>
                  <a:cubicBezTo>
                    <a:pt x="116" y="206"/>
                    <a:pt x="130" y="198"/>
                    <a:pt x="142" y="183"/>
                  </a:cubicBezTo>
                  <a:cubicBezTo>
                    <a:pt x="154" y="169"/>
                    <a:pt x="160" y="146"/>
                    <a:pt x="160" y="117"/>
                  </a:cubicBezTo>
                  <a:cubicBezTo>
                    <a:pt x="160" y="99"/>
                    <a:pt x="157" y="84"/>
                    <a:pt x="152" y="71"/>
                  </a:cubicBezTo>
                  <a:cubicBezTo>
                    <a:pt x="142" y="46"/>
                    <a:pt x="124" y="33"/>
                    <a:pt x="98" y="33"/>
                  </a:cubicBezTo>
                  <a:cubicBezTo>
                    <a:pt x="72" y="33"/>
                    <a:pt x="54" y="46"/>
                    <a:pt x="44" y="73"/>
                  </a:cubicBezTo>
                  <a:cubicBezTo>
                    <a:pt x="39" y="87"/>
                    <a:pt x="36" y="104"/>
                    <a:pt x="36" y="126"/>
                  </a:cubicBezTo>
                  <a:cubicBezTo>
                    <a:pt x="36" y="144"/>
                    <a:pt x="39" y="158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6"/>
                  </a:lnTo>
                  <a:cubicBezTo>
                    <a:pt x="44" y="26"/>
                    <a:pt x="52" y="18"/>
                    <a:pt x="62" y="13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10"/>
                    <a:pt x="172" y="29"/>
                  </a:cubicBezTo>
                  <a:cubicBezTo>
                    <a:pt x="189" y="49"/>
                    <a:pt x="198" y="77"/>
                    <a:pt x="198" y="113"/>
                  </a:cubicBezTo>
                  <a:cubicBezTo>
                    <a:pt x="198" y="162"/>
                    <a:pt x="186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6" y="239"/>
                    <a:pt x="72" y="235"/>
                    <a:pt x="60" y="227"/>
                  </a:cubicBezTo>
                  <a:cubicBezTo>
                    <a:pt x="54" y="223"/>
                    <a:pt x="46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9" name="Freeform 236">
              <a:extLst>
                <a:ext uri="{FF2B5EF4-FFF2-40B4-BE49-F238E27FC236}">
                  <a16:creationId xmlns:a16="http://schemas.microsoft.com/office/drawing/2014/main" id="{AE32F4ED-DEA7-4C61-B2FE-1CEE6BD14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4251" y="4033838"/>
              <a:ext cx="50800" cy="60325"/>
            </a:xfrm>
            <a:custGeom>
              <a:avLst/>
              <a:gdLst>
                <a:gd name="T0" fmla="*/ 116 w 255"/>
                <a:gd name="T1" fmla="*/ 273 h 309"/>
                <a:gd name="T2" fmla="*/ 151 w 255"/>
                <a:gd name="T3" fmla="*/ 269 h 309"/>
                <a:gd name="T4" fmla="*/ 191 w 255"/>
                <a:gd name="T5" fmla="*/ 237 h 309"/>
                <a:gd name="T6" fmla="*/ 209 w 255"/>
                <a:gd name="T7" fmla="*/ 189 h 309"/>
                <a:gd name="T8" fmla="*/ 212 w 255"/>
                <a:gd name="T9" fmla="*/ 157 h 309"/>
                <a:gd name="T10" fmla="*/ 190 w 255"/>
                <a:gd name="T11" fmla="*/ 67 h 309"/>
                <a:gd name="T12" fmla="*/ 116 w 255"/>
                <a:gd name="T13" fmla="*/ 36 h 309"/>
                <a:gd name="T14" fmla="*/ 42 w 255"/>
                <a:gd name="T15" fmla="*/ 36 h 309"/>
                <a:gd name="T16" fmla="*/ 42 w 255"/>
                <a:gd name="T17" fmla="*/ 273 h 309"/>
                <a:gd name="T18" fmla="*/ 116 w 255"/>
                <a:gd name="T19" fmla="*/ 273 h 309"/>
                <a:gd name="T20" fmla="*/ 0 w 255"/>
                <a:gd name="T21" fmla="*/ 0 h 309"/>
                <a:gd name="T22" fmla="*/ 125 w 255"/>
                <a:gd name="T23" fmla="*/ 0 h 309"/>
                <a:gd name="T24" fmla="*/ 224 w 255"/>
                <a:gd name="T25" fmla="*/ 45 h 309"/>
                <a:gd name="T26" fmla="*/ 255 w 255"/>
                <a:gd name="T27" fmla="*/ 150 h 309"/>
                <a:gd name="T28" fmla="*/ 237 w 255"/>
                <a:gd name="T29" fmla="*/ 239 h 309"/>
                <a:gd name="T30" fmla="*/ 124 w 255"/>
                <a:gd name="T31" fmla="*/ 309 h 309"/>
                <a:gd name="T32" fmla="*/ 0 w 255"/>
                <a:gd name="T33" fmla="*/ 309 h 309"/>
                <a:gd name="T34" fmla="*/ 0 w 255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09">
                  <a:moveTo>
                    <a:pt x="116" y="273"/>
                  </a:moveTo>
                  <a:cubicBezTo>
                    <a:pt x="131" y="273"/>
                    <a:pt x="142" y="272"/>
                    <a:pt x="151" y="269"/>
                  </a:cubicBezTo>
                  <a:cubicBezTo>
                    <a:pt x="168" y="263"/>
                    <a:pt x="181" y="253"/>
                    <a:pt x="191" y="237"/>
                  </a:cubicBezTo>
                  <a:cubicBezTo>
                    <a:pt x="200" y="225"/>
                    <a:pt x="206" y="209"/>
                    <a:pt x="209" y="189"/>
                  </a:cubicBezTo>
                  <a:cubicBezTo>
                    <a:pt x="211" y="178"/>
                    <a:pt x="212" y="167"/>
                    <a:pt x="212" y="157"/>
                  </a:cubicBezTo>
                  <a:cubicBezTo>
                    <a:pt x="212" y="118"/>
                    <a:pt x="205" y="89"/>
                    <a:pt x="190" y="67"/>
                  </a:cubicBezTo>
                  <a:cubicBezTo>
                    <a:pt x="174" y="46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3"/>
                  </a:lnTo>
                  <a:lnTo>
                    <a:pt x="116" y="273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7" y="0"/>
                    <a:pt x="200" y="15"/>
                    <a:pt x="224" y="45"/>
                  </a:cubicBezTo>
                  <a:cubicBezTo>
                    <a:pt x="245" y="72"/>
                    <a:pt x="255" y="107"/>
                    <a:pt x="255" y="150"/>
                  </a:cubicBezTo>
                  <a:cubicBezTo>
                    <a:pt x="255" y="182"/>
                    <a:pt x="249" y="212"/>
                    <a:pt x="237" y="239"/>
                  </a:cubicBezTo>
                  <a:cubicBezTo>
                    <a:pt x="215" y="286"/>
                    <a:pt x="178" y="309"/>
                    <a:pt x="124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0" name="Freeform 237">
              <a:extLst>
                <a:ext uri="{FF2B5EF4-FFF2-40B4-BE49-F238E27FC236}">
                  <a16:creationId xmlns:a16="http://schemas.microsoft.com/office/drawing/2014/main" id="{BE76AD1B-9478-4310-A813-FFD9E96C5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2988" y="4049713"/>
              <a:ext cx="42863" cy="46038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1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9 w 214"/>
                <a:gd name="T17" fmla="*/ 131 h 239"/>
                <a:gd name="T18" fmla="*/ 58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7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7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70" y="206"/>
                    <a:pt x="81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9" y="127"/>
                    <a:pt x="111" y="128"/>
                  </a:cubicBezTo>
                  <a:lnTo>
                    <a:pt x="89" y="131"/>
                  </a:lnTo>
                  <a:cubicBezTo>
                    <a:pt x="75" y="133"/>
                    <a:pt x="65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1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7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5"/>
                    <a:pt x="77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90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4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1" name="Freeform 238">
              <a:extLst>
                <a:ext uri="{FF2B5EF4-FFF2-40B4-BE49-F238E27FC236}">
                  <a16:creationId xmlns:a16="http://schemas.microsoft.com/office/drawing/2014/main" id="{61C2049B-F7F1-4C73-8531-9E13A16C3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037013"/>
              <a:ext cx="22225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0 w 105"/>
                <a:gd name="T39" fmla="*/ 62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5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7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2" name="Freeform 239">
              <a:extLst>
                <a:ext uri="{FF2B5EF4-FFF2-40B4-BE49-F238E27FC236}">
                  <a16:creationId xmlns:a16="http://schemas.microsoft.com/office/drawing/2014/main" id="{32E31902-EACA-4A93-91CE-6A7C23261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4426" y="4049713"/>
              <a:ext cx="42863" cy="46038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39 w 213"/>
                <a:gd name="T21" fmla="*/ 171 h 239"/>
                <a:gd name="T22" fmla="*/ 131 w 213"/>
                <a:gd name="T23" fmla="*/ 94 h 239"/>
                <a:gd name="T24" fmla="*/ 149 w 213"/>
                <a:gd name="T25" fmla="*/ 83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1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3" name="Freeform 240">
              <a:extLst>
                <a:ext uri="{FF2B5EF4-FFF2-40B4-BE49-F238E27FC236}">
                  <a16:creationId xmlns:a16="http://schemas.microsoft.com/office/drawing/2014/main" id="{D09ADCCB-8B3A-49F8-B852-12F608251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4032250"/>
              <a:ext cx="49213" cy="65088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1 h 326"/>
                <a:gd name="T6" fmla="*/ 168 w 247"/>
                <a:gd name="T7" fmla="*/ 284 h 326"/>
                <a:gd name="T8" fmla="*/ 206 w 247"/>
                <a:gd name="T9" fmla="*/ 237 h 326"/>
                <a:gd name="T10" fmla="*/ 190 w 247"/>
                <a:gd name="T11" fmla="*/ 201 h 326"/>
                <a:gd name="T12" fmla="*/ 140 w 247"/>
                <a:gd name="T13" fmla="*/ 183 h 326"/>
                <a:gd name="T14" fmla="*/ 98 w 247"/>
                <a:gd name="T15" fmla="*/ 173 h 326"/>
                <a:gd name="T16" fmla="*/ 40 w 247"/>
                <a:gd name="T17" fmla="*/ 153 h 326"/>
                <a:gd name="T18" fmla="*/ 11 w 247"/>
                <a:gd name="T19" fmla="*/ 95 h 326"/>
                <a:gd name="T20" fmla="*/ 39 w 247"/>
                <a:gd name="T21" fmla="*/ 27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8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7 w 247"/>
                <a:gd name="T35" fmla="*/ 52 h 326"/>
                <a:gd name="T36" fmla="*/ 50 w 247"/>
                <a:gd name="T37" fmla="*/ 88 h 326"/>
                <a:gd name="T38" fmla="*/ 69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7 w 247"/>
                <a:gd name="T45" fmla="*/ 168 h 326"/>
                <a:gd name="T46" fmla="*/ 247 w 247"/>
                <a:gd name="T47" fmla="*/ 230 h 326"/>
                <a:gd name="T48" fmla="*/ 209 w 247"/>
                <a:gd name="T49" fmla="*/ 304 h 326"/>
                <a:gd name="T50" fmla="*/ 123 w 247"/>
                <a:gd name="T51" fmla="*/ 326 h 326"/>
                <a:gd name="T52" fmla="*/ 32 w 247"/>
                <a:gd name="T53" fmla="*/ 297 h 326"/>
                <a:gd name="T54" fmla="*/ 0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5"/>
                    <a:pt x="45" y="249"/>
                    <a:pt x="52" y="260"/>
                  </a:cubicBezTo>
                  <a:cubicBezTo>
                    <a:pt x="66" y="280"/>
                    <a:pt x="90" y="291"/>
                    <a:pt x="126" y="291"/>
                  </a:cubicBezTo>
                  <a:cubicBezTo>
                    <a:pt x="141" y="291"/>
                    <a:pt x="156" y="289"/>
                    <a:pt x="168" y="284"/>
                  </a:cubicBezTo>
                  <a:cubicBezTo>
                    <a:pt x="193" y="275"/>
                    <a:pt x="206" y="260"/>
                    <a:pt x="206" y="237"/>
                  </a:cubicBezTo>
                  <a:cubicBezTo>
                    <a:pt x="206" y="220"/>
                    <a:pt x="201" y="208"/>
                    <a:pt x="190" y="201"/>
                  </a:cubicBezTo>
                  <a:cubicBezTo>
                    <a:pt x="180" y="194"/>
                    <a:pt x="163" y="188"/>
                    <a:pt x="140" y="183"/>
                  </a:cubicBezTo>
                  <a:lnTo>
                    <a:pt x="98" y="173"/>
                  </a:lnTo>
                  <a:cubicBezTo>
                    <a:pt x="71" y="167"/>
                    <a:pt x="51" y="160"/>
                    <a:pt x="40" y="153"/>
                  </a:cubicBezTo>
                  <a:cubicBezTo>
                    <a:pt x="20" y="140"/>
                    <a:pt x="11" y="121"/>
                    <a:pt x="11" y="95"/>
                  </a:cubicBezTo>
                  <a:cubicBezTo>
                    <a:pt x="11" y="67"/>
                    <a:pt x="20" y="45"/>
                    <a:pt x="39" y="27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8"/>
                    <a:pt x="204" y="23"/>
                  </a:cubicBezTo>
                  <a:cubicBezTo>
                    <a:pt x="226" y="39"/>
                    <a:pt x="238" y="64"/>
                    <a:pt x="238" y="98"/>
                  </a:cubicBezTo>
                  <a:lnTo>
                    <a:pt x="198" y="98"/>
                  </a:lnTo>
                  <a:cubicBezTo>
                    <a:pt x="196" y="82"/>
                    <a:pt x="192" y="69"/>
                    <a:pt x="185" y="60"/>
                  </a:cubicBezTo>
                  <a:cubicBezTo>
                    <a:pt x="172" y="44"/>
                    <a:pt x="150" y="36"/>
                    <a:pt x="120" y="36"/>
                  </a:cubicBezTo>
                  <a:cubicBezTo>
                    <a:pt x="95" y="36"/>
                    <a:pt x="77" y="41"/>
                    <a:pt x="67" y="52"/>
                  </a:cubicBezTo>
                  <a:cubicBezTo>
                    <a:pt x="56" y="62"/>
                    <a:pt x="50" y="74"/>
                    <a:pt x="50" y="88"/>
                  </a:cubicBezTo>
                  <a:cubicBezTo>
                    <a:pt x="50" y="103"/>
                    <a:pt x="57" y="114"/>
                    <a:pt x="69" y="121"/>
                  </a:cubicBezTo>
                  <a:cubicBezTo>
                    <a:pt x="77" y="126"/>
                    <a:pt x="96" y="131"/>
                    <a:pt x="126" y="138"/>
                  </a:cubicBezTo>
                  <a:lnTo>
                    <a:pt x="169" y="148"/>
                  </a:lnTo>
                  <a:cubicBezTo>
                    <a:pt x="190" y="153"/>
                    <a:pt x="206" y="159"/>
                    <a:pt x="217" y="168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5"/>
                    <a:pt x="234" y="289"/>
                    <a:pt x="209" y="304"/>
                  </a:cubicBezTo>
                  <a:cubicBezTo>
                    <a:pt x="185" y="319"/>
                    <a:pt x="156" y="326"/>
                    <a:pt x="123" y="326"/>
                  </a:cubicBezTo>
                  <a:cubicBezTo>
                    <a:pt x="84" y="326"/>
                    <a:pt x="54" y="316"/>
                    <a:pt x="32" y="297"/>
                  </a:cubicBezTo>
                  <a:cubicBezTo>
                    <a:pt x="11" y="277"/>
                    <a:pt x="0" y="251"/>
                    <a:pt x="0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4" name="Freeform 241">
              <a:extLst>
                <a:ext uri="{FF2B5EF4-FFF2-40B4-BE49-F238E27FC236}">
                  <a16:creationId xmlns:a16="http://schemas.microsoft.com/office/drawing/2014/main" id="{0C6B96F2-2833-4591-AA5D-31137AEE9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9201" y="4049713"/>
              <a:ext cx="39688" cy="46038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6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5" name="Freeform 242">
              <a:extLst>
                <a:ext uri="{FF2B5EF4-FFF2-40B4-BE49-F238E27FC236}">
                  <a16:creationId xmlns:a16="http://schemas.microsoft.com/office/drawing/2014/main" id="{15FC8243-4F01-43EC-B142-C277E6AC4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51" y="40370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6" name="Freeform 243">
              <a:extLst>
                <a:ext uri="{FF2B5EF4-FFF2-40B4-BE49-F238E27FC236}">
                  <a16:creationId xmlns:a16="http://schemas.microsoft.com/office/drawing/2014/main" id="{7917F92E-75A3-4F6F-AF13-4F1B7BE6A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051" y="4032250"/>
              <a:ext cx="20638" cy="79375"/>
            </a:xfrm>
            <a:custGeom>
              <a:avLst/>
              <a:gdLst>
                <a:gd name="T0" fmla="*/ 1 w 99"/>
                <a:gd name="T1" fmla="*/ 402 h 402"/>
                <a:gd name="T2" fmla="*/ 44 w 99"/>
                <a:gd name="T3" fmla="*/ 307 h 402"/>
                <a:gd name="T4" fmla="*/ 59 w 99"/>
                <a:gd name="T5" fmla="*/ 201 h 402"/>
                <a:gd name="T6" fmla="*/ 42 w 99"/>
                <a:gd name="T7" fmla="*/ 89 h 402"/>
                <a:gd name="T8" fmla="*/ 0 w 99"/>
                <a:gd name="T9" fmla="*/ 0 h 402"/>
                <a:gd name="T10" fmla="*/ 26 w 99"/>
                <a:gd name="T11" fmla="*/ 0 h 402"/>
                <a:gd name="T12" fmla="*/ 65 w 99"/>
                <a:gd name="T13" fmla="*/ 64 h 402"/>
                <a:gd name="T14" fmla="*/ 80 w 99"/>
                <a:gd name="T15" fmla="*/ 97 h 402"/>
                <a:gd name="T16" fmla="*/ 94 w 99"/>
                <a:gd name="T17" fmla="*/ 149 h 402"/>
                <a:gd name="T18" fmla="*/ 99 w 99"/>
                <a:gd name="T19" fmla="*/ 198 h 402"/>
                <a:gd name="T20" fmla="*/ 79 w 99"/>
                <a:gd name="T21" fmla="*/ 310 h 402"/>
                <a:gd name="T22" fmla="*/ 27 w 99"/>
                <a:gd name="T23" fmla="*/ 402 h 402"/>
                <a:gd name="T24" fmla="*/ 1 w 99"/>
                <a:gd name="T2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402">
                  <a:moveTo>
                    <a:pt x="1" y="402"/>
                  </a:moveTo>
                  <a:cubicBezTo>
                    <a:pt x="23" y="359"/>
                    <a:pt x="38" y="327"/>
                    <a:pt x="44" y="307"/>
                  </a:cubicBezTo>
                  <a:cubicBezTo>
                    <a:pt x="54" y="277"/>
                    <a:pt x="59" y="241"/>
                    <a:pt x="59" y="201"/>
                  </a:cubicBezTo>
                  <a:cubicBezTo>
                    <a:pt x="59" y="160"/>
                    <a:pt x="53" y="123"/>
                    <a:pt x="42" y="89"/>
                  </a:cubicBezTo>
                  <a:cubicBezTo>
                    <a:pt x="35" y="69"/>
                    <a:pt x="21" y="39"/>
                    <a:pt x="0" y="0"/>
                  </a:cubicBezTo>
                  <a:lnTo>
                    <a:pt x="26" y="0"/>
                  </a:lnTo>
                  <a:cubicBezTo>
                    <a:pt x="47" y="34"/>
                    <a:pt x="60" y="55"/>
                    <a:pt x="65" y="64"/>
                  </a:cubicBezTo>
                  <a:cubicBezTo>
                    <a:pt x="70" y="72"/>
                    <a:pt x="74" y="83"/>
                    <a:pt x="80" y="97"/>
                  </a:cubicBezTo>
                  <a:cubicBezTo>
                    <a:pt x="87" y="114"/>
                    <a:pt x="91" y="132"/>
                    <a:pt x="94" y="149"/>
                  </a:cubicBezTo>
                  <a:cubicBezTo>
                    <a:pt x="97" y="166"/>
                    <a:pt x="99" y="183"/>
                    <a:pt x="99" y="198"/>
                  </a:cubicBezTo>
                  <a:cubicBezTo>
                    <a:pt x="99" y="240"/>
                    <a:pt x="92" y="277"/>
                    <a:pt x="79" y="310"/>
                  </a:cubicBezTo>
                  <a:cubicBezTo>
                    <a:pt x="71" y="330"/>
                    <a:pt x="53" y="361"/>
                    <a:pt x="27" y="402"/>
                  </a:cubicBezTo>
                  <a:lnTo>
                    <a:pt x="1" y="40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7" name="Freeform 244">
              <a:extLst>
                <a:ext uri="{FF2B5EF4-FFF2-40B4-BE49-F238E27FC236}">
                  <a16:creationId xmlns:a16="http://schemas.microsoft.com/office/drawing/2014/main" id="{57D1358B-DF72-4FBE-A841-9D3A14D28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4497388"/>
              <a:ext cx="3849688" cy="185738"/>
            </a:xfrm>
            <a:custGeom>
              <a:avLst/>
              <a:gdLst>
                <a:gd name="T0" fmla="*/ 0 w 19410"/>
                <a:gd name="T1" fmla="*/ 935 h 935"/>
                <a:gd name="T2" fmla="*/ 0 w 19410"/>
                <a:gd name="T3" fmla="*/ 0 h 935"/>
                <a:gd name="T4" fmla="*/ 19410 w 19410"/>
                <a:gd name="T5" fmla="*/ 0 h 935"/>
                <a:gd name="T6" fmla="*/ 19410 w 19410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10" h="935">
                  <a:moveTo>
                    <a:pt x="0" y="935"/>
                  </a:moveTo>
                  <a:lnTo>
                    <a:pt x="0" y="0"/>
                  </a:lnTo>
                  <a:lnTo>
                    <a:pt x="19410" y="0"/>
                  </a:lnTo>
                  <a:lnTo>
                    <a:pt x="19410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8" name="Rectangle 245">
              <a:extLst>
                <a:ext uri="{FF2B5EF4-FFF2-40B4-BE49-F238E27FC236}">
                  <a16:creationId xmlns:a16="http://schemas.microsoft.com/office/drawing/2014/main" id="{F06661E0-8FDE-4AEC-8DFB-D1A70D6F1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63" y="4683125"/>
              <a:ext cx="3849688" cy="185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9" name="Freeform 246">
              <a:extLst>
                <a:ext uri="{FF2B5EF4-FFF2-40B4-BE49-F238E27FC236}">
                  <a16:creationId xmlns:a16="http://schemas.microsoft.com/office/drawing/2014/main" id="{B0ECC6EA-5E68-43A6-8932-38C571E83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4683125"/>
              <a:ext cx="3849688" cy="185738"/>
            </a:xfrm>
            <a:custGeom>
              <a:avLst/>
              <a:gdLst>
                <a:gd name="T0" fmla="*/ 0 w 19410"/>
                <a:gd name="T1" fmla="*/ 0 h 934"/>
                <a:gd name="T2" fmla="*/ 0 w 19410"/>
                <a:gd name="T3" fmla="*/ 934 h 934"/>
                <a:gd name="T4" fmla="*/ 19410 w 19410"/>
                <a:gd name="T5" fmla="*/ 934 h 934"/>
                <a:gd name="T6" fmla="*/ 19410 w 19410"/>
                <a:gd name="T7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10" h="934">
                  <a:moveTo>
                    <a:pt x="0" y="0"/>
                  </a:moveTo>
                  <a:lnTo>
                    <a:pt x="0" y="934"/>
                  </a:lnTo>
                  <a:lnTo>
                    <a:pt x="19410" y="934"/>
                  </a:lnTo>
                  <a:lnTo>
                    <a:pt x="1941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0" name="Line 247">
              <a:extLst>
                <a:ext uri="{FF2B5EF4-FFF2-40B4-BE49-F238E27FC236}">
                  <a16:creationId xmlns:a16="http://schemas.microsoft.com/office/drawing/2014/main" id="{7590E246-B4F4-4AD5-8641-FDAA96488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363" y="4683125"/>
              <a:ext cx="384968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1" name="Freeform 248">
              <a:extLst>
                <a:ext uri="{FF2B5EF4-FFF2-40B4-BE49-F238E27FC236}">
                  <a16:creationId xmlns:a16="http://schemas.microsoft.com/office/drawing/2014/main" id="{D13336E9-1CA1-4F56-B14F-7D73F4056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826" y="4584700"/>
              <a:ext cx="31750" cy="28575"/>
            </a:xfrm>
            <a:custGeom>
              <a:avLst/>
              <a:gdLst>
                <a:gd name="T0" fmla="*/ 88 w 156"/>
                <a:gd name="T1" fmla="*/ 53 h 146"/>
                <a:gd name="T2" fmla="*/ 156 w 156"/>
                <a:gd name="T3" fmla="*/ 0 h 146"/>
                <a:gd name="T4" fmla="*/ 156 w 156"/>
                <a:gd name="T5" fmla="*/ 38 h 146"/>
                <a:gd name="T6" fmla="*/ 111 w 156"/>
                <a:gd name="T7" fmla="*/ 73 h 146"/>
                <a:gd name="T8" fmla="*/ 156 w 156"/>
                <a:gd name="T9" fmla="*/ 108 h 146"/>
                <a:gd name="T10" fmla="*/ 156 w 156"/>
                <a:gd name="T11" fmla="*/ 146 h 146"/>
                <a:gd name="T12" fmla="*/ 88 w 156"/>
                <a:gd name="T13" fmla="*/ 93 h 146"/>
                <a:gd name="T14" fmla="*/ 88 w 156"/>
                <a:gd name="T15" fmla="*/ 53 h 146"/>
                <a:gd name="T16" fmla="*/ 0 w 156"/>
                <a:gd name="T17" fmla="*/ 53 h 146"/>
                <a:gd name="T18" fmla="*/ 68 w 156"/>
                <a:gd name="T19" fmla="*/ 0 h 146"/>
                <a:gd name="T20" fmla="*/ 68 w 156"/>
                <a:gd name="T21" fmla="*/ 38 h 146"/>
                <a:gd name="T22" fmla="*/ 23 w 156"/>
                <a:gd name="T23" fmla="*/ 73 h 146"/>
                <a:gd name="T24" fmla="*/ 68 w 156"/>
                <a:gd name="T25" fmla="*/ 108 h 146"/>
                <a:gd name="T26" fmla="*/ 68 w 156"/>
                <a:gd name="T27" fmla="*/ 146 h 146"/>
                <a:gd name="T28" fmla="*/ 0 w 156"/>
                <a:gd name="T29" fmla="*/ 93 h 146"/>
                <a:gd name="T30" fmla="*/ 0 w 156"/>
                <a:gd name="T3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53"/>
                  </a:moveTo>
                  <a:lnTo>
                    <a:pt x="156" y="0"/>
                  </a:lnTo>
                  <a:lnTo>
                    <a:pt x="156" y="38"/>
                  </a:lnTo>
                  <a:lnTo>
                    <a:pt x="111" y="73"/>
                  </a:lnTo>
                  <a:lnTo>
                    <a:pt x="156" y="108"/>
                  </a:lnTo>
                  <a:lnTo>
                    <a:pt x="156" y="146"/>
                  </a:lnTo>
                  <a:lnTo>
                    <a:pt x="88" y="93"/>
                  </a:lnTo>
                  <a:lnTo>
                    <a:pt x="88" y="53"/>
                  </a:lnTo>
                  <a:close/>
                  <a:moveTo>
                    <a:pt x="0" y="53"/>
                  </a:moveTo>
                  <a:lnTo>
                    <a:pt x="68" y="0"/>
                  </a:lnTo>
                  <a:lnTo>
                    <a:pt x="68" y="38"/>
                  </a:lnTo>
                  <a:lnTo>
                    <a:pt x="23" y="73"/>
                  </a:lnTo>
                  <a:lnTo>
                    <a:pt x="68" y="108"/>
                  </a:lnTo>
                  <a:lnTo>
                    <a:pt x="68" y="146"/>
                  </a:lnTo>
                  <a:lnTo>
                    <a:pt x="0" y="9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2" name="Freeform 249">
              <a:extLst>
                <a:ext uri="{FF2B5EF4-FFF2-40B4-BE49-F238E27FC236}">
                  <a16:creationId xmlns:a16="http://schemas.microsoft.com/office/drawing/2014/main" id="{6DD95692-4E77-433E-97CA-45CA70131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560888"/>
              <a:ext cx="6350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3" name="Freeform 250">
              <a:extLst>
                <a:ext uri="{FF2B5EF4-FFF2-40B4-BE49-F238E27FC236}">
                  <a16:creationId xmlns:a16="http://schemas.microsoft.com/office/drawing/2014/main" id="{2C4D3640-D6C4-4397-942C-005CAFBF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4576763"/>
              <a:ext cx="36513" cy="46038"/>
            </a:xfrm>
            <a:custGeom>
              <a:avLst/>
              <a:gdLst>
                <a:gd name="T0" fmla="*/ 0 w 183"/>
                <a:gd name="T1" fmla="*/ 5 h 231"/>
                <a:gd name="T2" fmla="*/ 36 w 183"/>
                <a:gd name="T3" fmla="*/ 5 h 231"/>
                <a:gd name="T4" fmla="*/ 36 w 183"/>
                <a:gd name="T5" fmla="*/ 37 h 231"/>
                <a:gd name="T6" fmla="*/ 70 w 183"/>
                <a:gd name="T7" fmla="*/ 9 h 231"/>
                <a:gd name="T8" fmla="*/ 109 w 183"/>
                <a:gd name="T9" fmla="*/ 0 h 231"/>
                <a:gd name="T10" fmla="*/ 174 w 183"/>
                <a:gd name="T11" fmla="*/ 34 h 231"/>
                <a:gd name="T12" fmla="*/ 183 w 183"/>
                <a:gd name="T13" fmla="*/ 86 h 231"/>
                <a:gd name="T14" fmla="*/ 183 w 183"/>
                <a:gd name="T15" fmla="*/ 231 h 231"/>
                <a:gd name="T16" fmla="*/ 145 w 183"/>
                <a:gd name="T17" fmla="*/ 231 h 231"/>
                <a:gd name="T18" fmla="*/ 145 w 183"/>
                <a:gd name="T19" fmla="*/ 89 h 231"/>
                <a:gd name="T20" fmla="*/ 139 w 183"/>
                <a:gd name="T21" fmla="*/ 56 h 231"/>
                <a:gd name="T22" fmla="*/ 102 w 183"/>
                <a:gd name="T23" fmla="*/ 34 h 231"/>
                <a:gd name="T24" fmla="*/ 80 w 183"/>
                <a:gd name="T25" fmla="*/ 37 h 231"/>
                <a:gd name="T26" fmla="*/ 53 w 183"/>
                <a:gd name="T27" fmla="*/ 56 h 231"/>
                <a:gd name="T28" fmla="*/ 40 w 183"/>
                <a:gd name="T29" fmla="*/ 79 h 231"/>
                <a:gd name="T30" fmla="*/ 38 w 183"/>
                <a:gd name="T31" fmla="*/ 113 h 231"/>
                <a:gd name="T32" fmla="*/ 38 w 183"/>
                <a:gd name="T33" fmla="*/ 231 h 231"/>
                <a:gd name="T34" fmla="*/ 0 w 183"/>
                <a:gd name="T35" fmla="*/ 231 h 231"/>
                <a:gd name="T36" fmla="*/ 0 w 183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2"/>
                    <a:pt x="174" y="34"/>
                  </a:cubicBezTo>
                  <a:cubicBezTo>
                    <a:pt x="180" y="46"/>
                    <a:pt x="183" y="64"/>
                    <a:pt x="183" y="86"/>
                  </a:cubicBezTo>
                  <a:lnTo>
                    <a:pt x="183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8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4" name="Freeform 251">
              <a:extLst>
                <a:ext uri="{FF2B5EF4-FFF2-40B4-BE49-F238E27FC236}">
                  <a16:creationId xmlns:a16="http://schemas.microsoft.com/office/drawing/2014/main" id="{524C3184-2D23-4A1B-B913-03F07D2B3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776" y="4565650"/>
              <a:ext cx="20638" cy="57150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2 w 105"/>
                <a:gd name="T25" fmla="*/ 292 h 293"/>
                <a:gd name="T26" fmla="*/ 77 w 105"/>
                <a:gd name="T27" fmla="*/ 293 h 293"/>
                <a:gd name="T28" fmla="*/ 41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3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7" y="291"/>
                    <a:pt x="92" y="292"/>
                  </a:cubicBezTo>
                  <a:cubicBezTo>
                    <a:pt x="87" y="292"/>
                    <a:pt x="82" y="293"/>
                    <a:pt x="77" y="293"/>
                  </a:cubicBezTo>
                  <a:cubicBezTo>
                    <a:pt x="59" y="293"/>
                    <a:pt x="47" y="288"/>
                    <a:pt x="41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5" name="Freeform 252">
              <a:extLst>
                <a:ext uri="{FF2B5EF4-FFF2-40B4-BE49-F238E27FC236}">
                  <a16:creationId xmlns:a16="http://schemas.microsoft.com/office/drawing/2014/main" id="{CA1CCDF1-65EA-4B79-9494-2F971D17A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4176" y="457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2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7" y="61"/>
                  </a:cubicBezTo>
                  <a:cubicBezTo>
                    <a:pt x="146" y="43"/>
                    <a:pt x="129" y="33"/>
                    <a:pt x="105" y="33"/>
                  </a:cubicBezTo>
                  <a:cubicBezTo>
                    <a:pt x="87" y="33"/>
                    <a:pt x="73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6" name="Freeform 253">
              <a:extLst>
                <a:ext uri="{FF2B5EF4-FFF2-40B4-BE49-F238E27FC236}">
                  <a16:creationId xmlns:a16="http://schemas.microsoft.com/office/drawing/2014/main" id="{990C92CE-BC22-45BD-B4D0-6CAE30F6D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4976" y="4576763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7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1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1"/>
                  </a:cubicBezTo>
                  <a:cubicBezTo>
                    <a:pt x="103" y="1"/>
                    <a:pt x="105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1"/>
                    <a:pt x="103" y="41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7" name="Freeform 254">
              <a:extLst>
                <a:ext uri="{FF2B5EF4-FFF2-40B4-BE49-F238E27FC236}">
                  <a16:creationId xmlns:a16="http://schemas.microsoft.com/office/drawing/2014/main" id="{DECCBCE8-4496-41E0-A880-DC4037A68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788" y="4560888"/>
              <a:ext cx="20638" cy="61913"/>
            </a:xfrm>
            <a:custGeom>
              <a:avLst/>
              <a:gdLst>
                <a:gd name="T0" fmla="*/ 32 w 107"/>
                <a:gd name="T1" fmla="*/ 54 h 314"/>
                <a:gd name="T2" fmla="*/ 40 w 107"/>
                <a:gd name="T3" fmla="*/ 20 h 314"/>
                <a:gd name="T4" fmla="*/ 91 w 107"/>
                <a:gd name="T5" fmla="*/ 0 h 314"/>
                <a:gd name="T6" fmla="*/ 99 w 107"/>
                <a:gd name="T7" fmla="*/ 0 h 314"/>
                <a:gd name="T8" fmla="*/ 107 w 107"/>
                <a:gd name="T9" fmla="*/ 1 h 314"/>
                <a:gd name="T10" fmla="*/ 107 w 107"/>
                <a:gd name="T11" fmla="*/ 36 h 314"/>
                <a:gd name="T12" fmla="*/ 99 w 107"/>
                <a:gd name="T13" fmla="*/ 35 h 314"/>
                <a:gd name="T14" fmla="*/ 94 w 107"/>
                <a:gd name="T15" fmla="*/ 35 h 314"/>
                <a:gd name="T16" fmla="*/ 73 w 107"/>
                <a:gd name="T17" fmla="*/ 44 h 314"/>
                <a:gd name="T18" fmla="*/ 70 w 107"/>
                <a:gd name="T19" fmla="*/ 89 h 314"/>
                <a:gd name="T20" fmla="*/ 107 w 107"/>
                <a:gd name="T21" fmla="*/ 89 h 314"/>
                <a:gd name="T22" fmla="*/ 107 w 107"/>
                <a:gd name="T23" fmla="*/ 119 h 314"/>
                <a:gd name="T24" fmla="*/ 69 w 107"/>
                <a:gd name="T25" fmla="*/ 119 h 314"/>
                <a:gd name="T26" fmla="*/ 69 w 107"/>
                <a:gd name="T27" fmla="*/ 314 h 314"/>
                <a:gd name="T28" fmla="*/ 32 w 107"/>
                <a:gd name="T29" fmla="*/ 314 h 314"/>
                <a:gd name="T30" fmla="*/ 32 w 107"/>
                <a:gd name="T31" fmla="*/ 119 h 314"/>
                <a:gd name="T32" fmla="*/ 0 w 107"/>
                <a:gd name="T33" fmla="*/ 119 h 314"/>
                <a:gd name="T34" fmla="*/ 0 w 107"/>
                <a:gd name="T35" fmla="*/ 89 h 314"/>
                <a:gd name="T36" fmla="*/ 32 w 107"/>
                <a:gd name="T37" fmla="*/ 89 h 314"/>
                <a:gd name="T38" fmla="*/ 32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2" y="54"/>
                  </a:moveTo>
                  <a:cubicBezTo>
                    <a:pt x="32" y="38"/>
                    <a:pt x="35" y="27"/>
                    <a:pt x="40" y="20"/>
                  </a:cubicBezTo>
                  <a:cubicBezTo>
                    <a:pt x="49" y="7"/>
                    <a:pt x="66" y="0"/>
                    <a:pt x="91" y="0"/>
                  </a:cubicBezTo>
                  <a:cubicBezTo>
                    <a:pt x="94" y="0"/>
                    <a:pt x="96" y="0"/>
                    <a:pt x="99" y="0"/>
                  </a:cubicBezTo>
                  <a:cubicBezTo>
                    <a:pt x="101" y="0"/>
                    <a:pt x="104" y="1"/>
                    <a:pt x="107" y="1"/>
                  </a:cubicBezTo>
                  <a:lnTo>
                    <a:pt x="107" y="36"/>
                  </a:lnTo>
                  <a:cubicBezTo>
                    <a:pt x="103" y="35"/>
                    <a:pt x="101" y="35"/>
                    <a:pt x="99" y="35"/>
                  </a:cubicBezTo>
                  <a:cubicBezTo>
                    <a:pt x="97" y="35"/>
                    <a:pt x="95" y="35"/>
                    <a:pt x="94" y="35"/>
                  </a:cubicBezTo>
                  <a:cubicBezTo>
                    <a:pt x="82" y="35"/>
                    <a:pt x="75" y="38"/>
                    <a:pt x="73" y="44"/>
                  </a:cubicBezTo>
                  <a:cubicBezTo>
                    <a:pt x="71" y="50"/>
                    <a:pt x="70" y="65"/>
                    <a:pt x="70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4"/>
                  </a:lnTo>
                  <a:lnTo>
                    <a:pt x="32" y="314"/>
                  </a:lnTo>
                  <a:lnTo>
                    <a:pt x="32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2" y="89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8" name="Freeform 255">
              <a:extLst>
                <a:ext uri="{FF2B5EF4-FFF2-40B4-BE49-F238E27FC236}">
                  <a16:creationId xmlns:a16="http://schemas.microsoft.com/office/drawing/2014/main" id="{1247331F-DF15-4C08-B306-CB3B11E14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4188" y="4576763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7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9" name="Freeform 256">
              <a:extLst>
                <a:ext uri="{FF2B5EF4-FFF2-40B4-BE49-F238E27FC236}">
                  <a16:creationId xmlns:a16="http://schemas.microsoft.com/office/drawing/2014/main" id="{9829F895-A33B-4274-9666-8622E643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226" y="4576763"/>
              <a:ext cx="39688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8 h 239"/>
                <a:gd name="T4" fmla="*/ 193 w 193"/>
                <a:gd name="T5" fmla="*/ 82 h 239"/>
                <a:gd name="T6" fmla="*/ 157 w 193"/>
                <a:gd name="T7" fmla="*/ 82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69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8 w 193"/>
                <a:gd name="T21" fmla="*/ 192 h 239"/>
                <a:gd name="T22" fmla="*/ 157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6 h 239"/>
                <a:gd name="T32" fmla="*/ 0 w 193"/>
                <a:gd name="T33" fmla="*/ 125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1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8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0" name="Freeform 257">
              <a:extLst>
                <a:ext uri="{FF2B5EF4-FFF2-40B4-BE49-F238E27FC236}">
                  <a16:creationId xmlns:a16="http://schemas.microsoft.com/office/drawing/2014/main" id="{E8E7C554-F78B-4301-9C5F-8CC419770C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4676" y="4576763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1" name="Freeform 258">
              <a:extLst>
                <a:ext uri="{FF2B5EF4-FFF2-40B4-BE49-F238E27FC236}">
                  <a16:creationId xmlns:a16="http://schemas.microsoft.com/office/drawing/2014/main" id="{B4C7D409-6054-4BFF-A225-E33EB7A4D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7063" y="4584700"/>
              <a:ext cx="30163" cy="28575"/>
            </a:xfrm>
            <a:custGeom>
              <a:avLst/>
              <a:gdLst>
                <a:gd name="T0" fmla="*/ 88 w 156"/>
                <a:gd name="T1" fmla="*/ 108 h 146"/>
                <a:gd name="T2" fmla="*/ 133 w 156"/>
                <a:gd name="T3" fmla="*/ 73 h 146"/>
                <a:gd name="T4" fmla="*/ 88 w 156"/>
                <a:gd name="T5" fmla="*/ 38 h 146"/>
                <a:gd name="T6" fmla="*/ 88 w 156"/>
                <a:gd name="T7" fmla="*/ 0 h 146"/>
                <a:gd name="T8" fmla="*/ 156 w 156"/>
                <a:gd name="T9" fmla="*/ 53 h 146"/>
                <a:gd name="T10" fmla="*/ 156 w 156"/>
                <a:gd name="T11" fmla="*/ 93 h 146"/>
                <a:gd name="T12" fmla="*/ 88 w 156"/>
                <a:gd name="T13" fmla="*/ 146 h 146"/>
                <a:gd name="T14" fmla="*/ 88 w 156"/>
                <a:gd name="T15" fmla="*/ 108 h 146"/>
                <a:gd name="T16" fmla="*/ 0 w 156"/>
                <a:gd name="T17" fmla="*/ 108 h 146"/>
                <a:gd name="T18" fmla="*/ 45 w 156"/>
                <a:gd name="T19" fmla="*/ 73 h 146"/>
                <a:gd name="T20" fmla="*/ 0 w 156"/>
                <a:gd name="T21" fmla="*/ 38 h 146"/>
                <a:gd name="T22" fmla="*/ 0 w 156"/>
                <a:gd name="T23" fmla="*/ 0 h 146"/>
                <a:gd name="T24" fmla="*/ 68 w 156"/>
                <a:gd name="T25" fmla="*/ 53 h 146"/>
                <a:gd name="T26" fmla="*/ 68 w 156"/>
                <a:gd name="T27" fmla="*/ 93 h 146"/>
                <a:gd name="T28" fmla="*/ 0 w 156"/>
                <a:gd name="T29" fmla="*/ 146 h 146"/>
                <a:gd name="T30" fmla="*/ 0 w 156"/>
                <a:gd name="T31" fmla="*/ 10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108"/>
                  </a:moveTo>
                  <a:lnTo>
                    <a:pt x="133" y="73"/>
                  </a:lnTo>
                  <a:lnTo>
                    <a:pt x="88" y="38"/>
                  </a:lnTo>
                  <a:lnTo>
                    <a:pt x="88" y="0"/>
                  </a:lnTo>
                  <a:lnTo>
                    <a:pt x="156" y="53"/>
                  </a:lnTo>
                  <a:lnTo>
                    <a:pt x="156" y="93"/>
                  </a:lnTo>
                  <a:lnTo>
                    <a:pt x="88" y="146"/>
                  </a:lnTo>
                  <a:lnTo>
                    <a:pt x="88" y="108"/>
                  </a:lnTo>
                  <a:close/>
                  <a:moveTo>
                    <a:pt x="0" y="108"/>
                  </a:moveTo>
                  <a:lnTo>
                    <a:pt x="45" y="73"/>
                  </a:lnTo>
                  <a:lnTo>
                    <a:pt x="0" y="38"/>
                  </a:lnTo>
                  <a:lnTo>
                    <a:pt x="0" y="0"/>
                  </a:lnTo>
                  <a:lnTo>
                    <a:pt x="68" y="53"/>
                  </a:lnTo>
                  <a:lnTo>
                    <a:pt x="68" y="93"/>
                  </a:lnTo>
                  <a:lnTo>
                    <a:pt x="0" y="14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" name="Freeform 259">
              <a:extLst>
                <a:ext uri="{FF2B5EF4-FFF2-40B4-BE49-F238E27FC236}">
                  <a16:creationId xmlns:a16="http://schemas.microsoft.com/office/drawing/2014/main" id="{1DC712F4-5ACE-43D2-A754-414D2D8E1B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6913" y="4560888"/>
              <a:ext cx="52388" cy="61913"/>
            </a:xfrm>
            <a:custGeom>
              <a:avLst/>
              <a:gdLst>
                <a:gd name="T0" fmla="*/ 138 w 257"/>
                <a:gd name="T1" fmla="*/ 141 h 309"/>
                <a:gd name="T2" fmla="*/ 185 w 257"/>
                <a:gd name="T3" fmla="*/ 130 h 309"/>
                <a:gd name="T4" fmla="*/ 202 w 257"/>
                <a:gd name="T5" fmla="*/ 87 h 309"/>
                <a:gd name="T6" fmla="*/ 178 w 257"/>
                <a:gd name="T7" fmla="*/ 42 h 309"/>
                <a:gd name="T8" fmla="*/ 144 w 257"/>
                <a:gd name="T9" fmla="*/ 36 h 309"/>
                <a:gd name="T10" fmla="*/ 41 w 257"/>
                <a:gd name="T11" fmla="*/ 36 h 309"/>
                <a:gd name="T12" fmla="*/ 41 w 257"/>
                <a:gd name="T13" fmla="*/ 141 h 309"/>
                <a:gd name="T14" fmla="*/ 138 w 257"/>
                <a:gd name="T15" fmla="*/ 141 h 309"/>
                <a:gd name="T16" fmla="*/ 0 w 257"/>
                <a:gd name="T17" fmla="*/ 0 h 309"/>
                <a:gd name="T18" fmla="*/ 143 w 257"/>
                <a:gd name="T19" fmla="*/ 0 h 309"/>
                <a:gd name="T20" fmla="*/ 201 w 257"/>
                <a:gd name="T21" fmla="*/ 10 h 309"/>
                <a:gd name="T22" fmla="*/ 245 w 257"/>
                <a:gd name="T23" fmla="*/ 83 h 309"/>
                <a:gd name="T24" fmla="*/ 233 w 257"/>
                <a:gd name="T25" fmla="*/ 128 h 309"/>
                <a:gd name="T26" fmla="*/ 201 w 257"/>
                <a:gd name="T27" fmla="*/ 157 h 309"/>
                <a:gd name="T28" fmla="*/ 228 w 257"/>
                <a:gd name="T29" fmla="*/ 176 h 309"/>
                <a:gd name="T30" fmla="*/ 239 w 257"/>
                <a:gd name="T31" fmla="*/ 215 h 309"/>
                <a:gd name="T32" fmla="*/ 240 w 257"/>
                <a:gd name="T33" fmla="*/ 257 h 309"/>
                <a:gd name="T34" fmla="*/ 243 w 257"/>
                <a:gd name="T35" fmla="*/ 283 h 309"/>
                <a:gd name="T36" fmla="*/ 257 w 257"/>
                <a:gd name="T37" fmla="*/ 302 h 309"/>
                <a:gd name="T38" fmla="*/ 257 w 257"/>
                <a:gd name="T39" fmla="*/ 309 h 309"/>
                <a:gd name="T40" fmla="*/ 205 w 257"/>
                <a:gd name="T41" fmla="*/ 309 h 309"/>
                <a:gd name="T42" fmla="*/ 202 w 257"/>
                <a:gd name="T43" fmla="*/ 299 h 309"/>
                <a:gd name="T44" fmla="*/ 200 w 257"/>
                <a:gd name="T45" fmla="*/ 274 h 309"/>
                <a:gd name="T46" fmla="*/ 197 w 257"/>
                <a:gd name="T47" fmla="*/ 223 h 309"/>
                <a:gd name="T48" fmla="*/ 175 w 257"/>
                <a:gd name="T49" fmla="*/ 182 h 309"/>
                <a:gd name="T50" fmla="*/ 137 w 257"/>
                <a:gd name="T51" fmla="*/ 176 h 309"/>
                <a:gd name="T52" fmla="*/ 41 w 257"/>
                <a:gd name="T53" fmla="*/ 176 h 309"/>
                <a:gd name="T54" fmla="*/ 41 w 257"/>
                <a:gd name="T55" fmla="*/ 309 h 309"/>
                <a:gd name="T56" fmla="*/ 0 w 257"/>
                <a:gd name="T57" fmla="*/ 309 h 309"/>
                <a:gd name="T58" fmla="*/ 0 w 257"/>
                <a:gd name="T5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09">
                  <a:moveTo>
                    <a:pt x="138" y="141"/>
                  </a:moveTo>
                  <a:cubicBezTo>
                    <a:pt x="158" y="141"/>
                    <a:pt x="174" y="137"/>
                    <a:pt x="185" y="130"/>
                  </a:cubicBezTo>
                  <a:cubicBezTo>
                    <a:pt x="196" y="122"/>
                    <a:pt x="202" y="108"/>
                    <a:pt x="202" y="87"/>
                  </a:cubicBezTo>
                  <a:cubicBezTo>
                    <a:pt x="202" y="65"/>
                    <a:pt x="194" y="50"/>
                    <a:pt x="178" y="42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1" y="36"/>
                  </a:lnTo>
                  <a:lnTo>
                    <a:pt x="41" y="141"/>
                  </a:lnTo>
                  <a:lnTo>
                    <a:pt x="138" y="141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6" y="0"/>
                    <a:pt x="186" y="3"/>
                    <a:pt x="201" y="10"/>
                  </a:cubicBezTo>
                  <a:cubicBezTo>
                    <a:pt x="230" y="23"/>
                    <a:pt x="245" y="47"/>
                    <a:pt x="245" y="83"/>
                  </a:cubicBezTo>
                  <a:cubicBezTo>
                    <a:pt x="245" y="102"/>
                    <a:pt x="241" y="117"/>
                    <a:pt x="233" y="128"/>
                  </a:cubicBezTo>
                  <a:cubicBezTo>
                    <a:pt x="226" y="140"/>
                    <a:pt x="215" y="150"/>
                    <a:pt x="201" y="157"/>
                  </a:cubicBezTo>
                  <a:cubicBezTo>
                    <a:pt x="213" y="162"/>
                    <a:pt x="222" y="168"/>
                    <a:pt x="228" y="176"/>
                  </a:cubicBezTo>
                  <a:cubicBezTo>
                    <a:pt x="235" y="184"/>
                    <a:pt x="238" y="197"/>
                    <a:pt x="239" y="215"/>
                  </a:cubicBezTo>
                  <a:lnTo>
                    <a:pt x="240" y="257"/>
                  </a:lnTo>
                  <a:cubicBezTo>
                    <a:pt x="241" y="269"/>
                    <a:pt x="241" y="277"/>
                    <a:pt x="243" y="283"/>
                  </a:cubicBezTo>
                  <a:cubicBezTo>
                    <a:pt x="246" y="293"/>
                    <a:pt x="250" y="299"/>
                    <a:pt x="257" y="302"/>
                  </a:cubicBezTo>
                  <a:lnTo>
                    <a:pt x="257" y="309"/>
                  </a:lnTo>
                  <a:lnTo>
                    <a:pt x="205" y="309"/>
                  </a:lnTo>
                  <a:cubicBezTo>
                    <a:pt x="204" y="306"/>
                    <a:pt x="203" y="303"/>
                    <a:pt x="202" y="299"/>
                  </a:cubicBezTo>
                  <a:cubicBezTo>
                    <a:pt x="201" y="294"/>
                    <a:pt x="200" y="286"/>
                    <a:pt x="200" y="274"/>
                  </a:cubicBezTo>
                  <a:lnTo>
                    <a:pt x="197" y="223"/>
                  </a:lnTo>
                  <a:cubicBezTo>
                    <a:pt x="196" y="202"/>
                    <a:pt x="189" y="189"/>
                    <a:pt x="175" y="182"/>
                  </a:cubicBezTo>
                  <a:cubicBezTo>
                    <a:pt x="167" y="178"/>
                    <a:pt x="154" y="176"/>
                    <a:pt x="137" y="176"/>
                  </a:cubicBezTo>
                  <a:lnTo>
                    <a:pt x="41" y="176"/>
                  </a:lnTo>
                  <a:lnTo>
                    <a:pt x="41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3" name="Freeform 260">
              <a:extLst>
                <a:ext uri="{FF2B5EF4-FFF2-40B4-BE49-F238E27FC236}">
                  <a16:creationId xmlns:a16="http://schemas.microsoft.com/office/drawing/2014/main" id="{8D9FB274-A5BF-401B-B129-214D3096D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4063" y="457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1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7" y="61"/>
                  </a:cubicBezTo>
                  <a:cubicBezTo>
                    <a:pt x="146" y="43"/>
                    <a:pt x="129" y="33"/>
                    <a:pt x="105" y="33"/>
                  </a:cubicBezTo>
                  <a:cubicBezTo>
                    <a:pt x="87" y="33"/>
                    <a:pt x="72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4" name="Freeform 261">
              <a:extLst>
                <a:ext uri="{FF2B5EF4-FFF2-40B4-BE49-F238E27FC236}">
                  <a16:creationId xmlns:a16="http://schemas.microsoft.com/office/drawing/2014/main" id="{24C30718-B5B9-4950-9D32-F2CB3E8D7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576763"/>
              <a:ext cx="38100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5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8"/>
                  </a:cubicBezTo>
                  <a:cubicBezTo>
                    <a:pt x="143" y="192"/>
                    <a:pt x="149" y="183"/>
                    <a:pt x="149" y="170"/>
                  </a:cubicBezTo>
                  <a:cubicBezTo>
                    <a:pt x="149" y="160"/>
                    <a:pt x="144" y="153"/>
                    <a:pt x="136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3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5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5" name="Freeform 262">
              <a:extLst>
                <a:ext uri="{FF2B5EF4-FFF2-40B4-BE49-F238E27FC236}">
                  <a16:creationId xmlns:a16="http://schemas.microsoft.com/office/drawing/2014/main" id="{B8362A79-A3E6-4572-B349-F0DF417E1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551" y="4576763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6" name="Freeform 263">
              <a:extLst>
                <a:ext uri="{FF2B5EF4-FFF2-40B4-BE49-F238E27FC236}">
                  <a16:creationId xmlns:a16="http://schemas.microsoft.com/office/drawing/2014/main" id="{1649C055-859F-4727-B638-51B8D63E8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1" y="4578350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5 w 182"/>
                <a:gd name="T5" fmla="*/ 178 h 232"/>
                <a:gd name="T6" fmla="*/ 82 w 182"/>
                <a:gd name="T7" fmla="*/ 199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7 w 182"/>
                <a:gd name="T21" fmla="*/ 193 h 232"/>
                <a:gd name="T22" fmla="*/ 128 w 182"/>
                <a:gd name="T23" fmla="*/ 214 h 232"/>
                <a:gd name="T24" fmla="*/ 76 w 182"/>
                <a:gd name="T25" fmla="*/ 232 h 232"/>
                <a:gd name="T26" fmla="*/ 10 w 182"/>
                <a:gd name="T27" fmla="*/ 200 h 232"/>
                <a:gd name="T28" fmla="*/ 0 w 182"/>
                <a:gd name="T29" fmla="*/ 154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2"/>
                    <a:pt x="41" y="171"/>
                    <a:pt x="45" y="178"/>
                  </a:cubicBezTo>
                  <a:cubicBezTo>
                    <a:pt x="51" y="192"/>
                    <a:pt x="64" y="199"/>
                    <a:pt x="82" y="199"/>
                  </a:cubicBezTo>
                  <a:cubicBezTo>
                    <a:pt x="109" y="199"/>
                    <a:pt x="127" y="187"/>
                    <a:pt x="136" y="163"/>
                  </a:cubicBezTo>
                  <a:cubicBezTo>
                    <a:pt x="141" y="151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7" y="193"/>
                  </a:lnTo>
                  <a:cubicBezTo>
                    <a:pt x="142" y="201"/>
                    <a:pt x="136" y="209"/>
                    <a:pt x="128" y="214"/>
                  </a:cubicBezTo>
                  <a:cubicBezTo>
                    <a:pt x="114" y="226"/>
                    <a:pt x="96" y="232"/>
                    <a:pt x="76" y="232"/>
                  </a:cubicBezTo>
                  <a:cubicBezTo>
                    <a:pt x="43" y="232"/>
                    <a:pt x="22" y="221"/>
                    <a:pt x="10" y="200"/>
                  </a:cubicBezTo>
                  <a:cubicBezTo>
                    <a:pt x="4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7" name="Freeform 264">
              <a:extLst>
                <a:ext uri="{FF2B5EF4-FFF2-40B4-BE49-F238E27FC236}">
                  <a16:creationId xmlns:a16="http://schemas.microsoft.com/office/drawing/2014/main" id="{156BB498-5C1F-4583-B62B-44D06CA63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976" y="45767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99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1"/>
                    <a:pt x="104" y="41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8" name="Freeform 265">
              <a:extLst>
                <a:ext uri="{FF2B5EF4-FFF2-40B4-BE49-F238E27FC236}">
                  <a16:creationId xmlns:a16="http://schemas.microsoft.com/office/drawing/2014/main" id="{E10903BB-ED4B-472B-8553-F361C11A1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76" y="4576763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8 h 239"/>
                <a:gd name="T4" fmla="*/ 193 w 193"/>
                <a:gd name="T5" fmla="*/ 82 h 239"/>
                <a:gd name="T6" fmla="*/ 157 w 193"/>
                <a:gd name="T7" fmla="*/ 82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69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7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6 h 239"/>
                <a:gd name="T32" fmla="*/ 0 w 193"/>
                <a:gd name="T33" fmla="*/ 125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1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8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7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9" name="Freeform 266">
              <a:extLst>
                <a:ext uri="{FF2B5EF4-FFF2-40B4-BE49-F238E27FC236}">
                  <a16:creationId xmlns:a16="http://schemas.microsoft.com/office/drawing/2014/main" id="{CCC71F6C-0493-474C-AA59-E2DA18945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1238" y="45767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0" name="Freeform 267">
              <a:extLst>
                <a:ext uri="{FF2B5EF4-FFF2-40B4-BE49-F238E27FC236}">
                  <a16:creationId xmlns:a16="http://schemas.microsoft.com/office/drawing/2014/main" id="{1D0A10DC-C3C0-4D52-9899-B4EFA015F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26" y="4560888"/>
              <a:ext cx="50800" cy="61913"/>
            </a:xfrm>
            <a:custGeom>
              <a:avLst/>
              <a:gdLst>
                <a:gd name="T0" fmla="*/ 117 w 256"/>
                <a:gd name="T1" fmla="*/ 273 h 309"/>
                <a:gd name="T2" fmla="*/ 152 w 256"/>
                <a:gd name="T3" fmla="*/ 269 h 309"/>
                <a:gd name="T4" fmla="*/ 192 w 256"/>
                <a:gd name="T5" fmla="*/ 237 h 309"/>
                <a:gd name="T6" fmla="*/ 210 w 256"/>
                <a:gd name="T7" fmla="*/ 189 h 309"/>
                <a:gd name="T8" fmla="*/ 213 w 256"/>
                <a:gd name="T9" fmla="*/ 157 h 309"/>
                <a:gd name="T10" fmla="*/ 190 w 256"/>
                <a:gd name="T11" fmla="*/ 67 h 309"/>
                <a:gd name="T12" fmla="*/ 117 w 256"/>
                <a:gd name="T13" fmla="*/ 36 h 309"/>
                <a:gd name="T14" fmla="*/ 42 w 256"/>
                <a:gd name="T15" fmla="*/ 36 h 309"/>
                <a:gd name="T16" fmla="*/ 42 w 256"/>
                <a:gd name="T17" fmla="*/ 273 h 309"/>
                <a:gd name="T18" fmla="*/ 117 w 256"/>
                <a:gd name="T19" fmla="*/ 273 h 309"/>
                <a:gd name="T20" fmla="*/ 0 w 256"/>
                <a:gd name="T21" fmla="*/ 0 h 309"/>
                <a:gd name="T22" fmla="*/ 125 w 256"/>
                <a:gd name="T23" fmla="*/ 0 h 309"/>
                <a:gd name="T24" fmla="*/ 224 w 256"/>
                <a:gd name="T25" fmla="*/ 45 h 309"/>
                <a:gd name="T26" fmla="*/ 256 w 256"/>
                <a:gd name="T27" fmla="*/ 150 h 309"/>
                <a:gd name="T28" fmla="*/ 237 w 256"/>
                <a:gd name="T29" fmla="*/ 239 h 309"/>
                <a:gd name="T30" fmla="*/ 125 w 256"/>
                <a:gd name="T31" fmla="*/ 309 h 309"/>
                <a:gd name="T32" fmla="*/ 0 w 256"/>
                <a:gd name="T33" fmla="*/ 309 h 309"/>
                <a:gd name="T34" fmla="*/ 0 w 256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09">
                  <a:moveTo>
                    <a:pt x="117" y="273"/>
                  </a:moveTo>
                  <a:cubicBezTo>
                    <a:pt x="131" y="273"/>
                    <a:pt x="143" y="272"/>
                    <a:pt x="152" y="269"/>
                  </a:cubicBezTo>
                  <a:cubicBezTo>
                    <a:pt x="168" y="263"/>
                    <a:pt x="182" y="253"/>
                    <a:pt x="192" y="237"/>
                  </a:cubicBezTo>
                  <a:cubicBezTo>
                    <a:pt x="200" y="225"/>
                    <a:pt x="206" y="209"/>
                    <a:pt x="210" y="189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8"/>
                    <a:pt x="205" y="89"/>
                    <a:pt x="190" y="67"/>
                  </a:cubicBezTo>
                  <a:cubicBezTo>
                    <a:pt x="175" y="46"/>
                    <a:pt x="150" y="36"/>
                    <a:pt x="117" y="36"/>
                  </a:cubicBezTo>
                  <a:lnTo>
                    <a:pt x="42" y="36"/>
                  </a:lnTo>
                  <a:lnTo>
                    <a:pt x="42" y="273"/>
                  </a:lnTo>
                  <a:lnTo>
                    <a:pt x="117" y="273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5"/>
                  </a:cubicBezTo>
                  <a:cubicBezTo>
                    <a:pt x="245" y="72"/>
                    <a:pt x="256" y="107"/>
                    <a:pt x="256" y="150"/>
                  </a:cubicBezTo>
                  <a:cubicBezTo>
                    <a:pt x="256" y="182"/>
                    <a:pt x="250" y="212"/>
                    <a:pt x="237" y="239"/>
                  </a:cubicBezTo>
                  <a:cubicBezTo>
                    <a:pt x="216" y="286"/>
                    <a:pt x="178" y="309"/>
                    <a:pt x="125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1" name="Freeform 268">
              <a:extLst>
                <a:ext uri="{FF2B5EF4-FFF2-40B4-BE49-F238E27FC236}">
                  <a16:creationId xmlns:a16="http://schemas.microsoft.com/office/drawing/2014/main" id="{9BCDA90A-94AA-4C51-A67B-39D6368AE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0776" y="457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200"/>
                    <a:pt x="151" y="187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9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2" name="Freeform 269">
              <a:extLst>
                <a:ext uri="{FF2B5EF4-FFF2-40B4-BE49-F238E27FC236}">
                  <a16:creationId xmlns:a16="http://schemas.microsoft.com/office/drawing/2014/main" id="{7A906C6A-FDE8-4AE3-8B75-6ACB50554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576" y="4576763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5 w 304"/>
                <a:gd name="T25" fmla="*/ 231 h 231"/>
                <a:gd name="T26" fmla="*/ 265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5"/>
                    <a:pt x="89" y="0"/>
                    <a:pt x="105" y="0"/>
                  </a:cubicBezTo>
                  <a:cubicBezTo>
                    <a:pt x="123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4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5" y="231"/>
                  </a:lnTo>
                  <a:lnTo>
                    <a:pt x="265" y="74"/>
                  </a:lnTo>
                  <a:cubicBezTo>
                    <a:pt x="265" y="59"/>
                    <a:pt x="261" y="49"/>
                    <a:pt x="253" y="43"/>
                  </a:cubicBezTo>
                  <a:cubicBezTo>
                    <a:pt x="246" y="38"/>
                    <a:pt x="237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7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4"/>
                  </a:lnTo>
                  <a:cubicBezTo>
                    <a:pt x="133" y="69"/>
                    <a:pt x="131" y="57"/>
                    <a:pt x="127" y="50"/>
                  </a:cubicBezTo>
                  <a:cubicBezTo>
                    <a:pt x="121" y="40"/>
                    <a:pt x="111" y="34"/>
                    <a:pt x="95" y="34"/>
                  </a:cubicBezTo>
                  <a:cubicBezTo>
                    <a:pt x="81" y="34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3" name="Freeform 270">
              <a:extLst>
                <a:ext uri="{FF2B5EF4-FFF2-40B4-BE49-F238E27FC236}">
                  <a16:creationId xmlns:a16="http://schemas.microsoft.com/office/drawing/2014/main" id="{0FC0CB0F-3607-4206-AA2A-9B9508767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838" y="4576763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8 w 214"/>
                <a:gd name="T45" fmla="*/ 62 h 239"/>
                <a:gd name="T46" fmla="*/ 188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7 w 214"/>
                <a:gd name="T61" fmla="*/ 236 h 239"/>
                <a:gd name="T62" fmla="*/ 159 w 214"/>
                <a:gd name="T63" fmla="*/ 222 h 239"/>
                <a:gd name="T64" fmla="*/ 152 w 214"/>
                <a:gd name="T65" fmla="*/ 201 h 239"/>
                <a:gd name="T66" fmla="*/ 119 w 214"/>
                <a:gd name="T67" fmla="*/ 227 h 239"/>
                <a:gd name="T68" fmla="*/ 71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4" name="Freeform 271">
              <a:extLst>
                <a:ext uri="{FF2B5EF4-FFF2-40B4-BE49-F238E27FC236}">
                  <a16:creationId xmlns:a16="http://schemas.microsoft.com/office/drawing/2014/main" id="{BFA3C17F-8A36-4D27-8758-F27C300AD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051" y="4576763"/>
              <a:ext cx="36513" cy="46038"/>
            </a:xfrm>
            <a:custGeom>
              <a:avLst/>
              <a:gdLst>
                <a:gd name="T0" fmla="*/ 0 w 183"/>
                <a:gd name="T1" fmla="*/ 5 h 231"/>
                <a:gd name="T2" fmla="*/ 36 w 183"/>
                <a:gd name="T3" fmla="*/ 5 h 231"/>
                <a:gd name="T4" fmla="*/ 36 w 183"/>
                <a:gd name="T5" fmla="*/ 37 h 231"/>
                <a:gd name="T6" fmla="*/ 69 w 183"/>
                <a:gd name="T7" fmla="*/ 9 h 231"/>
                <a:gd name="T8" fmla="*/ 109 w 183"/>
                <a:gd name="T9" fmla="*/ 0 h 231"/>
                <a:gd name="T10" fmla="*/ 174 w 183"/>
                <a:gd name="T11" fmla="*/ 34 h 231"/>
                <a:gd name="T12" fmla="*/ 183 w 183"/>
                <a:gd name="T13" fmla="*/ 86 h 231"/>
                <a:gd name="T14" fmla="*/ 183 w 183"/>
                <a:gd name="T15" fmla="*/ 231 h 231"/>
                <a:gd name="T16" fmla="*/ 145 w 183"/>
                <a:gd name="T17" fmla="*/ 231 h 231"/>
                <a:gd name="T18" fmla="*/ 145 w 183"/>
                <a:gd name="T19" fmla="*/ 89 h 231"/>
                <a:gd name="T20" fmla="*/ 139 w 183"/>
                <a:gd name="T21" fmla="*/ 56 h 231"/>
                <a:gd name="T22" fmla="*/ 102 w 183"/>
                <a:gd name="T23" fmla="*/ 34 h 231"/>
                <a:gd name="T24" fmla="*/ 80 w 183"/>
                <a:gd name="T25" fmla="*/ 37 h 231"/>
                <a:gd name="T26" fmla="*/ 53 w 183"/>
                <a:gd name="T27" fmla="*/ 56 h 231"/>
                <a:gd name="T28" fmla="*/ 40 w 183"/>
                <a:gd name="T29" fmla="*/ 79 h 231"/>
                <a:gd name="T30" fmla="*/ 37 w 183"/>
                <a:gd name="T31" fmla="*/ 113 h 231"/>
                <a:gd name="T32" fmla="*/ 37 w 183"/>
                <a:gd name="T33" fmla="*/ 231 h 231"/>
                <a:gd name="T34" fmla="*/ 0 w 183"/>
                <a:gd name="T35" fmla="*/ 231 h 231"/>
                <a:gd name="T36" fmla="*/ 0 w 183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7" y="15"/>
                    <a:pt x="69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2"/>
                    <a:pt x="174" y="34"/>
                  </a:cubicBezTo>
                  <a:cubicBezTo>
                    <a:pt x="180" y="46"/>
                    <a:pt x="183" y="64"/>
                    <a:pt x="183" y="86"/>
                  </a:cubicBezTo>
                  <a:lnTo>
                    <a:pt x="183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0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8" y="87"/>
                    <a:pt x="37" y="98"/>
                    <a:pt x="37" y="113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5" name="Freeform 272">
              <a:extLst>
                <a:ext uri="{FF2B5EF4-FFF2-40B4-BE49-F238E27FC236}">
                  <a16:creationId xmlns:a16="http://schemas.microsoft.com/office/drawing/2014/main" id="{D433AC16-62B6-4E67-A81E-ACEB83818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3501" y="4560888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6 w 200"/>
                <a:gd name="T3" fmla="*/ 260 h 318"/>
                <a:gd name="T4" fmla="*/ 105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8 w 200"/>
                <a:gd name="T11" fmla="*/ 134 h 318"/>
                <a:gd name="T12" fmla="*/ 105 w 200"/>
                <a:gd name="T13" fmla="*/ 113 h 318"/>
                <a:gd name="T14" fmla="*/ 58 w 200"/>
                <a:gd name="T15" fmla="*/ 135 h 318"/>
                <a:gd name="T16" fmla="*/ 40 w 200"/>
                <a:gd name="T17" fmla="*/ 200 h 318"/>
                <a:gd name="T18" fmla="*/ 97 w 200"/>
                <a:gd name="T19" fmla="*/ 80 h 318"/>
                <a:gd name="T20" fmla="*/ 141 w 200"/>
                <a:gd name="T21" fmla="*/ 91 h 318"/>
                <a:gd name="T22" fmla="*/ 164 w 200"/>
                <a:gd name="T23" fmla="*/ 113 h 318"/>
                <a:gd name="T24" fmla="*/ 164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5 w 200"/>
                <a:gd name="T35" fmla="*/ 309 h 318"/>
                <a:gd name="T36" fmla="*/ 93 w 200"/>
                <a:gd name="T37" fmla="*/ 318 h 318"/>
                <a:gd name="T38" fmla="*/ 28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6" y="260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7"/>
                    <a:pt x="148" y="262"/>
                  </a:cubicBezTo>
                  <a:cubicBezTo>
                    <a:pt x="160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8" y="134"/>
                  </a:cubicBezTo>
                  <a:cubicBezTo>
                    <a:pt x="136" y="120"/>
                    <a:pt x="122" y="113"/>
                    <a:pt x="105" y="113"/>
                  </a:cubicBezTo>
                  <a:cubicBezTo>
                    <a:pt x="86" y="113"/>
                    <a:pt x="70" y="121"/>
                    <a:pt x="58" y="135"/>
                  </a:cubicBezTo>
                  <a:cubicBezTo>
                    <a:pt x="46" y="150"/>
                    <a:pt x="40" y="171"/>
                    <a:pt x="40" y="200"/>
                  </a:cubicBezTo>
                  <a:close/>
                  <a:moveTo>
                    <a:pt x="97" y="80"/>
                  </a:moveTo>
                  <a:cubicBezTo>
                    <a:pt x="115" y="80"/>
                    <a:pt x="129" y="84"/>
                    <a:pt x="141" y="91"/>
                  </a:cubicBezTo>
                  <a:cubicBezTo>
                    <a:pt x="148" y="96"/>
                    <a:pt x="155" y="103"/>
                    <a:pt x="164" y="113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8"/>
                    <a:pt x="93" y="318"/>
                  </a:cubicBezTo>
                  <a:cubicBezTo>
                    <a:pt x="68" y="318"/>
                    <a:pt x="46" y="307"/>
                    <a:pt x="28" y="286"/>
                  </a:cubicBezTo>
                  <a:cubicBezTo>
                    <a:pt x="10" y="265"/>
                    <a:pt x="0" y="237"/>
                    <a:pt x="0" y="202"/>
                  </a:cubicBezTo>
                  <a:cubicBezTo>
                    <a:pt x="0" y="169"/>
                    <a:pt x="9" y="141"/>
                    <a:pt x="25" y="117"/>
                  </a:cubicBezTo>
                  <a:cubicBezTo>
                    <a:pt x="42" y="93"/>
                    <a:pt x="66" y="80"/>
                    <a:pt x="97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6" name="Freeform 273">
              <a:extLst>
                <a:ext uri="{FF2B5EF4-FFF2-40B4-BE49-F238E27FC236}">
                  <a16:creationId xmlns:a16="http://schemas.microsoft.com/office/drawing/2014/main" id="{718FF3BA-0516-4E54-BCDE-4B992F967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560888"/>
              <a:ext cx="46038" cy="61913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1 h 309"/>
                <a:gd name="T10" fmla="*/ 212 w 229"/>
                <a:gd name="T11" fmla="*/ 131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1"/>
                  </a:lnTo>
                  <a:lnTo>
                    <a:pt x="212" y="131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7" name="Freeform 274">
              <a:extLst>
                <a:ext uri="{FF2B5EF4-FFF2-40B4-BE49-F238E27FC236}">
                  <a16:creationId xmlns:a16="http://schemas.microsoft.com/office/drawing/2014/main" id="{FA60ABF0-E284-4FB7-AE96-B7206682F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576763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5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8 w 186"/>
                <a:gd name="T9" fmla="*/ 170 h 240"/>
                <a:gd name="T10" fmla="*/ 135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4 w 186"/>
                <a:gd name="T25" fmla="*/ 29 h 240"/>
                <a:gd name="T26" fmla="*/ 178 w 186"/>
                <a:gd name="T27" fmla="*/ 70 h 240"/>
                <a:gd name="T28" fmla="*/ 142 w 186"/>
                <a:gd name="T29" fmla="*/ 70 h 240"/>
                <a:gd name="T30" fmla="*/ 133 w 186"/>
                <a:gd name="T31" fmla="*/ 47 h 240"/>
                <a:gd name="T32" fmla="*/ 88 w 186"/>
                <a:gd name="T33" fmla="*/ 32 h 240"/>
                <a:gd name="T34" fmla="*/ 55 w 186"/>
                <a:gd name="T35" fmla="*/ 40 h 240"/>
                <a:gd name="T36" fmla="*/ 44 w 186"/>
                <a:gd name="T37" fmla="*/ 62 h 240"/>
                <a:gd name="T38" fmla="*/ 59 w 186"/>
                <a:gd name="T39" fmla="*/ 85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5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1" y="205"/>
                    <a:pt x="132" y="198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5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39" y="120"/>
                    <a:pt x="30" y="114"/>
                  </a:cubicBezTo>
                  <a:cubicBezTo>
                    <a:pt x="14" y="103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49" y="9"/>
                    <a:pt x="164" y="29"/>
                  </a:cubicBezTo>
                  <a:cubicBezTo>
                    <a:pt x="174" y="42"/>
                    <a:pt x="178" y="56"/>
                    <a:pt x="178" y="70"/>
                  </a:cubicBezTo>
                  <a:lnTo>
                    <a:pt x="142" y="70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09" y="32"/>
                    <a:pt x="88" y="32"/>
                  </a:cubicBezTo>
                  <a:cubicBezTo>
                    <a:pt x="74" y="32"/>
                    <a:pt x="63" y="35"/>
                    <a:pt x="55" y="40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5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4" y="114"/>
                    <a:pt x="164" y="120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4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8" name="Freeform 275">
              <a:extLst>
                <a:ext uri="{FF2B5EF4-FFF2-40B4-BE49-F238E27FC236}">
                  <a16:creationId xmlns:a16="http://schemas.microsoft.com/office/drawing/2014/main" id="{FFCCDDA4-2714-4E3A-815D-1C491E27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4565650"/>
              <a:ext cx="20638" cy="57150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1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2" y="293"/>
                    <a:pt x="76" y="293"/>
                  </a:cubicBezTo>
                  <a:cubicBezTo>
                    <a:pt x="58" y="293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9" name="Freeform 276">
              <a:extLst>
                <a:ext uri="{FF2B5EF4-FFF2-40B4-BE49-F238E27FC236}">
                  <a16:creationId xmlns:a16="http://schemas.microsoft.com/office/drawing/2014/main" id="{BC5C24A4-8BCC-455E-B1FC-4D10387AF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8126" y="4560888"/>
              <a:ext cx="7938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0" name="Freeform 277">
              <a:extLst>
                <a:ext uri="{FF2B5EF4-FFF2-40B4-BE49-F238E27FC236}">
                  <a16:creationId xmlns:a16="http://schemas.microsoft.com/office/drawing/2014/main" id="{EDF9CAEF-1FAE-4011-B02E-D35FB632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76" y="4576763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5"/>
                    <a:pt x="89" y="0"/>
                    <a:pt x="105" y="0"/>
                  </a:cubicBezTo>
                  <a:cubicBezTo>
                    <a:pt x="123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6" y="38"/>
                    <a:pt x="237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7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4"/>
                  </a:lnTo>
                  <a:cubicBezTo>
                    <a:pt x="133" y="69"/>
                    <a:pt x="131" y="57"/>
                    <a:pt x="127" y="50"/>
                  </a:cubicBezTo>
                  <a:cubicBezTo>
                    <a:pt x="121" y="40"/>
                    <a:pt x="111" y="34"/>
                    <a:pt x="95" y="34"/>
                  </a:cubicBezTo>
                  <a:cubicBezTo>
                    <a:pt x="81" y="34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1" name="Freeform 278">
              <a:extLst>
                <a:ext uri="{FF2B5EF4-FFF2-40B4-BE49-F238E27FC236}">
                  <a16:creationId xmlns:a16="http://schemas.microsoft.com/office/drawing/2014/main" id="{62BB3D79-0D3E-41F5-A391-C149F7BB7E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7026" y="4576763"/>
              <a:ext cx="41275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40 w 213"/>
                <a:gd name="T21" fmla="*/ 171 h 239"/>
                <a:gd name="T22" fmla="*/ 132 w 213"/>
                <a:gd name="T23" fmla="*/ 94 h 239"/>
                <a:gd name="T24" fmla="*/ 149 w 213"/>
                <a:gd name="T25" fmla="*/ 83 h 239"/>
                <a:gd name="T26" fmla="*/ 152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2 w 213"/>
                <a:gd name="T37" fmla="*/ 74 h 239"/>
                <a:gd name="T38" fmla="*/ 39 w 213"/>
                <a:gd name="T39" fmla="*/ 16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2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2" name="Freeform 279">
              <a:extLst>
                <a:ext uri="{FF2B5EF4-FFF2-40B4-BE49-F238E27FC236}">
                  <a16:creationId xmlns:a16="http://schemas.microsoft.com/office/drawing/2014/main" id="{D02BC9A0-2EAB-46F2-9F88-92A57BAFB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476" y="4565650"/>
              <a:ext cx="20638" cy="57150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2 w 105"/>
                <a:gd name="T25" fmla="*/ 292 h 293"/>
                <a:gd name="T26" fmla="*/ 77 w 105"/>
                <a:gd name="T27" fmla="*/ 293 h 293"/>
                <a:gd name="T28" fmla="*/ 41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3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7" y="291"/>
                    <a:pt x="92" y="292"/>
                  </a:cubicBezTo>
                  <a:cubicBezTo>
                    <a:pt x="87" y="292"/>
                    <a:pt x="82" y="293"/>
                    <a:pt x="77" y="293"/>
                  </a:cubicBezTo>
                  <a:cubicBezTo>
                    <a:pt x="59" y="293"/>
                    <a:pt x="47" y="288"/>
                    <a:pt x="41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3" name="Freeform 280">
              <a:extLst>
                <a:ext uri="{FF2B5EF4-FFF2-40B4-BE49-F238E27FC236}">
                  <a16:creationId xmlns:a16="http://schemas.microsoft.com/office/drawing/2014/main" id="{89B2ECC7-A716-4C51-BC4A-D3E6DB7EB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051" y="4560888"/>
              <a:ext cx="7938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4" name="Freeform 281">
              <a:extLst>
                <a:ext uri="{FF2B5EF4-FFF2-40B4-BE49-F238E27FC236}">
                  <a16:creationId xmlns:a16="http://schemas.microsoft.com/office/drawing/2014/main" id="{F1763480-AFD5-4113-88D0-1D24B5393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5926" y="4576763"/>
              <a:ext cx="41275" cy="47625"/>
            </a:xfrm>
            <a:custGeom>
              <a:avLst/>
              <a:gdLst>
                <a:gd name="T0" fmla="*/ 105 w 211"/>
                <a:gd name="T1" fmla="*/ 208 h 240"/>
                <a:gd name="T2" fmla="*/ 157 w 211"/>
                <a:gd name="T3" fmla="*/ 179 h 240"/>
                <a:gd name="T4" fmla="*/ 171 w 211"/>
                <a:gd name="T5" fmla="*/ 116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4 h 240"/>
                <a:gd name="T14" fmla="*/ 55 w 211"/>
                <a:gd name="T15" fmla="*/ 184 h 240"/>
                <a:gd name="T16" fmla="*/ 105 w 211"/>
                <a:gd name="T17" fmla="*/ 208 h 240"/>
                <a:gd name="T18" fmla="*/ 107 w 211"/>
                <a:gd name="T19" fmla="*/ 0 h 240"/>
                <a:gd name="T20" fmla="*/ 180 w 211"/>
                <a:gd name="T21" fmla="*/ 29 h 240"/>
                <a:gd name="T22" fmla="*/ 211 w 211"/>
                <a:gd name="T23" fmla="*/ 114 h 240"/>
                <a:gd name="T24" fmla="*/ 184 w 211"/>
                <a:gd name="T25" fmla="*/ 205 h 240"/>
                <a:gd name="T26" fmla="*/ 102 w 211"/>
                <a:gd name="T27" fmla="*/ 240 h 240"/>
                <a:gd name="T28" fmla="*/ 28 w 211"/>
                <a:gd name="T29" fmla="*/ 209 h 240"/>
                <a:gd name="T30" fmla="*/ 0 w 211"/>
                <a:gd name="T31" fmla="*/ 124 h 240"/>
                <a:gd name="T32" fmla="*/ 29 w 211"/>
                <a:gd name="T33" fmla="*/ 34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8"/>
                  </a:moveTo>
                  <a:cubicBezTo>
                    <a:pt x="130" y="208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59"/>
                  </a:cubicBezTo>
                  <a:cubicBezTo>
                    <a:pt x="45" y="77"/>
                    <a:pt x="39" y="98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1" y="77"/>
                    <a:pt x="211" y="114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5" name="Freeform 282">
              <a:extLst>
                <a:ext uri="{FF2B5EF4-FFF2-40B4-BE49-F238E27FC236}">
                  <a16:creationId xmlns:a16="http://schemas.microsoft.com/office/drawing/2014/main" id="{FFCE5516-961B-46AF-87C7-F69091C07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6726" y="4576763"/>
              <a:ext cx="36513" cy="46038"/>
            </a:xfrm>
            <a:custGeom>
              <a:avLst/>
              <a:gdLst>
                <a:gd name="T0" fmla="*/ 0 w 183"/>
                <a:gd name="T1" fmla="*/ 5 h 231"/>
                <a:gd name="T2" fmla="*/ 36 w 183"/>
                <a:gd name="T3" fmla="*/ 5 h 231"/>
                <a:gd name="T4" fmla="*/ 36 w 183"/>
                <a:gd name="T5" fmla="*/ 37 h 231"/>
                <a:gd name="T6" fmla="*/ 69 w 183"/>
                <a:gd name="T7" fmla="*/ 9 h 231"/>
                <a:gd name="T8" fmla="*/ 109 w 183"/>
                <a:gd name="T9" fmla="*/ 0 h 231"/>
                <a:gd name="T10" fmla="*/ 174 w 183"/>
                <a:gd name="T11" fmla="*/ 34 h 231"/>
                <a:gd name="T12" fmla="*/ 183 w 183"/>
                <a:gd name="T13" fmla="*/ 86 h 231"/>
                <a:gd name="T14" fmla="*/ 183 w 183"/>
                <a:gd name="T15" fmla="*/ 231 h 231"/>
                <a:gd name="T16" fmla="*/ 145 w 183"/>
                <a:gd name="T17" fmla="*/ 231 h 231"/>
                <a:gd name="T18" fmla="*/ 145 w 183"/>
                <a:gd name="T19" fmla="*/ 89 h 231"/>
                <a:gd name="T20" fmla="*/ 139 w 183"/>
                <a:gd name="T21" fmla="*/ 56 h 231"/>
                <a:gd name="T22" fmla="*/ 102 w 183"/>
                <a:gd name="T23" fmla="*/ 34 h 231"/>
                <a:gd name="T24" fmla="*/ 80 w 183"/>
                <a:gd name="T25" fmla="*/ 37 h 231"/>
                <a:gd name="T26" fmla="*/ 53 w 183"/>
                <a:gd name="T27" fmla="*/ 56 h 231"/>
                <a:gd name="T28" fmla="*/ 40 w 183"/>
                <a:gd name="T29" fmla="*/ 79 h 231"/>
                <a:gd name="T30" fmla="*/ 37 w 183"/>
                <a:gd name="T31" fmla="*/ 113 h 231"/>
                <a:gd name="T32" fmla="*/ 37 w 183"/>
                <a:gd name="T33" fmla="*/ 231 h 231"/>
                <a:gd name="T34" fmla="*/ 0 w 183"/>
                <a:gd name="T35" fmla="*/ 231 h 231"/>
                <a:gd name="T36" fmla="*/ 0 w 183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7" y="15"/>
                    <a:pt x="69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2"/>
                    <a:pt x="174" y="34"/>
                  </a:cubicBezTo>
                  <a:cubicBezTo>
                    <a:pt x="180" y="46"/>
                    <a:pt x="183" y="64"/>
                    <a:pt x="183" y="86"/>
                  </a:cubicBezTo>
                  <a:lnTo>
                    <a:pt x="183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0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8" y="87"/>
                    <a:pt x="37" y="98"/>
                    <a:pt x="37" y="113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6" name="Freeform 283">
              <a:extLst>
                <a:ext uri="{FF2B5EF4-FFF2-40B4-BE49-F238E27FC236}">
                  <a16:creationId xmlns:a16="http://schemas.microsoft.com/office/drawing/2014/main" id="{D7578A3F-2033-4419-9736-98909150C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051" y="4764088"/>
              <a:ext cx="41275" cy="44450"/>
            </a:xfrm>
            <a:custGeom>
              <a:avLst/>
              <a:gdLst>
                <a:gd name="T0" fmla="*/ 44 w 209"/>
                <a:gd name="T1" fmla="*/ 0 h 226"/>
                <a:gd name="T2" fmla="*/ 104 w 209"/>
                <a:gd name="T3" fmla="*/ 184 h 226"/>
                <a:gd name="T4" fmla="*/ 167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7" name="Freeform 284">
              <a:extLst>
                <a:ext uri="{FF2B5EF4-FFF2-40B4-BE49-F238E27FC236}">
                  <a16:creationId xmlns:a16="http://schemas.microsoft.com/office/drawing/2014/main" id="{21B06645-655A-485B-AA39-31958A133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4762500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0 w 210"/>
                <a:gd name="T7" fmla="*/ 65 h 241"/>
                <a:gd name="T8" fmla="*/ 105 w 210"/>
                <a:gd name="T9" fmla="*/ 34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0" y="65"/>
                  </a:cubicBezTo>
                  <a:cubicBezTo>
                    <a:pt x="150" y="44"/>
                    <a:pt x="131" y="34"/>
                    <a:pt x="105" y="34"/>
                  </a:cubicBezTo>
                  <a:cubicBezTo>
                    <a:pt x="82" y="34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8" name="Freeform 285">
              <a:extLst>
                <a:ext uri="{FF2B5EF4-FFF2-40B4-BE49-F238E27FC236}">
                  <a16:creationId xmlns:a16="http://schemas.microsoft.com/office/drawing/2014/main" id="{0F550BFD-301B-4BFA-B272-B90316DE5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5301" y="474662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9" name="Freeform 286">
              <a:extLst>
                <a:ext uri="{FF2B5EF4-FFF2-40B4-BE49-F238E27FC236}">
                  <a16:creationId xmlns:a16="http://schemas.microsoft.com/office/drawing/2014/main" id="{AE16421B-94E7-4FB6-8260-8A1ECF542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176" y="4746625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0" name="Freeform 287">
              <a:extLst>
                <a:ext uri="{FF2B5EF4-FFF2-40B4-BE49-F238E27FC236}">
                  <a16:creationId xmlns:a16="http://schemas.microsoft.com/office/drawing/2014/main" id="{D607BB66-7AF2-4972-9816-2D89B6176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4764088"/>
              <a:ext cx="34925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5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7 w 182"/>
                <a:gd name="T21" fmla="*/ 192 h 232"/>
                <a:gd name="T22" fmla="*/ 128 w 182"/>
                <a:gd name="T23" fmla="*/ 214 h 232"/>
                <a:gd name="T24" fmla="*/ 76 w 182"/>
                <a:gd name="T25" fmla="*/ 232 h 232"/>
                <a:gd name="T26" fmla="*/ 10 w 182"/>
                <a:gd name="T27" fmla="*/ 199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5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9" y="198"/>
                    <a:pt x="127" y="186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7" y="192"/>
                  </a:lnTo>
                  <a:cubicBezTo>
                    <a:pt x="142" y="201"/>
                    <a:pt x="136" y="208"/>
                    <a:pt x="128" y="214"/>
                  </a:cubicBezTo>
                  <a:cubicBezTo>
                    <a:pt x="114" y="226"/>
                    <a:pt x="96" y="232"/>
                    <a:pt x="76" y="232"/>
                  </a:cubicBezTo>
                  <a:cubicBezTo>
                    <a:pt x="43" y="232"/>
                    <a:pt x="22" y="221"/>
                    <a:pt x="10" y="199"/>
                  </a:cubicBezTo>
                  <a:cubicBezTo>
                    <a:pt x="4" y="188"/>
                    <a:pt x="0" y="173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1" name="Freeform 288">
              <a:extLst>
                <a:ext uri="{FF2B5EF4-FFF2-40B4-BE49-F238E27FC236}">
                  <a16:creationId xmlns:a16="http://schemas.microsoft.com/office/drawing/2014/main" id="{D97A4A0D-8B5F-426A-98B1-1D95349E8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1826" y="4762500"/>
              <a:ext cx="39688" cy="63500"/>
            </a:xfrm>
            <a:custGeom>
              <a:avLst/>
              <a:gdLst>
                <a:gd name="T0" fmla="*/ 98 w 199"/>
                <a:gd name="T1" fmla="*/ 205 h 320"/>
                <a:gd name="T2" fmla="*/ 142 w 199"/>
                <a:gd name="T3" fmla="*/ 183 h 320"/>
                <a:gd name="T4" fmla="*/ 160 w 199"/>
                <a:gd name="T5" fmla="*/ 116 h 320"/>
                <a:gd name="T6" fmla="*/ 152 w 199"/>
                <a:gd name="T7" fmla="*/ 70 h 320"/>
                <a:gd name="T8" fmla="*/ 98 w 199"/>
                <a:gd name="T9" fmla="*/ 33 h 320"/>
                <a:gd name="T10" fmla="*/ 44 w 199"/>
                <a:gd name="T11" fmla="*/ 72 h 320"/>
                <a:gd name="T12" fmla="*/ 37 w 199"/>
                <a:gd name="T13" fmla="*/ 126 h 320"/>
                <a:gd name="T14" fmla="*/ 44 w 199"/>
                <a:gd name="T15" fmla="*/ 170 h 320"/>
                <a:gd name="T16" fmla="*/ 98 w 199"/>
                <a:gd name="T17" fmla="*/ 205 h 320"/>
                <a:gd name="T18" fmla="*/ 0 w 199"/>
                <a:gd name="T19" fmla="*/ 6 h 320"/>
                <a:gd name="T20" fmla="*/ 37 w 199"/>
                <a:gd name="T21" fmla="*/ 6 h 320"/>
                <a:gd name="T22" fmla="*/ 37 w 199"/>
                <a:gd name="T23" fmla="*/ 36 h 320"/>
                <a:gd name="T24" fmla="*/ 62 w 199"/>
                <a:gd name="T25" fmla="*/ 12 h 320"/>
                <a:gd name="T26" fmla="*/ 107 w 199"/>
                <a:gd name="T27" fmla="*/ 0 h 320"/>
                <a:gd name="T28" fmla="*/ 172 w 199"/>
                <a:gd name="T29" fmla="*/ 29 h 320"/>
                <a:gd name="T30" fmla="*/ 199 w 199"/>
                <a:gd name="T31" fmla="*/ 113 h 320"/>
                <a:gd name="T32" fmla="*/ 160 w 199"/>
                <a:gd name="T33" fmla="*/ 218 h 320"/>
                <a:gd name="T34" fmla="*/ 103 w 199"/>
                <a:gd name="T35" fmla="*/ 238 h 320"/>
                <a:gd name="T36" fmla="*/ 61 w 199"/>
                <a:gd name="T37" fmla="*/ 227 h 320"/>
                <a:gd name="T38" fmla="*/ 38 w 199"/>
                <a:gd name="T39" fmla="*/ 205 h 320"/>
                <a:gd name="T40" fmla="*/ 38 w 199"/>
                <a:gd name="T41" fmla="*/ 320 h 320"/>
                <a:gd name="T42" fmla="*/ 0 w 199"/>
                <a:gd name="T43" fmla="*/ 320 h 320"/>
                <a:gd name="T44" fmla="*/ 0 w 199"/>
                <a:gd name="T45" fmla="*/ 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0">
                  <a:moveTo>
                    <a:pt x="98" y="205"/>
                  </a:moveTo>
                  <a:cubicBezTo>
                    <a:pt x="116" y="205"/>
                    <a:pt x="131" y="198"/>
                    <a:pt x="142" y="183"/>
                  </a:cubicBezTo>
                  <a:cubicBezTo>
                    <a:pt x="154" y="168"/>
                    <a:pt x="160" y="146"/>
                    <a:pt x="160" y="116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7" y="104"/>
                    <a:pt x="37" y="126"/>
                  </a:cubicBezTo>
                  <a:cubicBezTo>
                    <a:pt x="37" y="143"/>
                    <a:pt x="39" y="158"/>
                    <a:pt x="44" y="170"/>
                  </a:cubicBezTo>
                  <a:cubicBezTo>
                    <a:pt x="54" y="193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2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8"/>
                    <a:pt x="199" y="76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1"/>
                    <a:pt x="125" y="238"/>
                    <a:pt x="103" y="238"/>
                  </a:cubicBezTo>
                  <a:cubicBezTo>
                    <a:pt x="86" y="238"/>
                    <a:pt x="72" y="234"/>
                    <a:pt x="61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0"/>
                  </a:lnTo>
                  <a:lnTo>
                    <a:pt x="0" y="3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2" name="Freeform 289">
              <a:extLst>
                <a:ext uri="{FF2B5EF4-FFF2-40B4-BE49-F238E27FC236}">
                  <a16:creationId xmlns:a16="http://schemas.microsoft.com/office/drawing/2014/main" id="{12221B7A-40DE-4028-A4B6-C5FA1CCD37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7863" y="4746625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5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9"/>
                    <a:pt x="93" y="319"/>
                  </a:cubicBezTo>
                  <a:cubicBezTo>
                    <a:pt x="68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3" name="Freeform 290">
              <a:extLst>
                <a:ext uri="{FF2B5EF4-FFF2-40B4-BE49-F238E27FC236}">
                  <a16:creationId xmlns:a16="http://schemas.microsoft.com/office/drawing/2014/main" id="{90A4ABE1-FC11-4870-BBE8-E7E6E4FBDE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5488" y="4762500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6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6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7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8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8 w 214"/>
                <a:gd name="T45" fmla="*/ 62 h 238"/>
                <a:gd name="T46" fmla="*/ 188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7 w 214"/>
                <a:gd name="T61" fmla="*/ 235 h 238"/>
                <a:gd name="T62" fmla="*/ 159 w 214"/>
                <a:gd name="T63" fmla="*/ 222 h 238"/>
                <a:gd name="T64" fmla="*/ 152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1 h 238"/>
                <a:gd name="T74" fmla="*/ 20 w 214"/>
                <a:gd name="T75" fmla="*/ 123 h 238"/>
                <a:gd name="T76" fmla="*/ 71 w 214"/>
                <a:gd name="T77" fmla="*/ 101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1"/>
                    <a:pt x="44" y="190"/>
                    <a:pt x="52" y="196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6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5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8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4"/>
                    <a:pt x="115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3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0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4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4"/>
                    <a:pt x="200" y="235"/>
                  </a:cubicBezTo>
                  <a:cubicBezTo>
                    <a:pt x="197" y="235"/>
                    <a:pt x="193" y="235"/>
                    <a:pt x="187" y="235"/>
                  </a:cubicBezTo>
                  <a:cubicBezTo>
                    <a:pt x="174" y="235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4" name="Freeform 291">
              <a:extLst>
                <a:ext uri="{FF2B5EF4-FFF2-40B4-BE49-F238E27FC236}">
                  <a16:creationId xmlns:a16="http://schemas.microsoft.com/office/drawing/2014/main" id="{673F85D3-A63A-4541-9D77-D9F50D3F3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6" y="4751388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9 h 292"/>
                <a:gd name="T22" fmla="*/ 104 w 104"/>
                <a:gd name="T23" fmla="*/ 289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9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9"/>
                  </a:cubicBezTo>
                  <a:lnTo>
                    <a:pt x="104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5" name="Freeform 292">
              <a:extLst>
                <a:ext uri="{FF2B5EF4-FFF2-40B4-BE49-F238E27FC236}">
                  <a16:creationId xmlns:a16="http://schemas.microsoft.com/office/drawing/2014/main" id="{51B64431-3809-4061-AEE7-14D69474C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6926" y="4762500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6" name="Freeform 293">
              <a:extLst>
                <a:ext uri="{FF2B5EF4-FFF2-40B4-BE49-F238E27FC236}">
                  <a16:creationId xmlns:a16="http://schemas.microsoft.com/office/drawing/2014/main" id="{973BFF71-7956-434C-A49B-76BD08211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4745038"/>
              <a:ext cx="19050" cy="80963"/>
            </a:xfrm>
            <a:custGeom>
              <a:avLst/>
              <a:gdLst>
                <a:gd name="T0" fmla="*/ 98 w 98"/>
                <a:gd name="T1" fmla="*/ 0 h 403"/>
                <a:gd name="T2" fmla="*/ 55 w 98"/>
                <a:gd name="T3" fmla="*/ 95 h 403"/>
                <a:gd name="T4" fmla="*/ 40 w 98"/>
                <a:gd name="T5" fmla="*/ 201 h 403"/>
                <a:gd name="T6" fmla="*/ 57 w 98"/>
                <a:gd name="T7" fmla="*/ 313 h 403"/>
                <a:gd name="T8" fmla="*/ 98 w 98"/>
                <a:gd name="T9" fmla="*/ 403 h 403"/>
                <a:gd name="T10" fmla="*/ 73 w 98"/>
                <a:gd name="T11" fmla="*/ 403 h 403"/>
                <a:gd name="T12" fmla="*/ 35 w 98"/>
                <a:gd name="T13" fmla="*/ 341 h 403"/>
                <a:gd name="T14" fmla="*/ 19 w 98"/>
                <a:gd name="T15" fmla="*/ 305 h 403"/>
                <a:gd name="T16" fmla="*/ 2 w 98"/>
                <a:gd name="T17" fmla="*/ 239 h 403"/>
                <a:gd name="T18" fmla="*/ 0 w 98"/>
                <a:gd name="T19" fmla="*/ 204 h 403"/>
                <a:gd name="T20" fmla="*/ 20 w 98"/>
                <a:gd name="T21" fmla="*/ 93 h 403"/>
                <a:gd name="T22" fmla="*/ 71 w 98"/>
                <a:gd name="T23" fmla="*/ 0 h 403"/>
                <a:gd name="T24" fmla="*/ 98 w 98"/>
                <a:gd name="T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3">
                  <a:moveTo>
                    <a:pt x="98" y="0"/>
                  </a:moveTo>
                  <a:cubicBezTo>
                    <a:pt x="76" y="43"/>
                    <a:pt x="61" y="74"/>
                    <a:pt x="55" y="95"/>
                  </a:cubicBezTo>
                  <a:cubicBezTo>
                    <a:pt x="45" y="125"/>
                    <a:pt x="40" y="161"/>
                    <a:pt x="40" y="201"/>
                  </a:cubicBezTo>
                  <a:cubicBezTo>
                    <a:pt x="40" y="242"/>
                    <a:pt x="45" y="279"/>
                    <a:pt x="57" y="313"/>
                  </a:cubicBezTo>
                  <a:cubicBezTo>
                    <a:pt x="64" y="334"/>
                    <a:pt x="78" y="364"/>
                    <a:pt x="98" y="403"/>
                  </a:cubicBezTo>
                  <a:lnTo>
                    <a:pt x="73" y="403"/>
                  </a:lnTo>
                  <a:cubicBezTo>
                    <a:pt x="52" y="371"/>
                    <a:pt x="40" y="350"/>
                    <a:pt x="35" y="341"/>
                  </a:cubicBezTo>
                  <a:cubicBezTo>
                    <a:pt x="30" y="332"/>
                    <a:pt x="24" y="320"/>
                    <a:pt x="19" y="305"/>
                  </a:cubicBezTo>
                  <a:cubicBezTo>
                    <a:pt x="11" y="285"/>
                    <a:pt x="5" y="262"/>
                    <a:pt x="2" y="239"/>
                  </a:cubicBezTo>
                  <a:cubicBezTo>
                    <a:pt x="1" y="227"/>
                    <a:pt x="0" y="215"/>
                    <a:pt x="0" y="204"/>
                  </a:cubicBezTo>
                  <a:cubicBezTo>
                    <a:pt x="0" y="162"/>
                    <a:pt x="6" y="125"/>
                    <a:pt x="20" y="93"/>
                  </a:cubicBezTo>
                  <a:cubicBezTo>
                    <a:pt x="28" y="72"/>
                    <a:pt x="45" y="41"/>
                    <a:pt x="71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7" name="Freeform 294">
              <a:extLst>
                <a:ext uri="{FF2B5EF4-FFF2-40B4-BE49-F238E27FC236}">
                  <a16:creationId xmlns:a16="http://schemas.microsoft.com/office/drawing/2014/main" id="{A9BEDEFA-1C5E-40AA-9C24-1F562ECA6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1" y="4762500"/>
              <a:ext cx="20638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8 h 231"/>
                <a:gd name="T22" fmla="*/ 37 w 109"/>
                <a:gd name="T23" fmla="*/ 101 h 231"/>
                <a:gd name="T24" fmla="*/ 37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8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7" y="85"/>
                    <a:pt x="37" y="101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8" name="Freeform 295">
              <a:extLst>
                <a:ext uri="{FF2B5EF4-FFF2-40B4-BE49-F238E27FC236}">
                  <a16:creationId xmlns:a16="http://schemas.microsoft.com/office/drawing/2014/main" id="{96169CC3-87BF-42B6-B6BA-43EBB947D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1701" y="4762500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9" y="4"/>
                    <a:pt x="154" y="11"/>
                  </a:cubicBezTo>
                  <a:cubicBezTo>
                    <a:pt x="169" y="19"/>
                    <a:pt x="180" y="28"/>
                    <a:pt x="188" y="40"/>
                  </a:cubicBezTo>
                  <a:cubicBezTo>
                    <a:pt x="195" y="52"/>
                    <a:pt x="201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50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9" name="Freeform 296">
              <a:extLst>
                <a:ext uri="{FF2B5EF4-FFF2-40B4-BE49-F238E27FC236}">
                  <a16:creationId xmlns:a16="http://schemas.microsoft.com/office/drawing/2014/main" id="{68A300E7-B87D-4C1D-9880-5F50BE67E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0913" y="4762500"/>
              <a:ext cx="39688" cy="63500"/>
            </a:xfrm>
            <a:custGeom>
              <a:avLst/>
              <a:gdLst>
                <a:gd name="T0" fmla="*/ 98 w 199"/>
                <a:gd name="T1" fmla="*/ 205 h 320"/>
                <a:gd name="T2" fmla="*/ 142 w 199"/>
                <a:gd name="T3" fmla="*/ 183 h 320"/>
                <a:gd name="T4" fmla="*/ 160 w 199"/>
                <a:gd name="T5" fmla="*/ 116 h 320"/>
                <a:gd name="T6" fmla="*/ 152 w 199"/>
                <a:gd name="T7" fmla="*/ 70 h 320"/>
                <a:gd name="T8" fmla="*/ 98 w 199"/>
                <a:gd name="T9" fmla="*/ 33 h 320"/>
                <a:gd name="T10" fmla="*/ 44 w 199"/>
                <a:gd name="T11" fmla="*/ 72 h 320"/>
                <a:gd name="T12" fmla="*/ 36 w 199"/>
                <a:gd name="T13" fmla="*/ 126 h 320"/>
                <a:gd name="T14" fmla="*/ 44 w 199"/>
                <a:gd name="T15" fmla="*/ 170 h 320"/>
                <a:gd name="T16" fmla="*/ 98 w 199"/>
                <a:gd name="T17" fmla="*/ 205 h 320"/>
                <a:gd name="T18" fmla="*/ 0 w 199"/>
                <a:gd name="T19" fmla="*/ 6 h 320"/>
                <a:gd name="T20" fmla="*/ 37 w 199"/>
                <a:gd name="T21" fmla="*/ 6 h 320"/>
                <a:gd name="T22" fmla="*/ 37 w 199"/>
                <a:gd name="T23" fmla="*/ 36 h 320"/>
                <a:gd name="T24" fmla="*/ 62 w 199"/>
                <a:gd name="T25" fmla="*/ 12 h 320"/>
                <a:gd name="T26" fmla="*/ 107 w 199"/>
                <a:gd name="T27" fmla="*/ 0 h 320"/>
                <a:gd name="T28" fmla="*/ 172 w 199"/>
                <a:gd name="T29" fmla="*/ 29 h 320"/>
                <a:gd name="T30" fmla="*/ 199 w 199"/>
                <a:gd name="T31" fmla="*/ 113 h 320"/>
                <a:gd name="T32" fmla="*/ 160 w 199"/>
                <a:gd name="T33" fmla="*/ 218 h 320"/>
                <a:gd name="T34" fmla="*/ 103 w 199"/>
                <a:gd name="T35" fmla="*/ 238 h 320"/>
                <a:gd name="T36" fmla="*/ 60 w 199"/>
                <a:gd name="T37" fmla="*/ 227 h 320"/>
                <a:gd name="T38" fmla="*/ 38 w 199"/>
                <a:gd name="T39" fmla="*/ 205 h 320"/>
                <a:gd name="T40" fmla="*/ 38 w 199"/>
                <a:gd name="T41" fmla="*/ 320 h 320"/>
                <a:gd name="T42" fmla="*/ 0 w 199"/>
                <a:gd name="T43" fmla="*/ 320 h 320"/>
                <a:gd name="T44" fmla="*/ 0 w 199"/>
                <a:gd name="T45" fmla="*/ 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0">
                  <a:moveTo>
                    <a:pt x="98" y="205"/>
                  </a:moveTo>
                  <a:cubicBezTo>
                    <a:pt x="116" y="205"/>
                    <a:pt x="130" y="198"/>
                    <a:pt x="142" y="183"/>
                  </a:cubicBezTo>
                  <a:cubicBezTo>
                    <a:pt x="154" y="168"/>
                    <a:pt x="160" y="146"/>
                    <a:pt x="160" y="116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3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3" y="18"/>
                    <a:pt x="62" y="12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8"/>
                    <a:pt x="199" y="76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1"/>
                    <a:pt x="125" y="238"/>
                    <a:pt x="103" y="238"/>
                  </a:cubicBezTo>
                  <a:cubicBezTo>
                    <a:pt x="86" y="238"/>
                    <a:pt x="72" y="234"/>
                    <a:pt x="60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0"/>
                  </a:lnTo>
                  <a:lnTo>
                    <a:pt x="0" y="3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0" name="Freeform 297">
              <a:extLst>
                <a:ext uri="{FF2B5EF4-FFF2-40B4-BE49-F238E27FC236}">
                  <a16:creationId xmlns:a16="http://schemas.microsoft.com/office/drawing/2014/main" id="{03F230BE-E12F-4C40-A16A-25E4A4DCA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4762500"/>
              <a:ext cx="42863" cy="47625"/>
            </a:xfrm>
            <a:custGeom>
              <a:avLst/>
              <a:gdLst>
                <a:gd name="T0" fmla="*/ 105 w 211"/>
                <a:gd name="T1" fmla="*/ 208 h 241"/>
                <a:gd name="T2" fmla="*/ 157 w 211"/>
                <a:gd name="T3" fmla="*/ 180 h 241"/>
                <a:gd name="T4" fmla="*/ 171 w 211"/>
                <a:gd name="T5" fmla="*/ 116 h 241"/>
                <a:gd name="T6" fmla="*/ 161 w 211"/>
                <a:gd name="T7" fmla="*/ 65 h 241"/>
                <a:gd name="T8" fmla="*/ 106 w 211"/>
                <a:gd name="T9" fmla="*/ 34 h 241"/>
                <a:gd name="T10" fmla="*/ 55 w 211"/>
                <a:gd name="T11" fmla="*/ 60 h 241"/>
                <a:gd name="T12" fmla="*/ 39 w 211"/>
                <a:gd name="T13" fmla="*/ 124 h 241"/>
                <a:gd name="T14" fmla="*/ 55 w 211"/>
                <a:gd name="T15" fmla="*/ 184 h 241"/>
                <a:gd name="T16" fmla="*/ 105 w 211"/>
                <a:gd name="T17" fmla="*/ 208 h 241"/>
                <a:gd name="T18" fmla="*/ 107 w 211"/>
                <a:gd name="T19" fmla="*/ 0 h 241"/>
                <a:gd name="T20" fmla="*/ 180 w 211"/>
                <a:gd name="T21" fmla="*/ 30 h 241"/>
                <a:gd name="T22" fmla="*/ 211 w 211"/>
                <a:gd name="T23" fmla="*/ 115 h 241"/>
                <a:gd name="T24" fmla="*/ 184 w 211"/>
                <a:gd name="T25" fmla="*/ 205 h 241"/>
                <a:gd name="T26" fmla="*/ 102 w 211"/>
                <a:gd name="T27" fmla="*/ 241 h 241"/>
                <a:gd name="T28" fmla="*/ 28 w 211"/>
                <a:gd name="T29" fmla="*/ 209 h 241"/>
                <a:gd name="T30" fmla="*/ 0 w 211"/>
                <a:gd name="T31" fmla="*/ 125 h 241"/>
                <a:gd name="T32" fmla="*/ 29 w 211"/>
                <a:gd name="T33" fmla="*/ 34 h 241"/>
                <a:gd name="T34" fmla="*/ 107 w 211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1">
                  <a:moveTo>
                    <a:pt x="105" y="208"/>
                  </a:moveTo>
                  <a:cubicBezTo>
                    <a:pt x="130" y="208"/>
                    <a:pt x="148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4"/>
                    <a:pt x="106" y="34"/>
                  </a:cubicBezTo>
                  <a:cubicBezTo>
                    <a:pt x="83" y="34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30"/>
                  </a:cubicBezTo>
                  <a:cubicBezTo>
                    <a:pt x="200" y="49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10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1" name="Freeform 298">
              <a:extLst>
                <a:ext uri="{FF2B5EF4-FFF2-40B4-BE49-F238E27FC236}">
                  <a16:creationId xmlns:a16="http://schemas.microsoft.com/office/drawing/2014/main" id="{ED19C82B-7415-4D24-AEA0-F74C5472E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576" y="4762500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7 h 240"/>
                <a:gd name="T32" fmla="*/ 88 w 186"/>
                <a:gd name="T33" fmla="*/ 33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5"/>
                    <a:pt x="133" y="47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4" y="114"/>
                    <a:pt x="164" y="121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2" name="Freeform 299">
              <a:extLst>
                <a:ext uri="{FF2B5EF4-FFF2-40B4-BE49-F238E27FC236}">
                  <a16:creationId xmlns:a16="http://schemas.microsoft.com/office/drawing/2014/main" id="{676DB7C6-123B-448E-BB23-DA4EA75FF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9026" y="474662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3" name="Freeform 300">
              <a:extLst>
                <a:ext uri="{FF2B5EF4-FFF2-40B4-BE49-F238E27FC236}">
                  <a16:creationId xmlns:a16="http://schemas.microsoft.com/office/drawing/2014/main" id="{AFF89E78-4429-47F8-A8EA-805ABCE1C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313" y="4751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4" name="Freeform 301">
              <a:extLst>
                <a:ext uri="{FF2B5EF4-FFF2-40B4-BE49-F238E27FC236}">
                  <a16:creationId xmlns:a16="http://schemas.microsoft.com/office/drawing/2014/main" id="{29A5D24F-7680-4452-AAFC-2ED4F6F8D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8713" y="4762500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5 w 210"/>
                <a:gd name="T9" fmla="*/ 34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4"/>
                    <a:pt x="105" y="34"/>
                  </a:cubicBezTo>
                  <a:cubicBezTo>
                    <a:pt x="82" y="34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5" name="Freeform 302">
              <a:extLst>
                <a:ext uri="{FF2B5EF4-FFF2-40B4-BE49-F238E27FC236}">
                  <a16:creationId xmlns:a16="http://schemas.microsoft.com/office/drawing/2014/main" id="{7954CD50-870F-43FE-A897-77FE6734C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513" y="4762500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70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6" name="Freeform 303">
              <a:extLst>
                <a:ext uri="{FF2B5EF4-FFF2-40B4-BE49-F238E27FC236}">
                  <a16:creationId xmlns:a16="http://schemas.microsoft.com/office/drawing/2014/main" id="{92F3ECBC-1EDC-4239-823E-72C0B0E33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4764088"/>
              <a:ext cx="41275" cy="61913"/>
            </a:xfrm>
            <a:custGeom>
              <a:avLst/>
              <a:gdLst>
                <a:gd name="T0" fmla="*/ 164 w 206"/>
                <a:gd name="T1" fmla="*/ 0 h 318"/>
                <a:gd name="T2" fmla="*/ 206 w 206"/>
                <a:gd name="T3" fmla="*/ 0 h 318"/>
                <a:gd name="T4" fmla="*/ 170 w 206"/>
                <a:gd name="T5" fmla="*/ 99 h 318"/>
                <a:gd name="T6" fmla="*/ 136 w 206"/>
                <a:gd name="T7" fmla="*/ 194 h 318"/>
                <a:gd name="T8" fmla="*/ 89 w 206"/>
                <a:gd name="T9" fmla="*/ 299 h 318"/>
                <a:gd name="T10" fmla="*/ 43 w 206"/>
                <a:gd name="T11" fmla="*/ 318 h 318"/>
                <a:gd name="T12" fmla="*/ 31 w 206"/>
                <a:gd name="T13" fmla="*/ 317 h 318"/>
                <a:gd name="T14" fmla="*/ 20 w 206"/>
                <a:gd name="T15" fmla="*/ 315 h 318"/>
                <a:gd name="T16" fmla="*/ 20 w 206"/>
                <a:gd name="T17" fmla="*/ 281 h 318"/>
                <a:gd name="T18" fmla="*/ 34 w 206"/>
                <a:gd name="T19" fmla="*/ 284 h 318"/>
                <a:gd name="T20" fmla="*/ 42 w 206"/>
                <a:gd name="T21" fmla="*/ 285 h 318"/>
                <a:gd name="T22" fmla="*/ 58 w 206"/>
                <a:gd name="T23" fmla="*/ 281 h 318"/>
                <a:gd name="T24" fmla="*/ 66 w 206"/>
                <a:gd name="T25" fmla="*/ 273 h 318"/>
                <a:gd name="T26" fmla="*/ 73 w 206"/>
                <a:gd name="T27" fmla="*/ 255 h 318"/>
                <a:gd name="T28" fmla="*/ 83 w 206"/>
                <a:gd name="T29" fmla="*/ 232 h 318"/>
                <a:gd name="T30" fmla="*/ 0 w 206"/>
                <a:gd name="T31" fmla="*/ 0 h 318"/>
                <a:gd name="T32" fmla="*/ 43 w 206"/>
                <a:gd name="T33" fmla="*/ 0 h 318"/>
                <a:gd name="T34" fmla="*/ 103 w 206"/>
                <a:gd name="T35" fmla="*/ 184 h 318"/>
                <a:gd name="T36" fmla="*/ 164 w 206"/>
                <a:gd name="T3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318">
                  <a:moveTo>
                    <a:pt x="164" y="0"/>
                  </a:moveTo>
                  <a:lnTo>
                    <a:pt x="206" y="0"/>
                  </a:lnTo>
                  <a:cubicBezTo>
                    <a:pt x="200" y="14"/>
                    <a:pt x="189" y="47"/>
                    <a:pt x="170" y="99"/>
                  </a:cubicBezTo>
                  <a:cubicBezTo>
                    <a:pt x="156" y="138"/>
                    <a:pt x="145" y="169"/>
                    <a:pt x="136" y="194"/>
                  </a:cubicBezTo>
                  <a:cubicBezTo>
                    <a:pt x="114" y="251"/>
                    <a:pt x="98" y="286"/>
                    <a:pt x="89" y="299"/>
                  </a:cubicBezTo>
                  <a:cubicBezTo>
                    <a:pt x="80" y="312"/>
                    <a:pt x="65" y="318"/>
                    <a:pt x="43" y="318"/>
                  </a:cubicBezTo>
                  <a:cubicBezTo>
                    <a:pt x="38" y="318"/>
                    <a:pt x="34" y="318"/>
                    <a:pt x="31" y="317"/>
                  </a:cubicBezTo>
                  <a:cubicBezTo>
                    <a:pt x="28" y="317"/>
                    <a:pt x="24" y="316"/>
                    <a:pt x="20" y="315"/>
                  </a:cubicBezTo>
                  <a:lnTo>
                    <a:pt x="20" y="281"/>
                  </a:lnTo>
                  <a:cubicBezTo>
                    <a:pt x="27" y="282"/>
                    <a:pt x="31" y="283"/>
                    <a:pt x="34" y="284"/>
                  </a:cubicBezTo>
                  <a:cubicBezTo>
                    <a:pt x="37" y="284"/>
                    <a:pt x="40" y="285"/>
                    <a:pt x="42" y="285"/>
                  </a:cubicBezTo>
                  <a:cubicBezTo>
                    <a:pt x="49" y="285"/>
                    <a:pt x="54" y="283"/>
                    <a:pt x="58" y="281"/>
                  </a:cubicBezTo>
                  <a:cubicBezTo>
                    <a:pt x="61" y="279"/>
                    <a:pt x="64" y="276"/>
                    <a:pt x="66" y="273"/>
                  </a:cubicBezTo>
                  <a:cubicBezTo>
                    <a:pt x="67" y="271"/>
                    <a:pt x="69" y="266"/>
                    <a:pt x="73" y="255"/>
                  </a:cubicBezTo>
                  <a:cubicBezTo>
                    <a:pt x="78" y="245"/>
                    <a:pt x="81" y="237"/>
                    <a:pt x="83" y="232"/>
                  </a:cubicBezTo>
                  <a:lnTo>
                    <a:pt x="0" y="0"/>
                  </a:lnTo>
                  <a:lnTo>
                    <a:pt x="43" y="0"/>
                  </a:lnTo>
                  <a:lnTo>
                    <a:pt x="103" y="18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7" name="Freeform 304">
              <a:extLst>
                <a:ext uri="{FF2B5EF4-FFF2-40B4-BE49-F238E27FC236}">
                  <a16:creationId xmlns:a16="http://schemas.microsoft.com/office/drawing/2014/main" id="{F5D14F4F-D444-49C8-A533-8DFECB2D6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4799013"/>
              <a:ext cx="9525" cy="22225"/>
            </a:xfrm>
            <a:custGeom>
              <a:avLst/>
              <a:gdLst>
                <a:gd name="T0" fmla="*/ 0 w 45"/>
                <a:gd name="T1" fmla="*/ 90 h 110"/>
                <a:gd name="T2" fmla="*/ 20 w 45"/>
                <a:gd name="T3" fmla="*/ 69 h 110"/>
                <a:gd name="T4" fmla="*/ 23 w 45"/>
                <a:gd name="T5" fmla="*/ 51 h 110"/>
                <a:gd name="T6" fmla="*/ 23 w 45"/>
                <a:gd name="T7" fmla="*/ 48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2 h 110"/>
                <a:gd name="T18" fmla="*/ 35 w 45"/>
                <a:gd name="T19" fmla="*/ 86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9" y="88"/>
                    <a:pt x="16" y="81"/>
                    <a:pt x="20" y="69"/>
                  </a:cubicBezTo>
                  <a:cubicBezTo>
                    <a:pt x="22" y="63"/>
                    <a:pt x="23" y="57"/>
                    <a:pt x="23" y="51"/>
                  </a:cubicBezTo>
                  <a:cubicBezTo>
                    <a:pt x="23" y="50"/>
                    <a:pt x="23" y="49"/>
                    <a:pt x="23" y="48"/>
                  </a:cubicBezTo>
                  <a:cubicBezTo>
                    <a:pt x="23" y="47"/>
                    <a:pt x="23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2"/>
                  </a:lnTo>
                  <a:cubicBezTo>
                    <a:pt x="45" y="59"/>
                    <a:pt x="41" y="74"/>
                    <a:pt x="35" y="86"/>
                  </a:cubicBezTo>
                  <a:cubicBezTo>
                    <a:pt x="28" y="99"/>
                    <a:pt x="16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8" name="Freeform 305">
              <a:extLst>
                <a:ext uri="{FF2B5EF4-FFF2-40B4-BE49-F238E27FC236}">
                  <a16:creationId xmlns:a16="http://schemas.microsoft.com/office/drawing/2014/main" id="{700DE262-0C3E-49D2-81AD-460DED0B6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1" y="4762500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3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3" y="71"/>
                  </a:lnTo>
                  <a:cubicBezTo>
                    <a:pt x="142" y="62"/>
                    <a:pt x="139" y="55"/>
                    <a:pt x="134" y="47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1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9" name="Freeform 306">
              <a:extLst>
                <a:ext uri="{FF2B5EF4-FFF2-40B4-BE49-F238E27FC236}">
                  <a16:creationId xmlns:a16="http://schemas.microsoft.com/office/drawing/2014/main" id="{F2161F4B-C1EE-464B-BF6B-32B6BF713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1913" y="4762500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0" name="Freeform 307">
              <a:extLst>
                <a:ext uri="{FF2B5EF4-FFF2-40B4-BE49-F238E27FC236}">
                  <a16:creationId xmlns:a16="http://schemas.microsoft.com/office/drawing/2014/main" id="{C93F96D2-146A-4B27-82C3-C3626D96F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4762500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8" y="40"/>
                    <a:pt x="64" y="46"/>
                    <a:pt x="54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1" name="Freeform 308">
              <a:extLst>
                <a:ext uri="{FF2B5EF4-FFF2-40B4-BE49-F238E27FC236}">
                  <a16:creationId xmlns:a16="http://schemas.microsoft.com/office/drawing/2014/main" id="{488A6E2D-0239-4E15-BB83-62DFBAB1A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526" y="4764088"/>
              <a:ext cx="41275" cy="44450"/>
            </a:xfrm>
            <a:custGeom>
              <a:avLst/>
              <a:gdLst>
                <a:gd name="T0" fmla="*/ 44 w 209"/>
                <a:gd name="T1" fmla="*/ 0 h 226"/>
                <a:gd name="T2" fmla="*/ 105 w 209"/>
                <a:gd name="T3" fmla="*/ 184 h 226"/>
                <a:gd name="T4" fmla="*/ 168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4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5" y="184"/>
                  </a:lnTo>
                  <a:lnTo>
                    <a:pt x="168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4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2" name="Freeform 309">
              <a:extLst>
                <a:ext uri="{FF2B5EF4-FFF2-40B4-BE49-F238E27FC236}">
                  <a16:creationId xmlns:a16="http://schemas.microsoft.com/office/drawing/2014/main" id="{FF323FD4-29AC-437E-A10A-6C96D3F833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151" y="474662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3" name="Freeform 310">
              <a:extLst>
                <a:ext uri="{FF2B5EF4-FFF2-40B4-BE49-F238E27FC236}">
                  <a16:creationId xmlns:a16="http://schemas.microsoft.com/office/drawing/2014/main" id="{6BDBFD32-6E80-4010-AE0B-950C139E7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4762500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4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7"/>
                    <a:pt x="164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3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8" y="204"/>
                    <a:pt x="161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2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4" name="Freeform 311">
              <a:extLst>
                <a:ext uri="{FF2B5EF4-FFF2-40B4-BE49-F238E27FC236}">
                  <a16:creationId xmlns:a16="http://schemas.microsoft.com/office/drawing/2014/main" id="{BBB8A38C-3624-49AD-B28B-0C3F1578E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2888" y="4762500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5" name="Freeform 312">
              <a:extLst>
                <a:ext uri="{FF2B5EF4-FFF2-40B4-BE49-F238E27FC236}">
                  <a16:creationId xmlns:a16="http://schemas.microsoft.com/office/drawing/2014/main" id="{CEE93A0C-9941-4920-B429-918A8AD88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101" y="4745038"/>
              <a:ext cx="53975" cy="65088"/>
            </a:xfrm>
            <a:custGeom>
              <a:avLst/>
              <a:gdLst>
                <a:gd name="T0" fmla="*/ 144 w 274"/>
                <a:gd name="T1" fmla="*/ 0 h 326"/>
                <a:gd name="T2" fmla="*/ 235 w 274"/>
                <a:gd name="T3" fmla="*/ 31 h 326"/>
                <a:gd name="T4" fmla="*/ 271 w 274"/>
                <a:gd name="T5" fmla="*/ 101 h 326"/>
                <a:gd name="T6" fmla="*/ 231 w 274"/>
                <a:gd name="T7" fmla="*/ 101 h 326"/>
                <a:gd name="T8" fmla="*/ 203 w 274"/>
                <a:gd name="T9" fmla="*/ 54 h 326"/>
                <a:gd name="T10" fmla="*/ 145 w 274"/>
                <a:gd name="T11" fmla="*/ 36 h 326"/>
                <a:gd name="T12" fmla="*/ 71 w 274"/>
                <a:gd name="T13" fmla="*/ 68 h 326"/>
                <a:gd name="T14" fmla="*/ 43 w 274"/>
                <a:gd name="T15" fmla="*/ 167 h 326"/>
                <a:gd name="T16" fmla="*/ 68 w 274"/>
                <a:gd name="T17" fmla="*/ 255 h 326"/>
                <a:gd name="T18" fmla="*/ 144 w 274"/>
                <a:gd name="T19" fmla="*/ 289 h 326"/>
                <a:gd name="T20" fmla="*/ 214 w 274"/>
                <a:gd name="T21" fmla="*/ 253 h 326"/>
                <a:gd name="T22" fmla="*/ 233 w 274"/>
                <a:gd name="T23" fmla="*/ 204 h 326"/>
                <a:gd name="T24" fmla="*/ 274 w 274"/>
                <a:gd name="T25" fmla="*/ 204 h 326"/>
                <a:gd name="T26" fmla="*/ 238 w 274"/>
                <a:gd name="T27" fmla="*/ 286 h 326"/>
                <a:gd name="T28" fmla="*/ 139 w 274"/>
                <a:gd name="T29" fmla="*/ 326 h 326"/>
                <a:gd name="T30" fmla="*/ 48 w 274"/>
                <a:gd name="T31" fmla="*/ 293 h 326"/>
                <a:gd name="T32" fmla="*/ 0 w 274"/>
                <a:gd name="T33" fmla="*/ 160 h 326"/>
                <a:gd name="T34" fmla="*/ 36 w 274"/>
                <a:gd name="T35" fmla="*/ 47 h 326"/>
                <a:gd name="T36" fmla="*/ 144 w 274"/>
                <a:gd name="T3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326">
                  <a:moveTo>
                    <a:pt x="144" y="0"/>
                  </a:moveTo>
                  <a:cubicBezTo>
                    <a:pt x="183" y="0"/>
                    <a:pt x="214" y="10"/>
                    <a:pt x="235" y="31"/>
                  </a:cubicBezTo>
                  <a:cubicBezTo>
                    <a:pt x="257" y="51"/>
                    <a:pt x="269" y="75"/>
                    <a:pt x="271" y="101"/>
                  </a:cubicBezTo>
                  <a:lnTo>
                    <a:pt x="231" y="101"/>
                  </a:lnTo>
                  <a:cubicBezTo>
                    <a:pt x="226" y="81"/>
                    <a:pt x="217" y="65"/>
                    <a:pt x="203" y="54"/>
                  </a:cubicBezTo>
                  <a:cubicBezTo>
                    <a:pt x="189" y="42"/>
                    <a:pt x="170" y="36"/>
                    <a:pt x="145" y="36"/>
                  </a:cubicBezTo>
                  <a:cubicBezTo>
                    <a:pt x="114" y="36"/>
                    <a:pt x="90" y="47"/>
                    <a:pt x="71" y="68"/>
                  </a:cubicBezTo>
                  <a:cubicBezTo>
                    <a:pt x="52" y="90"/>
                    <a:pt x="43" y="123"/>
                    <a:pt x="43" y="167"/>
                  </a:cubicBezTo>
                  <a:cubicBezTo>
                    <a:pt x="43" y="203"/>
                    <a:pt x="51" y="232"/>
                    <a:pt x="68" y="255"/>
                  </a:cubicBezTo>
                  <a:cubicBezTo>
                    <a:pt x="85" y="277"/>
                    <a:pt x="110" y="289"/>
                    <a:pt x="144" y="289"/>
                  </a:cubicBezTo>
                  <a:cubicBezTo>
                    <a:pt x="175" y="289"/>
                    <a:pt x="198" y="277"/>
                    <a:pt x="214" y="253"/>
                  </a:cubicBezTo>
                  <a:cubicBezTo>
                    <a:pt x="223" y="241"/>
                    <a:pt x="229" y="224"/>
                    <a:pt x="233" y="204"/>
                  </a:cubicBezTo>
                  <a:lnTo>
                    <a:pt x="274" y="204"/>
                  </a:lnTo>
                  <a:cubicBezTo>
                    <a:pt x="271" y="236"/>
                    <a:pt x="259" y="264"/>
                    <a:pt x="238" y="286"/>
                  </a:cubicBezTo>
                  <a:cubicBezTo>
                    <a:pt x="214" y="312"/>
                    <a:pt x="180" y="326"/>
                    <a:pt x="139" y="326"/>
                  </a:cubicBezTo>
                  <a:cubicBezTo>
                    <a:pt x="103" y="326"/>
                    <a:pt x="73" y="315"/>
                    <a:pt x="48" y="293"/>
                  </a:cubicBezTo>
                  <a:cubicBezTo>
                    <a:pt x="16" y="264"/>
                    <a:pt x="0" y="220"/>
                    <a:pt x="0" y="160"/>
                  </a:cubicBezTo>
                  <a:cubicBezTo>
                    <a:pt x="0" y="114"/>
                    <a:pt x="12" y="77"/>
                    <a:pt x="36" y="47"/>
                  </a:cubicBezTo>
                  <a:cubicBezTo>
                    <a:pt x="62" y="16"/>
                    <a:pt x="98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6" name="Freeform 313">
              <a:extLst>
                <a:ext uri="{FF2B5EF4-FFF2-40B4-BE49-F238E27FC236}">
                  <a16:creationId xmlns:a16="http://schemas.microsoft.com/office/drawing/2014/main" id="{B3A05EDB-89AD-4409-9187-02E1B078B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2426" y="4762500"/>
              <a:ext cx="42863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6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199 w 213"/>
                <a:gd name="T59" fmla="*/ 235 h 238"/>
                <a:gd name="T60" fmla="*/ 187 w 213"/>
                <a:gd name="T61" fmla="*/ 235 h 238"/>
                <a:gd name="T62" fmla="*/ 158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19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1"/>
                    <a:pt x="43" y="190"/>
                    <a:pt x="51" y="196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39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5" y="119"/>
                    <a:pt x="139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4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0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199" y="235"/>
                  </a:cubicBezTo>
                  <a:cubicBezTo>
                    <a:pt x="196" y="235"/>
                    <a:pt x="192" y="235"/>
                    <a:pt x="187" y="235"/>
                  </a:cubicBezTo>
                  <a:cubicBezTo>
                    <a:pt x="174" y="235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6"/>
                    <a:pt x="0" y="191"/>
                    <a:pt x="0" y="171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49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7" name="Rectangle 314">
              <a:extLst>
                <a:ext uri="{FF2B5EF4-FFF2-40B4-BE49-F238E27FC236}">
                  <a16:creationId xmlns:a16="http://schemas.microsoft.com/office/drawing/2014/main" id="{9E1860E2-7912-4C68-82BA-47D3C0554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226" y="4746625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8" name="Rectangle 315">
              <a:extLst>
                <a:ext uri="{FF2B5EF4-FFF2-40B4-BE49-F238E27FC236}">
                  <a16:creationId xmlns:a16="http://schemas.microsoft.com/office/drawing/2014/main" id="{EC1475E7-D428-4D10-9817-5F1421A82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76" y="4746625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9" name="Freeform 316">
              <a:extLst>
                <a:ext uri="{FF2B5EF4-FFF2-40B4-BE49-F238E27FC236}">
                  <a16:creationId xmlns:a16="http://schemas.microsoft.com/office/drawing/2014/main" id="{AEAEFFD1-7063-4E4E-A8DD-1DD7427FDB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326" y="4746625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69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1 w 256"/>
                <a:gd name="T11" fmla="*/ 68 h 310"/>
                <a:gd name="T12" fmla="*/ 117 w 256"/>
                <a:gd name="T13" fmla="*/ 36 h 310"/>
                <a:gd name="T14" fmla="*/ 43 w 256"/>
                <a:gd name="T15" fmla="*/ 36 h 310"/>
                <a:gd name="T16" fmla="*/ 43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6 w 256"/>
                <a:gd name="T23" fmla="*/ 0 h 310"/>
                <a:gd name="T24" fmla="*/ 225 w 256"/>
                <a:gd name="T25" fmla="*/ 45 h 310"/>
                <a:gd name="T26" fmla="*/ 256 w 256"/>
                <a:gd name="T27" fmla="*/ 150 h 310"/>
                <a:gd name="T28" fmla="*/ 238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69"/>
                  </a:cubicBezTo>
                  <a:cubicBezTo>
                    <a:pt x="169" y="264"/>
                    <a:pt x="182" y="253"/>
                    <a:pt x="192" y="238"/>
                  </a:cubicBezTo>
                  <a:cubicBezTo>
                    <a:pt x="201" y="225"/>
                    <a:pt x="207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6" y="89"/>
                    <a:pt x="191" y="68"/>
                  </a:cubicBezTo>
                  <a:cubicBezTo>
                    <a:pt x="175" y="47"/>
                    <a:pt x="151" y="36"/>
                    <a:pt x="117" y="36"/>
                  </a:cubicBezTo>
                  <a:lnTo>
                    <a:pt x="43" y="36"/>
                  </a:lnTo>
                  <a:lnTo>
                    <a:pt x="43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6" y="0"/>
                  </a:lnTo>
                  <a:cubicBezTo>
                    <a:pt x="168" y="0"/>
                    <a:pt x="201" y="15"/>
                    <a:pt x="225" y="45"/>
                  </a:cubicBezTo>
                  <a:cubicBezTo>
                    <a:pt x="246" y="73"/>
                    <a:pt x="256" y="108"/>
                    <a:pt x="256" y="150"/>
                  </a:cubicBezTo>
                  <a:cubicBezTo>
                    <a:pt x="256" y="183"/>
                    <a:pt x="250" y="213"/>
                    <a:pt x="238" y="239"/>
                  </a:cubicBezTo>
                  <a:cubicBezTo>
                    <a:pt x="216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0" name="Freeform 317">
              <a:extLst>
                <a:ext uri="{FF2B5EF4-FFF2-40B4-BE49-F238E27FC236}">
                  <a16:creationId xmlns:a16="http://schemas.microsoft.com/office/drawing/2014/main" id="{77D0B750-4B6E-4A5B-8A7F-7A6FB64BA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0063" y="4762500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6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6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7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8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5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1 h 238"/>
                <a:gd name="T74" fmla="*/ 20 w 214"/>
                <a:gd name="T75" fmla="*/ 123 h 238"/>
                <a:gd name="T76" fmla="*/ 71 w 214"/>
                <a:gd name="T77" fmla="*/ 101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1"/>
                    <a:pt x="44" y="190"/>
                    <a:pt x="52" y="196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6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5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8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4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3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0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4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4"/>
                    <a:pt x="200" y="235"/>
                  </a:cubicBezTo>
                  <a:cubicBezTo>
                    <a:pt x="197" y="235"/>
                    <a:pt x="193" y="235"/>
                    <a:pt x="188" y="235"/>
                  </a:cubicBezTo>
                  <a:cubicBezTo>
                    <a:pt x="175" y="235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1" name="Freeform 318">
              <a:extLst>
                <a:ext uri="{FF2B5EF4-FFF2-40B4-BE49-F238E27FC236}">
                  <a16:creationId xmlns:a16="http://schemas.microsoft.com/office/drawing/2014/main" id="{6CBC2682-AD3D-4B7C-8820-DB2EE8502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6101" y="47513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2" name="Freeform 319">
              <a:extLst>
                <a:ext uri="{FF2B5EF4-FFF2-40B4-BE49-F238E27FC236}">
                  <a16:creationId xmlns:a16="http://schemas.microsoft.com/office/drawing/2014/main" id="{1E844FCA-E853-4713-A0AD-A114A337F6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1501" y="4762500"/>
              <a:ext cx="42863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6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5 h 238"/>
                <a:gd name="T62" fmla="*/ 158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19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1"/>
                    <a:pt x="43" y="190"/>
                    <a:pt x="51" y="196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40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5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4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0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2" y="235"/>
                    <a:pt x="187" y="235"/>
                  </a:cubicBezTo>
                  <a:cubicBezTo>
                    <a:pt x="174" y="235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6"/>
                    <a:pt x="0" y="191"/>
                    <a:pt x="0" y="171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49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3" name="Freeform 320">
              <a:extLst>
                <a:ext uri="{FF2B5EF4-FFF2-40B4-BE49-F238E27FC236}">
                  <a16:creationId xmlns:a16="http://schemas.microsoft.com/office/drawing/2014/main" id="{187797C9-72A2-40CE-8880-260B6E6AA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6" y="4745038"/>
              <a:ext cx="49213" cy="65088"/>
            </a:xfrm>
            <a:custGeom>
              <a:avLst/>
              <a:gdLst>
                <a:gd name="T0" fmla="*/ 39 w 247"/>
                <a:gd name="T1" fmla="*/ 218 h 327"/>
                <a:gd name="T2" fmla="*/ 52 w 247"/>
                <a:gd name="T3" fmla="*/ 260 h 327"/>
                <a:gd name="T4" fmla="*/ 125 w 247"/>
                <a:gd name="T5" fmla="*/ 291 h 327"/>
                <a:gd name="T6" fmla="*/ 168 w 247"/>
                <a:gd name="T7" fmla="*/ 284 h 327"/>
                <a:gd name="T8" fmla="*/ 206 w 247"/>
                <a:gd name="T9" fmla="*/ 238 h 327"/>
                <a:gd name="T10" fmla="*/ 190 w 247"/>
                <a:gd name="T11" fmla="*/ 202 h 327"/>
                <a:gd name="T12" fmla="*/ 140 w 247"/>
                <a:gd name="T13" fmla="*/ 183 h 327"/>
                <a:gd name="T14" fmla="*/ 98 w 247"/>
                <a:gd name="T15" fmla="*/ 174 h 327"/>
                <a:gd name="T16" fmla="*/ 40 w 247"/>
                <a:gd name="T17" fmla="*/ 153 h 327"/>
                <a:gd name="T18" fmla="*/ 10 w 247"/>
                <a:gd name="T19" fmla="*/ 96 h 327"/>
                <a:gd name="T20" fmla="*/ 39 w 247"/>
                <a:gd name="T21" fmla="*/ 27 h 327"/>
                <a:gd name="T22" fmla="*/ 121 w 247"/>
                <a:gd name="T23" fmla="*/ 0 h 327"/>
                <a:gd name="T24" fmla="*/ 204 w 247"/>
                <a:gd name="T25" fmla="*/ 24 h 327"/>
                <a:gd name="T26" fmla="*/ 238 w 247"/>
                <a:gd name="T27" fmla="*/ 99 h 327"/>
                <a:gd name="T28" fmla="*/ 198 w 247"/>
                <a:gd name="T29" fmla="*/ 99 h 327"/>
                <a:gd name="T30" fmla="*/ 185 w 247"/>
                <a:gd name="T31" fmla="*/ 61 h 327"/>
                <a:gd name="T32" fmla="*/ 120 w 247"/>
                <a:gd name="T33" fmla="*/ 37 h 327"/>
                <a:gd name="T34" fmla="*/ 66 w 247"/>
                <a:gd name="T35" fmla="*/ 52 h 327"/>
                <a:gd name="T36" fmla="*/ 50 w 247"/>
                <a:gd name="T37" fmla="*/ 88 h 327"/>
                <a:gd name="T38" fmla="*/ 69 w 247"/>
                <a:gd name="T39" fmla="*/ 122 h 327"/>
                <a:gd name="T40" fmla="*/ 125 w 247"/>
                <a:gd name="T41" fmla="*/ 139 h 327"/>
                <a:gd name="T42" fmla="*/ 169 w 247"/>
                <a:gd name="T43" fmla="*/ 148 h 327"/>
                <a:gd name="T44" fmla="*/ 217 w 247"/>
                <a:gd name="T45" fmla="*/ 168 h 327"/>
                <a:gd name="T46" fmla="*/ 247 w 247"/>
                <a:gd name="T47" fmla="*/ 231 h 327"/>
                <a:gd name="T48" fmla="*/ 209 w 247"/>
                <a:gd name="T49" fmla="*/ 305 h 327"/>
                <a:gd name="T50" fmla="*/ 122 w 247"/>
                <a:gd name="T51" fmla="*/ 327 h 327"/>
                <a:gd name="T52" fmla="*/ 32 w 247"/>
                <a:gd name="T53" fmla="*/ 297 h 327"/>
                <a:gd name="T54" fmla="*/ 0 w 247"/>
                <a:gd name="T55" fmla="*/ 218 h 327"/>
                <a:gd name="T56" fmla="*/ 39 w 247"/>
                <a:gd name="T57" fmla="*/ 21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7">
                  <a:moveTo>
                    <a:pt x="39" y="218"/>
                  </a:moveTo>
                  <a:cubicBezTo>
                    <a:pt x="40" y="235"/>
                    <a:pt x="45" y="250"/>
                    <a:pt x="52" y="260"/>
                  </a:cubicBezTo>
                  <a:cubicBezTo>
                    <a:pt x="66" y="281"/>
                    <a:pt x="90" y="291"/>
                    <a:pt x="125" y="291"/>
                  </a:cubicBezTo>
                  <a:cubicBezTo>
                    <a:pt x="141" y="291"/>
                    <a:pt x="155" y="289"/>
                    <a:pt x="168" y="284"/>
                  </a:cubicBezTo>
                  <a:cubicBezTo>
                    <a:pt x="193" y="276"/>
                    <a:pt x="206" y="260"/>
                    <a:pt x="206" y="238"/>
                  </a:cubicBezTo>
                  <a:cubicBezTo>
                    <a:pt x="206" y="221"/>
                    <a:pt x="201" y="209"/>
                    <a:pt x="190" y="202"/>
                  </a:cubicBezTo>
                  <a:cubicBezTo>
                    <a:pt x="179" y="195"/>
                    <a:pt x="163" y="189"/>
                    <a:pt x="140" y="183"/>
                  </a:cubicBezTo>
                  <a:lnTo>
                    <a:pt x="98" y="174"/>
                  </a:lnTo>
                  <a:cubicBezTo>
                    <a:pt x="71" y="168"/>
                    <a:pt x="51" y="161"/>
                    <a:pt x="40" y="153"/>
                  </a:cubicBezTo>
                  <a:cubicBezTo>
                    <a:pt x="20" y="141"/>
                    <a:pt x="10" y="121"/>
                    <a:pt x="10" y="96"/>
                  </a:cubicBezTo>
                  <a:cubicBezTo>
                    <a:pt x="10" y="68"/>
                    <a:pt x="20" y="45"/>
                    <a:pt x="39" y="27"/>
                  </a:cubicBezTo>
                  <a:cubicBezTo>
                    <a:pt x="58" y="9"/>
                    <a:pt x="86" y="0"/>
                    <a:pt x="121" y="0"/>
                  </a:cubicBezTo>
                  <a:cubicBezTo>
                    <a:pt x="153" y="0"/>
                    <a:pt x="181" y="8"/>
                    <a:pt x="204" y="24"/>
                  </a:cubicBezTo>
                  <a:cubicBezTo>
                    <a:pt x="226" y="39"/>
                    <a:pt x="238" y="65"/>
                    <a:pt x="238" y="99"/>
                  </a:cubicBezTo>
                  <a:lnTo>
                    <a:pt x="198" y="99"/>
                  </a:lnTo>
                  <a:cubicBezTo>
                    <a:pt x="196" y="82"/>
                    <a:pt x="192" y="70"/>
                    <a:pt x="185" y="61"/>
                  </a:cubicBezTo>
                  <a:cubicBezTo>
                    <a:pt x="172" y="45"/>
                    <a:pt x="150" y="37"/>
                    <a:pt x="120" y="37"/>
                  </a:cubicBezTo>
                  <a:cubicBezTo>
                    <a:pt x="95" y="37"/>
                    <a:pt x="77" y="42"/>
                    <a:pt x="66" y="52"/>
                  </a:cubicBezTo>
                  <a:cubicBezTo>
                    <a:pt x="56" y="63"/>
                    <a:pt x="50" y="75"/>
                    <a:pt x="50" y="88"/>
                  </a:cubicBezTo>
                  <a:cubicBezTo>
                    <a:pt x="50" y="104"/>
                    <a:pt x="57" y="115"/>
                    <a:pt x="69" y="122"/>
                  </a:cubicBezTo>
                  <a:cubicBezTo>
                    <a:pt x="77" y="126"/>
                    <a:pt x="96" y="132"/>
                    <a:pt x="125" y="139"/>
                  </a:cubicBezTo>
                  <a:lnTo>
                    <a:pt x="169" y="148"/>
                  </a:lnTo>
                  <a:cubicBezTo>
                    <a:pt x="190" y="153"/>
                    <a:pt x="206" y="160"/>
                    <a:pt x="217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4" y="290"/>
                    <a:pt x="209" y="305"/>
                  </a:cubicBezTo>
                  <a:cubicBezTo>
                    <a:pt x="184" y="319"/>
                    <a:pt x="156" y="327"/>
                    <a:pt x="122" y="327"/>
                  </a:cubicBezTo>
                  <a:cubicBezTo>
                    <a:pt x="84" y="327"/>
                    <a:pt x="54" y="317"/>
                    <a:pt x="32" y="297"/>
                  </a:cubicBezTo>
                  <a:cubicBezTo>
                    <a:pt x="10" y="278"/>
                    <a:pt x="0" y="251"/>
                    <a:pt x="0" y="218"/>
                  </a:cubicBezTo>
                  <a:lnTo>
                    <a:pt x="39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4" name="Freeform 321">
              <a:extLst>
                <a:ext uri="{FF2B5EF4-FFF2-40B4-BE49-F238E27FC236}">
                  <a16:creationId xmlns:a16="http://schemas.microsoft.com/office/drawing/2014/main" id="{2C7992D3-632F-4BA2-9E19-8B0A6A599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276" y="4762500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9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5" name="Freeform 322">
              <a:extLst>
                <a:ext uri="{FF2B5EF4-FFF2-40B4-BE49-F238E27FC236}">
                  <a16:creationId xmlns:a16="http://schemas.microsoft.com/office/drawing/2014/main" id="{7E7CD90D-8D97-456E-9327-DBAB63D7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6" y="4751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6" name="Freeform 323">
              <a:extLst>
                <a:ext uri="{FF2B5EF4-FFF2-40B4-BE49-F238E27FC236}">
                  <a16:creationId xmlns:a16="http://schemas.microsoft.com/office/drawing/2014/main" id="{A62CD6BF-5605-425C-A61F-6D3659F8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888" y="4799013"/>
              <a:ext cx="9525" cy="22225"/>
            </a:xfrm>
            <a:custGeom>
              <a:avLst/>
              <a:gdLst>
                <a:gd name="T0" fmla="*/ 0 w 45"/>
                <a:gd name="T1" fmla="*/ 90 h 110"/>
                <a:gd name="T2" fmla="*/ 20 w 45"/>
                <a:gd name="T3" fmla="*/ 69 h 110"/>
                <a:gd name="T4" fmla="*/ 23 w 45"/>
                <a:gd name="T5" fmla="*/ 51 h 110"/>
                <a:gd name="T6" fmla="*/ 23 w 45"/>
                <a:gd name="T7" fmla="*/ 48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2 h 110"/>
                <a:gd name="T18" fmla="*/ 35 w 45"/>
                <a:gd name="T19" fmla="*/ 86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9" y="88"/>
                    <a:pt x="16" y="81"/>
                    <a:pt x="20" y="69"/>
                  </a:cubicBezTo>
                  <a:cubicBezTo>
                    <a:pt x="22" y="63"/>
                    <a:pt x="23" y="57"/>
                    <a:pt x="23" y="51"/>
                  </a:cubicBezTo>
                  <a:cubicBezTo>
                    <a:pt x="23" y="50"/>
                    <a:pt x="23" y="49"/>
                    <a:pt x="23" y="48"/>
                  </a:cubicBezTo>
                  <a:cubicBezTo>
                    <a:pt x="23" y="47"/>
                    <a:pt x="23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2"/>
                  </a:lnTo>
                  <a:cubicBezTo>
                    <a:pt x="45" y="59"/>
                    <a:pt x="41" y="74"/>
                    <a:pt x="35" y="86"/>
                  </a:cubicBezTo>
                  <a:cubicBezTo>
                    <a:pt x="28" y="99"/>
                    <a:pt x="16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7" name="Freeform 324">
              <a:extLst>
                <a:ext uri="{FF2B5EF4-FFF2-40B4-BE49-F238E27FC236}">
                  <a16:creationId xmlns:a16="http://schemas.microsoft.com/office/drawing/2014/main" id="{61907084-ED28-451C-9EAF-5B630AE0C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6" y="4762500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8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8" name="Freeform 325">
              <a:extLst>
                <a:ext uri="{FF2B5EF4-FFF2-40B4-BE49-F238E27FC236}">
                  <a16:creationId xmlns:a16="http://schemas.microsoft.com/office/drawing/2014/main" id="{41CF91A3-03C7-4236-8565-BFA513BEF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2326" y="4762500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2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9" name="Freeform 326">
              <a:extLst>
                <a:ext uri="{FF2B5EF4-FFF2-40B4-BE49-F238E27FC236}">
                  <a16:creationId xmlns:a16="http://schemas.microsoft.com/office/drawing/2014/main" id="{C423B31D-32F5-43B5-9BE9-EEB2655F5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951" y="4762500"/>
              <a:ext cx="36513" cy="47625"/>
            </a:xfrm>
            <a:custGeom>
              <a:avLst/>
              <a:gdLst>
                <a:gd name="T0" fmla="*/ 37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4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30 w 186"/>
                <a:gd name="T21" fmla="*/ 20 h 240"/>
                <a:gd name="T22" fmla="*/ 92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9 w 186"/>
                <a:gd name="T33" fmla="*/ 33 h 240"/>
                <a:gd name="T34" fmla="*/ 56 w 186"/>
                <a:gd name="T35" fmla="*/ 41 h 240"/>
                <a:gd name="T36" fmla="*/ 45 w 186"/>
                <a:gd name="T37" fmla="*/ 62 h 240"/>
                <a:gd name="T38" fmla="*/ 60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3 w 186"/>
                <a:gd name="T53" fmla="*/ 217 h 240"/>
                <a:gd name="T54" fmla="*/ 0 w 186"/>
                <a:gd name="T55" fmla="*/ 161 h 240"/>
                <a:gd name="T56" fmla="*/ 37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1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0" y="146"/>
                    <a:pt x="120" y="142"/>
                    <a:pt x="104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5" y="104"/>
                    <a:pt x="6" y="90"/>
                    <a:pt x="6" y="72"/>
                  </a:cubicBezTo>
                  <a:cubicBezTo>
                    <a:pt x="6" y="50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5"/>
                    <a:pt x="134" y="47"/>
                  </a:cubicBezTo>
                  <a:cubicBezTo>
                    <a:pt x="125" y="38"/>
                    <a:pt x="110" y="33"/>
                    <a:pt x="89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7" y="108"/>
                    <a:pt x="155" y="114"/>
                    <a:pt x="164" y="121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7" y="233"/>
                    <a:pt x="23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0" name="Freeform 327">
              <a:extLst>
                <a:ext uri="{FF2B5EF4-FFF2-40B4-BE49-F238E27FC236}">
                  <a16:creationId xmlns:a16="http://schemas.microsoft.com/office/drawing/2014/main" id="{42F12FD9-418A-4841-9C80-2DEEA8A821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2813" y="4762500"/>
              <a:ext cx="41275" cy="47625"/>
            </a:xfrm>
            <a:custGeom>
              <a:avLst/>
              <a:gdLst>
                <a:gd name="T0" fmla="*/ 105 w 211"/>
                <a:gd name="T1" fmla="*/ 208 h 241"/>
                <a:gd name="T2" fmla="*/ 157 w 211"/>
                <a:gd name="T3" fmla="*/ 180 h 241"/>
                <a:gd name="T4" fmla="*/ 171 w 211"/>
                <a:gd name="T5" fmla="*/ 116 h 241"/>
                <a:gd name="T6" fmla="*/ 161 w 211"/>
                <a:gd name="T7" fmla="*/ 65 h 241"/>
                <a:gd name="T8" fmla="*/ 106 w 211"/>
                <a:gd name="T9" fmla="*/ 34 h 241"/>
                <a:gd name="T10" fmla="*/ 55 w 211"/>
                <a:gd name="T11" fmla="*/ 60 h 241"/>
                <a:gd name="T12" fmla="*/ 39 w 211"/>
                <a:gd name="T13" fmla="*/ 124 h 241"/>
                <a:gd name="T14" fmla="*/ 55 w 211"/>
                <a:gd name="T15" fmla="*/ 184 h 241"/>
                <a:gd name="T16" fmla="*/ 105 w 211"/>
                <a:gd name="T17" fmla="*/ 208 h 241"/>
                <a:gd name="T18" fmla="*/ 107 w 211"/>
                <a:gd name="T19" fmla="*/ 0 h 241"/>
                <a:gd name="T20" fmla="*/ 180 w 211"/>
                <a:gd name="T21" fmla="*/ 30 h 241"/>
                <a:gd name="T22" fmla="*/ 211 w 211"/>
                <a:gd name="T23" fmla="*/ 115 h 241"/>
                <a:gd name="T24" fmla="*/ 184 w 211"/>
                <a:gd name="T25" fmla="*/ 205 h 241"/>
                <a:gd name="T26" fmla="*/ 102 w 211"/>
                <a:gd name="T27" fmla="*/ 241 h 241"/>
                <a:gd name="T28" fmla="*/ 28 w 211"/>
                <a:gd name="T29" fmla="*/ 209 h 241"/>
                <a:gd name="T30" fmla="*/ 0 w 211"/>
                <a:gd name="T31" fmla="*/ 125 h 241"/>
                <a:gd name="T32" fmla="*/ 29 w 211"/>
                <a:gd name="T33" fmla="*/ 34 h 241"/>
                <a:gd name="T34" fmla="*/ 107 w 211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1">
                  <a:moveTo>
                    <a:pt x="105" y="208"/>
                  </a:moveTo>
                  <a:cubicBezTo>
                    <a:pt x="130" y="208"/>
                    <a:pt x="148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4"/>
                    <a:pt x="106" y="34"/>
                  </a:cubicBezTo>
                  <a:cubicBezTo>
                    <a:pt x="82" y="34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30"/>
                  </a:cubicBezTo>
                  <a:cubicBezTo>
                    <a:pt x="200" y="49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1" name="Freeform 328">
              <a:extLst>
                <a:ext uri="{FF2B5EF4-FFF2-40B4-BE49-F238E27FC236}">
                  <a16:creationId xmlns:a16="http://schemas.microsoft.com/office/drawing/2014/main" id="{ED585868-EB44-4C4D-BB7C-824DE2C9A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3" y="4764088"/>
              <a:ext cx="34925" cy="46038"/>
            </a:xfrm>
            <a:custGeom>
              <a:avLst/>
              <a:gdLst>
                <a:gd name="T0" fmla="*/ 38 w 181"/>
                <a:gd name="T1" fmla="*/ 0 h 232"/>
                <a:gd name="T2" fmla="*/ 38 w 181"/>
                <a:gd name="T3" fmla="*/ 150 h 232"/>
                <a:gd name="T4" fmla="*/ 44 w 181"/>
                <a:gd name="T5" fmla="*/ 178 h 232"/>
                <a:gd name="T6" fmla="*/ 82 w 181"/>
                <a:gd name="T7" fmla="*/ 198 h 232"/>
                <a:gd name="T8" fmla="*/ 136 w 181"/>
                <a:gd name="T9" fmla="*/ 163 h 232"/>
                <a:gd name="T10" fmla="*/ 143 w 181"/>
                <a:gd name="T11" fmla="*/ 111 h 232"/>
                <a:gd name="T12" fmla="*/ 143 w 181"/>
                <a:gd name="T13" fmla="*/ 0 h 232"/>
                <a:gd name="T14" fmla="*/ 181 w 181"/>
                <a:gd name="T15" fmla="*/ 0 h 232"/>
                <a:gd name="T16" fmla="*/ 181 w 181"/>
                <a:gd name="T17" fmla="*/ 226 h 232"/>
                <a:gd name="T18" fmla="*/ 145 w 181"/>
                <a:gd name="T19" fmla="*/ 226 h 232"/>
                <a:gd name="T20" fmla="*/ 146 w 181"/>
                <a:gd name="T21" fmla="*/ 192 h 232"/>
                <a:gd name="T22" fmla="*/ 128 w 181"/>
                <a:gd name="T23" fmla="*/ 214 h 232"/>
                <a:gd name="T24" fmla="*/ 75 w 181"/>
                <a:gd name="T25" fmla="*/ 232 h 232"/>
                <a:gd name="T26" fmla="*/ 9 w 181"/>
                <a:gd name="T27" fmla="*/ 199 h 232"/>
                <a:gd name="T28" fmla="*/ 0 w 181"/>
                <a:gd name="T29" fmla="*/ 153 h 232"/>
                <a:gd name="T30" fmla="*/ 0 w 181"/>
                <a:gd name="T31" fmla="*/ 0 h 232"/>
                <a:gd name="T32" fmla="*/ 38 w 181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232">
                  <a:moveTo>
                    <a:pt x="38" y="0"/>
                  </a:moveTo>
                  <a:lnTo>
                    <a:pt x="38" y="150"/>
                  </a:lnTo>
                  <a:cubicBezTo>
                    <a:pt x="38" y="161"/>
                    <a:pt x="40" y="171"/>
                    <a:pt x="44" y="178"/>
                  </a:cubicBezTo>
                  <a:cubicBezTo>
                    <a:pt x="51" y="191"/>
                    <a:pt x="63" y="198"/>
                    <a:pt x="82" y="198"/>
                  </a:cubicBezTo>
                  <a:cubicBezTo>
                    <a:pt x="108" y="198"/>
                    <a:pt x="126" y="186"/>
                    <a:pt x="136" y="163"/>
                  </a:cubicBezTo>
                  <a:cubicBezTo>
                    <a:pt x="141" y="150"/>
                    <a:pt x="143" y="133"/>
                    <a:pt x="143" y="111"/>
                  </a:cubicBezTo>
                  <a:lnTo>
                    <a:pt x="143" y="0"/>
                  </a:lnTo>
                  <a:lnTo>
                    <a:pt x="181" y="0"/>
                  </a:lnTo>
                  <a:lnTo>
                    <a:pt x="181" y="226"/>
                  </a:lnTo>
                  <a:lnTo>
                    <a:pt x="145" y="226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3" y="226"/>
                    <a:pt x="95" y="232"/>
                    <a:pt x="75" y="232"/>
                  </a:cubicBezTo>
                  <a:cubicBezTo>
                    <a:pt x="43" y="232"/>
                    <a:pt x="21" y="221"/>
                    <a:pt x="9" y="199"/>
                  </a:cubicBezTo>
                  <a:cubicBezTo>
                    <a:pt x="3" y="188"/>
                    <a:pt x="0" y="173"/>
                    <a:pt x="0" y="153"/>
                  </a:cubicBez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2" name="Freeform 329">
              <a:extLst>
                <a:ext uri="{FF2B5EF4-FFF2-40B4-BE49-F238E27FC236}">
                  <a16:creationId xmlns:a16="http://schemas.microsoft.com/office/drawing/2014/main" id="{7AFC171C-7D8F-40CC-9D65-14F131083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238" y="4762500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7" y="27"/>
                    <a:pt x="58" y="16"/>
                  </a:cubicBezTo>
                  <a:cubicBezTo>
                    <a:pt x="70" y="5"/>
                    <a:pt x="83" y="0"/>
                    <a:pt x="98" y="0"/>
                  </a:cubicBezTo>
                  <a:cubicBezTo>
                    <a:pt x="99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3" name="Freeform 330">
              <a:extLst>
                <a:ext uri="{FF2B5EF4-FFF2-40B4-BE49-F238E27FC236}">
                  <a16:creationId xmlns:a16="http://schemas.microsoft.com/office/drawing/2014/main" id="{D9C4329E-E943-48A8-AC68-A79534DC9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638" y="4762500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0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4 w 193"/>
                <a:gd name="T17" fmla="*/ 183 h 239"/>
                <a:gd name="T18" fmla="*/ 99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6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8 w 193"/>
                <a:gd name="T35" fmla="*/ 34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7" y="0"/>
                    <a:pt x="148" y="7"/>
                    <a:pt x="164" y="19"/>
                  </a:cubicBezTo>
                  <a:cubicBezTo>
                    <a:pt x="180" y="31"/>
                    <a:pt x="189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8" y="57"/>
                    <a:pt x="140" y="48"/>
                  </a:cubicBezTo>
                  <a:cubicBezTo>
                    <a:pt x="132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3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4" y="183"/>
                  </a:cubicBezTo>
                  <a:cubicBezTo>
                    <a:pt x="64" y="199"/>
                    <a:pt x="79" y="207"/>
                    <a:pt x="99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3"/>
                    <a:pt x="152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8" y="204"/>
                    <a:pt x="161" y="218"/>
                  </a:cubicBezTo>
                  <a:cubicBezTo>
                    <a:pt x="144" y="232"/>
                    <a:pt x="123" y="239"/>
                    <a:pt x="96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8" y="185"/>
                    <a:pt x="0" y="158"/>
                    <a:pt x="0" y="126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2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4" name="Freeform 331">
              <a:extLst>
                <a:ext uri="{FF2B5EF4-FFF2-40B4-BE49-F238E27FC236}">
                  <a16:creationId xmlns:a16="http://schemas.microsoft.com/office/drawing/2014/main" id="{DE7A062B-2EF2-4BED-963D-992085C608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9501" y="4762500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7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1" y="206"/>
                    <a:pt x="174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5" name="Freeform 332">
              <a:extLst>
                <a:ext uri="{FF2B5EF4-FFF2-40B4-BE49-F238E27FC236}">
                  <a16:creationId xmlns:a16="http://schemas.microsoft.com/office/drawing/2014/main" id="{2A90832A-D811-4C4D-BB99-3B5003CAC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1" y="4746625"/>
              <a:ext cx="49213" cy="63500"/>
            </a:xfrm>
            <a:custGeom>
              <a:avLst/>
              <a:gdLst>
                <a:gd name="T0" fmla="*/ 43 w 244"/>
                <a:gd name="T1" fmla="*/ 0 h 318"/>
                <a:gd name="T2" fmla="*/ 43 w 244"/>
                <a:gd name="T3" fmla="*/ 191 h 318"/>
                <a:gd name="T4" fmla="*/ 56 w 244"/>
                <a:gd name="T5" fmla="*/ 247 h 318"/>
                <a:gd name="T6" fmla="*/ 119 w 244"/>
                <a:gd name="T7" fmla="*/ 281 h 318"/>
                <a:gd name="T8" fmla="*/ 191 w 244"/>
                <a:gd name="T9" fmla="*/ 245 h 318"/>
                <a:gd name="T10" fmla="*/ 202 w 244"/>
                <a:gd name="T11" fmla="*/ 191 h 318"/>
                <a:gd name="T12" fmla="*/ 202 w 244"/>
                <a:gd name="T13" fmla="*/ 0 h 318"/>
                <a:gd name="T14" fmla="*/ 244 w 244"/>
                <a:gd name="T15" fmla="*/ 0 h 318"/>
                <a:gd name="T16" fmla="*/ 244 w 244"/>
                <a:gd name="T17" fmla="*/ 174 h 318"/>
                <a:gd name="T18" fmla="*/ 229 w 244"/>
                <a:gd name="T19" fmla="*/ 262 h 318"/>
                <a:gd name="T20" fmla="*/ 122 w 244"/>
                <a:gd name="T21" fmla="*/ 318 h 318"/>
                <a:gd name="T22" fmla="*/ 16 w 244"/>
                <a:gd name="T23" fmla="*/ 262 h 318"/>
                <a:gd name="T24" fmla="*/ 0 w 244"/>
                <a:gd name="T25" fmla="*/ 174 h 318"/>
                <a:gd name="T26" fmla="*/ 0 w 244"/>
                <a:gd name="T27" fmla="*/ 0 h 318"/>
                <a:gd name="T28" fmla="*/ 43 w 244"/>
                <a:gd name="T2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8">
                  <a:moveTo>
                    <a:pt x="43" y="0"/>
                  </a:moveTo>
                  <a:lnTo>
                    <a:pt x="43" y="191"/>
                  </a:lnTo>
                  <a:cubicBezTo>
                    <a:pt x="43" y="214"/>
                    <a:pt x="47" y="232"/>
                    <a:pt x="56" y="247"/>
                  </a:cubicBezTo>
                  <a:cubicBezTo>
                    <a:pt x="68" y="270"/>
                    <a:pt x="89" y="281"/>
                    <a:pt x="119" y="281"/>
                  </a:cubicBezTo>
                  <a:cubicBezTo>
                    <a:pt x="154" y="281"/>
                    <a:pt x="178" y="269"/>
                    <a:pt x="191" y="245"/>
                  </a:cubicBezTo>
                  <a:cubicBezTo>
                    <a:pt x="198" y="232"/>
                    <a:pt x="202" y="214"/>
                    <a:pt x="202" y="191"/>
                  </a:cubicBezTo>
                  <a:lnTo>
                    <a:pt x="202" y="0"/>
                  </a:lnTo>
                  <a:lnTo>
                    <a:pt x="244" y="0"/>
                  </a:lnTo>
                  <a:lnTo>
                    <a:pt x="244" y="174"/>
                  </a:lnTo>
                  <a:cubicBezTo>
                    <a:pt x="244" y="212"/>
                    <a:pt x="239" y="241"/>
                    <a:pt x="229" y="262"/>
                  </a:cubicBezTo>
                  <a:cubicBezTo>
                    <a:pt x="210" y="299"/>
                    <a:pt x="174" y="318"/>
                    <a:pt x="122" y="318"/>
                  </a:cubicBezTo>
                  <a:cubicBezTo>
                    <a:pt x="70" y="318"/>
                    <a:pt x="35" y="299"/>
                    <a:pt x="16" y="262"/>
                  </a:cubicBezTo>
                  <a:cubicBezTo>
                    <a:pt x="6" y="241"/>
                    <a:pt x="0" y="212"/>
                    <a:pt x="0" y="174"/>
                  </a:cubicBez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6" name="Freeform 333">
              <a:extLst>
                <a:ext uri="{FF2B5EF4-FFF2-40B4-BE49-F238E27FC236}">
                  <a16:creationId xmlns:a16="http://schemas.microsoft.com/office/drawing/2014/main" id="{64D56BDE-46FC-4705-B55F-7E93E70FE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1" y="47513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7" name="Freeform 334">
              <a:extLst>
                <a:ext uri="{FF2B5EF4-FFF2-40B4-BE49-F238E27FC236}">
                  <a16:creationId xmlns:a16="http://schemas.microsoft.com/office/drawing/2014/main" id="{51E71875-05A9-4B51-9EEC-8A377AB95D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4438" y="474662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8" name="Rectangle 335">
              <a:extLst>
                <a:ext uri="{FF2B5EF4-FFF2-40B4-BE49-F238E27FC236}">
                  <a16:creationId xmlns:a16="http://schemas.microsoft.com/office/drawing/2014/main" id="{C9A74219-CEC5-4875-9CDE-F5C55C449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746625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9" name="Freeform 336">
              <a:extLst>
                <a:ext uri="{FF2B5EF4-FFF2-40B4-BE49-F238E27FC236}">
                  <a16:creationId xmlns:a16="http://schemas.microsoft.com/office/drawing/2014/main" id="{C26D8351-94E9-4433-A08D-4FE5A5F51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2538" y="4746625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0" name="Freeform 337">
              <a:extLst>
                <a:ext uri="{FF2B5EF4-FFF2-40B4-BE49-F238E27FC236}">
                  <a16:creationId xmlns:a16="http://schemas.microsoft.com/office/drawing/2014/main" id="{E36B0D4B-F992-46E3-BA87-EAB2F4D17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413" y="4764088"/>
              <a:ext cx="38100" cy="44450"/>
            </a:xfrm>
            <a:custGeom>
              <a:avLst/>
              <a:gdLst>
                <a:gd name="T0" fmla="*/ 0 w 188"/>
                <a:gd name="T1" fmla="*/ 196 h 226"/>
                <a:gd name="T2" fmla="*/ 134 w 188"/>
                <a:gd name="T3" fmla="*/ 34 h 226"/>
                <a:gd name="T4" fmla="*/ 10 w 188"/>
                <a:gd name="T5" fmla="*/ 34 h 226"/>
                <a:gd name="T6" fmla="*/ 10 w 188"/>
                <a:gd name="T7" fmla="*/ 0 h 226"/>
                <a:gd name="T8" fmla="*/ 184 w 188"/>
                <a:gd name="T9" fmla="*/ 0 h 226"/>
                <a:gd name="T10" fmla="*/ 184 w 188"/>
                <a:gd name="T11" fmla="*/ 31 h 226"/>
                <a:gd name="T12" fmla="*/ 52 w 188"/>
                <a:gd name="T13" fmla="*/ 192 h 226"/>
                <a:gd name="T14" fmla="*/ 188 w 188"/>
                <a:gd name="T15" fmla="*/ 192 h 226"/>
                <a:gd name="T16" fmla="*/ 188 w 188"/>
                <a:gd name="T17" fmla="*/ 226 h 226"/>
                <a:gd name="T18" fmla="*/ 0 w 188"/>
                <a:gd name="T19" fmla="*/ 226 h 226"/>
                <a:gd name="T20" fmla="*/ 0 w 188"/>
                <a:gd name="T21" fmla="*/ 19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226">
                  <a:moveTo>
                    <a:pt x="0" y="196"/>
                  </a:moveTo>
                  <a:lnTo>
                    <a:pt x="134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31"/>
                  </a:lnTo>
                  <a:lnTo>
                    <a:pt x="52" y="192"/>
                  </a:lnTo>
                  <a:lnTo>
                    <a:pt x="188" y="192"/>
                  </a:lnTo>
                  <a:lnTo>
                    <a:pt x="188" y="226"/>
                  </a:lnTo>
                  <a:lnTo>
                    <a:pt x="0" y="22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1" name="Freeform 338">
              <a:extLst>
                <a:ext uri="{FF2B5EF4-FFF2-40B4-BE49-F238E27FC236}">
                  <a16:creationId xmlns:a16="http://schemas.microsoft.com/office/drawing/2014/main" id="{7D56A992-9B9E-40F2-855F-4EDBF2C3FD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2863" y="4762500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6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5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19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1"/>
                    <a:pt x="43" y="190"/>
                    <a:pt x="51" y="196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4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0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2" y="235"/>
                    <a:pt x="187" y="235"/>
                  </a:cubicBezTo>
                  <a:cubicBezTo>
                    <a:pt x="174" y="235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6"/>
                    <a:pt x="0" y="191"/>
                    <a:pt x="0" y="171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49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2" name="Freeform 339">
              <a:extLst>
                <a:ext uri="{FF2B5EF4-FFF2-40B4-BE49-F238E27FC236}">
                  <a16:creationId xmlns:a16="http://schemas.microsoft.com/office/drawing/2014/main" id="{2AB59D36-5448-4C79-B7A3-A3E44C2A7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4751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3" name="Freeform 340">
              <a:extLst>
                <a:ext uri="{FF2B5EF4-FFF2-40B4-BE49-F238E27FC236}">
                  <a16:creationId xmlns:a16="http://schemas.microsoft.com/office/drawing/2014/main" id="{E98616A5-8FD1-4EE5-B77B-DF9BA801F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5888" y="4746625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4" name="Freeform 341">
              <a:extLst>
                <a:ext uri="{FF2B5EF4-FFF2-40B4-BE49-F238E27FC236}">
                  <a16:creationId xmlns:a16="http://schemas.microsoft.com/office/drawing/2014/main" id="{7A8566C2-82D5-4CE5-952D-B0FDFC667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763" y="4762500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0 w 210"/>
                <a:gd name="T7" fmla="*/ 65 h 241"/>
                <a:gd name="T8" fmla="*/ 105 w 210"/>
                <a:gd name="T9" fmla="*/ 34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0" y="65"/>
                  </a:cubicBezTo>
                  <a:cubicBezTo>
                    <a:pt x="150" y="44"/>
                    <a:pt x="131" y="34"/>
                    <a:pt x="105" y="34"/>
                  </a:cubicBezTo>
                  <a:cubicBezTo>
                    <a:pt x="82" y="34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5" name="Freeform 342">
              <a:extLst>
                <a:ext uri="{FF2B5EF4-FFF2-40B4-BE49-F238E27FC236}">
                  <a16:creationId xmlns:a16="http://schemas.microsoft.com/office/drawing/2014/main" id="{633140A7-C6AF-49B8-AD53-F23BB3566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63" y="47625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6" name="Freeform 343">
              <a:extLst>
                <a:ext uri="{FF2B5EF4-FFF2-40B4-BE49-F238E27FC236}">
                  <a16:creationId xmlns:a16="http://schemas.microsoft.com/office/drawing/2014/main" id="{DCCDD9B6-6F23-4C96-8821-41FF6F0E6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1776" y="4746625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69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0 w 256"/>
                <a:gd name="T11" fmla="*/ 68 h 310"/>
                <a:gd name="T12" fmla="*/ 116 w 256"/>
                <a:gd name="T13" fmla="*/ 36 h 310"/>
                <a:gd name="T14" fmla="*/ 42 w 256"/>
                <a:gd name="T15" fmla="*/ 36 h 310"/>
                <a:gd name="T16" fmla="*/ 42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5 w 256"/>
                <a:gd name="T23" fmla="*/ 0 h 310"/>
                <a:gd name="T24" fmla="*/ 224 w 256"/>
                <a:gd name="T25" fmla="*/ 45 h 310"/>
                <a:gd name="T26" fmla="*/ 256 w 256"/>
                <a:gd name="T27" fmla="*/ 150 h 310"/>
                <a:gd name="T28" fmla="*/ 237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69"/>
                  </a:cubicBezTo>
                  <a:cubicBezTo>
                    <a:pt x="168" y="264"/>
                    <a:pt x="181" y="253"/>
                    <a:pt x="192" y="238"/>
                  </a:cubicBezTo>
                  <a:cubicBezTo>
                    <a:pt x="200" y="225"/>
                    <a:pt x="206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5"/>
                  </a:cubicBezTo>
                  <a:cubicBezTo>
                    <a:pt x="245" y="73"/>
                    <a:pt x="256" y="108"/>
                    <a:pt x="256" y="150"/>
                  </a:cubicBezTo>
                  <a:cubicBezTo>
                    <a:pt x="256" y="183"/>
                    <a:pt x="250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7" name="Freeform 344">
              <a:extLst>
                <a:ext uri="{FF2B5EF4-FFF2-40B4-BE49-F238E27FC236}">
                  <a16:creationId xmlns:a16="http://schemas.microsoft.com/office/drawing/2014/main" id="{66A849AC-3938-47CE-97E5-51B6B9CAF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0513" y="4762500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6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5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19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1"/>
                    <a:pt x="43" y="190"/>
                    <a:pt x="51" y="196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4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4" y="15"/>
                  </a:cubicBezTo>
                  <a:cubicBezTo>
                    <a:pt x="180" y="25"/>
                    <a:pt x="188" y="40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2" y="205"/>
                    <a:pt x="204" y="205"/>
                    <a:pt x="207" y="205"/>
                  </a:cubicBezTo>
                  <a:cubicBezTo>
                    <a:pt x="209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2" y="235"/>
                    <a:pt x="187" y="235"/>
                  </a:cubicBezTo>
                  <a:cubicBezTo>
                    <a:pt x="174" y="235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8" name="Freeform 345">
              <a:extLst>
                <a:ext uri="{FF2B5EF4-FFF2-40B4-BE49-F238E27FC236}">
                  <a16:creationId xmlns:a16="http://schemas.microsoft.com/office/drawing/2014/main" id="{EC8C4FCC-6B14-497B-9116-EFF68A4E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963" y="4751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9" name="Freeform 346">
              <a:extLst>
                <a:ext uri="{FF2B5EF4-FFF2-40B4-BE49-F238E27FC236}">
                  <a16:creationId xmlns:a16="http://schemas.microsoft.com/office/drawing/2014/main" id="{0DE5BD25-F083-471A-82C2-0AADB4A69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0363" y="4762500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6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6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7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8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8 w 214"/>
                <a:gd name="T45" fmla="*/ 62 h 238"/>
                <a:gd name="T46" fmla="*/ 188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7 w 214"/>
                <a:gd name="T61" fmla="*/ 235 h 238"/>
                <a:gd name="T62" fmla="*/ 159 w 214"/>
                <a:gd name="T63" fmla="*/ 222 h 238"/>
                <a:gd name="T64" fmla="*/ 152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1 h 238"/>
                <a:gd name="T74" fmla="*/ 20 w 214"/>
                <a:gd name="T75" fmla="*/ 123 h 238"/>
                <a:gd name="T76" fmla="*/ 71 w 214"/>
                <a:gd name="T77" fmla="*/ 101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1"/>
                    <a:pt x="44" y="190"/>
                    <a:pt x="52" y="196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6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5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8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4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3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0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4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4"/>
                    <a:pt x="200" y="235"/>
                  </a:cubicBezTo>
                  <a:cubicBezTo>
                    <a:pt x="197" y="235"/>
                    <a:pt x="193" y="235"/>
                    <a:pt x="187" y="235"/>
                  </a:cubicBezTo>
                  <a:cubicBezTo>
                    <a:pt x="174" y="235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0" name="Freeform 347">
              <a:extLst>
                <a:ext uri="{FF2B5EF4-FFF2-40B4-BE49-F238E27FC236}">
                  <a16:creationId xmlns:a16="http://schemas.microsoft.com/office/drawing/2014/main" id="{0CCED033-B781-4BA9-94D8-A2254657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576" y="4745038"/>
              <a:ext cx="49213" cy="65088"/>
            </a:xfrm>
            <a:custGeom>
              <a:avLst/>
              <a:gdLst>
                <a:gd name="T0" fmla="*/ 40 w 247"/>
                <a:gd name="T1" fmla="*/ 218 h 327"/>
                <a:gd name="T2" fmla="*/ 52 w 247"/>
                <a:gd name="T3" fmla="*/ 260 h 327"/>
                <a:gd name="T4" fmla="*/ 126 w 247"/>
                <a:gd name="T5" fmla="*/ 291 h 327"/>
                <a:gd name="T6" fmla="*/ 169 w 247"/>
                <a:gd name="T7" fmla="*/ 284 h 327"/>
                <a:gd name="T8" fmla="*/ 206 w 247"/>
                <a:gd name="T9" fmla="*/ 238 h 327"/>
                <a:gd name="T10" fmla="*/ 191 w 247"/>
                <a:gd name="T11" fmla="*/ 202 h 327"/>
                <a:gd name="T12" fmla="*/ 140 w 247"/>
                <a:gd name="T13" fmla="*/ 183 h 327"/>
                <a:gd name="T14" fmla="*/ 99 w 247"/>
                <a:gd name="T15" fmla="*/ 174 h 327"/>
                <a:gd name="T16" fmla="*/ 40 w 247"/>
                <a:gd name="T17" fmla="*/ 153 h 327"/>
                <a:gd name="T18" fmla="*/ 11 w 247"/>
                <a:gd name="T19" fmla="*/ 96 h 327"/>
                <a:gd name="T20" fmla="*/ 40 w 247"/>
                <a:gd name="T21" fmla="*/ 27 h 327"/>
                <a:gd name="T22" fmla="*/ 121 w 247"/>
                <a:gd name="T23" fmla="*/ 0 h 327"/>
                <a:gd name="T24" fmla="*/ 204 w 247"/>
                <a:gd name="T25" fmla="*/ 24 h 327"/>
                <a:gd name="T26" fmla="*/ 238 w 247"/>
                <a:gd name="T27" fmla="*/ 99 h 327"/>
                <a:gd name="T28" fmla="*/ 199 w 247"/>
                <a:gd name="T29" fmla="*/ 99 h 327"/>
                <a:gd name="T30" fmla="*/ 185 w 247"/>
                <a:gd name="T31" fmla="*/ 61 h 327"/>
                <a:gd name="T32" fmla="*/ 120 w 247"/>
                <a:gd name="T33" fmla="*/ 37 h 327"/>
                <a:gd name="T34" fmla="*/ 67 w 247"/>
                <a:gd name="T35" fmla="*/ 52 h 327"/>
                <a:gd name="T36" fmla="*/ 51 w 247"/>
                <a:gd name="T37" fmla="*/ 88 h 327"/>
                <a:gd name="T38" fmla="*/ 70 w 247"/>
                <a:gd name="T39" fmla="*/ 122 h 327"/>
                <a:gd name="T40" fmla="*/ 126 w 247"/>
                <a:gd name="T41" fmla="*/ 139 h 327"/>
                <a:gd name="T42" fmla="*/ 169 w 247"/>
                <a:gd name="T43" fmla="*/ 148 h 327"/>
                <a:gd name="T44" fmla="*/ 218 w 247"/>
                <a:gd name="T45" fmla="*/ 168 h 327"/>
                <a:gd name="T46" fmla="*/ 247 w 247"/>
                <a:gd name="T47" fmla="*/ 231 h 327"/>
                <a:gd name="T48" fmla="*/ 210 w 247"/>
                <a:gd name="T49" fmla="*/ 305 h 327"/>
                <a:gd name="T50" fmla="*/ 123 w 247"/>
                <a:gd name="T51" fmla="*/ 327 h 327"/>
                <a:gd name="T52" fmla="*/ 33 w 247"/>
                <a:gd name="T53" fmla="*/ 297 h 327"/>
                <a:gd name="T54" fmla="*/ 1 w 247"/>
                <a:gd name="T55" fmla="*/ 218 h 327"/>
                <a:gd name="T56" fmla="*/ 40 w 247"/>
                <a:gd name="T57" fmla="*/ 21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7">
                  <a:moveTo>
                    <a:pt x="40" y="218"/>
                  </a:moveTo>
                  <a:cubicBezTo>
                    <a:pt x="41" y="235"/>
                    <a:pt x="45" y="250"/>
                    <a:pt x="52" y="260"/>
                  </a:cubicBezTo>
                  <a:cubicBezTo>
                    <a:pt x="66" y="281"/>
                    <a:pt x="91" y="291"/>
                    <a:pt x="126" y="291"/>
                  </a:cubicBezTo>
                  <a:cubicBezTo>
                    <a:pt x="142" y="291"/>
                    <a:pt x="156" y="289"/>
                    <a:pt x="169" y="284"/>
                  </a:cubicBezTo>
                  <a:cubicBezTo>
                    <a:pt x="194" y="276"/>
                    <a:pt x="206" y="260"/>
                    <a:pt x="206" y="238"/>
                  </a:cubicBezTo>
                  <a:cubicBezTo>
                    <a:pt x="206" y="221"/>
                    <a:pt x="201" y="209"/>
                    <a:pt x="191" y="202"/>
                  </a:cubicBezTo>
                  <a:cubicBezTo>
                    <a:pt x="180" y="195"/>
                    <a:pt x="163" y="189"/>
                    <a:pt x="140" y="183"/>
                  </a:cubicBezTo>
                  <a:lnTo>
                    <a:pt x="99" y="174"/>
                  </a:lnTo>
                  <a:cubicBezTo>
                    <a:pt x="71" y="168"/>
                    <a:pt x="52" y="161"/>
                    <a:pt x="40" y="153"/>
                  </a:cubicBezTo>
                  <a:cubicBezTo>
                    <a:pt x="21" y="141"/>
                    <a:pt x="11" y="121"/>
                    <a:pt x="11" y="96"/>
                  </a:cubicBezTo>
                  <a:cubicBezTo>
                    <a:pt x="11" y="68"/>
                    <a:pt x="20" y="45"/>
                    <a:pt x="40" y="27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8"/>
                    <a:pt x="204" y="24"/>
                  </a:cubicBezTo>
                  <a:cubicBezTo>
                    <a:pt x="227" y="39"/>
                    <a:pt x="238" y="65"/>
                    <a:pt x="238" y="99"/>
                  </a:cubicBezTo>
                  <a:lnTo>
                    <a:pt x="199" y="99"/>
                  </a:lnTo>
                  <a:cubicBezTo>
                    <a:pt x="197" y="82"/>
                    <a:pt x="192" y="70"/>
                    <a:pt x="185" y="61"/>
                  </a:cubicBezTo>
                  <a:cubicBezTo>
                    <a:pt x="173" y="45"/>
                    <a:pt x="151" y="37"/>
                    <a:pt x="120" y="37"/>
                  </a:cubicBezTo>
                  <a:cubicBezTo>
                    <a:pt x="96" y="37"/>
                    <a:pt x="78" y="42"/>
                    <a:pt x="67" y="52"/>
                  </a:cubicBezTo>
                  <a:cubicBezTo>
                    <a:pt x="56" y="63"/>
                    <a:pt x="51" y="75"/>
                    <a:pt x="51" y="88"/>
                  </a:cubicBezTo>
                  <a:cubicBezTo>
                    <a:pt x="51" y="104"/>
                    <a:pt x="57" y="115"/>
                    <a:pt x="70" y="122"/>
                  </a:cubicBezTo>
                  <a:cubicBezTo>
                    <a:pt x="78" y="126"/>
                    <a:pt x="97" y="132"/>
                    <a:pt x="126" y="139"/>
                  </a:cubicBezTo>
                  <a:lnTo>
                    <a:pt x="169" y="148"/>
                  </a:lnTo>
                  <a:cubicBezTo>
                    <a:pt x="190" y="153"/>
                    <a:pt x="206" y="160"/>
                    <a:pt x="218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5" y="290"/>
                    <a:pt x="210" y="305"/>
                  </a:cubicBezTo>
                  <a:cubicBezTo>
                    <a:pt x="185" y="319"/>
                    <a:pt x="156" y="327"/>
                    <a:pt x="123" y="327"/>
                  </a:cubicBezTo>
                  <a:cubicBezTo>
                    <a:pt x="85" y="327"/>
                    <a:pt x="54" y="317"/>
                    <a:pt x="33" y="297"/>
                  </a:cubicBezTo>
                  <a:cubicBezTo>
                    <a:pt x="11" y="278"/>
                    <a:pt x="0" y="251"/>
                    <a:pt x="1" y="218"/>
                  </a:cubicBezTo>
                  <a:lnTo>
                    <a:pt x="40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1" name="Freeform 348">
              <a:extLst>
                <a:ext uri="{FF2B5EF4-FFF2-40B4-BE49-F238E27FC236}">
                  <a16:creationId xmlns:a16="http://schemas.microsoft.com/office/drawing/2014/main" id="{F12BF7C8-E45F-4645-A563-CC5CE97BE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5138" y="4762500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2" name="Freeform 349">
              <a:extLst>
                <a:ext uri="{FF2B5EF4-FFF2-40B4-BE49-F238E27FC236}">
                  <a16:creationId xmlns:a16="http://schemas.microsoft.com/office/drawing/2014/main" id="{3AF26FD1-169F-4E77-A810-90B27E27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47513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3" name="Freeform 350">
              <a:extLst>
                <a:ext uri="{FF2B5EF4-FFF2-40B4-BE49-F238E27FC236}">
                  <a16:creationId xmlns:a16="http://schemas.microsoft.com/office/drawing/2014/main" id="{819EE3F6-A276-42B5-BDD0-2C7156A39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1" y="4799013"/>
              <a:ext cx="9525" cy="22225"/>
            </a:xfrm>
            <a:custGeom>
              <a:avLst/>
              <a:gdLst>
                <a:gd name="T0" fmla="*/ 0 w 45"/>
                <a:gd name="T1" fmla="*/ 90 h 110"/>
                <a:gd name="T2" fmla="*/ 21 w 45"/>
                <a:gd name="T3" fmla="*/ 69 h 110"/>
                <a:gd name="T4" fmla="*/ 24 w 45"/>
                <a:gd name="T5" fmla="*/ 51 h 110"/>
                <a:gd name="T6" fmla="*/ 24 w 45"/>
                <a:gd name="T7" fmla="*/ 48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2 h 110"/>
                <a:gd name="T18" fmla="*/ 35 w 45"/>
                <a:gd name="T19" fmla="*/ 86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10" y="88"/>
                    <a:pt x="17" y="81"/>
                    <a:pt x="21" y="69"/>
                  </a:cubicBezTo>
                  <a:cubicBezTo>
                    <a:pt x="23" y="63"/>
                    <a:pt x="24" y="57"/>
                    <a:pt x="24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7"/>
                    <a:pt x="23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2"/>
                  </a:lnTo>
                  <a:cubicBezTo>
                    <a:pt x="45" y="59"/>
                    <a:pt x="42" y="74"/>
                    <a:pt x="35" y="86"/>
                  </a:cubicBezTo>
                  <a:cubicBezTo>
                    <a:pt x="28" y="99"/>
                    <a:pt x="17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4" name="Freeform 351">
              <a:extLst>
                <a:ext uri="{FF2B5EF4-FFF2-40B4-BE49-F238E27FC236}">
                  <a16:creationId xmlns:a16="http://schemas.microsoft.com/office/drawing/2014/main" id="{9FA4F8E8-1B5E-410C-9FA9-B61CEA946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5788" y="4762500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5" name="Freeform 352">
              <a:extLst>
                <a:ext uri="{FF2B5EF4-FFF2-40B4-BE49-F238E27FC236}">
                  <a16:creationId xmlns:a16="http://schemas.microsoft.com/office/drawing/2014/main" id="{09DDE9AF-E4BC-425E-B5FA-7A9FCF33A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6" y="4762500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1" y="206"/>
                    <a:pt x="174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6" name="Freeform 353">
              <a:extLst>
                <a:ext uri="{FF2B5EF4-FFF2-40B4-BE49-F238E27FC236}">
                  <a16:creationId xmlns:a16="http://schemas.microsoft.com/office/drawing/2014/main" id="{1B8C860B-B201-4489-A00E-CCD080568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1" y="4762500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7 h 240"/>
                <a:gd name="T32" fmla="*/ 88 w 186"/>
                <a:gd name="T33" fmla="*/ 33 h 240"/>
                <a:gd name="T34" fmla="*/ 56 w 186"/>
                <a:gd name="T35" fmla="*/ 41 h 240"/>
                <a:gd name="T36" fmla="*/ 44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5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5"/>
                    <a:pt x="133" y="47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4" y="114"/>
                    <a:pt x="164" y="121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7" name="Freeform 354">
              <a:extLst>
                <a:ext uri="{FF2B5EF4-FFF2-40B4-BE49-F238E27FC236}">
                  <a16:creationId xmlns:a16="http://schemas.microsoft.com/office/drawing/2014/main" id="{11B7596D-9A13-42D5-802F-4224C39E5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4851" y="4762500"/>
              <a:ext cx="39688" cy="63500"/>
            </a:xfrm>
            <a:custGeom>
              <a:avLst/>
              <a:gdLst>
                <a:gd name="T0" fmla="*/ 98 w 199"/>
                <a:gd name="T1" fmla="*/ 205 h 320"/>
                <a:gd name="T2" fmla="*/ 143 w 199"/>
                <a:gd name="T3" fmla="*/ 183 h 320"/>
                <a:gd name="T4" fmla="*/ 160 w 199"/>
                <a:gd name="T5" fmla="*/ 116 h 320"/>
                <a:gd name="T6" fmla="*/ 152 w 199"/>
                <a:gd name="T7" fmla="*/ 70 h 320"/>
                <a:gd name="T8" fmla="*/ 98 w 199"/>
                <a:gd name="T9" fmla="*/ 33 h 320"/>
                <a:gd name="T10" fmla="*/ 44 w 199"/>
                <a:gd name="T11" fmla="*/ 72 h 320"/>
                <a:gd name="T12" fmla="*/ 37 w 199"/>
                <a:gd name="T13" fmla="*/ 126 h 320"/>
                <a:gd name="T14" fmla="*/ 44 w 199"/>
                <a:gd name="T15" fmla="*/ 170 h 320"/>
                <a:gd name="T16" fmla="*/ 98 w 199"/>
                <a:gd name="T17" fmla="*/ 205 h 320"/>
                <a:gd name="T18" fmla="*/ 0 w 199"/>
                <a:gd name="T19" fmla="*/ 6 h 320"/>
                <a:gd name="T20" fmla="*/ 37 w 199"/>
                <a:gd name="T21" fmla="*/ 6 h 320"/>
                <a:gd name="T22" fmla="*/ 37 w 199"/>
                <a:gd name="T23" fmla="*/ 36 h 320"/>
                <a:gd name="T24" fmla="*/ 62 w 199"/>
                <a:gd name="T25" fmla="*/ 12 h 320"/>
                <a:gd name="T26" fmla="*/ 107 w 199"/>
                <a:gd name="T27" fmla="*/ 0 h 320"/>
                <a:gd name="T28" fmla="*/ 172 w 199"/>
                <a:gd name="T29" fmla="*/ 29 h 320"/>
                <a:gd name="T30" fmla="*/ 199 w 199"/>
                <a:gd name="T31" fmla="*/ 113 h 320"/>
                <a:gd name="T32" fmla="*/ 160 w 199"/>
                <a:gd name="T33" fmla="*/ 218 h 320"/>
                <a:gd name="T34" fmla="*/ 103 w 199"/>
                <a:gd name="T35" fmla="*/ 238 h 320"/>
                <a:gd name="T36" fmla="*/ 61 w 199"/>
                <a:gd name="T37" fmla="*/ 227 h 320"/>
                <a:gd name="T38" fmla="*/ 38 w 199"/>
                <a:gd name="T39" fmla="*/ 205 h 320"/>
                <a:gd name="T40" fmla="*/ 38 w 199"/>
                <a:gd name="T41" fmla="*/ 320 h 320"/>
                <a:gd name="T42" fmla="*/ 0 w 199"/>
                <a:gd name="T43" fmla="*/ 320 h 320"/>
                <a:gd name="T44" fmla="*/ 0 w 199"/>
                <a:gd name="T45" fmla="*/ 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0">
                  <a:moveTo>
                    <a:pt x="98" y="205"/>
                  </a:moveTo>
                  <a:cubicBezTo>
                    <a:pt x="116" y="205"/>
                    <a:pt x="131" y="198"/>
                    <a:pt x="143" y="183"/>
                  </a:cubicBezTo>
                  <a:cubicBezTo>
                    <a:pt x="154" y="168"/>
                    <a:pt x="160" y="146"/>
                    <a:pt x="160" y="116"/>
                  </a:cubicBezTo>
                  <a:cubicBezTo>
                    <a:pt x="160" y="99"/>
                    <a:pt x="158" y="83"/>
                    <a:pt x="152" y="70"/>
                  </a:cubicBezTo>
                  <a:cubicBezTo>
                    <a:pt x="143" y="45"/>
                    <a:pt x="125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7" y="104"/>
                    <a:pt x="37" y="126"/>
                  </a:cubicBezTo>
                  <a:cubicBezTo>
                    <a:pt x="37" y="143"/>
                    <a:pt x="39" y="158"/>
                    <a:pt x="44" y="170"/>
                  </a:cubicBezTo>
                  <a:cubicBezTo>
                    <a:pt x="54" y="193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2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3" y="0"/>
                    <a:pt x="154" y="9"/>
                    <a:pt x="172" y="29"/>
                  </a:cubicBezTo>
                  <a:cubicBezTo>
                    <a:pt x="190" y="48"/>
                    <a:pt x="199" y="76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1"/>
                    <a:pt x="125" y="238"/>
                    <a:pt x="103" y="238"/>
                  </a:cubicBezTo>
                  <a:cubicBezTo>
                    <a:pt x="86" y="238"/>
                    <a:pt x="72" y="234"/>
                    <a:pt x="61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0"/>
                  </a:lnTo>
                  <a:lnTo>
                    <a:pt x="0" y="3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8" name="Freeform 355">
              <a:extLst>
                <a:ext uri="{FF2B5EF4-FFF2-40B4-BE49-F238E27FC236}">
                  <a16:creationId xmlns:a16="http://schemas.microsoft.com/office/drawing/2014/main" id="{940BEC1B-9FC4-4BEE-9513-3AAE7C243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29301" y="4762500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6 w 210"/>
                <a:gd name="T3" fmla="*/ 180 h 241"/>
                <a:gd name="T4" fmla="*/ 170 w 210"/>
                <a:gd name="T5" fmla="*/ 116 h 241"/>
                <a:gd name="T6" fmla="*/ 160 w 210"/>
                <a:gd name="T7" fmla="*/ 65 h 241"/>
                <a:gd name="T8" fmla="*/ 105 w 210"/>
                <a:gd name="T9" fmla="*/ 34 h 241"/>
                <a:gd name="T10" fmla="*/ 54 w 210"/>
                <a:gd name="T11" fmla="*/ 60 h 241"/>
                <a:gd name="T12" fmla="*/ 39 w 210"/>
                <a:gd name="T13" fmla="*/ 124 h 241"/>
                <a:gd name="T14" fmla="*/ 54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30 h 241"/>
                <a:gd name="T22" fmla="*/ 210 w 210"/>
                <a:gd name="T23" fmla="*/ 115 h 241"/>
                <a:gd name="T24" fmla="*/ 183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8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6" y="180"/>
                  </a:cubicBezTo>
                  <a:cubicBezTo>
                    <a:pt x="165" y="161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5"/>
                  </a:cubicBezTo>
                  <a:cubicBezTo>
                    <a:pt x="149" y="44"/>
                    <a:pt x="131" y="34"/>
                    <a:pt x="105" y="34"/>
                  </a:cubicBezTo>
                  <a:cubicBezTo>
                    <a:pt x="82" y="34"/>
                    <a:pt x="65" y="42"/>
                    <a:pt x="54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30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9"/>
                    <a:pt x="138" y="241"/>
                    <a:pt x="101" y="241"/>
                  </a:cubicBezTo>
                  <a:cubicBezTo>
                    <a:pt x="70" y="241"/>
                    <a:pt x="45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9" y="57"/>
                    <a:pt x="28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9" name="Freeform 356">
              <a:extLst>
                <a:ext uri="{FF2B5EF4-FFF2-40B4-BE49-F238E27FC236}">
                  <a16:creationId xmlns:a16="http://schemas.microsoft.com/office/drawing/2014/main" id="{BB262F49-7625-44B0-8DE2-4B7F2A1BB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101" y="47625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4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2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0" name="Freeform 357">
              <a:extLst>
                <a:ext uri="{FF2B5EF4-FFF2-40B4-BE49-F238E27FC236}">
                  <a16:creationId xmlns:a16="http://schemas.microsoft.com/office/drawing/2014/main" id="{73FDB2DB-4A51-4517-8D07-516F3C9EB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4551" y="4762500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3 w 186"/>
                <a:gd name="T29" fmla="*/ 71 h 240"/>
                <a:gd name="T30" fmla="*/ 133 w 186"/>
                <a:gd name="T31" fmla="*/ 47 h 240"/>
                <a:gd name="T32" fmla="*/ 88 w 186"/>
                <a:gd name="T33" fmla="*/ 33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3" y="71"/>
                  </a:lnTo>
                  <a:cubicBezTo>
                    <a:pt x="142" y="62"/>
                    <a:pt x="139" y="55"/>
                    <a:pt x="133" y="47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1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" name="Freeform 358">
              <a:extLst>
                <a:ext uri="{FF2B5EF4-FFF2-40B4-BE49-F238E27FC236}">
                  <a16:creationId xmlns:a16="http://schemas.microsoft.com/office/drawing/2014/main" id="{7CE83E5E-495A-41B3-A22D-33969FF30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7413" y="4762500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9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" name="Freeform 359">
              <a:extLst>
                <a:ext uri="{FF2B5EF4-FFF2-40B4-BE49-F238E27FC236}">
                  <a16:creationId xmlns:a16="http://schemas.microsoft.com/office/drawing/2014/main" id="{55DD6F61-73E3-4566-8688-5172FF0DC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1" y="4746625"/>
              <a:ext cx="50800" cy="61913"/>
            </a:xfrm>
            <a:custGeom>
              <a:avLst/>
              <a:gdLst>
                <a:gd name="T0" fmla="*/ 251 w 251"/>
                <a:gd name="T1" fmla="*/ 0 h 310"/>
                <a:gd name="T2" fmla="*/ 251 w 251"/>
                <a:gd name="T3" fmla="*/ 37 h 310"/>
                <a:gd name="T4" fmla="*/ 147 w 251"/>
                <a:gd name="T5" fmla="*/ 37 h 310"/>
                <a:gd name="T6" fmla="*/ 147 w 251"/>
                <a:gd name="T7" fmla="*/ 310 h 310"/>
                <a:gd name="T8" fmla="*/ 105 w 251"/>
                <a:gd name="T9" fmla="*/ 310 h 310"/>
                <a:gd name="T10" fmla="*/ 105 w 251"/>
                <a:gd name="T11" fmla="*/ 37 h 310"/>
                <a:gd name="T12" fmla="*/ 0 w 251"/>
                <a:gd name="T13" fmla="*/ 37 h 310"/>
                <a:gd name="T14" fmla="*/ 0 w 251"/>
                <a:gd name="T15" fmla="*/ 0 h 310"/>
                <a:gd name="T16" fmla="*/ 251 w 251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10">
                  <a:moveTo>
                    <a:pt x="251" y="0"/>
                  </a:moveTo>
                  <a:lnTo>
                    <a:pt x="251" y="37"/>
                  </a:lnTo>
                  <a:lnTo>
                    <a:pt x="147" y="37"/>
                  </a:lnTo>
                  <a:lnTo>
                    <a:pt x="147" y="310"/>
                  </a:lnTo>
                  <a:lnTo>
                    <a:pt x="105" y="310"/>
                  </a:lnTo>
                  <a:lnTo>
                    <a:pt x="105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" name="Freeform 360">
              <a:extLst>
                <a:ext uri="{FF2B5EF4-FFF2-40B4-BE49-F238E27FC236}">
                  <a16:creationId xmlns:a16="http://schemas.microsoft.com/office/drawing/2014/main" id="{E5ADEA25-734D-461D-B5BC-C00BF0D20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474662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4" name="Freeform 361">
              <a:extLst>
                <a:ext uri="{FF2B5EF4-FFF2-40B4-BE49-F238E27FC236}">
                  <a16:creationId xmlns:a16="http://schemas.microsoft.com/office/drawing/2014/main" id="{27649FD8-63F1-4276-B388-096198ECA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4762500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7 w 303"/>
                <a:gd name="T3" fmla="*/ 5 h 231"/>
                <a:gd name="T4" fmla="*/ 37 w 303"/>
                <a:gd name="T5" fmla="*/ 37 h 231"/>
                <a:gd name="T6" fmla="*/ 62 w 303"/>
                <a:gd name="T7" fmla="*/ 13 h 231"/>
                <a:gd name="T8" fmla="*/ 104 w 303"/>
                <a:gd name="T9" fmla="*/ 0 h 231"/>
                <a:gd name="T10" fmla="*/ 148 w 303"/>
                <a:gd name="T11" fmla="*/ 13 h 231"/>
                <a:gd name="T12" fmla="*/ 165 w 303"/>
                <a:gd name="T13" fmla="*/ 36 h 231"/>
                <a:gd name="T14" fmla="*/ 194 w 303"/>
                <a:gd name="T15" fmla="*/ 9 h 231"/>
                <a:gd name="T16" fmla="*/ 233 w 303"/>
                <a:gd name="T17" fmla="*/ 0 h 231"/>
                <a:gd name="T18" fmla="*/ 295 w 303"/>
                <a:gd name="T19" fmla="*/ 33 h 231"/>
                <a:gd name="T20" fmla="*/ 303 w 303"/>
                <a:gd name="T21" fmla="*/ 80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3 w 303"/>
                <a:gd name="T29" fmla="*/ 43 h 231"/>
                <a:gd name="T30" fmla="*/ 225 w 303"/>
                <a:gd name="T31" fmla="*/ 34 h 231"/>
                <a:gd name="T32" fmla="*/ 187 w 303"/>
                <a:gd name="T33" fmla="*/ 49 h 231"/>
                <a:gd name="T34" fmla="*/ 171 w 303"/>
                <a:gd name="T35" fmla="*/ 99 h 231"/>
                <a:gd name="T36" fmla="*/ 171 w 303"/>
                <a:gd name="T37" fmla="*/ 231 h 231"/>
                <a:gd name="T38" fmla="*/ 132 w 303"/>
                <a:gd name="T39" fmla="*/ 231 h 231"/>
                <a:gd name="T40" fmla="*/ 132 w 303"/>
                <a:gd name="T41" fmla="*/ 83 h 231"/>
                <a:gd name="T42" fmla="*/ 127 w 303"/>
                <a:gd name="T43" fmla="*/ 50 h 231"/>
                <a:gd name="T44" fmla="*/ 95 w 303"/>
                <a:gd name="T45" fmla="*/ 34 h 231"/>
                <a:gd name="T46" fmla="*/ 55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2" y="13"/>
                  </a:cubicBezTo>
                  <a:cubicBezTo>
                    <a:pt x="74" y="4"/>
                    <a:pt x="89" y="0"/>
                    <a:pt x="104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8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0" y="45"/>
                    <a:pt x="303" y="60"/>
                    <a:pt x="303" y="80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0" y="34"/>
                    <a:pt x="198" y="39"/>
                    <a:pt x="187" y="49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7" y="50"/>
                  </a:cubicBezTo>
                  <a:cubicBezTo>
                    <a:pt x="121" y="39"/>
                    <a:pt x="110" y="34"/>
                    <a:pt x="95" y="34"/>
                  </a:cubicBezTo>
                  <a:cubicBezTo>
                    <a:pt x="80" y="34"/>
                    <a:pt x="67" y="40"/>
                    <a:pt x="55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5" name="Freeform 362">
              <a:extLst>
                <a:ext uri="{FF2B5EF4-FFF2-40B4-BE49-F238E27FC236}">
                  <a16:creationId xmlns:a16="http://schemas.microsoft.com/office/drawing/2014/main" id="{5C3A5CE3-C1E0-4A35-BD7D-8D26A2E768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6326" y="4762500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6" name="Freeform 363">
              <a:extLst>
                <a:ext uri="{FF2B5EF4-FFF2-40B4-BE49-F238E27FC236}">
                  <a16:creationId xmlns:a16="http://schemas.microsoft.com/office/drawing/2014/main" id="{BC20EFF9-C8E6-4078-BFFF-708178E63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126" y="4746625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69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0 w 256"/>
                <a:gd name="T11" fmla="*/ 68 h 310"/>
                <a:gd name="T12" fmla="*/ 116 w 256"/>
                <a:gd name="T13" fmla="*/ 36 h 310"/>
                <a:gd name="T14" fmla="*/ 42 w 256"/>
                <a:gd name="T15" fmla="*/ 36 h 310"/>
                <a:gd name="T16" fmla="*/ 42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5 w 256"/>
                <a:gd name="T23" fmla="*/ 0 h 310"/>
                <a:gd name="T24" fmla="*/ 224 w 256"/>
                <a:gd name="T25" fmla="*/ 45 h 310"/>
                <a:gd name="T26" fmla="*/ 256 w 256"/>
                <a:gd name="T27" fmla="*/ 150 h 310"/>
                <a:gd name="T28" fmla="*/ 237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69"/>
                  </a:cubicBezTo>
                  <a:cubicBezTo>
                    <a:pt x="168" y="264"/>
                    <a:pt x="181" y="253"/>
                    <a:pt x="192" y="238"/>
                  </a:cubicBezTo>
                  <a:cubicBezTo>
                    <a:pt x="200" y="225"/>
                    <a:pt x="206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5"/>
                  </a:cubicBezTo>
                  <a:cubicBezTo>
                    <a:pt x="245" y="73"/>
                    <a:pt x="256" y="108"/>
                    <a:pt x="256" y="150"/>
                  </a:cubicBezTo>
                  <a:cubicBezTo>
                    <a:pt x="256" y="183"/>
                    <a:pt x="250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7" name="Freeform 364">
              <a:extLst>
                <a:ext uri="{FF2B5EF4-FFF2-40B4-BE49-F238E27FC236}">
                  <a16:creationId xmlns:a16="http://schemas.microsoft.com/office/drawing/2014/main" id="{1D44DE3B-15C5-4B9B-8C15-308FFB34EF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5863" y="4762500"/>
              <a:ext cx="42863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6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5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20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1"/>
                    <a:pt x="44" y="190"/>
                    <a:pt x="52" y="196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4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4" y="15"/>
                  </a:cubicBezTo>
                  <a:cubicBezTo>
                    <a:pt x="180" y="25"/>
                    <a:pt x="188" y="40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3" y="235"/>
                    <a:pt x="187" y="235"/>
                  </a:cubicBezTo>
                  <a:cubicBezTo>
                    <a:pt x="174" y="235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5" y="211"/>
                    <a:pt x="133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6" y="134"/>
                    <a:pt x="20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8" name="Freeform 365">
              <a:extLst>
                <a:ext uri="{FF2B5EF4-FFF2-40B4-BE49-F238E27FC236}">
                  <a16:creationId xmlns:a16="http://schemas.microsoft.com/office/drawing/2014/main" id="{DBFF333E-F943-4241-922A-C039EF958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901" y="4751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9" name="Freeform 366">
              <a:extLst>
                <a:ext uri="{FF2B5EF4-FFF2-40B4-BE49-F238E27FC236}">
                  <a16:creationId xmlns:a16="http://schemas.microsoft.com/office/drawing/2014/main" id="{DE81A1F3-EFCD-41D8-9D5B-0EA51BB30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7301" y="4762500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6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6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7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8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7 w 214"/>
                <a:gd name="T61" fmla="*/ 235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1 h 238"/>
                <a:gd name="T74" fmla="*/ 20 w 214"/>
                <a:gd name="T75" fmla="*/ 123 h 238"/>
                <a:gd name="T76" fmla="*/ 71 w 214"/>
                <a:gd name="T77" fmla="*/ 101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1"/>
                    <a:pt x="44" y="190"/>
                    <a:pt x="52" y="196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6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5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8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4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3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0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4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4"/>
                    <a:pt x="200" y="235"/>
                  </a:cubicBezTo>
                  <a:cubicBezTo>
                    <a:pt x="197" y="235"/>
                    <a:pt x="193" y="235"/>
                    <a:pt x="187" y="235"/>
                  </a:cubicBezTo>
                  <a:cubicBezTo>
                    <a:pt x="174" y="235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6"/>
                    <a:pt x="0" y="191"/>
                    <a:pt x="0" y="171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1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0" name="Freeform 367">
              <a:extLst>
                <a:ext uri="{FF2B5EF4-FFF2-40B4-BE49-F238E27FC236}">
                  <a16:creationId xmlns:a16="http://schemas.microsoft.com/office/drawing/2014/main" id="{1C6A06A1-3245-4817-9067-892928BC4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926" y="4745038"/>
              <a:ext cx="49213" cy="65088"/>
            </a:xfrm>
            <a:custGeom>
              <a:avLst/>
              <a:gdLst>
                <a:gd name="T0" fmla="*/ 40 w 247"/>
                <a:gd name="T1" fmla="*/ 218 h 327"/>
                <a:gd name="T2" fmla="*/ 52 w 247"/>
                <a:gd name="T3" fmla="*/ 260 h 327"/>
                <a:gd name="T4" fmla="*/ 126 w 247"/>
                <a:gd name="T5" fmla="*/ 291 h 327"/>
                <a:gd name="T6" fmla="*/ 169 w 247"/>
                <a:gd name="T7" fmla="*/ 284 h 327"/>
                <a:gd name="T8" fmla="*/ 206 w 247"/>
                <a:gd name="T9" fmla="*/ 238 h 327"/>
                <a:gd name="T10" fmla="*/ 191 w 247"/>
                <a:gd name="T11" fmla="*/ 202 h 327"/>
                <a:gd name="T12" fmla="*/ 141 w 247"/>
                <a:gd name="T13" fmla="*/ 183 h 327"/>
                <a:gd name="T14" fmla="*/ 99 w 247"/>
                <a:gd name="T15" fmla="*/ 174 h 327"/>
                <a:gd name="T16" fmla="*/ 40 w 247"/>
                <a:gd name="T17" fmla="*/ 153 h 327"/>
                <a:gd name="T18" fmla="*/ 11 w 247"/>
                <a:gd name="T19" fmla="*/ 96 h 327"/>
                <a:gd name="T20" fmla="*/ 40 w 247"/>
                <a:gd name="T21" fmla="*/ 27 h 327"/>
                <a:gd name="T22" fmla="*/ 122 w 247"/>
                <a:gd name="T23" fmla="*/ 0 h 327"/>
                <a:gd name="T24" fmla="*/ 204 w 247"/>
                <a:gd name="T25" fmla="*/ 24 h 327"/>
                <a:gd name="T26" fmla="*/ 238 w 247"/>
                <a:gd name="T27" fmla="*/ 99 h 327"/>
                <a:gd name="T28" fmla="*/ 199 w 247"/>
                <a:gd name="T29" fmla="*/ 99 h 327"/>
                <a:gd name="T30" fmla="*/ 185 w 247"/>
                <a:gd name="T31" fmla="*/ 61 h 327"/>
                <a:gd name="T32" fmla="*/ 120 w 247"/>
                <a:gd name="T33" fmla="*/ 37 h 327"/>
                <a:gd name="T34" fmla="*/ 67 w 247"/>
                <a:gd name="T35" fmla="*/ 52 h 327"/>
                <a:gd name="T36" fmla="*/ 51 w 247"/>
                <a:gd name="T37" fmla="*/ 88 h 327"/>
                <a:gd name="T38" fmla="*/ 70 w 247"/>
                <a:gd name="T39" fmla="*/ 122 h 327"/>
                <a:gd name="T40" fmla="*/ 126 w 247"/>
                <a:gd name="T41" fmla="*/ 139 h 327"/>
                <a:gd name="T42" fmla="*/ 169 w 247"/>
                <a:gd name="T43" fmla="*/ 148 h 327"/>
                <a:gd name="T44" fmla="*/ 218 w 247"/>
                <a:gd name="T45" fmla="*/ 168 h 327"/>
                <a:gd name="T46" fmla="*/ 247 w 247"/>
                <a:gd name="T47" fmla="*/ 231 h 327"/>
                <a:gd name="T48" fmla="*/ 210 w 247"/>
                <a:gd name="T49" fmla="*/ 305 h 327"/>
                <a:gd name="T50" fmla="*/ 123 w 247"/>
                <a:gd name="T51" fmla="*/ 327 h 327"/>
                <a:gd name="T52" fmla="*/ 33 w 247"/>
                <a:gd name="T53" fmla="*/ 297 h 327"/>
                <a:gd name="T54" fmla="*/ 1 w 247"/>
                <a:gd name="T55" fmla="*/ 218 h 327"/>
                <a:gd name="T56" fmla="*/ 40 w 247"/>
                <a:gd name="T57" fmla="*/ 21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7">
                  <a:moveTo>
                    <a:pt x="40" y="218"/>
                  </a:moveTo>
                  <a:cubicBezTo>
                    <a:pt x="41" y="235"/>
                    <a:pt x="45" y="250"/>
                    <a:pt x="52" y="260"/>
                  </a:cubicBezTo>
                  <a:cubicBezTo>
                    <a:pt x="66" y="281"/>
                    <a:pt x="91" y="291"/>
                    <a:pt x="126" y="291"/>
                  </a:cubicBezTo>
                  <a:cubicBezTo>
                    <a:pt x="142" y="291"/>
                    <a:pt x="156" y="289"/>
                    <a:pt x="169" y="284"/>
                  </a:cubicBezTo>
                  <a:cubicBezTo>
                    <a:pt x="194" y="276"/>
                    <a:pt x="206" y="260"/>
                    <a:pt x="206" y="238"/>
                  </a:cubicBezTo>
                  <a:cubicBezTo>
                    <a:pt x="206" y="221"/>
                    <a:pt x="201" y="209"/>
                    <a:pt x="191" y="202"/>
                  </a:cubicBezTo>
                  <a:cubicBezTo>
                    <a:pt x="180" y="195"/>
                    <a:pt x="163" y="189"/>
                    <a:pt x="141" y="183"/>
                  </a:cubicBezTo>
                  <a:lnTo>
                    <a:pt x="99" y="174"/>
                  </a:lnTo>
                  <a:cubicBezTo>
                    <a:pt x="71" y="168"/>
                    <a:pt x="52" y="161"/>
                    <a:pt x="40" y="153"/>
                  </a:cubicBezTo>
                  <a:cubicBezTo>
                    <a:pt x="21" y="141"/>
                    <a:pt x="11" y="121"/>
                    <a:pt x="11" y="96"/>
                  </a:cubicBezTo>
                  <a:cubicBezTo>
                    <a:pt x="11" y="68"/>
                    <a:pt x="21" y="45"/>
                    <a:pt x="40" y="27"/>
                  </a:cubicBezTo>
                  <a:cubicBezTo>
                    <a:pt x="59" y="9"/>
                    <a:pt x="86" y="0"/>
                    <a:pt x="122" y="0"/>
                  </a:cubicBezTo>
                  <a:cubicBezTo>
                    <a:pt x="154" y="0"/>
                    <a:pt x="181" y="8"/>
                    <a:pt x="204" y="24"/>
                  </a:cubicBezTo>
                  <a:cubicBezTo>
                    <a:pt x="227" y="39"/>
                    <a:pt x="238" y="65"/>
                    <a:pt x="238" y="99"/>
                  </a:cubicBezTo>
                  <a:lnTo>
                    <a:pt x="199" y="99"/>
                  </a:lnTo>
                  <a:cubicBezTo>
                    <a:pt x="197" y="82"/>
                    <a:pt x="192" y="70"/>
                    <a:pt x="185" y="61"/>
                  </a:cubicBezTo>
                  <a:cubicBezTo>
                    <a:pt x="173" y="45"/>
                    <a:pt x="151" y="37"/>
                    <a:pt x="120" y="37"/>
                  </a:cubicBezTo>
                  <a:cubicBezTo>
                    <a:pt x="96" y="37"/>
                    <a:pt x="78" y="42"/>
                    <a:pt x="67" y="52"/>
                  </a:cubicBezTo>
                  <a:cubicBezTo>
                    <a:pt x="56" y="63"/>
                    <a:pt x="51" y="75"/>
                    <a:pt x="51" y="88"/>
                  </a:cubicBezTo>
                  <a:cubicBezTo>
                    <a:pt x="51" y="104"/>
                    <a:pt x="57" y="115"/>
                    <a:pt x="70" y="122"/>
                  </a:cubicBezTo>
                  <a:cubicBezTo>
                    <a:pt x="78" y="126"/>
                    <a:pt x="97" y="132"/>
                    <a:pt x="126" y="139"/>
                  </a:cubicBezTo>
                  <a:lnTo>
                    <a:pt x="169" y="148"/>
                  </a:lnTo>
                  <a:cubicBezTo>
                    <a:pt x="190" y="153"/>
                    <a:pt x="206" y="160"/>
                    <a:pt x="218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5" y="290"/>
                    <a:pt x="210" y="305"/>
                  </a:cubicBezTo>
                  <a:cubicBezTo>
                    <a:pt x="185" y="319"/>
                    <a:pt x="156" y="327"/>
                    <a:pt x="123" y="327"/>
                  </a:cubicBezTo>
                  <a:cubicBezTo>
                    <a:pt x="85" y="327"/>
                    <a:pt x="54" y="317"/>
                    <a:pt x="33" y="297"/>
                  </a:cubicBezTo>
                  <a:cubicBezTo>
                    <a:pt x="11" y="278"/>
                    <a:pt x="0" y="251"/>
                    <a:pt x="1" y="218"/>
                  </a:cubicBezTo>
                  <a:lnTo>
                    <a:pt x="40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1" name="Freeform 368">
              <a:extLst>
                <a:ext uri="{FF2B5EF4-FFF2-40B4-BE49-F238E27FC236}">
                  <a16:creationId xmlns:a16="http://schemas.microsoft.com/office/drawing/2014/main" id="{19132176-4EF7-4ED4-870D-E61B1F9D6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2076" y="4762500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2" name="Freeform 369">
              <a:extLst>
                <a:ext uri="{FF2B5EF4-FFF2-40B4-BE49-F238E27FC236}">
                  <a16:creationId xmlns:a16="http://schemas.microsoft.com/office/drawing/2014/main" id="{F28116C8-FB93-4CE7-88EC-BA57B7D2B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6" y="4751388"/>
              <a:ext cx="22225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3" name="Freeform 370">
              <a:extLst>
                <a:ext uri="{FF2B5EF4-FFF2-40B4-BE49-F238E27FC236}">
                  <a16:creationId xmlns:a16="http://schemas.microsoft.com/office/drawing/2014/main" id="{519DC64C-CFFB-460A-809A-CCF093F10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26" y="4745038"/>
              <a:ext cx="20638" cy="80963"/>
            </a:xfrm>
            <a:custGeom>
              <a:avLst/>
              <a:gdLst>
                <a:gd name="T0" fmla="*/ 0 w 98"/>
                <a:gd name="T1" fmla="*/ 403 h 403"/>
                <a:gd name="T2" fmla="*/ 44 w 98"/>
                <a:gd name="T3" fmla="*/ 307 h 403"/>
                <a:gd name="T4" fmla="*/ 58 w 98"/>
                <a:gd name="T5" fmla="*/ 201 h 403"/>
                <a:gd name="T6" fmla="*/ 41 w 98"/>
                <a:gd name="T7" fmla="*/ 90 h 403"/>
                <a:gd name="T8" fmla="*/ 0 w 98"/>
                <a:gd name="T9" fmla="*/ 0 h 403"/>
                <a:gd name="T10" fmla="*/ 25 w 98"/>
                <a:gd name="T11" fmla="*/ 0 h 403"/>
                <a:gd name="T12" fmla="*/ 64 w 98"/>
                <a:gd name="T13" fmla="*/ 64 h 403"/>
                <a:gd name="T14" fmla="*/ 79 w 98"/>
                <a:gd name="T15" fmla="*/ 97 h 403"/>
                <a:gd name="T16" fmla="*/ 94 w 98"/>
                <a:gd name="T17" fmla="*/ 149 h 403"/>
                <a:gd name="T18" fmla="*/ 98 w 98"/>
                <a:gd name="T19" fmla="*/ 199 h 403"/>
                <a:gd name="T20" fmla="*/ 78 w 98"/>
                <a:gd name="T21" fmla="*/ 310 h 403"/>
                <a:gd name="T22" fmla="*/ 27 w 98"/>
                <a:gd name="T23" fmla="*/ 403 h 403"/>
                <a:gd name="T24" fmla="*/ 0 w 98"/>
                <a:gd name="T2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3">
                  <a:moveTo>
                    <a:pt x="0" y="403"/>
                  </a:moveTo>
                  <a:cubicBezTo>
                    <a:pt x="23" y="359"/>
                    <a:pt x="37" y="327"/>
                    <a:pt x="44" y="307"/>
                  </a:cubicBezTo>
                  <a:cubicBezTo>
                    <a:pt x="53" y="277"/>
                    <a:pt x="58" y="242"/>
                    <a:pt x="58" y="201"/>
                  </a:cubicBezTo>
                  <a:cubicBezTo>
                    <a:pt x="58" y="161"/>
                    <a:pt x="53" y="124"/>
                    <a:pt x="41" y="90"/>
                  </a:cubicBezTo>
                  <a:cubicBezTo>
                    <a:pt x="34" y="69"/>
                    <a:pt x="20" y="39"/>
                    <a:pt x="0" y="0"/>
                  </a:cubicBezTo>
                  <a:lnTo>
                    <a:pt x="25" y="0"/>
                  </a:lnTo>
                  <a:cubicBezTo>
                    <a:pt x="47" y="35"/>
                    <a:pt x="60" y="56"/>
                    <a:pt x="64" y="64"/>
                  </a:cubicBezTo>
                  <a:cubicBezTo>
                    <a:pt x="69" y="72"/>
                    <a:pt x="74" y="83"/>
                    <a:pt x="79" y="97"/>
                  </a:cubicBezTo>
                  <a:cubicBezTo>
                    <a:pt x="86" y="115"/>
                    <a:pt x="91" y="132"/>
                    <a:pt x="94" y="149"/>
                  </a:cubicBezTo>
                  <a:cubicBezTo>
                    <a:pt x="97" y="167"/>
                    <a:pt x="98" y="183"/>
                    <a:pt x="98" y="199"/>
                  </a:cubicBezTo>
                  <a:cubicBezTo>
                    <a:pt x="98" y="240"/>
                    <a:pt x="92" y="277"/>
                    <a:pt x="78" y="310"/>
                  </a:cubicBezTo>
                  <a:cubicBezTo>
                    <a:pt x="70" y="331"/>
                    <a:pt x="53" y="362"/>
                    <a:pt x="27" y="403"/>
                  </a:cubicBezTo>
                  <a:lnTo>
                    <a:pt x="0" y="4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4" name="Freeform 371">
              <a:extLst>
                <a:ext uri="{FF2B5EF4-FFF2-40B4-BE49-F238E27FC236}">
                  <a16:creationId xmlns:a16="http://schemas.microsoft.com/office/drawing/2014/main" id="{3E14AD5B-9F0B-459F-A976-746E16545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5902325"/>
              <a:ext cx="3351213" cy="185738"/>
            </a:xfrm>
            <a:custGeom>
              <a:avLst/>
              <a:gdLst>
                <a:gd name="T0" fmla="*/ 0 w 16894"/>
                <a:gd name="T1" fmla="*/ 935 h 935"/>
                <a:gd name="T2" fmla="*/ 0 w 16894"/>
                <a:gd name="T3" fmla="*/ 0 h 935"/>
                <a:gd name="T4" fmla="*/ 16894 w 16894"/>
                <a:gd name="T5" fmla="*/ 0 h 935"/>
                <a:gd name="T6" fmla="*/ 16894 w 16894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94" h="935">
                  <a:moveTo>
                    <a:pt x="0" y="935"/>
                  </a:moveTo>
                  <a:lnTo>
                    <a:pt x="0" y="0"/>
                  </a:lnTo>
                  <a:lnTo>
                    <a:pt x="16894" y="0"/>
                  </a:lnTo>
                  <a:lnTo>
                    <a:pt x="16894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5" name="Rectangle 372">
              <a:extLst>
                <a:ext uri="{FF2B5EF4-FFF2-40B4-BE49-F238E27FC236}">
                  <a16:creationId xmlns:a16="http://schemas.microsoft.com/office/drawing/2014/main" id="{66946AEC-A23E-4F6D-8BC3-66BEDD640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6088063"/>
              <a:ext cx="3351213" cy="185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6" name="Freeform 373">
              <a:extLst>
                <a:ext uri="{FF2B5EF4-FFF2-40B4-BE49-F238E27FC236}">
                  <a16:creationId xmlns:a16="http://schemas.microsoft.com/office/drawing/2014/main" id="{EBA6EEA2-C4EE-4735-AC55-59790EADB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8" y="6088063"/>
              <a:ext cx="3351213" cy="185738"/>
            </a:xfrm>
            <a:custGeom>
              <a:avLst/>
              <a:gdLst>
                <a:gd name="T0" fmla="*/ 0 w 16894"/>
                <a:gd name="T1" fmla="*/ 0 h 934"/>
                <a:gd name="T2" fmla="*/ 0 w 16894"/>
                <a:gd name="T3" fmla="*/ 934 h 934"/>
                <a:gd name="T4" fmla="*/ 16894 w 16894"/>
                <a:gd name="T5" fmla="*/ 934 h 934"/>
                <a:gd name="T6" fmla="*/ 16894 w 16894"/>
                <a:gd name="T7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94" h="934">
                  <a:moveTo>
                    <a:pt x="0" y="0"/>
                  </a:moveTo>
                  <a:lnTo>
                    <a:pt x="0" y="934"/>
                  </a:lnTo>
                  <a:lnTo>
                    <a:pt x="16894" y="934"/>
                  </a:lnTo>
                  <a:lnTo>
                    <a:pt x="16894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7" name="Line 374">
              <a:extLst>
                <a:ext uri="{FF2B5EF4-FFF2-40B4-BE49-F238E27FC236}">
                  <a16:creationId xmlns:a16="http://schemas.microsoft.com/office/drawing/2014/main" id="{105E8412-0746-410D-8E67-1AE81204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6088063"/>
              <a:ext cx="335121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8" name="Freeform 375">
              <a:extLst>
                <a:ext uri="{FF2B5EF4-FFF2-40B4-BE49-F238E27FC236}">
                  <a16:creationId xmlns:a16="http://schemas.microsoft.com/office/drawing/2014/main" id="{A013D56B-CE4F-4A05-8E10-004EA3DB6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4701" y="5989638"/>
              <a:ext cx="31750" cy="28575"/>
            </a:xfrm>
            <a:custGeom>
              <a:avLst/>
              <a:gdLst>
                <a:gd name="T0" fmla="*/ 88 w 156"/>
                <a:gd name="T1" fmla="*/ 52 h 145"/>
                <a:gd name="T2" fmla="*/ 156 w 156"/>
                <a:gd name="T3" fmla="*/ 0 h 145"/>
                <a:gd name="T4" fmla="*/ 156 w 156"/>
                <a:gd name="T5" fmla="*/ 37 h 145"/>
                <a:gd name="T6" fmla="*/ 111 w 156"/>
                <a:gd name="T7" fmla="*/ 72 h 145"/>
                <a:gd name="T8" fmla="*/ 156 w 156"/>
                <a:gd name="T9" fmla="*/ 107 h 145"/>
                <a:gd name="T10" fmla="*/ 156 w 156"/>
                <a:gd name="T11" fmla="*/ 145 h 145"/>
                <a:gd name="T12" fmla="*/ 88 w 156"/>
                <a:gd name="T13" fmla="*/ 92 h 145"/>
                <a:gd name="T14" fmla="*/ 88 w 156"/>
                <a:gd name="T15" fmla="*/ 52 h 145"/>
                <a:gd name="T16" fmla="*/ 0 w 156"/>
                <a:gd name="T17" fmla="*/ 52 h 145"/>
                <a:gd name="T18" fmla="*/ 68 w 156"/>
                <a:gd name="T19" fmla="*/ 0 h 145"/>
                <a:gd name="T20" fmla="*/ 68 w 156"/>
                <a:gd name="T21" fmla="*/ 37 h 145"/>
                <a:gd name="T22" fmla="*/ 23 w 156"/>
                <a:gd name="T23" fmla="*/ 72 h 145"/>
                <a:gd name="T24" fmla="*/ 68 w 156"/>
                <a:gd name="T25" fmla="*/ 107 h 145"/>
                <a:gd name="T26" fmla="*/ 68 w 156"/>
                <a:gd name="T27" fmla="*/ 145 h 145"/>
                <a:gd name="T28" fmla="*/ 0 w 156"/>
                <a:gd name="T29" fmla="*/ 92 h 145"/>
                <a:gd name="T30" fmla="*/ 0 w 156"/>
                <a:gd name="T31" fmla="*/ 5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5">
                  <a:moveTo>
                    <a:pt x="88" y="52"/>
                  </a:moveTo>
                  <a:lnTo>
                    <a:pt x="156" y="0"/>
                  </a:lnTo>
                  <a:lnTo>
                    <a:pt x="156" y="37"/>
                  </a:lnTo>
                  <a:lnTo>
                    <a:pt x="111" y="72"/>
                  </a:lnTo>
                  <a:lnTo>
                    <a:pt x="156" y="107"/>
                  </a:lnTo>
                  <a:lnTo>
                    <a:pt x="156" y="145"/>
                  </a:lnTo>
                  <a:lnTo>
                    <a:pt x="88" y="92"/>
                  </a:lnTo>
                  <a:lnTo>
                    <a:pt x="88" y="52"/>
                  </a:lnTo>
                  <a:close/>
                  <a:moveTo>
                    <a:pt x="0" y="52"/>
                  </a:moveTo>
                  <a:lnTo>
                    <a:pt x="68" y="0"/>
                  </a:lnTo>
                  <a:lnTo>
                    <a:pt x="68" y="37"/>
                  </a:lnTo>
                  <a:lnTo>
                    <a:pt x="23" y="72"/>
                  </a:lnTo>
                  <a:lnTo>
                    <a:pt x="68" y="107"/>
                  </a:lnTo>
                  <a:lnTo>
                    <a:pt x="68" y="145"/>
                  </a:lnTo>
                  <a:lnTo>
                    <a:pt x="0" y="9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9" name="Freeform 376">
              <a:extLst>
                <a:ext uri="{FF2B5EF4-FFF2-40B4-BE49-F238E27FC236}">
                  <a16:creationId xmlns:a16="http://schemas.microsoft.com/office/drawing/2014/main" id="{78A93A26-4977-41C1-8181-DA29050B3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0738" y="5965825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0" name="Freeform 377">
              <a:extLst>
                <a:ext uri="{FF2B5EF4-FFF2-40B4-BE49-F238E27FC236}">
                  <a16:creationId xmlns:a16="http://schemas.microsoft.com/office/drawing/2014/main" id="{39A176CE-6F60-4341-8849-57FED1F52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981700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09 w 184"/>
                <a:gd name="T9" fmla="*/ 0 h 230"/>
                <a:gd name="T10" fmla="*/ 174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6 h 230"/>
                <a:gd name="T26" fmla="*/ 53 w 184"/>
                <a:gd name="T27" fmla="*/ 55 h 230"/>
                <a:gd name="T28" fmla="*/ 40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3"/>
                    <a:pt x="58" y="14"/>
                    <a:pt x="70" y="8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6" y="62"/>
                    <a:pt x="42" y="70"/>
                    <a:pt x="40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1" name="Freeform 378">
              <a:extLst>
                <a:ext uri="{FF2B5EF4-FFF2-40B4-BE49-F238E27FC236}">
                  <a16:creationId xmlns:a16="http://schemas.microsoft.com/office/drawing/2014/main" id="{6102ED38-1282-49FA-B878-7D891AC32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1" y="5970588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8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8"/>
                  </a:cubicBezTo>
                  <a:lnTo>
                    <a:pt x="104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2" name="Freeform 379">
              <a:extLst>
                <a:ext uri="{FF2B5EF4-FFF2-40B4-BE49-F238E27FC236}">
                  <a16:creationId xmlns:a16="http://schemas.microsoft.com/office/drawing/2014/main" id="{8E1277BD-9AC3-4042-A30C-30E40079F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8051" y="5981700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4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4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3" name="Freeform 380">
              <a:extLst>
                <a:ext uri="{FF2B5EF4-FFF2-40B4-BE49-F238E27FC236}">
                  <a16:creationId xmlns:a16="http://schemas.microsoft.com/office/drawing/2014/main" id="{DFC8D1C6-5804-476C-AC2B-E3609C55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851" y="5981700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7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3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0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4" name="Freeform 381">
              <a:extLst>
                <a:ext uri="{FF2B5EF4-FFF2-40B4-BE49-F238E27FC236}">
                  <a16:creationId xmlns:a16="http://schemas.microsoft.com/office/drawing/2014/main" id="{0817E7D8-694D-4BD0-A273-9C40FBA5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5965825"/>
              <a:ext cx="20638" cy="61913"/>
            </a:xfrm>
            <a:custGeom>
              <a:avLst/>
              <a:gdLst>
                <a:gd name="T0" fmla="*/ 31 w 106"/>
                <a:gd name="T1" fmla="*/ 54 h 314"/>
                <a:gd name="T2" fmla="*/ 39 w 106"/>
                <a:gd name="T3" fmla="*/ 20 h 314"/>
                <a:gd name="T4" fmla="*/ 90 w 106"/>
                <a:gd name="T5" fmla="*/ 0 h 314"/>
                <a:gd name="T6" fmla="*/ 98 w 106"/>
                <a:gd name="T7" fmla="*/ 1 h 314"/>
                <a:gd name="T8" fmla="*/ 106 w 106"/>
                <a:gd name="T9" fmla="*/ 1 h 314"/>
                <a:gd name="T10" fmla="*/ 106 w 106"/>
                <a:gd name="T11" fmla="*/ 36 h 314"/>
                <a:gd name="T12" fmla="*/ 98 w 106"/>
                <a:gd name="T13" fmla="*/ 35 h 314"/>
                <a:gd name="T14" fmla="*/ 93 w 106"/>
                <a:gd name="T15" fmla="*/ 35 h 314"/>
                <a:gd name="T16" fmla="*/ 72 w 106"/>
                <a:gd name="T17" fmla="*/ 44 h 314"/>
                <a:gd name="T18" fmla="*/ 69 w 106"/>
                <a:gd name="T19" fmla="*/ 90 h 314"/>
                <a:gd name="T20" fmla="*/ 106 w 106"/>
                <a:gd name="T21" fmla="*/ 90 h 314"/>
                <a:gd name="T22" fmla="*/ 106 w 106"/>
                <a:gd name="T23" fmla="*/ 120 h 314"/>
                <a:gd name="T24" fmla="*/ 68 w 106"/>
                <a:gd name="T25" fmla="*/ 120 h 314"/>
                <a:gd name="T26" fmla="*/ 68 w 106"/>
                <a:gd name="T27" fmla="*/ 314 h 314"/>
                <a:gd name="T28" fmla="*/ 31 w 106"/>
                <a:gd name="T29" fmla="*/ 314 h 314"/>
                <a:gd name="T30" fmla="*/ 31 w 106"/>
                <a:gd name="T31" fmla="*/ 120 h 314"/>
                <a:gd name="T32" fmla="*/ 0 w 106"/>
                <a:gd name="T33" fmla="*/ 120 h 314"/>
                <a:gd name="T34" fmla="*/ 0 w 106"/>
                <a:gd name="T35" fmla="*/ 90 h 314"/>
                <a:gd name="T36" fmla="*/ 31 w 106"/>
                <a:gd name="T37" fmla="*/ 90 h 314"/>
                <a:gd name="T38" fmla="*/ 31 w 106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6" h="314">
                  <a:moveTo>
                    <a:pt x="31" y="54"/>
                  </a:moveTo>
                  <a:cubicBezTo>
                    <a:pt x="31" y="39"/>
                    <a:pt x="34" y="27"/>
                    <a:pt x="39" y="20"/>
                  </a:cubicBezTo>
                  <a:cubicBezTo>
                    <a:pt x="48" y="7"/>
                    <a:pt x="65" y="0"/>
                    <a:pt x="90" y="0"/>
                  </a:cubicBezTo>
                  <a:cubicBezTo>
                    <a:pt x="93" y="0"/>
                    <a:pt x="95" y="0"/>
                    <a:pt x="98" y="1"/>
                  </a:cubicBezTo>
                  <a:cubicBezTo>
                    <a:pt x="100" y="1"/>
                    <a:pt x="103" y="1"/>
                    <a:pt x="106" y="1"/>
                  </a:cubicBezTo>
                  <a:lnTo>
                    <a:pt x="106" y="36"/>
                  </a:lnTo>
                  <a:cubicBezTo>
                    <a:pt x="102" y="36"/>
                    <a:pt x="100" y="35"/>
                    <a:pt x="98" y="35"/>
                  </a:cubicBezTo>
                  <a:cubicBezTo>
                    <a:pt x="96" y="35"/>
                    <a:pt x="94" y="35"/>
                    <a:pt x="93" y="35"/>
                  </a:cubicBezTo>
                  <a:cubicBezTo>
                    <a:pt x="81" y="35"/>
                    <a:pt x="75" y="38"/>
                    <a:pt x="72" y="44"/>
                  </a:cubicBezTo>
                  <a:cubicBezTo>
                    <a:pt x="70" y="50"/>
                    <a:pt x="69" y="65"/>
                    <a:pt x="69" y="90"/>
                  </a:cubicBezTo>
                  <a:lnTo>
                    <a:pt x="106" y="90"/>
                  </a:lnTo>
                  <a:lnTo>
                    <a:pt x="106" y="120"/>
                  </a:lnTo>
                  <a:lnTo>
                    <a:pt x="68" y="120"/>
                  </a:lnTo>
                  <a:lnTo>
                    <a:pt x="68" y="314"/>
                  </a:lnTo>
                  <a:lnTo>
                    <a:pt x="31" y="314"/>
                  </a:lnTo>
                  <a:lnTo>
                    <a:pt x="31" y="120"/>
                  </a:lnTo>
                  <a:lnTo>
                    <a:pt x="0" y="120"/>
                  </a:lnTo>
                  <a:lnTo>
                    <a:pt x="0" y="90"/>
                  </a:lnTo>
                  <a:lnTo>
                    <a:pt x="31" y="9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5" name="Freeform 382">
              <a:extLst>
                <a:ext uri="{FF2B5EF4-FFF2-40B4-BE49-F238E27FC236}">
                  <a16:creationId xmlns:a16="http://schemas.microsoft.com/office/drawing/2014/main" id="{22480CB1-39EE-4FE8-8D78-2255CA13C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8063" y="5981700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8 w 214"/>
                <a:gd name="T19" fmla="*/ 140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8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70" y="207"/>
                    <a:pt x="80" y="207"/>
                  </a:cubicBezTo>
                  <a:cubicBezTo>
                    <a:pt x="94" y="207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8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4"/>
                  </a:moveTo>
                  <a:cubicBezTo>
                    <a:pt x="141" y="93"/>
                    <a:pt x="146" y="90"/>
                    <a:pt x="149" y="84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8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6" name="Freeform 383">
              <a:extLst>
                <a:ext uri="{FF2B5EF4-FFF2-40B4-BE49-F238E27FC236}">
                  <a16:creationId xmlns:a16="http://schemas.microsoft.com/office/drawing/2014/main" id="{5C8F018A-030F-4E22-AC5E-86E4B6D6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688" y="5981700"/>
              <a:ext cx="38100" cy="47625"/>
            </a:xfrm>
            <a:custGeom>
              <a:avLst/>
              <a:gdLst>
                <a:gd name="T0" fmla="*/ 103 w 194"/>
                <a:gd name="T1" fmla="*/ 0 h 239"/>
                <a:gd name="T2" fmla="*/ 165 w 194"/>
                <a:gd name="T3" fmla="*/ 19 h 239"/>
                <a:gd name="T4" fmla="*/ 194 w 194"/>
                <a:gd name="T5" fmla="*/ 82 h 239"/>
                <a:gd name="T6" fmla="*/ 157 w 194"/>
                <a:gd name="T7" fmla="*/ 82 h 239"/>
                <a:gd name="T8" fmla="*/ 141 w 194"/>
                <a:gd name="T9" fmla="*/ 48 h 239"/>
                <a:gd name="T10" fmla="*/ 103 w 194"/>
                <a:gd name="T11" fmla="*/ 34 h 239"/>
                <a:gd name="T12" fmla="*/ 51 w 194"/>
                <a:gd name="T13" fmla="*/ 69 h 239"/>
                <a:gd name="T14" fmla="*/ 41 w 194"/>
                <a:gd name="T15" fmla="*/ 126 h 239"/>
                <a:gd name="T16" fmla="*/ 55 w 194"/>
                <a:gd name="T17" fmla="*/ 183 h 239"/>
                <a:gd name="T18" fmla="*/ 100 w 194"/>
                <a:gd name="T19" fmla="*/ 206 h 239"/>
                <a:gd name="T20" fmla="*/ 138 w 194"/>
                <a:gd name="T21" fmla="*/ 192 h 239"/>
                <a:gd name="T22" fmla="*/ 157 w 194"/>
                <a:gd name="T23" fmla="*/ 152 h 239"/>
                <a:gd name="T24" fmla="*/ 194 w 194"/>
                <a:gd name="T25" fmla="*/ 152 h 239"/>
                <a:gd name="T26" fmla="*/ 162 w 194"/>
                <a:gd name="T27" fmla="*/ 218 h 239"/>
                <a:gd name="T28" fmla="*/ 97 w 194"/>
                <a:gd name="T29" fmla="*/ 239 h 239"/>
                <a:gd name="T30" fmla="*/ 27 w 194"/>
                <a:gd name="T31" fmla="*/ 206 h 239"/>
                <a:gd name="T32" fmla="*/ 0 w 194"/>
                <a:gd name="T33" fmla="*/ 126 h 239"/>
                <a:gd name="T34" fmla="*/ 29 w 194"/>
                <a:gd name="T35" fmla="*/ 33 h 239"/>
                <a:gd name="T36" fmla="*/ 103 w 194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6" y="168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2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7" name="Freeform 384">
              <a:extLst>
                <a:ext uri="{FF2B5EF4-FFF2-40B4-BE49-F238E27FC236}">
                  <a16:creationId xmlns:a16="http://schemas.microsoft.com/office/drawing/2014/main" id="{1B752EE9-FD5B-4EEE-A172-13FF63ED9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8551" y="5981700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3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3" y="169"/>
                    <a:pt x="165" y="159"/>
                  </a:cubicBezTo>
                  <a:lnTo>
                    <a:pt x="203" y="159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29" y="33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1"/>
                  </a:cubicBezTo>
                  <a:cubicBezTo>
                    <a:pt x="48" y="64"/>
                    <a:pt x="42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8" name="Freeform 385">
              <a:extLst>
                <a:ext uri="{FF2B5EF4-FFF2-40B4-BE49-F238E27FC236}">
                  <a16:creationId xmlns:a16="http://schemas.microsoft.com/office/drawing/2014/main" id="{259C3A24-106F-4502-9947-2040C7B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0938" y="5989638"/>
              <a:ext cx="31750" cy="28575"/>
            </a:xfrm>
            <a:custGeom>
              <a:avLst/>
              <a:gdLst>
                <a:gd name="T0" fmla="*/ 89 w 157"/>
                <a:gd name="T1" fmla="*/ 107 h 145"/>
                <a:gd name="T2" fmla="*/ 133 w 157"/>
                <a:gd name="T3" fmla="*/ 72 h 145"/>
                <a:gd name="T4" fmla="*/ 89 w 157"/>
                <a:gd name="T5" fmla="*/ 37 h 145"/>
                <a:gd name="T6" fmla="*/ 89 w 157"/>
                <a:gd name="T7" fmla="*/ 0 h 145"/>
                <a:gd name="T8" fmla="*/ 157 w 157"/>
                <a:gd name="T9" fmla="*/ 52 h 145"/>
                <a:gd name="T10" fmla="*/ 157 w 157"/>
                <a:gd name="T11" fmla="*/ 92 h 145"/>
                <a:gd name="T12" fmla="*/ 89 w 157"/>
                <a:gd name="T13" fmla="*/ 145 h 145"/>
                <a:gd name="T14" fmla="*/ 89 w 157"/>
                <a:gd name="T15" fmla="*/ 107 h 145"/>
                <a:gd name="T16" fmla="*/ 0 w 157"/>
                <a:gd name="T17" fmla="*/ 107 h 145"/>
                <a:gd name="T18" fmla="*/ 45 w 157"/>
                <a:gd name="T19" fmla="*/ 72 h 145"/>
                <a:gd name="T20" fmla="*/ 0 w 157"/>
                <a:gd name="T21" fmla="*/ 37 h 145"/>
                <a:gd name="T22" fmla="*/ 0 w 157"/>
                <a:gd name="T23" fmla="*/ 0 h 145"/>
                <a:gd name="T24" fmla="*/ 68 w 157"/>
                <a:gd name="T25" fmla="*/ 52 h 145"/>
                <a:gd name="T26" fmla="*/ 68 w 157"/>
                <a:gd name="T27" fmla="*/ 92 h 145"/>
                <a:gd name="T28" fmla="*/ 0 w 157"/>
                <a:gd name="T29" fmla="*/ 145 h 145"/>
                <a:gd name="T30" fmla="*/ 0 w 157"/>
                <a:gd name="T31" fmla="*/ 10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145">
                  <a:moveTo>
                    <a:pt x="89" y="107"/>
                  </a:moveTo>
                  <a:lnTo>
                    <a:pt x="133" y="72"/>
                  </a:lnTo>
                  <a:lnTo>
                    <a:pt x="89" y="37"/>
                  </a:lnTo>
                  <a:lnTo>
                    <a:pt x="89" y="0"/>
                  </a:lnTo>
                  <a:lnTo>
                    <a:pt x="157" y="52"/>
                  </a:lnTo>
                  <a:lnTo>
                    <a:pt x="157" y="92"/>
                  </a:lnTo>
                  <a:lnTo>
                    <a:pt x="89" y="145"/>
                  </a:lnTo>
                  <a:lnTo>
                    <a:pt x="89" y="107"/>
                  </a:lnTo>
                  <a:close/>
                  <a:moveTo>
                    <a:pt x="0" y="107"/>
                  </a:moveTo>
                  <a:lnTo>
                    <a:pt x="45" y="72"/>
                  </a:lnTo>
                  <a:lnTo>
                    <a:pt x="0" y="37"/>
                  </a:lnTo>
                  <a:lnTo>
                    <a:pt x="0" y="0"/>
                  </a:lnTo>
                  <a:lnTo>
                    <a:pt x="68" y="52"/>
                  </a:lnTo>
                  <a:lnTo>
                    <a:pt x="68" y="92"/>
                  </a:lnTo>
                  <a:lnTo>
                    <a:pt x="0" y="145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9" name="Freeform 386">
              <a:extLst>
                <a:ext uri="{FF2B5EF4-FFF2-40B4-BE49-F238E27FC236}">
                  <a16:creationId xmlns:a16="http://schemas.microsoft.com/office/drawing/2014/main" id="{1A307102-CAD0-4C4A-A97C-965FCD07C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2376" y="5965825"/>
              <a:ext cx="50800" cy="61913"/>
            </a:xfrm>
            <a:custGeom>
              <a:avLst/>
              <a:gdLst>
                <a:gd name="T0" fmla="*/ 138 w 257"/>
                <a:gd name="T1" fmla="*/ 142 h 309"/>
                <a:gd name="T2" fmla="*/ 185 w 257"/>
                <a:gd name="T3" fmla="*/ 130 h 309"/>
                <a:gd name="T4" fmla="*/ 202 w 257"/>
                <a:gd name="T5" fmla="*/ 87 h 309"/>
                <a:gd name="T6" fmla="*/ 178 w 257"/>
                <a:gd name="T7" fmla="*/ 42 h 309"/>
                <a:gd name="T8" fmla="*/ 144 w 257"/>
                <a:gd name="T9" fmla="*/ 36 h 309"/>
                <a:gd name="T10" fmla="*/ 42 w 257"/>
                <a:gd name="T11" fmla="*/ 36 h 309"/>
                <a:gd name="T12" fmla="*/ 42 w 257"/>
                <a:gd name="T13" fmla="*/ 142 h 309"/>
                <a:gd name="T14" fmla="*/ 138 w 257"/>
                <a:gd name="T15" fmla="*/ 142 h 309"/>
                <a:gd name="T16" fmla="*/ 0 w 257"/>
                <a:gd name="T17" fmla="*/ 0 h 309"/>
                <a:gd name="T18" fmla="*/ 143 w 257"/>
                <a:gd name="T19" fmla="*/ 0 h 309"/>
                <a:gd name="T20" fmla="*/ 201 w 257"/>
                <a:gd name="T21" fmla="*/ 10 h 309"/>
                <a:gd name="T22" fmla="*/ 245 w 257"/>
                <a:gd name="T23" fmla="*/ 83 h 309"/>
                <a:gd name="T24" fmla="*/ 233 w 257"/>
                <a:gd name="T25" fmla="*/ 129 h 309"/>
                <a:gd name="T26" fmla="*/ 201 w 257"/>
                <a:gd name="T27" fmla="*/ 157 h 309"/>
                <a:gd name="T28" fmla="*/ 229 w 257"/>
                <a:gd name="T29" fmla="*/ 177 h 309"/>
                <a:gd name="T30" fmla="*/ 239 w 257"/>
                <a:gd name="T31" fmla="*/ 215 h 309"/>
                <a:gd name="T32" fmla="*/ 240 w 257"/>
                <a:gd name="T33" fmla="*/ 257 h 309"/>
                <a:gd name="T34" fmla="*/ 243 w 257"/>
                <a:gd name="T35" fmla="*/ 283 h 309"/>
                <a:gd name="T36" fmla="*/ 257 w 257"/>
                <a:gd name="T37" fmla="*/ 302 h 309"/>
                <a:gd name="T38" fmla="*/ 257 w 257"/>
                <a:gd name="T39" fmla="*/ 309 h 309"/>
                <a:gd name="T40" fmla="*/ 205 w 257"/>
                <a:gd name="T41" fmla="*/ 309 h 309"/>
                <a:gd name="T42" fmla="*/ 202 w 257"/>
                <a:gd name="T43" fmla="*/ 299 h 309"/>
                <a:gd name="T44" fmla="*/ 200 w 257"/>
                <a:gd name="T45" fmla="*/ 274 h 309"/>
                <a:gd name="T46" fmla="*/ 197 w 257"/>
                <a:gd name="T47" fmla="*/ 223 h 309"/>
                <a:gd name="T48" fmla="*/ 175 w 257"/>
                <a:gd name="T49" fmla="*/ 182 h 309"/>
                <a:gd name="T50" fmla="*/ 137 w 257"/>
                <a:gd name="T51" fmla="*/ 177 h 309"/>
                <a:gd name="T52" fmla="*/ 42 w 257"/>
                <a:gd name="T53" fmla="*/ 177 h 309"/>
                <a:gd name="T54" fmla="*/ 42 w 257"/>
                <a:gd name="T55" fmla="*/ 309 h 309"/>
                <a:gd name="T56" fmla="*/ 0 w 257"/>
                <a:gd name="T57" fmla="*/ 309 h 309"/>
                <a:gd name="T58" fmla="*/ 0 w 257"/>
                <a:gd name="T5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09">
                  <a:moveTo>
                    <a:pt x="138" y="142"/>
                  </a:moveTo>
                  <a:cubicBezTo>
                    <a:pt x="158" y="142"/>
                    <a:pt x="174" y="138"/>
                    <a:pt x="185" y="130"/>
                  </a:cubicBezTo>
                  <a:cubicBezTo>
                    <a:pt x="197" y="122"/>
                    <a:pt x="202" y="108"/>
                    <a:pt x="202" y="87"/>
                  </a:cubicBezTo>
                  <a:cubicBezTo>
                    <a:pt x="202" y="65"/>
                    <a:pt x="194" y="50"/>
                    <a:pt x="178" y="42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8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3"/>
                    <a:pt x="201" y="10"/>
                  </a:cubicBezTo>
                  <a:cubicBezTo>
                    <a:pt x="230" y="23"/>
                    <a:pt x="245" y="48"/>
                    <a:pt x="245" y="83"/>
                  </a:cubicBezTo>
                  <a:cubicBezTo>
                    <a:pt x="245" y="102"/>
                    <a:pt x="241" y="117"/>
                    <a:pt x="233" y="129"/>
                  </a:cubicBezTo>
                  <a:cubicBezTo>
                    <a:pt x="226" y="140"/>
                    <a:pt x="215" y="150"/>
                    <a:pt x="201" y="157"/>
                  </a:cubicBezTo>
                  <a:cubicBezTo>
                    <a:pt x="213" y="162"/>
                    <a:pt x="222" y="168"/>
                    <a:pt x="229" y="177"/>
                  </a:cubicBezTo>
                  <a:cubicBezTo>
                    <a:pt x="235" y="185"/>
                    <a:pt x="238" y="197"/>
                    <a:pt x="239" y="215"/>
                  </a:cubicBezTo>
                  <a:lnTo>
                    <a:pt x="240" y="257"/>
                  </a:lnTo>
                  <a:cubicBezTo>
                    <a:pt x="241" y="269"/>
                    <a:pt x="242" y="277"/>
                    <a:pt x="243" y="283"/>
                  </a:cubicBezTo>
                  <a:cubicBezTo>
                    <a:pt x="246" y="293"/>
                    <a:pt x="250" y="299"/>
                    <a:pt x="257" y="302"/>
                  </a:cubicBezTo>
                  <a:lnTo>
                    <a:pt x="257" y="309"/>
                  </a:lnTo>
                  <a:lnTo>
                    <a:pt x="205" y="309"/>
                  </a:lnTo>
                  <a:cubicBezTo>
                    <a:pt x="204" y="307"/>
                    <a:pt x="203" y="303"/>
                    <a:pt x="202" y="299"/>
                  </a:cubicBezTo>
                  <a:cubicBezTo>
                    <a:pt x="201" y="295"/>
                    <a:pt x="200" y="287"/>
                    <a:pt x="200" y="274"/>
                  </a:cubicBezTo>
                  <a:lnTo>
                    <a:pt x="197" y="223"/>
                  </a:lnTo>
                  <a:cubicBezTo>
                    <a:pt x="196" y="203"/>
                    <a:pt x="189" y="189"/>
                    <a:pt x="175" y="182"/>
                  </a:cubicBezTo>
                  <a:cubicBezTo>
                    <a:pt x="167" y="178"/>
                    <a:pt x="154" y="177"/>
                    <a:pt x="137" y="177"/>
                  </a:cubicBezTo>
                  <a:lnTo>
                    <a:pt x="42" y="177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0" name="Freeform 387">
              <a:extLst>
                <a:ext uri="{FF2B5EF4-FFF2-40B4-BE49-F238E27FC236}">
                  <a16:creationId xmlns:a16="http://schemas.microsoft.com/office/drawing/2014/main" id="{1044E7AA-E3F7-4B6D-8513-1D3789C64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9526" y="5981700"/>
              <a:ext cx="39688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1" name="Freeform 388">
              <a:extLst>
                <a:ext uri="{FF2B5EF4-FFF2-40B4-BE49-F238E27FC236}">
                  <a16:creationId xmlns:a16="http://schemas.microsoft.com/office/drawing/2014/main" id="{073534DA-B9F1-43D7-AF37-091733856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563" y="5981700"/>
              <a:ext cx="38100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1" y="183"/>
                    <a:pt x="46" y="189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0"/>
                  </a:cubicBezTo>
                  <a:cubicBezTo>
                    <a:pt x="149" y="161"/>
                    <a:pt x="144" y="153"/>
                    <a:pt x="136" y="148"/>
                  </a:cubicBezTo>
                  <a:cubicBezTo>
                    <a:pt x="130" y="145"/>
                    <a:pt x="120" y="142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2" name="Freeform 389">
              <a:extLst>
                <a:ext uri="{FF2B5EF4-FFF2-40B4-BE49-F238E27FC236}">
                  <a16:creationId xmlns:a16="http://schemas.microsoft.com/office/drawing/2014/main" id="{7EF91573-C814-4691-9077-7E16486B5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8426" y="5981700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0"/>
                    <a:pt x="101" y="240"/>
                  </a:cubicBezTo>
                  <a:cubicBezTo>
                    <a:pt x="70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3" name="Freeform 390">
              <a:extLst>
                <a:ext uri="{FF2B5EF4-FFF2-40B4-BE49-F238E27FC236}">
                  <a16:creationId xmlns:a16="http://schemas.microsoft.com/office/drawing/2014/main" id="{EA80BD13-A7BA-4639-9A43-FF98C58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6" y="5983288"/>
              <a:ext cx="36513" cy="46038"/>
            </a:xfrm>
            <a:custGeom>
              <a:avLst/>
              <a:gdLst>
                <a:gd name="T0" fmla="*/ 39 w 182"/>
                <a:gd name="T1" fmla="*/ 0 h 231"/>
                <a:gd name="T2" fmla="*/ 39 w 182"/>
                <a:gd name="T3" fmla="*/ 149 h 231"/>
                <a:gd name="T4" fmla="*/ 45 w 182"/>
                <a:gd name="T5" fmla="*/ 178 h 231"/>
                <a:gd name="T6" fmla="*/ 82 w 182"/>
                <a:gd name="T7" fmla="*/ 198 h 231"/>
                <a:gd name="T8" fmla="*/ 136 w 182"/>
                <a:gd name="T9" fmla="*/ 162 h 231"/>
                <a:gd name="T10" fmla="*/ 144 w 182"/>
                <a:gd name="T11" fmla="*/ 110 h 231"/>
                <a:gd name="T12" fmla="*/ 144 w 182"/>
                <a:gd name="T13" fmla="*/ 0 h 231"/>
                <a:gd name="T14" fmla="*/ 182 w 182"/>
                <a:gd name="T15" fmla="*/ 0 h 231"/>
                <a:gd name="T16" fmla="*/ 182 w 182"/>
                <a:gd name="T17" fmla="*/ 225 h 231"/>
                <a:gd name="T18" fmla="*/ 146 w 182"/>
                <a:gd name="T19" fmla="*/ 225 h 231"/>
                <a:gd name="T20" fmla="*/ 147 w 182"/>
                <a:gd name="T21" fmla="*/ 192 h 231"/>
                <a:gd name="T22" fmla="*/ 128 w 182"/>
                <a:gd name="T23" fmla="*/ 214 h 231"/>
                <a:gd name="T24" fmla="*/ 76 w 182"/>
                <a:gd name="T25" fmla="*/ 231 h 231"/>
                <a:gd name="T26" fmla="*/ 10 w 182"/>
                <a:gd name="T27" fmla="*/ 199 h 231"/>
                <a:gd name="T28" fmla="*/ 0 w 182"/>
                <a:gd name="T29" fmla="*/ 153 h 231"/>
                <a:gd name="T30" fmla="*/ 0 w 182"/>
                <a:gd name="T31" fmla="*/ 0 h 231"/>
                <a:gd name="T32" fmla="*/ 39 w 182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1">
                  <a:moveTo>
                    <a:pt x="39" y="0"/>
                  </a:moveTo>
                  <a:lnTo>
                    <a:pt x="39" y="149"/>
                  </a:lnTo>
                  <a:cubicBezTo>
                    <a:pt x="39" y="161"/>
                    <a:pt x="41" y="170"/>
                    <a:pt x="45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9" y="198"/>
                    <a:pt x="127" y="186"/>
                    <a:pt x="136" y="162"/>
                  </a:cubicBezTo>
                  <a:cubicBezTo>
                    <a:pt x="141" y="150"/>
                    <a:pt x="144" y="133"/>
                    <a:pt x="144" y="110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5"/>
                  </a:lnTo>
                  <a:lnTo>
                    <a:pt x="146" y="225"/>
                  </a:lnTo>
                  <a:lnTo>
                    <a:pt x="147" y="192"/>
                  </a:lnTo>
                  <a:cubicBezTo>
                    <a:pt x="142" y="200"/>
                    <a:pt x="136" y="208"/>
                    <a:pt x="128" y="214"/>
                  </a:cubicBezTo>
                  <a:cubicBezTo>
                    <a:pt x="114" y="225"/>
                    <a:pt x="96" y="231"/>
                    <a:pt x="76" y="231"/>
                  </a:cubicBezTo>
                  <a:cubicBezTo>
                    <a:pt x="44" y="231"/>
                    <a:pt x="22" y="221"/>
                    <a:pt x="10" y="199"/>
                  </a:cubicBezTo>
                  <a:cubicBezTo>
                    <a:pt x="4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4" name="Freeform 391">
              <a:extLst>
                <a:ext uri="{FF2B5EF4-FFF2-40B4-BE49-F238E27FC236}">
                  <a16:creationId xmlns:a16="http://schemas.microsoft.com/office/drawing/2014/main" id="{C6EF122D-4862-44E1-86B9-87B2036A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851" y="5981700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0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5" name="Freeform 392">
              <a:extLst>
                <a:ext uri="{FF2B5EF4-FFF2-40B4-BE49-F238E27FC236}">
                  <a16:creationId xmlns:a16="http://schemas.microsoft.com/office/drawing/2014/main" id="{A2EDF589-2385-44B6-8A0A-024901D66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2251" y="5981700"/>
              <a:ext cx="38100" cy="47625"/>
            </a:xfrm>
            <a:custGeom>
              <a:avLst/>
              <a:gdLst>
                <a:gd name="T0" fmla="*/ 103 w 194"/>
                <a:gd name="T1" fmla="*/ 0 h 239"/>
                <a:gd name="T2" fmla="*/ 165 w 194"/>
                <a:gd name="T3" fmla="*/ 19 h 239"/>
                <a:gd name="T4" fmla="*/ 194 w 194"/>
                <a:gd name="T5" fmla="*/ 82 h 239"/>
                <a:gd name="T6" fmla="*/ 157 w 194"/>
                <a:gd name="T7" fmla="*/ 82 h 239"/>
                <a:gd name="T8" fmla="*/ 141 w 194"/>
                <a:gd name="T9" fmla="*/ 48 h 239"/>
                <a:gd name="T10" fmla="*/ 103 w 194"/>
                <a:gd name="T11" fmla="*/ 34 h 239"/>
                <a:gd name="T12" fmla="*/ 51 w 194"/>
                <a:gd name="T13" fmla="*/ 69 h 239"/>
                <a:gd name="T14" fmla="*/ 41 w 194"/>
                <a:gd name="T15" fmla="*/ 126 h 239"/>
                <a:gd name="T16" fmla="*/ 55 w 194"/>
                <a:gd name="T17" fmla="*/ 183 h 239"/>
                <a:gd name="T18" fmla="*/ 100 w 194"/>
                <a:gd name="T19" fmla="*/ 206 h 239"/>
                <a:gd name="T20" fmla="*/ 138 w 194"/>
                <a:gd name="T21" fmla="*/ 192 h 239"/>
                <a:gd name="T22" fmla="*/ 157 w 194"/>
                <a:gd name="T23" fmla="*/ 152 h 239"/>
                <a:gd name="T24" fmla="*/ 194 w 194"/>
                <a:gd name="T25" fmla="*/ 152 h 239"/>
                <a:gd name="T26" fmla="*/ 162 w 194"/>
                <a:gd name="T27" fmla="*/ 218 h 239"/>
                <a:gd name="T28" fmla="*/ 97 w 194"/>
                <a:gd name="T29" fmla="*/ 239 h 239"/>
                <a:gd name="T30" fmla="*/ 27 w 194"/>
                <a:gd name="T31" fmla="*/ 206 h 239"/>
                <a:gd name="T32" fmla="*/ 0 w 194"/>
                <a:gd name="T33" fmla="*/ 126 h 239"/>
                <a:gd name="T34" fmla="*/ 29 w 194"/>
                <a:gd name="T35" fmla="*/ 33 h 239"/>
                <a:gd name="T36" fmla="*/ 103 w 194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6" y="168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2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6" name="Freeform 393">
              <a:extLst>
                <a:ext uri="{FF2B5EF4-FFF2-40B4-BE49-F238E27FC236}">
                  <a16:creationId xmlns:a16="http://schemas.microsoft.com/office/drawing/2014/main" id="{52A53662-3F6D-49D7-AC80-CCE302260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5113" y="5981700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3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3" y="169"/>
                    <a:pt x="165" y="159"/>
                  </a:cubicBezTo>
                  <a:lnTo>
                    <a:pt x="203" y="159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29" y="33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1"/>
                  </a:cubicBezTo>
                  <a:cubicBezTo>
                    <a:pt x="48" y="64"/>
                    <a:pt x="42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7" name="Freeform 394">
              <a:extLst>
                <a:ext uri="{FF2B5EF4-FFF2-40B4-BE49-F238E27FC236}">
                  <a16:creationId xmlns:a16="http://schemas.microsoft.com/office/drawing/2014/main" id="{495888DD-7AA3-4041-9FD0-E65AE6454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1" y="5965825"/>
              <a:ext cx="47625" cy="63500"/>
            </a:xfrm>
            <a:custGeom>
              <a:avLst/>
              <a:gdLst>
                <a:gd name="T0" fmla="*/ 43 w 244"/>
                <a:gd name="T1" fmla="*/ 0 h 317"/>
                <a:gd name="T2" fmla="*/ 43 w 244"/>
                <a:gd name="T3" fmla="*/ 191 h 317"/>
                <a:gd name="T4" fmla="*/ 55 w 244"/>
                <a:gd name="T5" fmla="*/ 247 h 317"/>
                <a:gd name="T6" fmla="*/ 119 w 244"/>
                <a:gd name="T7" fmla="*/ 281 h 317"/>
                <a:gd name="T8" fmla="*/ 191 w 244"/>
                <a:gd name="T9" fmla="*/ 244 h 317"/>
                <a:gd name="T10" fmla="*/ 201 w 244"/>
                <a:gd name="T11" fmla="*/ 191 h 317"/>
                <a:gd name="T12" fmla="*/ 201 w 244"/>
                <a:gd name="T13" fmla="*/ 0 h 317"/>
                <a:gd name="T14" fmla="*/ 244 w 244"/>
                <a:gd name="T15" fmla="*/ 0 h 317"/>
                <a:gd name="T16" fmla="*/ 244 w 244"/>
                <a:gd name="T17" fmla="*/ 174 h 317"/>
                <a:gd name="T18" fmla="*/ 229 w 244"/>
                <a:gd name="T19" fmla="*/ 261 h 317"/>
                <a:gd name="T20" fmla="*/ 122 w 244"/>
                <a:gd name="T21" fmla="*/ 317 h 317"/>
                <a:gd name="T22" fmla="*/ 16 w 244"/>
                <a:gd name="T23" fmla="*/ 261 h 317"/>
                <a:gd name="T24" fmla="*/ 0 w 244"/>
                <a:gd name="T25" fmla="*/ 174 h 317"/>
                <a:gd name="T26" fmla="*/ 0 w 244"/>
                <a:gd name="T27" fmla="*/ 0 h 317"/>
                <a:gd name="T28" fmla="*/ 43 w 244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7">
                  <a:moveTo>
                    <a:pt x="43" y="0"/>
                  </a:moveTo>
                  <a:lnTo>
                    <a:pt x="43" y="191"/>
                  </a:lnTo>
                  <a:cubicBezTo>
                    <a:pt x="43" y="213"/>
                    <a:pt x="47" y="232"/>
                    <a:pt x="55" y="247"/>
                  </a:cubicBezTo>
                  <a:cubicBezTo>
                    <a:pt x="68" y="269"/>
                    <a:pt x="89" y="281"/>
                    <a:pt x="119" y="281"/>
                  </a:cubicBezTo>
                  <a:cubicBezTo>
                    <a:pt x="154" y="281"/>
                    <a:pt x="178" y="269"/>
                    <a:pt x="191" y="244"/>
                  </a:cubicBezTo>
                  <a:cubicBezTo>
                    <a:pt x="198" y="231"/>
                    <a:pt x="201" y="213"/>
                    <a:pt x="201" y="191"/>
                  </a:cubicBezTo>
                  <a:lnTo>
                    <a:pt x="201" y="0"/>
                  </a:lnTo>
                  <a:lnTo>
                    <a:pt x="244" y="0"/>
                  </a:lnTo>
                  <a:lnTo>
                    <a:pt x="244" y="174"/>
                  </a:lnTo>
                  <a:cubicBezTo>
                    <a:pt x="244" y="212"/>
                    <a:pt x="239" y="241"/>
                    <a:pt x="229" y="261"/>
                  </a:cubicBezTo>
                  <a:cubicBezTo>
                    <a:pt x="210" y="299"/>
                    <a:pt x="174" y="317"/>
                    <a:pt x="122" y="317"/>
                  </a:cubicBezTo>
                  <a:cubicBezTo>
                    <a:pt x="70" y="317"/>
                    <a:pt x="34" y="299"/>
                    <a:pt x="16" y="261"/>
                  </a:cubicBezTo>
                  <a:cubicBezTo>
                    <a:pt x="5" y="241"/>
                    <a:pt x="0" y="212"/>
                    <a:pt x="0" y="174"/>
                  </a:cubicBez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8" name="Freeform 395">
              <a:extLst>
                <a:ext uri="{FF2B5EF4-FFF2-40B4-BE49-F238E27FC236}">
                  <a16:creationId xmlns:a16="http://schemas.microsoft.com/office/drawing/2014/main" id="{F3FE04ED-4439-4486-887E-BC138BAE0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3063" y="59705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9" name="Freeform 396">
              <a:extLst>
                <a:ext uri="{FF2B5EF4-FFF2-40B4-BE49-F238E27FC236}">
                  <a16:creationId xmlns:a16="http://schemas.microsoft.com/office/drawing/2014/main" id="{28D87D2B-9E06-4EE7-B24E-89C10B168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1638" y="5965825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0" name="Rectangle 397">
              <a:extLst>
                <a:ext uri="{FF2B5EF4-FFF2-40B4-BE49-F238E27FC236}">
                  <a16:creationId xmlns:a16="http://schemas.microsoft.com/office/drawing/2014/main" id="{C2733217-BF0D-4F1F-897A-F1E690725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5965825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1" name="Freeform 398">
              <a:extLst>
                <a:ext uri="{FF2B5EF4-FFF2-40B4-BE49-F238E27FC236}">
                  <a16:creationId xmlns:a16="http://schemas.microsoft.com/office/drawing/2014/main" id="{798C018F-F888-496E-BCD3-A18DBA6D2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9738" y="5965825"/>
              <a:ext cx="6350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2" name="Freeform 399">
              <a:extLst>
                <a:ext uri="{FF2B5EF4-FFF2-40B4-BE49-F238E27FC236}">
                  <a16:creationId xmlns:a16="http://schemas.microsoft.com/office/drawing/2014/main" id="{2E8A3F62-5680-429D-BFD7-9CFA83FF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613" y="5983288"/>
              <a:ext cx="36513" cy="44450"/>
            </a:xfrm>
            <a:custGeom>
              <a:avLst/>
              <a:gdLst>
                <a:gd name="T0" fmla="*/ 0 w 188"/>
                <a:gd name="T1" fmla="*/ 195 h 225"/>
                <a:gd name="T2" fmla="*/ 133 w 188"/>
                <a:gd name="T3" fmla="*/ 34 h 225"/>
                <a:gd name="T4" fmla="*/ 9 w 188"/>
                <a:gd name="T5" fmla="*/ 34 h 225"/>
                <a:gd name="T6" fmla="*/ 9 w 188"/>
                <a:gd name="T7" fmla="*/ 0 h 225"/>
                <a:gd name="T8" fmla="*/ 184 w 188"/>
                <a:gd name="T9" fmla="*/ 0 h 225"/>
                <a:gd name="T10" fmla="*/ 184 w 188"/>
                <a:gd name="T11" fmla="*/ 31 h 225"/>
                <a:gd name="T12" fmla="*/ 51 w 188"/>
                <a:gd name="T13" fmla="*/ 191 h 225"/>
                <a:gd name="T14" fmla="*/ 188 w 188"/>
                <a:gd name="T15" fmla="*/ 191 h 225"/>
                <a:gd name="T16" fmla="*/ 188 w 188"/>
                <a:gd name="T17" fmla="*/ 225 h 225"/>
                <a:gd name="T18" fmla="*/ 0 w 188"/>
                <a:gd name="T19" fmla="*/ 225 h 225"/>
                <a:gd name="T20" fmla="*/ 0 w 188"/>
                <a:gd name="T21" fmla="*/ 19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225">
                  <a:moveTo>
                    <a:pt x="0" y="195"/>
                  </a:moveTo>
                  <a:lnTo>
                    <a:pt x="133" y="34"/>
                  </a:lnTo>
                  <a:lnTo>
                    <a:pt x="9" y="34"/>
                  </a:lnTo>
                  <a:lnTo>
                    <a:pt x="9" y="0"/>
                  </a:lnTo>
                  <a:lnTo>
                    <a:pt x="184" y="0"/>
                  </a:lnTo>
                  <a:lnTo>
                    <a:pt x="184" y="31"/>
                  </a:lnTo>
                  <a:lnTo>
                    <a:pt x="51" y="191"/>
                  </a:lnTo>
                  <a:lnTo>
                    <a:pt x="188" y="191"/>
                  </a:lnTo>
                  <a:lnTo>
                    <a:pt x="188" y="225"/>
                  </a:lnTo>
                  <a:lnTo>
                    <a:pt x="0" y="225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3" name="Freeform 400">
              <a:extLst>
                <a:ext uri="{FF2B5EF4-FFF2-40B4-BE49-F238E27FC236}">
                  <a16:creationId xmlns:a16="http://schemas.microsoft.com/office/drawing/2014/main" id="{CD528AB9-880D-40A9-9364-A14EDB437F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8476" y="5981700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8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4 h 239"/>
                <a:gd name="T24" fmla="*/ 148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0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199 w 213"/>
                <a:gd name="T59" fmla="*/ 235 h 239"/>
                <a:gd name="T60" fmla="*/ 187 w 213"/>
                <a:gd name="T61" fmla="*/ 236 h 239"/>
                <a:gd name="T62" fmla="*/ 158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19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3"/>
                    <a:pt x="118" y="197"/>
                  </a:cubicBezTo>
                  <a:cubicBezTo>
                    <a:pt x="139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39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8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6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5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0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199" y="235"/>
                  </a:cubicBezTo>
                  <a:cubicBezTo>
                    <a:pt x="196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19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4" name="Freeform 401">
              <a:extLst>
                <a:ext uri="{FF2B5EF4-FFF2-40B4-BE49-F238E27FC236}">
                  <a16:creationId xmlns:a16="http://schemas.microsoft.com/office/drawing/2014/main" id="{ABC7D270-0422-413C-8889-B71741F9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4513" y="59705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5" name="Freeform 402">
              <a:extLst>
                <a:ext uri="{FF2B5EF4-FFF2-40B4-BE49-F238E27FC236}">
                  <a16:creationId xmlns:a16="http://schemas.microsoft.com/office/drawing/2014/main" id="{7E72AB6F-76AE-46A6-B901-A288ED18B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1501" y="5965825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6" name="Freeform 403">
              <a:extLst>
                <a:ext uri="{FF2B5EF4-FFF2-40B4-BE49-F238E27FC236}">
                  <a16:creationId xmlns:a16="http://schemas.microsoft.com/office/drawing/2014/main" id="{B0E958DD-7C75-46AF-80DF-62E64366C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7376" y="5981700"/>
              <a:ext cx="42863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4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9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7" name="Freeform 404">
              <a:extLst>
                <a:ext uri="{FF2B5EF4-FFF2-40B4-BE49-F238E27FC236}">
                  <a16:creationId xmlns:a16="http://schemas.microsoft.com/office/drawing/2014/main" id="{B97161ED-6653-42B9-8908-134658D90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6" y="5981700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0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3" y="34"/>
                  </a:cubicBezTo>
                  <a:cubicBezTo>
                    <a:pt x="94" y="34"/>
                    <a:pt x="86" y="35"/>
                    <a:pt x="80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8" name="Freeform 405">
              <a:extLst>
                <a:ext uri="{FF2B5EF4-FFF2-40B4-BE49-F238E27FC236}">
                  <a16:creationId xmlns:a16="http://schemas.microsoft.com/office/drawing/2014/main" id="{9041BFAC-7453-4E69-B4EE-5A5A2BB51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5965825"/>
              <a:ext cx="46038" cy="61913"/>
            </a:xfrm>
            <a:custGeom>
              <a:avLst/>
              <a:gdLst>
                <a:gd name="T0" fmla="*/ 0 w 229"/>
                <a:gd name="T1" fmla="*/ 0 h 309"/>
                <a:gd name="T2" fmla="*/ 225 w 229"/>
                <a:gd name="T3" fmla="*/ 0 h 309"/>
                <a:gd name="T4" fmla="*/ 225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5" y="0"/>
                  </a:lnTo>
                  <a:lnTo>
                    <a:pt x="225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9" name="Freeform 406">
              <a:extLst>
                <a:ext uri="{FF2B5EF4-FFF2-40B4-BE49-F238E27FC236}">
                  <a16:creationId xmlns:a16="http://schemas.microsoft.com/office/drawing/2014/main" id="{BB4D92CF-3BEC-43A2-91A1-E176D8B7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6" y="5981700"/>
              <a:ext cx="38100" cy="47625"/>
            </a:xfrm>
            <a:custGeom>
              <a:avLst/>
              <a:gdLst>
                <a:gd name="T0" fmla="*/ 37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4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30 w 186"/>
                <a:gd name="T21" fmla="*/ 20 h 240"/>
                <a:gd name="T22" fmla="*/ 92 w 186"/>
                <a:gd name="T23" fmla="*/ 0 h 240"/>
                <a:gd name="T24" fmla="*/ 165 w 186"/>
                <a:gd name="T25" fmla="*/ 30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60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4 w 186"/>
                <a:gd name="T49" fmla="*/ 218 h 240"/>
                <a:gd name="T50" fmla="*/ 94 w 186"/>
                <a:gd name="T51" fmla="*/ 240 h 240"/>
                <a:gd name="T52" fmla="*/ 23 w 186"/>
                <a:gd name="T53" fmla="*/ 217 h 240"/>
                <a:gd name="T54" fmla="*/ 0 w 186"/>
                <a:gd name="T55" fmla="*/ 160 h 240"/>
                <a:gd name="T56" fmla="*/ 37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0"/>
                  </a:cubicBezTo>
                  <a:cubicBezTo>
                    <a:pt x="149" y="161"/>
                    <a:pt x="145" y="153"/>
                    <a:pt x="136" y="148"/>
                  </a:cubicBezTo>
                  <a:cubicBezTo>
                    <a:pt x="131" y="145"/>
                    <a:pt x="120" y="142"/>
                    <a:pt x="104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89"/>
                    <a:pt x="6" y="71"/>
                  </a:cubicBezTo>
                  <a:cubicBezTo>
                    <a:pt x="6" y="50"/>
                    <a:pt x="14" y="33"/>
                    <a:pt x="30" y="20"/>
                  </a:cubicBezTo>
                  <a:cubicBezTo>
                    <a:pt x="45" y="6"/>
                    <a:pt x="66" y="0"/>
                    <a:pt x="92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7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4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7" y="232"/>
                    <a:pt x="23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7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0" name="Freeform 408">
              <a:extLst>
                <a:ext uri="{FF2B5EF4-FFF2-40B4-BE49-F238E27FC236}">
                  <a16:creationId xmlns:a16="http://schemas.microsoft.com/office/drawing/2014/main" id="{2A5F0BAB-22A8-4241-8B2E-83DB216D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1050" y="59705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1" name="Freeform 409">
              <a:extLst>
                <a:ext uri="{FF2B5EF4-FFF2-40B4-BE49-F238E27FC236}">
                  <a16:creationId xmlns:a16="http://schemas.microsoft.com/office/drawing/2014/main" id="{B4518EFC-C52F-42C8-AE09-13F96377E9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9625" y="5965826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2" name="Freeform 410">
              <a:extLst>
                <a:ext uri="{FF2B5EF4-FFF2-40B4-BE49-F238E27FC236}">
                  <a16:creationId xmlns:a16="http://schemas.microsoft.com/office/drawing/2014/main" id="{A74A137B-308E-4DB3-AA3A-B12AEAE41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5" y="5981701"/>
              <a:ext cx="60325" cy="46038"/>
            </a:xfrm>
            <a:custGeom>
              <a:avLst/>
              <a:gdLst>
                <a:gd name="T0" fmla="*/ 0 w 303"/>
                <a:gd name="T1" fmla="*/ 5 h 230"/>
                <a:gd name="T2" fmla="*/ 37 w 303"/>
                <a:gd name="T3" fmla="*/ 5 h 230"/>
                <a:gd name="T4" fmla="*/ 37 w 303"/>
                <a:gd name="T5" fmla="*/ 37 h 230"/>
                <a:gd name="T6" fmla="*/ 62 w 303"/>
                <a:gd name="T7" fmla="*/ 12 h 230"/>
                <a:gd name="T8" fmla="*/ 104 w 303"/>
                <a:gd name="T9" fmla="*/ 0 h 230"/>
                <a:gd name="T10" fmla="*/ 148 w 303"/>
                <a:gd name="T11" fmla="*/ 13 h 230"/>
                <a:gd name="T12" fmla="*/ 165 w 303"/>
                <a:gd name="T13" fmla="*/ 35 h 230"/>
                <a:gd name="T14" fmla="*/ 194 w 303"/>
                <a:gd name="T15" fmla="*/ 8 h 230"/>
                <a:gd name="T16" fmla="*/ 233 w 303"/>
                <a:gd name="T17" fmla="*/ 0 h 230"/>
                <a:gd name="T18" fmla="*/ 295 w 303"/>
                <a:gd name="T19" fmla="*/ 32 h 230"/>
                <a:gd name="T20" fmla="*/ 303 w 303"/>
                <a:gd name="T21" fmla="*/ 80 h 230"/>
                <a:gd name="T22" fmla="*/ 303 w 303"/>
                <a:gd name="T23" fmla="*/ 230 h 230"/>
                <a:gd name="T24" fmla="*/ 264 w 303"/>
                <a:gd name="T25" fmla="*/ 230 h 230"/>
                <a:gd name="T26" fmla="*/ 264 w 303"/>
                <a:gd name="T27" fmla="*/ 73 h 230"/>
                <a:gd name="T28" fmla="*/ 253 w 303"/>
                <a:gd name="T29" fmla="*/ 43 h 230"/>
                <a:gd name="T30" fmla="*/ 225 w 303"/>
                <a:gd name="T31" fmla="*/ 34 h 230"/>
                <a:gd name="T32" fmla="*/ 187 w 303"/>
                <a:gd name="T33" fmla="*/ 49 h 230"/>
                <a:gd name="T34" fmla="*/ 171 w 303"/>
                <a:gd name="T35" fmla="*/ 99 h 230"/>
                <a:gd name="T36" fmla="*/ 171 w 303"/>
                <a:gd name="T37" fmla="*/ 230 h 230"/>
                <a:gd name="T38" fmla="*/ 132 w 303"/>
                <a:gd name="T39" fmla="*/ 230 h 230"/>
                <a:gd name="T40" fmla="*/ 132 w 303"/>
                <a:gd name="T41" fmla="*/ 83 h 230"/>
                <a:gd name="T42" fmla="*/ 127 w 303"/>
                <a:gd name="T43" fmla="*/ 49 h 230"/>
                <a:gd name="T44" fmla="*/ 95 w 303"/>
                <a:gd name="T45" fmla="*/ 34 h 230"/>
                <a:gd name="T46" fmla="*/ 55 w 303"/>
                <a:gd name="T47" fmla="*/ 50 h 230"/>
                <a:gd name="T48" fmla="*/ 38 w 303"/>
                <a:gd name="T49" fmla="*/ 111 h 230"/>
                <a:gd name="T50" fmla="*/ 38 w 303"/>
                <a:gd name="T51" fmla="*/ 230 h 230"/>
                <a:gd name="T52" fmla="*/ 0 w 303"/>
                <a:gd name="T53" fmla="*/ 230 h 230"/>
                <a:gd name="T54" fmla="*/ 0 w 303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5" y="17"/>
                    <a:pt x="62" y="12"/>
                  </a:cubicBezTo>
                  <a:cubicBezTo>
                    <a:pt x="74" y="4"/>
                    <a:pt x="89" y="0"/>
                    <a:pt x="104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5"/>
                    <a:pt x="165" y="35"/>
                  </a:cubicBezTo>
                  <a:cubicBezTo>
                    <a:pt x="173" y="23"/>
                    <a:pt x="183" y="14"/>
                    <a:pt x="194" y="8"/>
                  </a:cubicBezTo>
                  <a:cubicBezTo>
                    <a:pt x="206" y="3"/>
                    <a:pt x="218" y="0"/>
                    <a:pt x="233" y="0"/>
                  </a:cubicBezTo>
                  <a:cubicBezTo>
                    <a:pt x="263" y="0"/>
                    <a:pt x="284" y="11"/>
                    <a:pt x="295" y="32"/>
                  </a:cubicBezTo>
                  <a:cubicBezTo>
                    <a:pt x="301" y="44"/>
                    <a:pt x="303" y="60"/>
                    <a:pt x="303" y="80"/>
                  </a:cubicBezTo>
                  <a:lnTo>
                    <a:pt x="303" y="230"/>
                  </a:lnTo>
                  <a:lnTo>
                    <a:pt x="264" y="230"/>
                  </a:lnTo>
                  <a:lnTo>
                    <a:pt x="264" y="73"/>
                  </a:lnTo>
                  <a:cubicBezTo>
                    <a:pt x="264" y="59"/>
                    <a:pt x="260" y="48"/>
                    <a:pt x="253" y="43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0" y="34"/>
                    <a:pt x="198" y="39"/>
                    <a:pt x="187" y="49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0"/>
                  </a:lnTo>
                  <a:lnTo>
                    <a:pt x="132" y="230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7" y="49"/>
                  </a:cubicBezTo>
                  <a:cubicBezTo>
                    <a:pt x="121" y="39"/>
                    <a:pt x="110" y="34"/>
                    <a:pt x="95" y="34"/>
                  </a:cubicBezTo>
                  <a:cubicBezTo>
                    <a:pt x="80" y="34"/>
                    <a:pt x="67" y="39"/>
                    <a:pt x="55" y="50"/>
                  </a:cubicBezTo>
                  <a:cubicBezTo>
                    <a:pt x="44" y="61"/>
                    <a:pt x="38" y="81"/>
                    <a:pt x="38" y="11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3" name="Freeform 411">
              <a:extLst>
                <a:ext uri="{FF2B5EF4-FFF2-40B4-BE49-F238E27FC236}">
                  <a16:creationId xmlns:a16="http://schemas.microsoft.com/office/drawing/2014/main" id="{2B375DD3-C3C4-40F6-B90D-B9AA74E8A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48525" y="5981701"/>
              <a:ext cx="41275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4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1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4" name="Freeform 412">
              <a:extLst>
                <a:ext uri="{FF2B5EF4-FFF2-40B4-BE49-F238E27FC236}">
                  <a16:creationId xmlns:a16="http://schemas.microsoft.com/office/drawing/2014/main" id="{60EB3F7F-977D-4943-AA50-648E67245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975" y="59705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5" name="Freeform 413">
              <a:extLst>
                <a:ext uri="{FF2B5EF4-FFF2-40B4-BE49-F238E27FC236}">
                  <a16:creationId xmlns:a16="http://schemas.microsoft.com/office/drawing/2014/main" id="{6DADF185-FD7D-45B1-AEEE-B530B0E814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1550" y="5965826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6" name="Freeform 414">
              <a:extLst>
                <a:ext uri="{FF2B5EF4-FFF2-40B4-BE49-F238E27FC236}">
                  <a16:creationId xmlns:a16="http://schemas.microsoft.com/office/drawing/2014/main" id="{9A41B8D1-3F15-472B-908A-557D3B16E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5981701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0" y="64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7" name="Freeform 415">
              <a:extLst>
                <a:ext uri="{FF2B5EF4-FFF2-40B4-BE49-F238E27FC236}">
                  <a16:creationId xmlns:a16="http://schemas.microsoft.com/office/drawing/2014/main" id="{67013CDB-831B-45C9-851F-822F1ED56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225" y="5981701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8" name="Freeform 416">
              <a:extLst>
                <a:ext uri="{FF2B5EF4-FFF2-40B4-BE49-F238E27FC236}">
                  <a16:creationId xmlns:a16="http://schemas.microsoft.com/office/drawing/2014/main" id="{426B8A83-22F8-43C8-A382-788CC1B12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4913" y="6151563"/>
              <a:ext cx="50800" cy="61913"/>
            </a:xfrm>
            <a:custGeom>
              <a:avLst/>
              <a:gdLst>
                <a:gd name="T0" fmla="*/ 139 w 257"/>
                <a:gd name="T1" fmla="*/ 142 h 310"/>
                <a:gd name="T2" fmla="*/ 185 w 257"/>
                <a:gd name="T3" fmla="*/ 130 h 310"/>
                <a:gd name="T4" fmla="*/ 202 w 257"/>
                <a:gd name="T5" fmla="*/ 88 h 310"/>
                <a:gd name="T6" fmla="*/ 178 w 257"/>
                <a:gd name="T7" fmla="*/ 43 h 310"/>
                <a:gd name="T8" fmla="*/ 144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3 w 257"/>
                <a:gd name="T19" fmla="*/ 0 h 310"/>
                <a:gd name="T20" fmla="*/ 201 w 257"/>
                <a:gd name="T21" fmla="*/ 11 h 310"/>
                <a:gd name="T22" fmla="*/ 245 w 257"/>
                <a:gd name="T23" fmla="*/ 84 h 310"/>
                <a:gd name="T24" fmla="*/ 233 w 257"/>
                <a:gd name="T25" fmla="*/ 129 h 310"/>
                <a:gd name="T26" fmla="*/ 201 w 257"/>
                <a:gd name="T27" fmla="*/ 158 h 310"/>
                <a:gd name="T28" fmla="*/ 229 w 257"/>
                <a:gd name="T29" fmla="*/ 177 h 310"/>
                <a:gd name="T30" fmla="*/ 239 w 257"/>
                <a:gd name="T31" fmla="*/ 216 h 310"/>
                <a:gd name="T32" fmla="*/ 240 w 257"/>
                <a:gd name="T33" fmla="*/ 258 h 310"/>
                <a:gd name="T34" fmla="*/ 243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5 w 257"/>
                <a:gd name="T41" fmla="*/ 310 h 310"/>
                <a:gd name="T42" fmla="*/ 202 w 257"/>
                <a:gd name="T43" fmla="*/ 299 h 310"/>
                <a:gd name="T44" fmla="*/ 200 w 257"/>
                <a:gd name="T45" fmla="*/ 275 h 310"/>
                <a:gd name="T46" fmla="*/ 197 w 257"/>
                <a:gd name="T47" fmla="*/ 223 h 310"/>
                <a:gd name="T48" fmla="*/ 175 w 257"/>
                <a:gd name="T49" fmla="*/ 183 h 310"/>
                <a:gd name="T50" fmla="*/ 137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8" y="142"/>
                    <a:pt x="174" y="138"/>
                    <a:pt x="185" y="130"/>
                  </a:cubicBezTo>
                  <a:cubicBezTo>
                    <a:pt x="197" y="123"/>
                    <a:pt x="202" y="108"/>
                    <a:pt x="202" y="88"/>
                  </a:cubicBezTo>
                  <a:cubicBezTo>
                    <a:pt x="202" y="66"/>
                    <a:pt x="194" y="51"/>
                    <a:pt x="178" y="43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4"/>
                    <a:pt x="201" y="11"/>
                  </a:cubicBezTo>
                  <a:cubicBezTo>
                    <a:pt x="230" y="24"/>
                    <a:pt x="245" y="48"/>
                    <a:pt x="245" y="84"/>
                  </a:cubicBezTo>
                  <a:cubicBezTo>
                    <a:pt x="245" y="102"/>
                    <a:pt x="241" y="117"/>
                    <a:pt x="233" y="129"/>
                  </a:cubicBezTo>
                  <a:cubicBezTo>
                    <a:pt x="226" y="141"/>
                    <a:pt x="215" y="151"/>
                    <a:pt x="201" y="158"/>
                  </a:cubicBezTo>
                  <a:cubicBezTo>
                    <a:pt x="213" y="163"/>
                    <a:pt x="222" y="169"/>
                    <a:pt x="229" y="177"/>
                  </a:cubicBezTo>
                  <a:cubicBezTo>
                    <a:pt x="235" y="185"/>
                    <a:pt x="238" y="198"/>
                    <a:pt x="239" y="216"/>
                  </a:cubicBezTo>
                  <a:lnTo>
                    <a:pt x="240" y="258"/>
                  </a:lnTo>
                  <a:cubicBezTo>
                    <a:pt x="241" y="269"/>
                    <a:pt x="242" y="278"/>
                    <a:pt x="243" y="284"/>
                  </a:cubicBezTo>
                  <a:cubicBezTo>
                    <a:pt x="246" y="294"/>
                    <a:pt x="250" y="300"/>
                    <a:pt x="257" y="303"/>
                  </a:cubicBezTo>
                  <a:lnTo>
                    <a:pt x="257" y="310"/>
                  </a:lnTo>
                  <a:lnTo>
                    <a:pt x="205" y="310"/>
                  </a:lnTo>
                  <a:cubicBezTo>
                    <a:pt x="204" y="307"/>
                    <a:pt x="203" y="304"/>
                    <a:pt x="202" y="299"/>
                  </a:cubicBezTo>
                  <a:cubicBezTo>
                    <a:pt x="201" y="295"/>
                    <a:pt x="200" y="287"/>
                    <a:pt x="200" y="275"/>
                  </a:cubicBezTo>
                  <a:lnTo>
                    <a:pt x="197" y="223"/>
                  </a:lnTo>
                  <a:cubicBezTo>
                    <a:pt x="196" y="203"/>
                    <a:pt x="189" y="190"/>
                    <a:pt x="175" y="183"/>
                  </a:cubicBezTo>
                  <a:cubicBezTo>
                    <a:pt x="167" y="179"/>
                    <a:pt x="154" y="177"/>
                    <a:pt x="137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9" name="Freeform 417">
              <a:extLst>
                <a:ext uri="{FF2B5EF4-FFF2-40B4-BE49-F238E27FC236}">
                  <a16:creationId xmlns:a16="http://schemas.microsoft.com/office/drawing/2014/main" id="{305FF227-9A2E-4161-9FC1-4CA58E551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2063" y="6167438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4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0" name="Freeform 418">
              <a:extLst>
                <a:ext uri="{FF2B5EF4-FFF2-40B4-BE49-F238E27FC236}">
                  <a16:creationId xmlns:a16="http://schemas.microsoft.com/office/drawing/2014/main" id="{D11635B2-2460-4C37-9713-7F802B7EE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8100" y="6167438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8 h 240"/>
                <a:gd name="T32" fmla="*/ 88 w 186"/>
                <a:gd name="T33" fmla="*/ 33 h 240"/>
                <a:gd name="T34" fmla="*/ 56 w 186"/>
                <a:gd name="T35" fmla="*/ 41 h 240"/>
                <a:gd name="T36" fmla="*/ 45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8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4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4" y="154"/>
                    <a:pt x="136" y="149"/>
                  </a:cubicBezTo>
                  <a:cubicBezTo>
                    <a:pt x="130" y="146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3"/>
                    <a:pt x="139" y="55"/>
                    <a:pt x="134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5" y="54"/>
                    <a:pt x="45" y="63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2"/>
                  </a:lnTo>
                  <a:cubicBezTo>
                    <a:pt x="136" y="108"/>
                    <a:pt x="155" y="115"/>
                    <a:pt x="164" y="121"/>
                  </a:cubicBezTo>
                  <a:cubicBezTo>
                    <a:pt x="179" y="130"/>
                    <a:pt x="186" y="146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3"/>
                    <a:pt x="22" y="218"/>
                  </a:cubicBezTo>
                  <a:cubicBezTo>
                    <a:pt x="8" y="202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1" name="Freeform 419">
              <a:extLst>
                <a:ext uri="{FF2B5EF4-FFF2-40B4-BE49-F238E27FC236}">
                  <a16:creationId xmlns:a16="http://schemas.microsoft.com/office/drawing/2014/main" id="{A0BE8C06-10B7-460D-9FB4-00810EF820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0963" y="616743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8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8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2" name="Freeform 420">
              <a:extLst>
                <a:ext uri="{FF2B5EF4-FFF2-40B4-BE49-F238E27FC236}">
                  <a16:creationId xmlns:a16="http://schemas.microsoft.com/office/drawing/2014/main" id="{38476FA5-2BAA-4B08-B7EA-30C121E74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763" y="6169026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5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7 w 182"/>
                <a:gd name="T21" fmla="*/ 192 h 232"/>
                <a:gd name="T22" fmla="*/ 128 w 182"/>
                <a:gd name="T23" fmla="*/ 214 h 232"/>
                <a:gd name="T24" fmla="*/ 76 w 182"/>
                <a:gd name="T25" fmla="*/ 232 h 232"/>
                <a:gd name="T26" fmla="*/ 10 w 182"/>
                <a:gd name="T27" fmla="*/ 200 h 232"/>
                <a:gd name="T28" fmla="*/ 0 w 182"/>
                <a:gd name="T29" fmla="*/ 154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5" y="178"/>
                  </a:cubicBezTo>
                  <a:cubicBezTo>
                    <a:pt x="51" y="192"/>
                    <a:pt x="64" y="198"/>
                    <a:pt x="82" y="198"/>
                  </a:cubicBezTo>
                  <a:cubicBezTo>
                    <a:pt x="109" y="198"/>
                    <a:pt x="127" y="187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7" y="192"/>
                  </a:lnTo>
                  <a:cubicBezTo>
                    <a:pt x="142" y="201"/>
                    <a:pt x="136" y="208"/>
                    <a:pt x="128" y="214"/>
                  </a:cubicBezTo>
                  <a:cubicBezTo>
                    <a:pt x="114" y="226"/>
                    <a:pt x="96" y="232"/>
                    <a:pt x="76" y="232"/>
                  </a:cubicBezTo>
                  <a:cubicBezTo>
                    <a:pt x="44" y="232"/>
                    <a:pt x="22" y="221"/>
                    <a:pt x="10" y="200"/>
                  </a:cubicBezTo>
                  <a:cubicBezTo>
                    <a:pt x="4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3" name="Freeform 421">
              <a:extLst>
                <a:ext uri="{FF2B5EF4-FFF2-40B4-BE49-F238E27FC236}">
                  <a16:creationId xmlns:a16="http://schemas.microsoft.com/office/drawing/2014/main" id="{A15E39A0-DDDB-4601-B4A5-6B9CFFF2C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388" y="6167438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4" name="Freeform 422">
              <a:extLst>
                <a:ext uri="{FF2B5EF4-FFF2-40B4-BE49-F238E27FC236}">
                  <a16:creationId xmlns:a16="http://schemas.microsoft.com/office/drawing/2014/main" id="{77DA9088-49ED-4C09-BFAF-D643DE841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788" y="6167438"/>
              <a:ext cx="38100" cy="47625"/>
            </a:xfrm>
            <a:custGeom>
              <a:avLst/>
              <a:gdLst>
                <a:gd name="T0" fmla="*/ 103 w 194"/>
                <a:gd name="T1" fmla="*/ 0 h 238"/>
                <a:gd name="T2" fmla="*/ 165 w 194"/>
                <a:gd name="T3" fmla="*/ 18 h 238"/>
                <a:gd name="T4" fmla="*/ 194 w 194"/>
                <a:gd name="T5" fmla="*/ 82 h 238"/>
                <a:gd name="T6" fmla="*/ 157 w 194"/>
                <a:gd name="T7" fmla="*/ 82 h 238"/>
                <a:gd name="T8" fmla="*/ 141 w 194"/>
                <a:gd name="T9" fmla="*/ 47 h 238"/>
                <a:gd name="T10" fmla="*/ 103 w 194"/>
                <a:gd name="T11" fmla="*/ 34 h 238"/>
                <a:gd name="T12" fmla="*/ 51 w 194"/>
                <a:gd name="T13" fmla="*/ 69 h 238"/>
                <a:gd name="T14" fmla="*/ 41 w 194"/>
                <a:gd name="T15" fmla="*/ 126 h 238"/>
                <a:gd name="T16" fmla="*/ 55 w 194"/>
                <a:gd name="T17" fmla="*/ 183 h 238"/>
                <a:gd name="T18" fmla="*/ 100 w 194"/>
                <a:gd name="T19" fmla="*/ 206 h 238"/>
                <a:gd name="T20" fmla="*/ 138 w 194"/>
                <a:gd name="T21" fmla="*/ 191 h 238"/>
                <a:gd name="T22" fmla="*/ 157 w 194"/>
                <a:gd name="T23" fmla="*/ 152 h 238"/>
                <a:gd name="T24" fmla="*/ 194 w 194"/>
                <a:gd name="T25" fmla="*/ 152 h 238"/>
                <a:gd name="T26" fmla="*/ 162 w 194"/>
                <a:gd name="T27" fmla="*/ 218 h 238"/>
                <a:gd name="T28" fmla="*/ 97 w 194"/>
                <a:gd name="T29" fmla="*/ 238 h 238"/>
                <a:gd name="T30" fmla="*/ 27 w 194"/>
                <a:gd name="T31" fmla="*/ 206 h 238"/>
                <a:gd name="T32" fmla="*/ 0 w 194"/>
                <a:gd name="T33" fmla="*/ 125 h 238"/>
                <a:gd name="T34" fmla="*/ 29 w 194"/>
                <a:gd name="T35" fmla="*/ 33 h 238"/>
                <a:gd name="T36" fmla="*/ 103 w 194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1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9" y="34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6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4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5" name="Freeform 423">
              <a:extLst>
                <a:ext uri="{FF2B5EF4-FFF2-40B4-BE49-F238E27FC236}">
                  <a16:creationId xmlns:a16="http://schemas.microsoft.com/office/drawing/2014/main" id="{FD88632D-CC65-4059-9D75-2F225E9FD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27650" y="6167438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6" name="Freeform 424">
              <a:extLst>
                <a:ext uri="{FF2B5EF4-FFF2-40B4-BE49-F238E27FC236}">
                  <a16:creationId xmlns:a16="http://schemas.microsoft.com/office/drawing/2014/main" id="{89FFA65E-34D1-4689-94A6-876602ED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8" y="6151563"/>
              <a:ext cx="47625" cy="63500"/>
            </a:xfrm>
            <a:custGeom>
              <a:avLst/>
              <a:gdLst>
                <a:gd name="T0" fmla="*/ 43 w 244"/>
                <a:gd name="T1" fmla="*/ 0 h 318"/>
                <a:gd name="T2" fmla="*/ 43 w 244"/>
                <a:gd name="T3" fmla="*/ 192 h 318"/>
                <a:gd name="T4" fmla="*/ 55 w 244"/>
                <a:gd name="T5" fmla="*/ 248 h 318"/>
                <a:gd name="T6" fmla="*/ 119 w 244"/>
                <a:gd name="T7" fmla="*/ 281 h 318"/>
                <a:gd name="T8" fmla="*/ 191 w 244"/>
                <a:gd name="T9" fmla="*/ 245 h 318"/>
                <a:gd name="T10" fmla="*/ 201 w 244"/>
                <a:gd name="T11" fmla="*/ 192 h 318"/>
                <a:gd name="T12" fmla="*/ 201 w 244"/>
                <a:gd name="T13" fmla="*/ 0 h 318"/>
                <a:gd name="T14" fmla="*/ 244 w 244"/>
                <a:gd name="T15" fmla="*/ 0 h 318"/>
                <a:gd name="T16" fmla="*/ 244 w 244"/>
                <a:gd name="T17" fmla="*/ 174 h 318"/>
                <a:gd name="T18" fmla="*/ 229 w 244"/>
                <a:gd name="T19" fmla="*/ 262 h 318"/>
                <a:gd name="T20" fmla="*/ 122 w 244"/>
                <a:gd name="T21" fmla="*/ 318 h 318"/>
                <a:gd name="T22" fmla="*/ 16 w 244"/>
                <a:gd name="T23" fmla="*/ 262 h 318"/>
                <a:gd name="T24" fmla="*/ 0 w 244"/>
                <a:gd name="T25" fmla="*/ 174 h 318"/>
                <a:gd name="T26" fmla="*/ 0 w 244"/>
                <a:gd name="T27" fmla="*/ 0 h 318"/>
                <a:gd name="T28" fmla="*/ 43 w 244"/>
                <a:gd name="T2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8">
                  <a:moveTo>
                    <a:pt x="43" y="0"/>
                  </a:moveTo>
                  <a:lnTo>
                    <a:pt x="43" y="192"/>
                  </a:lnTo>
                  <a:cubicBezTo>
                    <a:pt x="43" y="214"/>
                    <a:pt x="47" y="233"/>
                    <a:pt x="55" y="248"/>
                  </a:cubicBezTo>
                  <a:cubicBezTo>
                    <a:pt x="68" y="270"/>
                    <a:pt x="89" y="281"/>
                    <a:pt x="119" y="281"/>
                  </a:cubicBezTo>
                  <a:cubicBezTo>
                    <a:pt x="154" y="281"/>
                    <a:pt x="178" y="269"/>
                    <a:pt x="191" y="245"/>
                  </a:cubicBezTo>
                  <a:cubicBezTo>
                    <a:pt x="198" y="232"/>
                    <a:pt x="201" y="214"/>
                    <a:pt x="201" y="192"/>
                  </a:cubicBezTo>
                  <a:lnTo>
                    <a:pt x="201" y="0"/>
                  </a:lnTo>
                  <a:lnTo>
                    <a:pt x="244" y="0"/>
                  </a:lnTo>
                  <a:lnTo>
                    <a:pt x="244" y="174"/>
                  </a:lnTo>
                  <a:cubicBezTo>
                    <a:pt x="244" y="212"/>
                    <a:pt x="239" y="241"/>
                    <a:pt x="229" y="262"/>
                  </a:cubicBezTo>
                  <a:cubicBezTo>
                    <a:pt x="210" y="299"/>
                    <a:pt x="174" y="318"/>
                    <a:pt x="122" y="318"/>
                  </a:cubicBezTo>
                  <a:cubicBezTo>
                    <a:pt x="70" y="318"/>
                    <a:pt x="34" y="299"/>
                    <a:pt x="16" y="262"/>
                  </a:cubicBezTo>
                  <a:cubicBezTo>
                    <a:pt x="5" y="242"/>
                    <a:pt x="0" y="212"/>
                    <a:pt x="0" y="174"/>
                  </a:cubicBez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7" name="Freeform 425">
              <a:extLst>
                <a:ext uri="{FF2B5EF4-FFF2-40B4-BE49-F238E27FC236}">
                  <a16:creationId xmlns:a16="http://schemas.microsoft.com/office/drawing/2014/main" id="{13C640EE-0C65-4247-932C-7FE53899D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5600" y="6156326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8" name="Freeform 426">
              <a:extLst>
                <a:ext uri="{FF2B5EF4-FFF2-40B4-BE49-F238E27FC236}">
                  <a16:creationId xmlns:a16="http://schemas.microsoft.com/office/drawing/2014/main" id="{3B30811D-7778-42A0-ABD2-C07DCDDE9A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4175" y="6151563"/>
              <a:ext cx="6350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9" name="Rectangle 427">
              <a:extLst>
                <a:ext uri="{FF2B5EF4-FFF2-40B4-BE49-F238E27FC236}">
                  <a16:creationId xmlns:a16="http://schemas.microsoft.com/office/drawing/2014/main" id="{4C10B317-19D2-4DB4-B83F-B6AC5CE6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6151563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0" name="Freeform 428">
              <a:extLst>
                <a:ext uri="{FF2B5EF4-FFF2-40B4-BE49-F238E27FC236}">
                  <a16:creationId xmlns:a16="http://schemas.microsoft.com/office/drawing/2014/main" id="{3D613BCF-2F16-44F2-9E79-B066F1D4D8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2275" y="6151563"/>
              <a:ext cx="6350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1" name="Freeform 429">
              <a:extLst>
                <a:ext uri="{FF2B5EF4-FFF2-40B4-BE49-F238E27FC236}">
                  <a16:creationId xmlns:a16="http://schemas.microsoft.com/office/drawing/2014/main" id="{7652BD0A-D583-44FE-A459-8242D978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6169026"/>
              <a:ext cx="38100" cy="44450"/>
            </a:xfrm>
            <a:custGeom>
              <a:avLst/>
              <a:gdLst>
                <a:gd name="T0" fmla="*/ 0 w 188"/>
                <a:gd name="T1" fmla="*/ 196 h 226"/>
                <a:gd name="T2" fmla="*/ 133 w 188"/>
                <a:gd name="T3" fmla="*/ 34 h 226"/>
                <a:gd name="T4" fmla="*/ 10 w 188"/>
                <a:gd name="T5" fmla="*/ 34 h 226"/>
                <a:gd name="T6" fmla="*/ 10 w 188"/>
                <a:gd name="T7" fmla="*/ 0 h 226"/>
                <a:gd name="T8" fmla="*/ 184 w 188"/>
                <a:gd name="T9" fmla="*/ 0 h 226"/>
                <a:gd name="T10" fmla="*/ 184 w 188"/>
                <a:gd name="T11" fmla="*/ 31 h 226"/>
                <a:gd name="T12" fmla="*/ 51 w 188"/>
                <a:gd name="T13" fmla="*/ 192 h 226"/>
                <a:gd name="T14" fmla="*/ 188 w 188"/>
                <a:gd name="T15" fmla="*/ 192 h 226"/>
                <a:gd name="T16" fmla="*/ 188 w 188"/>
                <a:gd name="T17" fmla="*/ 226 h 226"/>
                <a:gd name="T18" fmla="*/ 0 w 188"/>
                <a:gd name="T19" fmla="*/ 226 h 226"/>
                <a:gd name="T20" fmla="*/ 0 w 188"/>
                <a:gd name="T21" fmla="*/ 19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226">
                  <a:moveTo>
                    <a:pt x="0" y="196"/>
                  </a:moveTo>
                  <a:lnTo>
                    <a:pt x="133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31"/>
                  </a:lnTo>
                  <a:lnTo>
                    <a:pt x="51" y="192"/>
                  </a:lnTo>
                  <a:lnTo>
                    <a:pt x="188" y="192"/>
                  </a:lnTo>
                  <a:lnTo>
                    <a:pt x="188" y="226"/>
                  </a:lnTo>
                  <a:lnTo>
                    <a:pt x="0" y="22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2" name="Freeform 430">
              <a:extLst>
                <a:ext uri="{FF2B5EF4-FFF2-40B4-BE49-F238E27FC236}">
                  <a16:creationId xmlns:a16="http://schemas.microsoft.com/office/drawing/2014/main" id="{4C0EA073-E514-4E88-80A0-4F796C2A1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013" y="6167438"/>
              <a:ext cx="42863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8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199 w 213"/>
                <a:gd name="T59" fmla="*/ 235 h 238"/>
                <a:gd name="T60" fmla="*/ 187 w 213"/>
                <a:gd name="T61" fmla="*/ 236 h 238"/>
                <a:gd name="T62" fmla="*/ 158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19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39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39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8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6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199" y="235"/>
                  </a:cubicBezTo>
                  <a:cubicBezTo>
                    <a:pt x="196" y="235"/>
                    <a:pt x="192" y="236"/>
                    <a:pt x="187" y="236"/>
                  </a:cubicBezTo>
                  <a:cubicBezTo>
                    <a:pt x="174" y="236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19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1"/>
                    <a:pt x="49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3" name="Freeform 431">
              <a:extLst>
                <a:ext uri="{FF2B5EF4-FFF2-40B4-BE49-F238E27FC236}">
                  <a16:creationId xmlns:a16="http://schemas.microsoft.com/office/drawing/2014/main" id="{02D0EBB1-68FD-40F5-A738-A6A5F20C5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0" y="61563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4" name="Freeform 432">
              <a:extLst>
                <a:ext uri="{FF2B5EF4-FFF2-40B4-BE49-F238E27FC236}">
                  <a16:creationId xmlns:a16="http://schemas.microsoft.com/office/drawing/2014/main" id="{8C153302-E95A-4F18-9E36-21C40FD3E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4038" y="61515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5" name="Freeform 433">
              <a:extLst>
                <a:ext uri="{FF2B5EF4-FFF2-40B4-BE49-F238E27FC236}">
                  <a16:creationId xmlns:a16="http://schemas.microsoft.com/office/drawing/2014/main" id="{0520B8AA-06AD-4AFB-8D97-4282E46A98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9913" y="6167438"/>
              <a:ext cx="42863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6" name="Freeform 434">
              <a:extLst>
                <a:ext uri="{FF2B5EF4-FFF2-40B4-BE49-F238E27FC236}">
                  <a16:creationId xmlns:a16="http://schemas.microsoft.com/office/drawing/2014/main" id="{85CD3235-8135-4AD8-B5BA-0FB88171A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3" y="61674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3" y="34"/>
                  </a:cubicBezTo>
                  <a:cubicBezTo>
                    <a:pt x="94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7" name="Freeform 435">
              <a:extLst>
                <a:ext uri="{FF2B5EF4-FFF2-40B4-BE49-F238E27FC236}">
                  <a16:creationId xmlns:a16="http://schemas.microsoft.com/office/drawing/2014/main" id="{C0A813DA-6DD3-4F54-A928-8A66C731E2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9925" y="6151563"/>
              <a:ext cx="50800" cy="61913"/>
            </a:xfrm>
            <a:custGeom>
              <a:avLst/>
              <a:gdLst>
                <a:gd name="T0" fmla="*/ 117 w 255"/>
                <a:gd name="T1" fmla="*/ 274 h 310"/>
                <a:gd name="T2" fmla="*/ 152 w 255"/>
                <a:gd name="T3" fmla="*/ 270 h 310"/>
                <a:gd name="T4" fmla="*/ 192 w 255"/>
                <a:gd name="T5" fmla="*/ 238 h 310"/>
                <a:gd name="T6" fmla="*/ 210 w 255"/>
                <a:gd name="T7" fmla="*/ 190 h 310"/>
                <a:gd name="T8" fmla="*/ 213 w 255"/>
                <a:gd name="T9" fmla="*/ 157 h 310"/>
                <a:gd name="T10" fmla="*/ 190 w 255"/>
                <a:gd name="T11" fmla="*/ 68 h 310"/>
                <a:gd name="T12" fmla="*/ 116 w 255"/>
                <a:gd name="T13" fmla="*/ 36 h 310"/>
                <a:gd name="T14" fmla="*/ 42 w 255"/>
                <a:gd name="T15" fmla="*/ 36 h 310"/>
                <a:gd name="T16" fmla="*/ 42 w 255"/>
                <a:gd name="T17" fmla="*/ 274 h 310"/>
                <a:gd name="T18" fmla="*/ 117 w 255"/>
                <a:gd name="T19" fmla="*/ 274 h 310"/>
                <a:gd name="T20" fmla="*/ 0 w 255"/>
                <a:gd name="T21" fmla="*/ 0 h 310"/>
                <a:gd name="T22" fmla="*/ 125 w 255"/>
                <a:gd name="T23" fmla="*/ 0 h 310"/>
                <a:gd name="T24" fmla="*/ 224 w 255"/>
                <a:gd name="T25" fmla="*/ 46 h 310"/>
                <a:gd name="T26" fmla="*/ 255 w 255"/>
                <a:gd name="T27" fmla="*/ 150 h 310"/>
                <a:gd name="T28" fmla="*/ 237 w 255"/>
                <a:gd name="T29" fmla="*/ 239 h 310"/>
                <a:gd name="T30" fmla="*/ 125 w 255"/>
                <a:gd name="T31" fmla="*/ 310 h 310"/>
                <a:gd name="T32" fmla="*/ 0 w 255"/>
                <a:gd name="T33" fmla="*/ 310 h 310"/>
                <a:gd name="T34" fmla="*/ 0 w 255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10">
                  <a:moveTo>
                    <a:pt x="117" y="274"/>
                  </a:moveTo>
                  <a:cubicBezTo>
                    <a:pt x="131" y="274"/>
                    <a:pt x="142" y="272"/>
                    <a:pt x="152" y="270"/>
                  </a:cubicBezTo>
                  <a:cubicBezTo>
                    <a:pt x="168" y="264"/>
                    <a:pt x="181" y="254"/>
                    <a:pt x="192" y="238"/>
                  </a:cubicBezTo>
                  <a:cubicBezTo>
                    <a:pt x="200" y="226"/>
                    <a:pt x="206" y="210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6"/>
                  </a:cubicBezTo>
                  <a:cubicBezTo>
                    <a:pt x="245" y="73"/>
                    <a:pt x="255" y="108"/>
                    <a:pt x="255" y="150"/>
                  </a:cubicBezTo>
                  <a:cubicBezTo>
                    <a:pt x="255" y="183"/>
                    <a:pt x="249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8" name="Freeform 436">
              <a:extLst>
                <a:ext uri="{FF2B5EF4-FFF2-40B4-BE49-F238E27FC236}">
                  <a16:creationId xmlns:a16="http://schemas.microsoft.com/office/drawing/2014/main" id="{C34081B8-0B19-4DFA-B6AD-2FE1646BF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8663" y="6167438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1"/>
                    <a:pt x="49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9" name="Freeform 437">
              <a:extLst>
                <a:ext uri="{FF2B5EF4-FFF2-40B4-BE49-F238E27FC236}">
                  <a16:creationId xmlns:a16="http://schemas.microsoft.com/office/drawing/2014/main" id="{6B0C7CBF-4561-4C49-953C-29299D8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13" y="61563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0" name="Freeform 438">
              <a:extLst>
                <a:ext uri="{FF2B5EF4-FFF2-40B4-BE49-F238E27FC236}">
                  <a16:creationId xmlns:a16="http://schemas.microsoft.com/office/drawing/2014/main" id="{08315ADF-19CC-4195-856C-655D377859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0100" y="6167438"/>
              <a:ext cx="41275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1" name="Freeform 439">
              <a:extLst>
                <a:ext uri="{FF2B5EF4-FFF2-40B4-BE49-F238E27FC236}">
                  <a16:creationId xmlns:a16="http://schemas.microsoft.com/office/drawing/2014/main" id="{6941C5D9-3163-428D-B5E1-589AB40FC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725" y="6149976"/>
              <a:ext cx="49213" cy="65088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0 h 326"/>
                <a:gd name="T6" fmla="*/ 169 w 247"/>
                <a:gd name="T7" fmla="*/ 284 h 326"/>
                <a:gd name="T8" fmla="*/ 206 w 247"/>
                <a:gd name="T9" fmla="*/ 237 h 326"/>
                <a:gd name="T10" fmla="*/ 190 w 247"/>
                <a:gd name="T11" fmla="*/ 201 h 326"/>
                <a:gd name="T12" fmla="*/ 140 w 247"/>
                <a:gd name="T13" fmla="*/ 183 h 326"/>
                <a:gd name="T14" fmla="*/ 98 w 247"/>
                <a:gd name="T15" fmla="*/ 173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6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9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7 w 247"/>
                <a:gd name="T35" fmla="*/ 51 h 326"/>
                <a:gd name="T36" fmla="*/ 51 w 247"/>
                <a:gd name="T37" fmla="*/ 88 h 326"/>
                <a:gd name="T38" fmla="*/ 69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8 w 247"/>
                <a:gd name="T45" fmla="*/ 167 h 326"/>
                <a:gd name="T46" fmla="*/ 247 w 247"/>
                <a:gd name="T47" fmla="*/ 230 h 326"/>
                <a:gd name="T48" fmla="*/ 210 w 247"/>
                <a:gd name="T49" fmla="*/ 304 h 326"/>
                <a:gd name="T50" fmla="*/ 123 w 247"/>
                <a:gd name="T51" fmla="*/ 326 h 326"/>
                <a:gd name="T52" fmla="*/ 32 w 247"/>
                <a:gd name="T53" fmla="*/ 296 h 326"/>
                <a:gd name="T54" fmla="*/ 0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4"/>
                    <a:pt x="45" y="249"/>
                    <a:pt x="52" y="260"/>
                  </a:cubicBezTo>
                  <a:cubicBezTo>
                    <a:pt x="66" y="280"/>
                    <a:pt x="91" y="290"/>
                    <a:pt x="126" y="290"/>
                  </a:cubicBezTo>
                  <a:cubicBezTo>
                    <a:pt x="141" y="290"/>
                    <a:pt x="156" y="288"/>
                    <a:pt x="169" y="284"/>
                  </a:cubicBezTo>
                  <a:cubicBezTo>
                    <a:pt x="194" y="275"/>
                    <a:pt x="206" y="259"/>
                    <a:pt x="206" y="237"/>
                  </a:cubicBezTo>
                  <a:cubicBezTo>
                    <a:pt x="206" y="220"/>
                    <a:pt x="201" y="208"/>
                    <a:pt x="190" y="201"/>
                  </a:cubicBezTo>
                  <a:cubicBezTo>
                    <a:pt x="180" y="194"/>
                    <a:pt x="163" y="188"/>
                    <a:pt x="140" y="183"/>
                  </a:cubicBezTo>
                  <a:lnTo>
                    <a:pt x="98" y="173"/>
                  </a:lnTo>
                  <a:cubicBezTo>
                    <a:pt x="71" y="167"/>
                    <a:pt x="52" y="160"/>
                    <a:pt x="40" y="153"/>
                  </a:cubicBezTo>
                  <a:cubicBezTo>
                    <a:pt x="21" y="140"/>
                    <a:pt x="11" y="120"/>
                    <a:pt x="11" y="95"/>
                  </a:cubicBezTo>
                  <a:cubicBezTo>
                    <a:pt x="11" y="67"/>
                    <a:pt x="20" y="44"/>
                    <a:pt x="40" y="26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7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6" y="82"/>
                    <a:pt x="192" y="69"/>
                    <a:pt x="185" y="60"/>
                  </a:cubicBezTo>
                  <a:cubicBezTo>
                    <a:pt x="172" y="44"/>
                    <a:pt x="151" y="36"/>
                    <a:pt x="120" y="36"/>
                  </a:cubicBezTo>
                  <a:cubicBezTo>
                    <a:pt x="95" y="36"/>
                    <a:pt x="78" y="41"/>
                    <a:pt x="67" y="51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69" y="121"/>
                  </a:cubicBezTo>
                  <a:cubicBezTo>
                    <a:pt x="78" y="125"/>
                    <a:pt x="96" y="131"/>
                    <a:pt x="126" y="138"/>
                  </a:cubicBezTo>
                  <a:lnTo>
                    <a:pt x="169" y="148"/>
                  </a:lnTo>
                  <a:cubicBezTo>
                    <a:pt x="190" y="152"/>
                    <a:pt x="206" y="159"/>
                    <a:pt x="218" y="167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4"/>
                    <a:pt x="235" y="289"/>
                    <a:pt x="210" y="304"/>
                  </a:cubicBezTo>
                  <a:cubicBezTo>
                    <a:pt x="185" y="318"/>
                    <a:pt x="156" y="326"/>
                    <a:pt x="123" y="326"/>
                  </a:cubicBezTo>
                  <a:cubicBezTo>
                    <a:pt x="84" y="326"/>
                    <a:pt x="54" y="316"/>
                    <a:pt x="32" y="296"/>
                  </a:cubicBezTo>
                  <a:cubicBezTo>
                    <a:pt x="11" y="277"/>
                    <a:pt x="0" y="250"/>
                    <a:pt x="0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2" name="Freeform 440">
              <a:extLst>
                <a:ext uri="{FF2B5EF4-FFF2-40B4-BE49-F238E27FC236}">
                  <a16:creationId xmlns:a16="http://schemas.microsoft.com/office/drawing/2014/main" id="{7240B3D0-BCB3-4D22-AF0E-22FB12490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3288" y="616743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7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3" name="Freeform 441">
              <a:extLst>
                <a:ext uri="{FF2B5EF4-FFF2-40B4-BE49-F238E27FC236}">
                  <a16:creationId xmlns:a16="http://schemas.microsoft.com/office/drawing/2014/main" id="{7B96DBDD-60D1-4C19-AAA5-179520C74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6156326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9 h 292"/>
                <a:gd name="T22" fmla="*/ 104 w 104"/>
                <a:gd name="T23" fmla="*/ 289 h 292"/>
                <a:gd name="T24" fmla="*/ 91 w 104"/>
                <a:gd name="T25" fmla="*/ 292 h 292"/>
                <a:gd name="T26" fmla="*/ 76 w 104"/>
                <a:gd name="T27" fmla="*/ 292 h 292"/>
                <a:gd name="T28" fmla="*/ 40 w 104"/>
                <a:gd name="T29" fmla="*/ 279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9"/>
                  </a:cubicBezTo>
                  <a:lnTo>
                    <a:pt x="104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4" name="Freeform 442">
              <a:extLst>
                <a:ext uri="{FF2B5EF4-FFF2-40B4-BE49-F238E27FC236}">
                  <a16:creationId xmlns:a16="http://schemas.microsoft.com/office/drawing/2014/main" id="{9D07B700-3A86-4A2F-9B3C-5208FEFEE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78538" y="6167438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5" name="Freeform 443">
              <a:extLst>
                <a:ext uri="{FF2B5EF4-FFF2-40B4-BE49-F238E27FC236}">
                  <a16:creationId xmlns:a16="http://schemas.microsoft.com/office/drawing/2014/main" id="{0C1F1D8D-9378-4056-A778-91EA4C20F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163" y="6167438"/>
              <a:ext cx="36513" cy="47625"/>
            </a:xfrm>
            <a:custGeom>
              <a:avLst/>
              <a:gdLst>
                <a:gd name="T0" fmla="*/ 37 w 187"/>
                <a:gd name="T1" fmla="*/ 161 h 240"/>
                <a:gd name="T2" fmla="*/ 46 w 187"/>
                <a:gd name="T3" fmla="*/ 190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1 h 240"/>
                <a:gd name="T10" fmla="*/ 136 w 187"/>
                <a:gd name="T11" fmla="*/ 149 h 240"/>
                <a:gd name="T12" fmla="*/ 104 w 187"/>
                <a:gd name="T13" fmla="*/ 138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2 h 240"/>
                <a:gd name="T20" fmla="*/ 30 w 187"/>
                <a:gd name="T21" fmla="*/ 20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1 h 240"/>
                <a:gd name="T28" fmla="*/ 143 w 187"/>
                <a:gd name="T29" fmla="*/ 71 h 240"/>
                <a:gd name="T30" fmla="*/ 134 w 187"/>
                <a:gd name="T31" fmla="*/ 48 h 240"/>
                <a:gd name="T32" fmla="*/ 89 w 187"/>
                <a:gd name="T33" fmla="*/ 33 h 240"/>
                <a:gd name="T34" fmla="*/ 56 w 187"/>
                <a:gd name="T35" fmla="*/ 41 h 240"/>
                <a:gd name="T36" fmla="*/ 45 w 187"/>
                <a:gd name="T37" fmla="*/ 63 h 240"/>
                <a:gd name="T38" fmla="*/ 60 w 187"/>
                <a:gd name="T39" fmla="*/ 86 h 240"/>
                <a:gd name="T40" fmla="*/ 85 w 187"/>
                <a:gd name="T41" fmla="*/ 95 h 240"/>
                <a:gd name="T42" fmla="*/ 110 w 187"/>
                <a:gd name="T43" fmla="*/ 102 h 240"/>
                <a:gd name="T44" fmla="*/ 164 w 187"/>
                <a:gd name="T45" fmla="*/ 121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8 h 240"/>
                <a:gd name="T54" fmla="*/ 0 w 187"/>
                <a:gd name="T55" fmla="*/ 161 h 240"/>
                <a:gd name="T56" fmla="*/ 37 w 187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3" y="63"/>
                    <a:pt x="139" y="55"/>
                    <a:pt x="134" y="48"/>
                  </a:cubicBezTo>
                  <a:cubicBezTo>
                    <a:pt x="125" y="38"/>
                    <a:pt x="110" y="33"/>
                    <a:pt x="89" y="33"/>
                  </a:cubicBezTo>
                  <a:cubicBezTo>
                    <a:pt x="74" y="33"/>
                    <a:pt x="64" y="35"/>
                    <a:pt x="56" y="41"/>
                  </a:cubicBezTo>
                  <a:cubicBezTo>
                    <a:pt x="49" y="46"/>
                    <a:pt x="45" y="54"/>
                    <a:pt x="45" y="63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4" y="93"/>
                    <a:pt x="85" y="95"/>
                  </a:cubicBezTo>
                  <a:lnTo>
                    <a:pt x="110" y="102"/>
                  </a:lnTo>
                  <a:cubicBezTo>
                    <a:pt x="137" y="108"/>
                    <a:pt x="155" y="115"/>
                    <a:pt x="164" y="121"/>
                  </a:cubicBezTo>
                  <a:cubicBezTo>
                    <a:pt x="179" y="130"/>
                    <a:pt x="187" y="146"/>
                    <a:pt x="187" y="166"/>
                  </a:cubicBezTo>
                  <a:cubicBezTo>
                    <a:pt x="187" y="186"/>
                    <a:pt x="179" y="204"/>
                    <a:pt x="164" y="218"/>
                  </a:cubicBezTo>
                  <a:cubicBezTo>
                    <a:pt x="149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8"/>
                  </a:cubicBezTo>
                  <a:cubicBezTo>
                    <a:pt x="9" y="202"/>
                    <a:pt x="1" y="184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6" name="Freeform 444">
              <a:extLst>
                <a:ext uri="{FF2B5EF4-FFF2-40B4-BE49-F238E27FC236}">
                  <a16:creationId xmlns:a16="http://schemas.microsoft.com/office/drawing/2014/main" id="{26104617-C3EC-4F38-90CB-1652EB666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6156326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7" name="Freeform 445">
              <a:extLst>
                <a:ext uri="{FF2B5EF4-FFF2-40B4-BE49-F238E27FC236}">
                  <a16:creationId xmlns:a16="http://schemas.microsoft.com/office/drawing/2014/main" id="{F1016D5F-275E-4B52-A820-0E7C8C0FA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4425" y="61515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8" name="Freeform 446">
              <a:extLst>
                <a:ext uri="{FF2B5EF4-FFF2-40B4-BE49-F238E27FC236}">
                  <a16:creationId xmlns:a16="http://schemas.microsoft.com/office/drawing/2014/main" id="{505F76E0-12BB-4F87-9DA1-9BC6239B1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5" y="6167438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3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5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4" y="4"/>
                    <a:pt x="89" y="0"/>
                    <a:pt x="105" y="0"/>
                  </a:cubicBezTo>
                  <a:cubicBezTo>
                    <a:pt x="123" y="0"/>
                    <a:pt x="137" y="5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3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6" y="38"/>
                    <a:pt x="236" y="35"/>
                    <a:pt x="225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8"/>
                    <a:pt x="131" y="57"/>
                    <a:pt x="127" y="50"/>
                  </a:cubicBezTo>
                  <a:cubicBezTo>
                    <a:pt x="121" y="40"/>
                    <a:pt x="111" y="34"/>
                    <a:pt x="95" y="34"/>
                  </a:cubicBezTo>
                  <a:cubicBezTo>
                    <a:pt x="80" y="34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9" name="Freeform 447">
              <a:extLst>
                <a:ext uri="{FF2B5EF4-FFF2-40B4-BE49-F238E27FC236}">
                  <a16:creationId xmlns:a16="http://schemas.microsoft.com/office/drawing/2014/main" id="{36E78A2B-440F-40C3-A63F-4A4D8CF348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3325" y="6167438"/>
              <a:ext cx="42863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6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0" name="Freeform 448">
              <a:extLst>
                <a:ext uri="{FF2B5EF4-FFF2-40B4-BE49-F238E27FC236}">
                  <a16:creationId xmlns:a16="http://schemas.microsoft.com/office/drawing/2014/main" id="{18914ED0-FE31-4FE3-9347-63CDF1C13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5" y="6156326"/>
              <a:ext cx="22225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1" name="Freeform 449">
              <a:extLst>
                <a:ext uri="{FF2B5EF4-FFF2-40B4-BE49-F238E27FC236}">
                  <a16:creationId xmlns:a16="http://schemas.microsoft.com/office/drawing/2014/main" id="{1C135787-5231-48C4-B2E0-6DCDA9349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4763" y="6167438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2" name="Freeform 450">
              <a:extLst>
                <a:ext uri="{FF2B5EF4-FFF2-40B4-BE49-F238E27FC236}">
                  <a16:creationId xmlns:a16="http://schemas.microsoft.com/office/drawing/2014/main" id="{BCC00E3D-4F81-4782-82CC-5D986BF758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7150" y="6151563"/>
              <a:ext cx="50800" cy="61913"/>
            </a:xfrm>
            <a:custGeom>
              <a:avLst/>
              <a:gdLst>
                <a:gd name="T0" fmla="*/ 138 w 257"/>
                <a:gd name="T1" fmla="*/ 142 h 310"/>
                <a:gd name="T2" fmla="*/ 185 w 257"/>
                <a:gd name="T3" fmla="*/ 130 h 310"/>
                <a:gd name="T4" fmla="*/ 202 w 257"/>
                <a:gd name="T5" fmla="*/ 88 h 310"/>
                <a:gd name="T6" fmla="*/ 178 w 257"/>
                <a:gd name="T7" fmla="*/ 43 h 310"/>
                <a:gd name="T8" fmla="*/ 144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8 w 257"/>
                <a:gd name="T15" fmla="*/ 142 h 310"/>
                <a:gd name="T16" fmla="*/ 0 w 257"/>
                <a:gd name="T17" fmla="*/ 0 h 310"/>
                <a:gd name="T18" fmla="*/ 143 w 257"/>
                <a:gd name="T19" fmla="*/ 0 h 310"/>
                <a:gd name="T20" fmla="*/ 201 w 257"/>
                <a:gd name="T21" fmla="*/ 11 h 310"/>
                <a:gd name="T22" fmla="*/ 245 w 257"/>
                <a:gd name="T23" fmla="*/ 84 h 310"/>
                <a:gd name="T24" fmla="*/ 233 w 257"/>
                <a:gd name="T25" fmla="*/ 129 h 310"/>
                <a:gd name="T26" fmla="*/ 201 w 257"/>
                <a:gd name="T27" fmla="*/ 158 h 310"/>
                <a:gd name="T28" fmla="*/ 229 w 257"/>
                <a:gd name="T29" fmla="*/ 177 h 310"/>
                <a:gd name="T30" fmla="*/ 239 w 257"/>
                <a:gd name="T31" fmla="*/ 216 h 310"/>
                <a:gd name="T32" fmla="*/ 240 w 257"/>
                <a:gd name="T33" fmla="*/ 258 h 310"/>
                <a:gd name="T34" fmla="*/ 243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5 w 257"/>
                <a:gd name="T41" fmla="*/ 310 h 310"/>
                <a:gd name="T42" fmla="*/ 202 w 257"/>
                <a:gd name="T43" fmla="*/ 299 h 310"/>
                <a:gd name="T44" fmla="*/ 200 w 257"/>
                <a:gd name="T45" fmla="*/ 275 h 310"/>
                <a:gd name="T46" fmla="*/ 197 w 257"/>
                <a:gd name="T47" fmla="*/ 223 h 310"/>
                <a:gd name="T48" fmla="*/ 175 w 257"/>
                <a:gd name="T49" fmla="*/ 183 h 310"/>
                <a:gd name="T50" fmla="*/ 137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8" y="142"/>
                  </a:moveTo>
                  <a:cubicBezTo>
                    <a:pt x="158" y="142"/>
                    <a:pt x="174" y="138"/>
                    <a:pt x="185" y="130"/>
                  </a:cubicBezTo>
                  <a:cubicBezTo>
                    <a:pt x="196" y="123"/>
                    <a:pt x="202" y="108"/>
                    <a:pt x="202" y="88"/>
                  </a:cubicBezTo>
                  <a:cubicBezTo>
                    <a:pt x="202" y="66"/>
                    <a:pt x="194" y="51"/>
                    <a:pt x="178" y="43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8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6" y="0"/>
                    <a:pt x="186" y="4"/>
                    <a:pt x="201" y="11"/>
                  </a:cubicBezTo>
                  <a:cubicBezTo>
                    <a:pt x="230" y="24"/>
                    <a:pt x="245" y="48"/>
                    <a:pt x="245" y="84"/>
                  </a:cubicBezTo>
                  <a:cubicBezTo>
                    <a:pt x="245" y="102"/>
                    <a:pt x="241" y="117"/>
                    <a:pt x="233" y="129"/>
                  </a:cubicBezTo>
                  <a:cubicBezTo>
                    <a:pt x="226" y="141"/>
                    <a:pt x="215" y="151"/>
                    <a:pt x="201" y="158"/>
                  </a:cubicBezTo>
                  <a:cubicBezTo>
                    <a:pt x="213" y="163"/>
                    <a:pt x="222" y="169"/>
                    <a:pt x="229" y="177"/>
                  </a:cubicBezTo>
                  <a:cubicBezTo>
                    <a:pt x="235" y="185"/>
                    <a:pt x="238" y="198"/>
                    <a:pt x="239" y="216"/>
                  </a:cubicBezTo>
                  <a:lnTo>
                    <a:pt x="240" y="258"/>
                  </a:lnTo>
                  <a:cubicBezTo>
                    <a:pt x="241" y="269"/>
                    <a:pt x="242" y="278"/>
                    <a:pt x="243" y="284"/>
                  </a:cubicBezTo>
                  <a:cubicBezTo>
                    <a:pt x="246" y="294"/>
                    <a:pt x="250" y="300"/>
                    <a:pt x="257" y="303"/>
                  </a:cubicBezTo>
                  <a:lnTo>
                    <a:pt x="257" y="310"/>
                  </a:lnTo>
                  <a:lnTo>
                    <a:pt x="205" y="310"/>
                  </a:lnTo>
                  <a:cubicBezTo>
                    <a:pt x="204" y="307"/>
                    <a:pt x="203" y="304"/>
                    <a:pt x="202" y="299"/>
                  </a:cubicBezTo>
                  <a:cubicBezTo>
                    <a:pt x="201" y="295"/>
                    <a:pt x="200" y="287"/>
                    <a:pt x="200" y="275"/>
                  </a:cubicBezTo>
                  <a:lnTo>
                    <a:pt x="197" y="223"/>
                  </a:lnTo>
                  <a:cubicBezTo>
                    <a:pt x="196" y="203"/>
                    <a:pt x="189" y="190"/>
                    <a:pt x="175" y="183"/>
                  </a:cubicBezTo>
                  <a:cubicBezTo>
                    <a:pt x="167" y="179"/>
                    <a:pt x="154" y="177"/>
                    <a:pt x="137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3" name="Freeform 451">
              <a:extLst>
                <a:ext uri="{FF2B5EF4-FFF2-40B4-BE49-F238E27FC236}">
                  <a16:creationId xmlns:a16="http://schemas.microsoft.com/office/drawing/2014/main" id="{7AD8E856-D979-45A4-83D2-A13FEF1586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4300" y="6167438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4" name="Freeform 452">
              <a:extLst>
                <a:ext uri="{FF2B5EF4-FFF2-40B4-BE49-F238E27FC236}">
                  <a16:creationId xmlns:a16="http://schemas.microsoft.com/office/drawing/2014/main" id="{F972E4CC-DE9B-4645-A53F-45634085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13" y="6167438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7 w 303"/>
                <a:gd name="T3" fmla="*/ 5 h 231"/>
                <a:gd name="T4" fmla="*/ 37 w 303"/>
                <a:gd name="T5" fmla="*/ 37 h 231"/>
                <a:gd name="T6" fmla="*/ 62 w 303"/>
                <a:gd name="T7" fmla="*/ 13 h 231"/>
                <a:gd name="T8" fmla="*/ 104 w 303"/>
                <a:gd name="T9" fmla="*/ 0 h 231"/>
                <a:gd name="T10" fmla="*/ 148 w 303"/>
                <a:gd name="T11" fmla="*/ 13 h 231"/>
                <a:gd name="T12" fmla="*/ 165 w 303"/>
                <a:gd name="T13" fmla="*/ 36 h 231"/>
                <a:gd name="T14" fmla="*/ 194 w 303"/>
                <a:gd name="T15" fmla="*/ 9 h 231"/>
                <a:gd name="T16" fmla="*/ 233 w 303"/>
                <a:gd name="T17" fmla="*/ 0 h 231"/>
                <a:gd name="T18" fmla="*/ 294 w 303"/>
                <a:gd name="T19" fmla="*/ 33 h 231"/>
                <a:gd name="T20" fmla="*/ 303 w 303"/>
                <a:gd name="T21" fmla="*/ 81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3 w 303"/>
                <a:gd name="T29" fmla="*/ 43 h 231"/>
                <a:gd name="T30" fmla="*/ 225 w 303"/>
                <a:gd name="T31" fmla="*/ 35 h 231"/>
                <a:gd name="T32" fmla="*/ 187 w 303"/>
                <a:gd name="T33" fmla="*/ 50 h 231"/>
                <a:gd name="T34" fmla="*/ 171 w 303"/>
                <a:gd name="T35" fmla="*/ 100 h 231"/>
                <a:gd name="T36" fmla="*/ 171 w 303"/>
                <a:gd name="T37" fmla="*/ 231 h 231"/>
                <a:gd name="T38" fmla="*/ 132 w 303"/>
                <a:gd name="T39" fmla="*/ 231 h 231"/>
                <a:gd name="T40" fmla="*/ 132 w 303"/>
                <a:gd name="T41" fmla="*/ 84 h 231"/>
                <a:gd name="T42" fmla="*/ 127 w 303"/>
                <a:gd name="T43" fmla="*/ 50 h 231"/>
                <a:gd name="T44" fmla="*/ 94 w 303"/>
                <a:gd name="T45" fmla="*/ 34 h 231"/>
                <a:gd name="T46" fmla="*/ 55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2" y="13"/>
                  </a:cubicBezTo>
                  <a:cubicBezTo>
                    <a:pt x="74" y="4"/>
                    <a:pt x="88" y="0"/>
                    <a:pt x="104" y="0"/>
                  </a:cubicBezTo>
                  <a:cubicBezTo>
                    <a:pt x="122" y="0"/>
                    <a:pt x="137" y="5"/>
                    <a:pt x="148" y="13"/>
                  </a:cubicBezTo>
                  <a:cubicBezTo>
                    <a:pt x="154" y="18"/>
                    <a:pt x="159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8" y="0"/>
                    <a:pt x="233" y="0"/>
                  </a:cubicBezTo>
                  <a:cubicBezTo>
                    <a:pt x="263" y="0"/>
                    <a:pt x="284" y="11"/>
                    <a:pt x="294" y="33"/>
                  </a:cubicBezTo>
                  <a:cubicBezTo>
                    <a:pt x="300" y="45"/>
                    <a:pt x="303" y="61"/>
                    <a:pt x="303" y="81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0" y="35"/>
                    <a:pt x="197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8"/>
                    <a:pt x="130" y="57"/>
                    <a:pt x="127" y="50"/>
                  </a:cubicBezTo>
                  <a:cubicBezTo>
                    <a:pt x="121" y="40"/>
                    <a:pt x="110" y="34"/>
                    <a:pt x="94" y="34"/>
                  </a:cubicBezTo>
                  <a:cubicBezTo>
                    <a:pt x="80" y="34"/>
                    <a:pt x="67" y="40"/>
                    <a:pt x="55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5" name="Freeform 453">
              <a:extLst>
                <a:ext uri="{FF2B5EF4-FFF2-40B4-BE49-F238E27FC236}">
                  <a16:creationId xmlns:a16="http://schemas.microsoft.com/office/drawing/2014/main" id="{A6E611A9-97BF-474F-9245-FF080033CE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6167438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8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199 w 213"/>
                <a:gd name="T59" fmla="*/ 235 h 238"/>
                <a:gd name="T60" fmla="*/ 187 w 213"/>
                <a:gd name="T61" fmla="*/ 236 h 238"/>
                <a:gd name="T62" fmla="*/ 158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19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39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39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8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6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199" y="235"/>
                  </a:cubicBezTo>
                  <a:cubicBezTo>
                    <a:pt x="196" y="235"/>
                    <a:pt x="192" y="236"/>
                    <a:pt x="187" y="236"/>
                  </a:cubicBezTo>
                  <a:cubicBezTo>
                    <a:pt x="174" y="236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19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1"/>
                    <a:pt x="49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6" name="Freeform 454">
              <a:extLst>
                <a:ext uri="{FF2B5EF4-FFF2-40B4-BE49-F238E27FC236}">
                  <a16:creationId xmlns:a16="http://schemas.microsoft.com/office/drawing/2014/main" id="{3F099EDB-B80F-45BC-A734-1CAE2441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2575" y="6151563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7" name="Freeform 455">
              <a:extLst>
                <a:ext uri="{FF2B5EF4-FFF2-40B4-BE49-F238E27FC236}">
                  <a16:creationId xmlns:a16="http://schemas.microsoft.com/office/drawing/2014/main" id="{B8FE0C8A-3C10-4D72-BE09-53C44526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625" y="61674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8" name="Freeform 456">
              <a:extLst>
                <a:ext uri="{FF2B5EF4-FFF2-40B4-BE49-F238E27FC236}">
                  <a16:creationId xmlns:a16="http://schemas.microsoft.com/office/drawing/2014/main" id="{1AEFDBB9-CD80-4C53-965A-B361684E1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0" y="6151563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9" name="Freeform 457">
              <a:extLst>
                <a:ext uri="{FF2B5EF4-FFF2-40B4-BE49-F238E27FC236}">
                  <a16:creationId xmlns:a16="http://schemas.microsoft.com/office/drawing/2014/main" id="{AAC1475A-247E-4885-83DE-89C70A93E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300" y="61674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39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0" name="Freeform 458">
              <a:extLst>
                <a:ext uri="{FF2B5EF4-FFF2-40B4-BE49-F238E27FC236}">
                  <a16:creationId xmlns:a16="http://schemas.microsoft.com/office/drawing/2014/main" id="{9BBE5E23-79D9-45E3-A993-545DE771E6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2750" y="6167438"/>
              <a:ext cx="39688" cy="65088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5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8 h 325"/>
                <a:gd name="T20" fmla="*/ 46 w 198"/>
                <a:gd name="T21" fmla="*/ 258 h 325"/>
                <a:gd name="T22" fmla="*/ 57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1 w 198"/>
                <a:gd name="T29" fmla="*/ 198 h 325"/>
                <a:gd name="T30" fmla="*/ 134 w 198"/>
                <a:gd name="T31" fmla="*/ 224 h 325"/>
                <a:gd name="T32" fmla="*/ 92 w 198"/>
                <a:gd name="T33" fmla="*/ 233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4 h 325"/>
                <a:gd name="T48" fmla="*/ 47 w 198"/>
                <a:gd name="T49" fmla="*/ 71 h 325"/>
                <a:gd name="T50" fmla="*/ 39 w 198"/>
                <a:gd name="T51" fmla="*/ 124 h 325"/>
                <a:gd name="T52" fmla="*/ 55 w 198"/>
                <a:gd name="T53" fmla="*/ 182 h 325"/>
                <a:gd name="T54" fmla="*/ 96 w 198"/>
                <a:gd name="T55" fmla="*/ 202 h 325"/>
                <a:gd name="T56" fmla="*/ 154 w 198"/>
                <a:gd name="T57" fmla="*/ 165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2" y="0"/>
                    <a:pt x="128" y="5"/>
                    <a:pt x="141" y="13"/>
                  </a:cubicBezTo>
                  <a:cubicBezTo>
                    <a:pt x="148" y="18"/>
                    <a:pt x="155" y="25"/>
                    <a:pt x="163" y="35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3"/>
                    <a:pt x="185" y="279"/>
                  </a:cubicBezTo>
                  <a:cubicBezTo>
                    <a:pt x="170" y="310"/>
                    <a:pt x="140" y="325"/>
                    <a:pt x="96" y="325"/>
                  </a:cubicBezTo>
                  <a:cubicBezTo>
                    <a:pt x="72" y="325"/>
                    <a:pt x="52" y="320"/>
                    <a:pt x="35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6" y="258"/>
                  </a:lnTo>
                  <a:cubicBezTo>
                    <a:pt x="47" y="268"/>
                    <a:pt x="51" y="276"/>
                    <a:pt x="57" y="281"/>
                  </a:cubicBezTo>
                  <a:cubicBezTo>
                    <a:pt x="65" y="290"/>
                    <a:pt x="79" y="294"/>
                    <a:pt x="97" y="294"/>
                  </a:cubicBezTo>
                  <a:cubicBezTo>
                    <a:pt x="126" y="294"/>
                    <a:pt x="145" y="284"/>
                    <a:pt x="154" y="263"/>
                  </a:cubicBezTo>
                  <a:cubicBezTo>
                    <a:pt x="159" y="251"/>
                    <a:pt x="162" y="229"/>
                    <a:pt x="161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3" y="230"/>
                    <a:pt x="109" y="233"/>
                    <a:pt x="92" y="233"/>
                  </a:cubicBezTo>
                  <a:cubicBezTo>
                    <a:pt x="67" y="233"/>
                    <a:pt x="46" y="224"/>
                    <a:pt x="28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3"/>
                    <a:pt x="9" y="53"/>
                    <a:pt x="28" y="32"/>
                  </a:cubicBezTo>
                  <a:cubicBezTo>
                    <a:pt x="46" y="11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6" y="54"/>
                  </a:cubicBezTo>
                  <a:cubicBezTo>
                    <a:pt x="134" y="40"/>
                    <a:pt x="120" y="34"/>
                    <a:pt x="102" y="34"/>
                  </a:cubicBezTo>
                  <a:cubicBezTo>
                    <a:pt x="75" y="34"/>
                    <a:pt x="57" y="46"/>
                    <a:pt x="47" y="71"/>
                  </a:cubicBezTo>
                  <a:cubicBezTo>
                    <a:pt x="42" y="84"/>
                    <a:pt x="39" y="102"/>
                    <a:pt x="39" y="124"/>
                  </a:cubicBezTo>
                  <a:cubicBezTo>
                    <a:pt x="39" y="149"/>
                    <a:pt x="44" y="168"/>
                    <a:pt x="55" y="182"/>
                  </a:cubicBezTo>
                  <a:cubicBezTo>
                    <a:pt x="65" y="195"/>
                    <a:pt x="79" y="202"/>
                    <a:pt x="96" y="202"/>
                  </a:cubicBezTo>
                  <a:cubicBezTo>
                    <a:pt x="123" y="202"/>
                    <a:pt x="143" y="189"/>
                    <a:pt x="154" y="165"/>
                  </a:cubicBezTo>
                  <a:cubicBezTo>
                    <a:pt x="160" y="151"/>
                    <a:pt x="163" y="135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1" name="Freeform 459">
              <a:extLst>
                <a:ext uri="{FF2B5EF4-FFF2-40B4-BE49-F238E27FC236}">
                  <a16:creationId xmlns:a16="http://schemas.microsoft.com/office/drawing/2014/main" id="{8F614FA7-A166-468E-A81F-0B5E68D2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6151563"/>
              <a:ext cx="47625" cy="63500"/>
            </a:xfrm>
            <a:custGeom>
              <a:avLst/>
              <a:gdLst>
                <a:gd name="T0" fmla="*/ 42 w 244"/>
                <a:gd name="T1" fmla="*/ 0 h 318"/>
                <a:gd name="T2" fmla="*/ 42 w 244"/>
                <a:gd name="T3" fmla="*/ 192 h 318"/>
                <a:gd name="T4" fmla="*/ 55 w 244"/>
                <a:gd name="T5" fmla="*/ 248 h 318"/>
                <a:gd name="T6" fmla="*/ 118 w 244"/>
                <a:gd name="T7" fmla="*/ 281 h 318"/>
                <a:gd name="T8" fmla="*/ 191 w 244"/>
                <a:gd name="T9" fmla="*/ 245 h 318"/>
                <a:gd name="T10" fmla="*/ 201 w 244"/>
                <a:gd name="T11" fmla="*/ 192 h 318"/>
                <a:gd name="T12" fmla="*/ 201 w 244"/>
                <a:gd name="T13" fmla="*/ 0 h 318"/>
                <a:gd name="T14" fmla="*/ 244 w 244"/>
                <a:gd name="T15" fmla="*/ 0 h 318"/>
                <a:gd name="T16" fmla="*/ 244 w 244"/>
                <a:gd name="T17" fmla="*/ 174 h 318"/>
                <a:gd name="T18" fmla="*/ 228 w 244"/>
                <a:gd name="T19" fmla="*/ 262 h 318"/>
                <a:gd name="T20" fmla="*/ 122 w 244"/>
                <a:gd name="T21" fmla="*/ 318 h 318"/>
                <a:gd name="T22" fmla="*/ 15 w 244"/>
                <a:gd name="T23" fmla="*/ 262 h 318"/>
                <a:gd name="T24" fmla="*/ 0 w 244"/>
                <a:gd name="T25" fmla="*/ 174 h 318"/>
                <a:gd name="T26" fmla="*/ 0 w 244"/>
                <a:gd name="T27" fmla="*/ 0 h 318"/>
                <a:gd name="T28" fmla="*/ 42 w 244"/>
                <a:gd name="T2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8">
                  <a:moveTo>
                    <a:pt x="42" y="0"/>
                  </a:moveTo>
                  <a:lnTo>
                    <a:pt x="42" y="192"/>
                  </a:lnTo>
                  <a:cubicBezTo>
                    <a:pt x="42" y="214"/>
                    <a:pt x="47" y="233"/>
                    <a:pt x="55" y="248"/>
                  </a:cubicBezTo>
                  <a:cubicBezTo>
                    <a:pt x="68" y="270"/>
                    <a:pt x="89" y="281"/>
                    <a:pt x="118" y="281"/>
                  </a:cubicBezTo>
                  <a:cubicBezTo>
                    <a:pt x="154" y="281"/>
                    <a:pt x="178" y="269"/>
                    <a:pt x="191" y="245"/>
                  </a:cubicBezTo>
                  <a:cubicBezTo>
                    <a:pt x="198" y="232"/>
                    <a:pt x="201" y="214"/>
                    <a:pt x="201" y="192"/>
                  </a:cubicBezTo>
                  <a:lnTo>
                    <a:pt x="201" y="0"/>
                  </a:lnTo>
                  <a:lnTo>
                    <a:pt x="244" y="0"/>
                  </a:lnTo>
                  <a:lnTo>
                    <a:pt x="244" y="174"/>
                  </a:lnTo>
                  <a:cubicBezTo>
                    <a:pt x="244" y="212"/>
                    <a:pt x="239" y="241"/>
                    <a:pt x="228" y="262"/>
                  </a:cubicBezTo>
                  <a:cubicBezTo>
                    <a:pt x="209" y="299"/>
                    <a:pt x="174" y="318"/>
                    <a:pt x="122" y="318"/>
                  </a:cubicBezTo>
                  <a:cubicBezTo>
                    <a:pt x="69" y="318"/>
                    <a:pt x="34" y="299"/>
                    <a:pt x="15" y="262"/>
                  </a:cubicBezTo>
                  <a:cubicBezTo>
                    <a:pt x="5" y="242"/>
                    <a:pt x="0" y="212"/>
                    <a:pt x="0" y="174"/>
                  </a:cubicBez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2" name="Freeform 460">
              <a:extLst>
                <a:ext uri="{FF2B5EF4-FFF2-40B4-BE49-F238E27FC236}">
                  <a16:creationId xmlns:a16="http://schemas.microsoft.com/office/drawing/2014/main" id="{B59DF0E7-CE3D-4207-A146-6FE5E4C07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0" y="61563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3" name="Freeform 461">
              <a:extLst>
                <a:ext uri="{FF2B5EF4-FFF2-40B4-BE49-F238E27FC236}">
                  <a16:creationId xmlns:a16="http://schemas.microsoft.com/office/drawing/2014/main" id="{0E215F7A-3AC6-4419-AF5C-0BEF4CF8B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9275" y="6151563"/>
              <a:ext cx="6350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4" name="Rectangle 462">
              <a:extLst>
                <a:ext uri="{FF2B5EF4-FFF2-40B4-BE49-F238E27FC236}">
                  <a16:creationId xmlns:a16="http://schemas.microsoft.com/office/drawing/2014/main" id="{ECFF8A31-C5BD-4C46-84EB-5F75372D4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6151563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5" name="Freeform 463">
              <a:extLst>
                <a:ext uri="{FF2B5EF4-FFF2-40B4-BE49-F238E27FC236}">
                  <a16:creationId xmlns:a16="http://schemas.microsoft.com/office/drawing/2014/main" id="{D656B81D-18B6-4BA0-BA7E-85BA7A503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5788" y="61515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6" name="Freeform 464">
              <a:extLst>
                <a:ext uri="{FF2B5EF4-FFF2-40B4-BE49-F238E27FC236}">
                  <a16:creationId xmlns:a16="http://schemas.microsoft.com/office/drawing/2014/main" id="{E3D878DC-569F-4882-AFDC-6650FF8A7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1663" y="6169026"/>
              <a:ext cx="38100" cy="44450"/>
            </a:xfrm>
            <a:custGeom>
              <a:avLst/>
              <a:gdLst>
                <a:gd name="T0" fmla="*/ 0 w 189"/>
                <a:gd name="T1" fmla="*/ 196 h 226"/>
                <a:gd name="T2" fmla="*/ 134 w 189"/>
                <a:gd name="T3" fmla="*/ 34 h 226"/>
                <a:gd name="T4" fmla="*/ 10 w 189"/>
                <a:gd name="T5" fmla="*/ 34 h 226"/>
                <a:gd name="T6" fmla="*/ 10 w 189"/>
                <a:gd name="T7" fmla="*/ 0 h 226"/>
                <a:gd name="T8" fmla="*/ 185 w 189"/>
                <a:gd name="T9" fmla="*/ 0 h 226"/>
                <a:gd name="T10" fmla="*/ 185 w 189"/>
                <a:gd name="T11" fmla="*/ 31 h 226"/>
                <a:gd name="T12" fmla="*/ 52 w 189"/>
                <a:gd name="T13" fmla="*/ 192 h 226"/>
                <a:gd name="T14" fmla="*/ 189 w 189"/>
                <a:gd name="T15" fmla="*/ 192 h 226"/>
                <a:gd name="T16" fmla="*/ 189 w 189"/>
                <a:gd name="T17" fmla="*/ 226 h 226"/>
                <a:gd name="T18" fmla="*/ 0 w 189"/>
                <a:gd name="T19" fmla="*/ 226 h 226"/>
                <a:gd name="T20" fmla="*/ 0 w 189"/>
                <a:gd name="T21" fmla="*/ 19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26">
                  <a:moveTo>
                    <a:pt x="0" y="196"/>
                  </a:moveTo>
                  <a:lnTo>
                    <a:pt x="134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31"/>
                  </a:lnTo>
                  <a:lnTo>
                    <a:pt x="52" y="192"/>
                  </a:lnTo>
                  <a:lnTo>
                    <a:pt x="189" y="192"/>
                  </a:lnTo>
                  <a:lnTo>
                    <a:pt x="189" y="226"/>
                  </a:lnTo>
                  <a:lnTo>
                    <a:pt x="0" y="22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7" name="Freeform 465">
              <a:extLst>
                <a:ext uri="{FF2B5EF4-FFF2-40B4-BE49-F238E27FC236}">
                  <a16:creationId xmlns:a16="http://schemas.microsoft.com/office/drawing/2014/main" id="{23362ED2-683E-404C-87E2-C42BEF7E2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6113" y="6167438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1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7 w 214"/>
                <a:gd name="T61" fmla="*/ 236 h 238"/>
                <a:gd name="T62" fmla="*/ 159 w 214"/>
                <a:gd name="T63" fmla="*/ 222 h 238"/>
                <a:gd name="T64" fmla="*/ 152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6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8" name="Freeform 466">
              <a:extLst>
                <a:ext uri="{FF2B5EF4-FFF2-40B4-BE49-F238E27FC236}">
                  <a16:creationId xmlns:a16="http://schemas.microsoft.com/office/drawing/2014/main" id="{1B64565D-CF4E-402D-BE00-9D82BB3D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6156326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9 h 292"/>
                <a:gd name="T22" fmla="*/ 104 w 104"/>
                <a:gd name="T23" fmla="*/ 289 h 292"/>
                <a:gd name="T24" fmla="*/ 91 w 104"/>
                <a:gd name="T25" fmla="*/ 292 h 292"/>
                <a:gd name="T26" fmla="*/ 76 w 104"/>
                <a:gd name="T27" fmla="*/ 292 h 292"/>
                <a:gd name="T28" fmla="*/ 40 w 104"/>
                <a:gd name="T29" fmla="*/ 279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9"/>
                  </a:cubicBezTo>
                  <a:lnTo>
                    <a:pt x="104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9" name="Freeform 467">
              <a:extLst>
                <a:ext uri="{FF2B5EF4-FFF2-40B4-BE49-F238E27FC236}">
                  <a16:creationId xmlns:a16="http://schemas.microsoft.com/office/drawing/2014/main" id="{6115AEC5-988C-42A1-AFDE-95A183ECB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138" y="61515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0" name="Freeform 468">
              <a:extLst>
                <a:ext uri="{FF2B5EF4-FFF2-40B4-BE49-F238E27FC236}">
                  <a16:creationId xmlns:a16="http://schemas.microsoft.com/office/drawing/2014/main" id="{F342B92C-7AC5-431B-AB94-9ADA38006B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5013" y="6167438"/>
              <a:ext cx="42863" cy="47625"/>
            </a:xfrm>
            <a:custGeom>
              <a:avLst/>
              <a:gdLst>
                <a:gd name="T0" fmla="*/ 105 w 211"/>
                <a:gd name="T1" fmla="*/ 207 h 240"/>
                <a:gd name="T2" fmla="*/ 157 w 211"/>
                <a:gd name="T3" fmla="*/ 179 h 240"/>
                <a:gd name="T4" fmla="*/ 171 w 211"/>
                <a:gd name="T5" fmla="*/ 115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3 h 240"/>
                <a:gd name="T14" fmla="*/ 55 w 211"/>
                <a:gd name="T15" fmla="*/ 183 h 240"/>
                <a:gd name="T16" fmla="*/ 105 w 211"/>
                <a:gd name="T17" fmla="*/ 207 h 240"/>
                <a:gd name="T18" fmla="*/ 107 w 211"/>
                <a:gd name="T19" fmla="*/ 0 h 240"/>
                <a:gd name="T20" fmla="*/ 181 w 211"/>
                <a:gd name="T21" fmla="*/ 29 h 240"/>
                <a:gd name="T22" fmla="*/ 211 w 211"/>
                <a:gd name="T23" fmla="*/ 114 h 240"/>
                <a:gd name="T24" fmla="*/ 184 w 211"/>
                <a:gd name="T25" fmla="*/ 204 h 240"/>
                <a:gd name="T26" fmla="*/ 102 w 211"/>
                <a:gd name="T27" fmla="*/ 240 h 240"/>
                <a:gd name="T28" fmla="*/ 28 w 211"/>
                <a:gd name="T29" fmla="*/ 208 h 240"/>
                <a:gd name="T30" fmla="*/ 0 w 211"/>
                <a:gd name="T31" fmla="*/ 124 h 240"/>
                <a:gd name="T32" fmla="*/ 29 w 211"/>
                <a:gd name="T33" fmla="*/ 33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7"/>
                  </a:moveTo>
                  <a:cubicBezTo>
                    <a:pt x="130" y="207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3" y="33"/>
                    <a:pt x="66" y="42"/>
                    <a:pt x="55" y="59"/>
                  </a:cubicBezTo>
                  <a:cubicBezTo>
                    <a:pt x="45" y="77"/>
                    <a:pt x="39" y="98"/>
                    <a:pt x="39" y="123"/>
                  </a:cubicBezTo>
                  <a:cubicBezTo>
                    <a:pt x="39" y="147"/>
                    <a:pt x="45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1" y="29"/>
                  </a:cubicBezTo>
                  <a:cubicBezTo>
                    <a:pt x="201" y="48"/>
                    <a:pt x="211" y="77"/>
                    <a:pt x="211" y="114"/>
                  </a:cubicBezTo>
                  <a:cubicBezTo>
                    <a:pt x="211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8"/>
                  </a:cubicBezTo>
                  <a:cubicBezTo>
                    <a:pt x="10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1" name="Freeform 469">
              <a:extLst>
                <a:ext uri="{FF2B5EF4-FFF2-40B4-BE49-F238E27FC236}">
                  <a16:creationId xmlns:a16="http://schemas.microsoft.com/office/drawing/2014/main" id="{994167A1-8EA2-4808-8924-70D2867F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6167438"/>
              <a:ext cx="36513" cy="46038"/>
            </a:xfrm>
            <a:custGeom>
              <a:avLst/>
              <a:gdLst>
                <a:gd name="T0" fmla="*/ 0 w 183"/>
                <a:gd name="T1" fmla="*/ 5 h 231"/>
                <a:gd name="T2" fmla="*/ 36 w 183"/>
                <a:gd name="T3" fmla="*/ 5 h 231"/>
                <a:gd name="T4" fmla="*/ 36 w 183"/>
                <a:gd name="T5" fmla="*/ 37 h 231"/>
                <a:gd name="T6" fmla="*/ 70 w 183"/>
                <a:gd name="T7" fmla="*/ 9 h 231"/>
                <a:gd name="T8" fmla="*/ 109 w 183"/>
                <a:gd name="T9" fmla="*/ 0 h 231"/>
                <a:gd name="T10" fmla="*/ 174 w 183"/>
                <a:gd name="T11" fmla="*/ 34 h 231"/>
                <a:gd name="T12" fmla="*/ 183 w 183"/>
                <a:gd name="T13" fmla="*/ 86 h 231"/>
                <a:gd name="T14" fmla="*/ 183 w 183"/>
                <a:gd name="T15" fmla="*/ 231 h 231"/>
                <a:gd name="T16" fmla="*/ 145 w 183"/>
                <a:gd name="T17" fmla="*/ 231 h 231"/>
                <a:gd name="T18" fmla="*/ 145 w 183"/>
                <a:gd name="T19" fmla="*/ 89 h 231"/>
                <a:gd name="T20" fmla="*/ 139 w 183"/>
                <a:gd name="T21" fmla="*/ 55 h 231"/>
                <a:gd name="T22" fmla="*/ 102 w 183"/>
                <a:gd name="T23" fmla="*/ 34 h 231"/>
                <a:gd name="T24" fmla="*/ 80 w 183"/>
                <a:gd name="T25" fmla="*/ 37 h 231"/>
                <a:gd name="T26" fmla="*/ 53 w 183"/>
                <a:gd name="T27" fmla="*/ 56 h 231"/>
                <a:gd name="T28" fmla="*/ 40 w 183"/>
                <a:gd name="T29" fmla="*/ 79 h 231"/>
                <a:gd name="T30" fmla="*/ 38 w 183"/>
                <a:gd name="T31" fmla="*/ 113 h 231"/>
                <a:gd name="T32" fmla="*/ 38 w 183"/>
                <a:gd name="T33" fmla="*/ 231 h 231"/>
                <a:gd name="T34" fmla="*/ 0 w 183"/>
                <a:gd name="T35" fmla="*/ 231 h 231"/>
                <a:gd name="T36" fmla="*/ 0 w 183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3" y="63"/>
                    <a:pt x="183" y="86"/>
                  </a:cubicBezTo>
                  <a:lnTo>
                    <a:pt x="183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8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2" name="Freeform 470">
              <a:extLst>
                <a:ext uri="{FF2B5EF4-FFF2-40B4-BE49-F238E27FC236}">
                  <a16:creationId xmlns:a16="http://schemas.microsoft.com/office/drawing/2014/main" id="{437F7941-21A4-4A44-BC17-F3D73A6ED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6149976"/>
              <a:ext cx="19050" cy="80963"/>
            </a:xfrm>
            <a:custGeom>
              <a:avLst/>
              <a:gdLst>
                <a:gd name="T0" fmla="*/ 97 w 98"/>
                <a:gd name="T1" fmla="*/ 0 h 403"/>
                <a:gd name="T2" fmla="*/ 54 w 98"/>
                <a:gd name="T3" fmla="*/ 95 h 403"/>
                <a:gd name="T4" fmla="*/ 39 w 98"/>
                <a:gd name="T5" fmla="*/ 201 h 403"/>
                <a:gd name="T6" fmla="*/ 56 w 98"/>
                <a:gd name="T7" fmla="*/ 313 h 403"/>
                <a:gd name="T8" fmla="*/ 98 w 98"/>
                <a:gd name="T9" fmla="*/ 403 h 403"/>
                <a:gd name="T10" fmla="*/ 72 w 98"/>
                <a:gd name="T11" fmla="*/ 403 h 403"/>
                <a:gd name="T12" fmla="*/ 34 w 98"/>
                <a:gd name="T13" fmla="*/ 342 h 403"/>
                <a:gd name="T14" fmla="*/ 18 w 98"/>
                <a:gd name="T15" fmla="*/ 305 h 403"/>
                <a:gd name="T16" fmla="*/ 2 w 98"/>
                <a:gd name="T17" fmla="*/ 239 h 403"/>
                <a:gd name="T18" fmla="*/ 0 w 98"/>
                <a:gd name="T19" fmla="*/ 204 h 403"/>
                <a:gd name="T20" fmla="*/ 19 w 98"/>
                <a:gd name="T21" fmla="*/ 93 h 403"/>
                <a:gd name="T22" fmla="*/ 71 w 98"/>
                <a:gd name="T23" fmla="*/ 0 h 403"/>
                <a:gd name="T24" fmla="*/ 97 w 98"/>
                <a:gd name="T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3">
                  <a:moveTo>
                    <a:pt x="97" y="0"/>
                  </a:moveTo>
                  <a:cubicBezTo>
                    <a:pt x="75" y="43"/>
                    <a:pt x="61" y="75"/>
                    <a:pt x="54" y="95"/>
                  </a:cubicBezTo>
                  <a:cubicBezTo>
                    <a:pt x="44" y="126"/>
                    <a:pt x="39" y="161"/>
                    <a:pt x="39" y="201"/>
                  </a:cubicBezTo>
                  <a:cubicBezTo>
                    <a:pt x="39" y="242"/>
                    <a:pt x="45" y="279"/>
                    <a:pt x="56" y="313"/>
                  </a:cubicBezTo>
                  <a:cubicBezTo>
                    <a:pt x="63" y="334"/>
                    <a:pt x="77" y="364"/>
                    <a:pt x="98" y="403"/>
                  </a:cubicBezTo>
                  <a:lnTo>
                    <a:pt x="72" y="403"/>
                  </a:lnTo>
                  <a:cubicBezTo>
                    <a:pt x="52" y="371"/>
                    <a:pt x="39" y="350"/>
                    <a:pt x="34" y="342"/>
                  </a:cubicBezTo>
                  <a:cubicBezTo>
                    <a:pt x="29" y="333"/>
                    <a:pt x="24" y="321"/>
                    <a:pt x="18" y="305"/>
                  </a:cubicBezTo>
                  <a:cubicBezTo>
                    <a:pt x="11" y="285"/>
                    <a:pt x="5" y="263"/>
                    <a:pt x="2" y="239"/>
                  </a:cubicBezTo>
                  <a:cubicBezTo>
                    <a:pt x="0" y="227"/>
                    <a:pt x="0" y="215"/>
                    <a:pt x="0" y="204"/>
                  </a:cubicBezTo>
                  <a:cubicBezTo>
                    <a:pt x="0" y="162"/>
                    <a:pt x="6" y="125"/>
                    <a:pt x="19" y="93"/>
                  </a:cubicBezTo>
                  <a:cubicBezTo>
                    <a:pt x="27" y="72"/>
                    <a:pt x="45" y="41"/>
                    <a:pt x="71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3" name="Freeform 471">
              <a:extLst>
                <a:ext uri="{FF2B5EF4-FFF2-40B4-BE49-F238E27FC236}">
                  <a16:creationId xmlns:a16="http://schemas.microsoft.com/office/drawing/2014/main" id="{58ED137A-990C-4C9E-B53E-FCF38825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2013" y="6167438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4" name="Freeform 472">
              <a:extLst>
                <a:ext uri="{FF2B5EF4-FFF2-40B4-BE49-F238E27FC236}">
                  <a16:creationId xmlns:a16="http://schemas.microsoft.com/office/drawing/2014/main" id="{0CCD4675-3E82-4CD0-B37F-36FFD1D66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7413" y="616743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5" name="Freeform 473">
              <a:extLst>
                <a:ext uri="{FF2B5EF4-FFF2-40B4-BE49-F238E27FC236}">
                  <a16:creationId xmlns:a16="http://schemas.microsoft.com/office/drawing/2014/main" id="{CF796AB5-D8FC-4AEE-AFF4-A0BFA1B5F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038" y="6167438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8 h 240"/>
                <a:gd name="T32" fmla="*/ 88 w 186"/>
                <a:gd name="T33" fmla="*/ 33 h 240"/>
                <a:gd name="T34" fmla="*/ 56 w 186"/>
                <a:gd name="T35" fmla="*/ 41 h 240"/>
                <a:gd name="T36" fmla="*/ 45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8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4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5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3"/>
                    <a:pt x="139" y="55"/>
                    <a:pt x="133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5" y="54"/>
                    <a:pt x="45" y="63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2"/>
                  </a:lnTo>
                  <a:cubicBezTo>
                    <a:pt x="136" y="108"/>
                    <a:pt x="154" y="115"/>
                    <a:pt x="164" y="121"/>
                  </a:cubicBezTo>
                  <a:cubicBezTo>
                    <a:pt x="178" y="130"/>
                    <a:pt x="186" y="146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8"/>
                  </a:cubicBezTo>
                  <a:cubicBezTo>
                    <a:pt x="8" y="202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6" name="Freeform 474">
              <a:extLst>
                <a:ext uri="{FF2B5EF4-FFF2-40B4-BE49-F238E27FC236}">
                  <a16:creationId xmlns:a16="http://schemas.microsoft.com/office/drawing/2014/main" id="{24D61936-A9B5-4FF8-86A5-EB893AC6E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7900" y="616743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7" name="Freeform 475">
              <a:extLst>
                <a:ext uri="{FF2B5EF4-FFF2-40B4-BE49-F238E27FC236}">
                  <a16:creationId xmlns:a16="http://schemas.microsoft.com/office/drawing/2014/main" id="{43B06B11-5B05-4FDD-8AC5-52C1C3940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8700" y="6169026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6 w 182"/>
                <a:gd name="T21" fmla="*/ 192 h 232"/>
                <a:gd name="T22" fmla="*/ 128 w 182"/>
                <a:gd name="T23" fmla="*/ 214 h 232"/>
                <a:gd name="T24" fmla="*/ 75 w 182"/>
                <a:gd name="T25" fmla="*/ 232 h 232"/>
                <a:gd name="T26" fmla="*/ 10 w 182"/>
                <a:gd name="T27" fmla="*/ 200 h 232"/>
                <a:gd name="T28" fmla="*/ 0 w 182"/>
                <a:gd name="T29" fmla="*/ 154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4" y="178"/>
                  </a:cubicBezTo>
                  <a:cubicBezTo>
                    <a:pt x="51" y="192"/>
                    <a:pt x="64" y="198"/>
                    <a:pt x="82" y="198"/>
                  </a:cubicBezTo>
                  <a:cubicBezTo>
                    <a:pt x="108" y="198"/>
                    <a:pt x="126" y="187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6" y="192"/>
                  </a:lnTo>
                  <a:cubicBezTo>
                    <a:pt x="142" y="201"/>
                    <a:pt x="135" y="208"/>
                    <a:pt x="128" y="214"/>
                  </a:cubicBezTo>
                  <a:cubicBezTo>
                    <a:pt x="114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10" y="200"/>
                  </a:cubicBezTo>
                  <a:cubicBezTo>
                    <a:pt x="3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8" name="Freeform 476">
              <a:extLst>
                <a:ext uri="{FF2B5EF4-FFF2-40B4-BE49-F238E27FC236}">
                  <a16:creationId xmlns:a16="http://schemas.microsoft.com/office/drawing/2014/main" id="{B07FF766-37FC-490D-9AED-59AF4FC56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6325" y="6167438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7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9" name="Freeform 477">
              <a:extLst>
                <a:ext uri="{FF2B5EF4-FFF2-40B4-BE49-F238E27FC236}">
                  <a16:creationId xmlns:a16="http://schemas.microsoft.com/office/drawing/2014/main" id="{3DF881EE-C647-439E-A3F7-78DC1327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6167438"/>
              <a:ext cx="38100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1 w 193"/>
                <a:gd name="T13" fmla="*/ 69 h 238"/>
                <a:gd name="T14" fmla="*/ 41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8" y="0"/>
                    <a:pt x="148" y="6"/>
                    <a:pt x="164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6" y="206"/>
                    <a:pt x="128" y="201"/>
                    <a:pt x="137" y="191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8" y="238"/>
                    <a:pt x="44" y="228"/>
                    <a:pt x="26" y="206"/>
                  </a:cubicBezTo>
                  <a:cubicBezTo>
                    <a:pt x="9" y="184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0" name="Freeform 478">
              <a:extLst>
                <a:ext uri="{FF2B5EF4-FFF2-40B4-BE49-F238E27FC236}">
                  <a16:creationId xmlns:a16="http://schemas.microsoft.com/office/drawing/2014/main" id="{DCB9E9F8-5637-4526-90D3-33362720A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4588" y="6167438"/>
              <a:ext cx="41275" cy="47625"/>
            </a:xfrm>
            <a:custGeom>
              <a:avLst/>
              <a:gdLst>
                <a:gd name="T0" fmla="*/ 106 w 205"/>
                <a:gd name="T1" fmla="*/ 0 h 239"/>
                <a:gd name="T2" fmla="*/ 153 w 205"/>
                <a:gd name="T3" fmla="*/ 11 h 239"/>
                <a:gd name="T4" fmla="*/ 187 w 205"/>
                <a:gd name="T5" fmla="*/ 41 h 239"/>
                <a:gd name="T6" fmla="*/ 202 w 205"/>
                <a:gd name="T7" fmla="*/ 80 h 239"/>
                <a:gd name="T8" fmla="*/ 205 w 205"/>
                <a:gd name="T9" fmla="*/ 130 h 239"/>
                <a:gd name="T10" fmla="*/ 40 w 205"/>
                <a:gd name="T11" fmla="*/ 130 h 239"/>
                <a:gd name="T12" fmla="*/ 56 w 205"/>
                <a:gd name="T13" fmla="*/ 185 h 239"/>
                <a:gd name="T14" fmla="*/ 103 w 205"/>
                <a:gd name="T15" fmla="*/ 206 h 239"/>
                <a:gd name="T16" fmla="*/ 151 w 205"/>
                <a:gd name="T17" fmla="*/ 186 h 239"/>
                <a:gd name="T18" fmla="*/ 165 w 205"/>
                <a:gd name="T19" fmla="*/ 160 h 239"/>
                <a:gd name="T20" fmla="*/ 202 w 205"/>
                <a:gd name="T21" fmla="*/ 160 h 239"/>
                <a:gd name="T22" fmla="*/ 193 w 205"/>
                <a:gd name="T23" fmla="*/ 188 h 239"/>
                <a:gd name="T24" fmla="*/ 174 w 205"/>
                <a:gd name="T25" fmla="*/ 213 h 239"/>
                <a:gd name="T26" fmla="*/ 131 w 205"/>
                <a:gd name="T27" fmla="*/ 235 h 239"/>
                <a:gd name="T28" fmla="*/ 100 w 205"/>
                <a:gd name="T29" fmla="*/ 239 h 239"/>
                <a:gd name="T30" fmla="*/ 29 w 205"/>
                <a:gd name="T31" fmla="*/ 208 h 239"/>
                <a:gd name="T32" fmla="*/ 0 w 205"/>
                <a:gd name="T33" fmla="*/ 122 h 239"/>
                <a:gd name="T34" fmla="*/ 29 w 205"/>
                <a:gd name="T35" fmla="*/ 34 h 239"/>
                <a:gd name="T36" fmla="*/ 106 w 205"/>
                <a:gd name="T37" fmla="*/ 0 h 239"/>
                <a:gd name="T38" fmla="*/ 167 w 205"/>
                <a:gd name="T39" fmla="*/ 100 h 239"/>
                <a:gd name="T40" fmla="*/ 156 w 205"/>
                <a:gd name="T41" fmla="*/ 61 h 239"/>
                <a:gd name="T42" fmla="*/ 104 w 205"/>
                <a:gd name="T43" fmla="*/ 33 h 239"/>
                <a:gd name="T44" fmla="*/ 60 w 205"/>
                <a:gd name="T45" fmla="*/ 52 h 239"/>
                <a:gd name="T46" fmla="*/ 41 w 205"/>
                <a:gd name="T47" fmla="*/ 100 h 239"/>
                <a:gd name="T48" fmla="*/ 167 w 205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5" y="107"/>
                    <a:pt x="205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6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7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1" y="70"/>
                    <a:pt x="156" y="61"/>
                  </a:cubicBezTo>
                  <a:cubicBezTo>
                    <a:pt x="145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1" name="Freeform 479">
              <a:extLst>
                <a:ext uri="{FF2B5EF4-FFF2-40B4-BE49-F238E27FC236}">
                  <a16:creationId xmlns:a16="http://schemas.microsoft.com/office/drawing/2014/main" id="{F044DB21-68C0-4594-B8BB-2F7AB43AF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6151563"/>
              <a:ext cx="47625" cy="63500"/>
            </a:xfrm>
            <a:custGeom>
              <a:avLst/>
              <a:gdLst>
                <a:gd name="T0" fmla="*/ 43 w 244"/>
                <a:gd name="T1" fmla="*/ 0 h 318"/>
                <a:gd name="T2" fmla="*/ 43 w 244"/>
                <a:gd name="T3" fmla="*/ 192 h 318"/>
                <a:gd name="T4" fmla="*/ 55 w 244"/>
                <a:gd name="T5" fmla="*/ 248 h 318"/>
                <a:gd name="T6" fmla="*/ 118 w 244"/>
                <a:gd name="T7" fmla="*/ 281 h 318"/>
                <a:gd name="T8" fmla="*/ 191 w 244"/>
                <a:gd name="T9" fmla="*/ 245 h 318"/>
                <a:gd name="T10" fmla="*/ 201 w 244"/>
                <a:gd name="T11" fmla="*/ 192 h 318"/>
                <a:gd name="T12" fmla="*/ 201 w 244"/>
                <a:gd name="T13" fmla="*/ 0 h 318"/>
                <a:gd name="T14" fmla="*/ 244 w 244"/>
                <a:gd name="T15" fmla="*/ 0 h 318"/>
                <a:gd name="T16" fmla="*/ 244 w 244"/>
                <a:gd name="T17" fmla="*/ 174 h 318"/>
                <a:gd name="T18" fmla="*/ 228 w 244"/>
                <a:gd name="T19" fmla="*/ 262 h 318"/>
                <a:gd name="T20" fmla="*/ 122 w 244"/>
                <a:gd name="T21" fmla="*/ 318 h 318"/>
                <a:gd name="T22" fmla="*/ 15 w 244"/>
                <a:gd name="T23" fmla="*/ 262 h 318"/>
                <a:gd name="T24" fmla="*/ 0 w 244"/>
                <a:gd name="T25" fmla="*/ 174 h 318"/>
                <a:gd name="T26" fmla="*/ 0 w 244"/>
                <a:gd name="T27" fmla="*/ 0 h 318"/>
                <a:gd name="T28" fmla="*/ 43 w 244"/>
                <a:gd name="T2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8">
                  <a:moveTo>
                    <a:pt x="43" y="0"/>
                  </a:moveTo>
                  <a:lnTo>
                    <a:pt x="43" y="192"/>
                  </a:lnTo>
                  <a:cubicBezTo>
                    <a:pt x="43" y="214"/>
                    <a:pt x="47" y="233"/>
                    <a:pt x="55" y="248"/>
                  </a:cubicBezTo>
                  <a:cubicBezTo>
                    <a:pt x="68" y="270"/>
                    <a:pt x="89" y="281"/>
                    <a:pt x="118" y="281"/>
                  </a:cubicBezTo>
                  <a:cubicBezTo>
                    <a:pt x="154" y="281"/>
                    <a:pt x="178" y="269"/>
                    <a:pt x="191" y="245"/>
                  </a:cubicBezTo>
                  <a:cubicBezTo>
                    <a:pt x="198" y="232"/>
                    <a:pt x="201" y="214"/>
                    <a:pt x="201" y="192"/>
                  </a:cubicBezTo>
                  <a:lnTo>
                    <a:pt x="201" y="0"/>
                  </a:lnTo>
                  <a:lnTo>
                    <a:pt x="244" y="0"/>
                  </a:lnTo>
                  <a:lnTo>
                    <a:pt x="244" y="174"/>
                  </a:lnTo>
                  <a:cubicBezTo>
                    <a:pt x="244" y="212"/>
                    <a:pt x="239" y="241"/>
                    <a:pt x="228" y="262"/>
                  </a:cubicBezTo>
                  <a:cubicBezTo>
                    <a:pt x="210" y="299"/>
                    <a:pt x="174" y="318"/>
                    <a:pt x="122" y="318"/>
                  </a:cubicBezTo>
                  <a:cubicBezTo>
                    <a:pt x="69" y="318"/>
                    <a:pt x="34" y="299"/>
                    <a:pt x="15" y="262"/>
                  </a:cubicBezTo>
                  <a:cubicBezTo>
                    <a:pt x="5" y="242"/>
                    <a:pt x="0" y="212"/>
                    <a:pt x="0" y="174"/>
                  </a:cubicBez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2" name="Freeform 480">
              <a:extLst>
                <a:ext uri="{FF2B5EF4-FFF2-40B4-BE49-F238E27FC236}">
                  <a16:creationId xmlns:a16="http://schemas.microsoft.com/office/drawing/2014/main" id="{BC88CA3B-1C41-4E7B-BB98-0F16F0461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61563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3" name="Freeform 481">
              <a:extLst>
                <a:ext uri="{FF2B5EF4-FFF2-40B4-BE49-F238E27FC236}">
                  <a16:creationId xmlns:a16="http://schemas.microsoft.com/office/drawing/2014/main" id="{F2A98FD6-AF41-4F77-9415-028E3F8383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1113" y="6151563"/>
              <a:ext cx="6350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4" name="Rectangle 482">
              <a:extLst>
                <a:ext uri="{FF2B5EF4-FFF2-40B4-BE49-F238E27FC236}">
                  <a16:creationId xmlns:a16="http://schemas.microsoft.com/office/drawing/2014/main" id="{D7BB18AF-874C-45D9-89A5-6CB592D8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6151563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5" name="Freeform 483">
              <a:extLst>
                <a:ext uri="{FF2B5EF4-FFF2-40B4-BE49-F238E27FC236}">
                  <a16:creationId xmlns:a16="http://schemas.microsoft.com/office/drawing/2014/main" id="{514B5652-E306-4AAF-97D7-93A323563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625" y="61515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6" name="Freeform 484">
              <a:extLst>
                <a:ext uri="{FF2B5EF4-FFF2-40B4-BE49-F238E27FC236}">
                  <a16:creationId xmlns:a16="http://schemas.microsoft.com/office/drawing/2014/main" id="{769AA0B0-CF2C-4065-8431-FD77A42D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3500" y="6169026"/>
              <a:ext cx="38100" cy="44450"/>
            </a:xfrm>
            <a:custGeom>
              <a:avLst/>
              <a:gdLst>
                <a:gd name="T0" fmla="*/ 0 w 189"/>
                <a:gd name="T1" fmla="*/ 196 h 226"/>
                <a:gd name="T2" fmla="*/ 134 w 189"/>
                <a:gd name="T3" fmla="*/ 34 h 226"/>
                <a:gd name="T4" fmla="*/ 10 w 189"/>
                <a:gd name="T5" fmla="*/ 34 h 226"/>
                <a:gd name="T6" fmla="*/ 10 w 189"/>
                <a:gd name="T7" fmla="*/ 0 h 226"/>
                <a:gd name="T8" fmla="*/ 185 w 189"/>
                <a:gd name="T9" fmla="*/ 0 h 226"/>
                <a:gd name="T10" fmla="*/ 185 w 189"/>
                <a:gd name="T11" fmla="*/ 31 h 226"/>
                <a:gd name="T12" fmla="*/ 52 w 189"/>
                <a:gd name="T13" fmla="*/ 192 h 226"/>
                <a:gd name="T14" fmla="*/ 189 w 189"/>
                <a:gd name="T15" fmla="*/ 192 h 226"/>
                <a:gd name="T16" fmla="*/ 189 w 189"/>
                <a:gd name="T17" fmla="*/ 226 h 226"/>
                <a:gd name="T18" fmla="*/ 0 w 189"/>
                <a:gd name="T19" fmla="*/ 226 h 226"/>
                <a:gd name="T20" fmla="*/ 0 w 189"/>
                <a:gd name="T21" fmla="*/ 19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26">
                  <a:moveTo>
                    <a:pt x="0" y="196"/>
                  </a:moveTo>
                  <a:lnTo>
                    <a:pt x="134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31"/>
                  </a:lnTo>
                  <a:lnTo>
                    <a:pt x="52" y="192"/>
                  </a:lnTo>
                  <a:lnTo>
                    <a:pt x="189" y="192"/>
                  </a:lnTo>
                  <a:lnTo>
                    <a:pt x="189" y="226"/>
                  </a:lnTo>
                  <a:lnTo>
                    <a:pt x="0" y="22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7" name="Freeform 485">
              <a:extLst>
                <a:ext uri="{FF2B5EF4-FFF2-40B4-BE49-F238E27FC236}">
                  <a16:creationId xmlns:a16="http://schemas.microsoft.com/office/drawing/2014/main" id="{B3720D2D-EDAF-4585-85F2-4EA9F7FA6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950" y="6167438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1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8" name="Freeform 486">
              <a:extLst>
                <a:ext uri="{FF2B5EF4-FFF2-40B4-BE49-F238E27FC236}">
                  <a16:creationId xmlns:a16="http://schemas.microsoft.com/office/drawing/2014/main" id="{19873F77-766D-44BC-B5A0-245865E1B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6156326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9" name="Freeform 487">
              <a:extLst>
                <a:ext uri="{FF2B5EF4-FFF2-40B4-BE49-F238E27FC236}">
                  <a16:creationId xmlns:a16="http://schemas.microsoft.com/office/drawing/2014/main" id="{B72650C0-9352-4F92-9B42-2BF4BC070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975" y="61515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0" name="Freeform 488">
              <a:extLst>
                <a:ext uri="{FF2B5EF4-FFF2-40B4-BE49-F238E27FC236}">
                  <a16:creationId xmlns:a16="http://schemas.microsoft.com/office/drawing/2014/main" id="{563A2E9F-09BC-4A21-8E64-2C8994592F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6167438"/>
              <a:ext cx="42863" cy="47625"/>
            </a:xfrm>
            <a:custGeom>
              <a:avLst/>
              <a:gdLst>
                <a:gd name="T0" fmla="*/ 105 w 211"/>
                <a:gd name="T1" fmla="*/ 207 h 240"/>
                <a:gd name="T2" fmla="*/ 157 w 211"/>
                <a:gd name="T3" fmla="*/ 179 h 240"/>
                <a:gd name="T4" fmla="*/ 171 w 211"/>
                <a:gd name="T5" fmla="*/ 115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3 h 240"/>
                <a:gd name="T14" fmla="*/ 55 w 211"/>
                <a:gd name="T15" fmla="*/ 183 h 240"/>
                <a:gd name="T16" fmla="*/ 105 w 211"/>
                <a:gd name="T17" fmla="*/ 207 h 240"/>
                <a:gd name="T18" fmla="*/ 107 w 211"/>
                <a:gd name="T19" fmla="*/ 0 h 240"/>
                <a:gd name="T20" fmla="*/ 181 w 211"/>
                <a:gd name="T21" fmla="*/ 29 h 240"/>
                <a:gd name="T22" fmla="*/ 211 w 211"/>
                <a:gd name="T23" fmla="*/ 114 h 240"/>
                <a:gd name="T24" fmla="*/ 184 w 211"/>
                <a:gd name="T25" fmla="*/ 204 h 240"/>
                <a:gd name="T26" fmla="*/ 102 w 211"/>
                <a:gd name="T27" fmla="*/ 240 h 240"/>
                <a:gd name="T28" fmla="*/ 28 w 211"/>
                <a:gd name="T29" fmla="*/ 208 h 240"/>
                <a:gd name="T30" fmla="*/ 0 w 211"/>
                <a:gd name="T31" fmla="*/ 124 h 240"/>
                <a:gd name="T32" fmla="*/ 29 w 211"/>
                <a:gd name="T33" fmla="*/ 33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7"/>
                  </a:moveTo>
                  <a:cubicBezTo>
                    <a:pt x="130" y="207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3" y="33"/>
                    <a:pt x="66" y="42"/>
                    <a:pt x="55" y="59"/>
                  </a:cubicBezTo>
                  <a:cubicBezTo>
                    <a:pt x="45" y="77"/>
                    <a:pt x="39" y="98"/>
                    <a:pt x="39" y="123"/>
                  </a:cubicBezTo>
                  <a:cubicBezTo>
                    <a:pt x="39" y="147"/>
                    <a:pt x="45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1" y="29"/>
                  </a:cubicBezTo>
                  <a:cubicBezTo>
                    <a:pt x="201" y="48"/>
                    <a:pt x="211" y="77"/>
                    <a:pt x="211" y="114"/>
                  </a:cubicBezTo>
                  <a:cubicBezTo>
                    <a:pt x="211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8"/>
                  </a:cubicBezTo>
                  <a:cubicBezTo>
                    <a:pt x="10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9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1" name="Freeform 489">
              <a:extLst>
                <a:ext uri="{FF2B5EF4-FFF2-40B4-BE49-F238E27FC236}">
                  <a16:creationId xmlns:a16="http://schemas.microsoft.com/office/drawing/2014/main" id="{3E34927E-168F-4564-A9A3-5AA09D518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61674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2" name="Freeform 490">
              <a:extLst>
                <a:ext uri="{FF2B5EF4-FFF2-40B4-BE49-F238E27FC236}">
                  <a16:creationId xmlns:a16="http://schemas.microsoft.com/office/drawing/2014/main" id="{A7A2E7DF-4EB1-4A8F-8995-0CA2A0AF2A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6863" y="6151563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70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1 w 256"/>
                <a:gd name="T11" fmla="*/ 68 h 310"/>
                <a:gd name="T12" fmla="*/ 117 w 256"/>
                <a:gd name="T13" fmla="*/ 36 h 310"/>
                <a:gd name="T14" fmla="*/ 43 w 256"/>
                <a:gd name="T15" fmla="*/ 36 h 310"/>
                <a:gd name="T16" fmla="*/ 43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6 w 256"/>
                <a:gd name="T23" fmla="*/ 0 h 310"/>
                <a:gd name="T24" fmla="*/ 225 w 256"/>
                <a:gd name="T25" fmla="*/ 46 h 310"/>
                <a:gd name="T26" fmla="*/ 256 w 256"/>
                <a:gd name="T27" fmla="*/ 150 h 310"/>
                <a:gd name="T28" fmla="*/ 238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70"/>
                  </a:cubicBezTo>
                  <a:cubicBezTo>
                    <a:pt x="169" y="264"/>
                    <a:pt x="182" y="254"/>
                    <a:pt x="192" y="238"/>
                  </a:cubicBezTo>
                  <a:cubicBezTo>
                    <a:pt x="201" y="226"/>
                    <a:pt x="207" y="210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6" y="89"/>
                    <a:pt x="191" y="68"/>
                  </a:cubicBezTo>
                  <a:cubicBezTo>
                    <a:pt x="175" y="47"/>
                    <a:pt x="151" y="36"/>
                    <a:pt x="117" y="36"/>
                  </a:cubicBezTo>
                  <a:lnTo>
                    <a:pt x="43" y="36"/>
                  </a:lnTo>
                  <a:lnTo>
                    <a:pt x="43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6" y="0"/>
                  </a:lnTo>
                  <a:cubicBezTo>
                    <a:pt x="168" y="0"/>
                    <a:pt x="201" y="15"/>
                    <a:pt x="225" y="46"/>
                  </a:cubicBezTo>
                  <a:cubicBezTo>
                    <a:pt x="246" y="73"/>
                    <a:pt x="256" y="108"/>
                    <a:pt x="256" y="150"/>
                  </a:cubicBezTo>
                  <a:cubicBezTo>
                    <a:pt x="256" y="183"/>
                    <a:pt x="250" y="213"/>
                    <a:pt x="238" y="239"/>
                  </a:cubicBezTo>
                  <a:cubicBezTo>
                    <a:pt x="216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3" name="Freeform 491">
              <a:extLst>
                <a:ext uri="{FF2B5EF4-FFF2-40B4-BE49-F238E27FC236}">
                  <a16:creationId xmlns:a16="http://schemas.microsoft.com/office/drawing/2014/main" id="{6FB25441-960A-45EC-A1CE-C90C7AD3E1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5600" y="6167438"/>
              <a:ext cx="41275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1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4" name="Freeform 492">
              <a:extLst>
                <a:ext uri="{FF2B5EF4-FFF2-40B4-BE49-F238E27FC236}">
                  <a16:creationId xmlns:a16="http://schemas.microsoft.com/office/drawing/2014/main" id="{8849C12B-EC15-45A6-88ED-8ED2D70EC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050" y="6156326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5" name="Freeform 493">
              <a:extLst>
                <a:ext uri="{FF2B5EF4-FFF2-40B4-BE49-F238E27FC236}">
                  <a16:creationId xmlns:a16="http://schemas.microsoft.com/office/drawing/2014/main" id="{E4639A25-F2C1-45D6-9560-18AAF0499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7038" y="6167438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1"/>
                    <a:pt x="49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6" name="Freeform 494">
              <a:extLst>
                <a:ext uri="{FF2B5EF4-FFF2-40B4-BE49-F238E27FC236}">
                  <a16:creationId xmlns:a16="http://schemas.microsoft.com/office/drawing/2014/main" id="{9C601C3F-6BCC-4A5C-908B-CC36D3405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663" y="6149976"/>
              <a:ext cx="49213" cy="65088"/>
            </a:xfrm>
            <a:custGeom>
              <a:avLst/>
              <a:gdLst>
                <a:gd name="T0" fmla="*/ 39 w 247"/>
                <a:gd name="T1" fmla="*/ 217 h 326"/>
                <a:gd name="T2" fmla="*/ 52 w 247"/>
                <a:gd name="T3" fmla="*/ 260 h 326"/>
                <a:gd name="T4" fmla="*/ 125 w 247"/>
                <a:gd name="T5" fmla="*/ 290 h 326"/>
                <a:gd name="T6" fmla="*/ 168 w 247"/>
                <a:gd name="T7" fmla="*/ 284 h 326"/>
                <a:gd name="T8" fmla="*/ 206 w 247"/>
                <a:gd name="T9" fmla="*/ 237 h 326"/>
                <a:gd name="T10" fmla="*/ 190 w 247"/>
                <a:gd name="T11" fmla="*/ 201 h 326"/>
                <a:gd name="T12" fmla="*/ 140 w 247"/>
                <a:gd name="T13" fmla="*/ 183 h 326"/>
                <a:gd name="T14" fmla="*/ 98 w 247"/>
                <a:gd name="T15" fmla="*/ 173 h 326"/>
                <a:gd name="T16" fmla="*/ 40 w 247"/>
                <a:gd name="T17" fmla="*/ 153 h 326"/>
                <a:gd name="T18" fmla="*/ 10 w 247"/>
                <a:gd name="T19" fmla="*/ 95 h 326"/>
                <a:gd name="T20" fmla="*/ 39 w 247"/>
                <a:gd name="T21" fmla="*/ 26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8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6 w 247"/>
                <a:gd name="T35" fmla="*/ 51 h 326"/>
                <a:gd name="T36" fmla="*/ 50 w 247"/>
                <a:gd name="T37" fmla="*/ 88 h 326"/>
                <a:gd name="T38" fmla="*/ 69 w 247"/>
                <a:gd name="T39" fmla="*/ 121 h 326"/>
                <a:gd name="T40" fmla="*/ 125 w 247"/>
                <a:gd name="T41" fmla="*/ 138 h 326"/>
                <a:gd name="T42" fmla="*/ 169 w 247"/>
                <a:gd name="T43" fmla="*/ 148 h 326"/>
                <a:gd name="T44" fmla="*/ 217 w 247"/>
                <a:gd name="T45" fmla="*/ 167 h 326"/>
                <a:gd name="T46" fmla="*/ 247 w 247"/>
                <a:gd name="T47" fmla="*/ 230 h 326"/>
                <a:gd name="T48" fmla="*/ 209 w 247"/>
                <a:gd name="T49" fmla="*/ 304 h 326"/>
                <a:gd name="T50" fmla="*/ 122 w 247"/>
                <a:gd name="T51" fmla="*/ 326 h 326"/>
                <a:gd name="T52" fmla="*/ 32 w 247"/>
                <a:gd name="T53" fmla="*/ 296 h 326"/>
                <a:gd name="T54" fmla="*/ 0 w 247"/>
                <a:gd name="T55" fmla="*/ 217 h 326"/>
                <a:gd name="T56" fmla="*/ 39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39" y="217"/>
                  </a:moveTo>
                  <a:cubicBezTo>
                    <a:pt x="40" y="234"/>
                    <a:pt x="45" y="249"/>
                    <a:pt x="52" y="260"/>
                  </a:cubicBezTo>
                  <a:cubicBezTo>
                    <a:pt x="66" y="280"/>
                    <a:pt x="90" y="290"/>
                    <a:pt x="125" y="290"/>
                  </a:cubicBezTo>
                  <a:cubicBezTo>
                    <a:pt x="141" y="290"/>
                    <a:pt x="155" y="288"/>
                    <a:pt x="168" y="284"/>
                  </a:cubicBezTo>
                  <a:cubicBezTo>
                    <a:pt x="193" y="275"/>
                    <a:pt x="206" y="259"/>
                    <a:pt x="206" y="237"/>
                  </a:cubicBezTo>
                  <a:cubicBezTo>
                    <a:pt x="206" y="220"/>
                    <a:pt x="201" y="208"/>
                    <a:pt x="190" y="201"/>
                  </a:cubicBezTo>
                  <a:cubicBezTo>
                    <a:pt x="179" y="194"/>
                    <a:pt x="163" y="188"/>
                    <a:pt x="140" y="183"/>
                  </a:cubicBezTo>
                  <a:lnTo>
                    <a:pt x="98" y="173"/>
                  </a:lnTo>
                  <a:cubicBezTo>
                    <a:pt x="71" y="167"/>
                    <a:pt x="51" y="160"/>
                    <a:pt x="40" y="153"/>
                  </a:cubicBezTo>
                  <a:cubicBezTo>
                    <a:pt x="20" y="140"/>
                    <a:pt x="10" y="120"/>
                    <a:pt x="10" y="95"/>
                  </a:cubicBezTo>
                  <a:cubicBezTo>
                    <a:pt x="10" y="67"/>
                    <a:pt x="20" y="44"/>
                    <a:pt x="39" y="26"/>
                  </a:cubicBezTo>
                  <a:cubicBezTo>
                    <a:pt x="58" y="9"/>
                    <a:pt x="86" y="0"/>
                    <a:pt x="121" y="0"/>
                  </a:cubicBezTo>
                  <a:cubicBezTo>
                    <a:pt x="153" y="0"/>
                    <a:pt x="181" y="7"/>
                    <a:pt x="204" y="23"/>
                  </a:cubicBezTo>
                  <a:cubicBezTo>
                    <a:pt x="226" y="39"/>
                    <a:pt x="238" y="64"/>
                    <a:pt x="238" y="98"/>
                  </a:cubicBezTo>
                  <a:lnTo>
                    <a:pt x="198" y="98"/>
                  </a:lnTo>
                  <a:cubicBezTo>
                    <a:pt x="196" y="82"/>
                    <a:pt x="192" y="69"/>
                    <a:pt x="185" y="60"/>
                  </a:cubicBezTo>
                  <a:cubicBezTo>
                    <a:pt x="172" y="44"/>
                    <a:pt x="150" y="36"/>
                    <a:pt x="120" y="36"/>
                  </a:cubicBezTo>
                  <a:cubicBezTo>
                    <a:pt x="95" y="36"/>
                    <a:pt x="77" y="41"/>
                    <a:pt x="66" y="51"/>
                  </a:cubicBezTo>
                  <a:cubicBezTo>
                    <a:pt x="56" y="62"/>
                    <a:pt x="50" y="74"/>
                    <a:pt x="50" y="88"/>
                  </a:cubicBezTo>
                  <a:cubicBezTo>
                    <a:pt x="50" y="103"/>
                    <a:pt x="57" y="114"/>
                    <a:pt x="69" y="121"/>
                  </a:cubicBezTo>
                  <a:cubicBezTo>
                    <a:pt x="77" y="125"/>
                    <a:pt x="96" y="131"/>
                    <a:pt x="125" y="138"/>
                  </a:cubicBezTo>
                  <a:lnTo>
                    <a:pt x="169" y="148"/>
                  </a:lnTo>
                  <a:cubicBezTo>
                    <a:pt x="190" y="152"/>
                    <a:pt x="206" y="159"/>
                    <a:pt x="217" y="167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4"/>
                    <a:pt x="234" y="289"/>
                    <a:pt x="209" y="304"/>
                  </a:cubicBezTo>
                  <a:cubicBezTo>
                    <a:pt x="185" y="318"/>
                    <a:pt x="156" y="326"/>
                    <a:pt x="122" y="326"/>
                  </a:cubicBezTo>
                  <a:cubicBezTo>
                    <a:pt x="84" y="326"/>
                    <a:pt x="54" y="316"/>
                    <a:pt x="32" y="296"/>
                  </a:cubicBezTo>
                  <a:cubicBezTo>
                    <a:pt x="10" y="277"/>
                    <a:pt x="0" y="250"/>
                    <a:pt x="0" y="217"/>
                  </a:cubicBezTo>
                  <a:lnTo>
                    <a:pt x="39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7" name="Freeform 495">
              <a:extLst>
                <a:ext uri="{FF2B5EF4-FFF2-40B4-BE49-F238E27FC236}">
                  <a16:creationId xmlns:a16="http://schemas.microsoft.com/office/drawing/2014/main" id="{1205E33A-4335-44A9-8990-29C95F2FA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50225" y="6167438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8" name="Freeform 496">
              <a:extLst>
                <a:ext uri="{FF2B5EF4-FFF2-40B4-BE49-F238E27FC236}">
                  <a16:creationId xmlns:a16="http://schemas.microsoft.com/office/drawing/2014/main" id="{849B4E28-57A0-4186-8348-2C87E763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61563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9" name="Freeform 497">
              <a:extLst>
                <a:ext uri="{FF2B5EF4-FFF2-40B4-BE49-F238E27FC236}">
                  <a16:creationId xmlns:a16="http://schemas.microsoft.com/office/drawing/2014/main" id="{A62894BA-111C-4F08-9415-8DE396791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6149976"/>
              <a:ext cx="19050" cy="80963"/>
            </a:xfrm>
            <a:custGeom>
              <a:avLst/>
              <a:gdLst>
                <a:gd name="T0" fmla="*/ 1 w 99"/>
                <a:gd name="T1" fmla="*/ 403 h 403"/>
                <a:gd name="T2" fmla="*/ 44 w 99"/>
                <a:gd name="T3" fmla="*/ 308 h 403"/>
                <a:gd name="T4" fmla="*/ 59 w 99"/>
                <a:gd name="T5" fmla="*/ 201 h 403"/>
                <a:gd name="T6" fmla="*/ 42 w 99"/>
                <a:gd name="T7" fmla="*/ 90 h 403"/>
                <a:gd name="T8" fmla="*/ 0 w 99"/>
                <a:gd name="T9" fmla="*/ 0 h 403"/>
                <a:gd name="T10" fmla="*/ 26 w 99"/>
                <a:gd name="T11" fmla="*/ 0 h 403"/>
                <a:gd name="T12" fmla="*/ 65 w 99"/>
                <a:gd name="T13" fmla="*/ 64 h 403"/>
                <a:gd name="T14" fmla="*/ 80 w 99"/>
                <a:gd name="T15" fmla="*/ 98 h 403"/>
                <a:gd name="T16" fmla="*/ 94 w 99"/>
                <a:gd name="T17" fmla="*/ 150 h 403"/>
                <a:gd name="T18" fmla="*/ 99 w 99"/>
                <a:gd name="T19" fmla="*/ 199 h 403"/>
                <a:gd name="T20" fmla="*/ 79 w 99"/>
                <a:gd name="T21" fmla="*/ 310 h 403"/>
                <a:gd name="T22" fmla="*/ 27 w 99"/>
                <a:gd name="T23" fmla="*/ 403 h 403"/>
                <a:gd name="T24" fmla="*/ 1 w 99"/>
                <a:gd name="T2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403">
                  <a:moveTo>
                    <a:pt x="1" y="403"/>
                  </a:moveTo>
                  <a:cubicBezTo>
                    <a:pt x="23" y="359"/>
                    <a:pt x="37" y="328"/>
                    <a:pt x="44" y="308"/>
                  </a:cubicBezTo>
                  <a:cubicBezTo>
                    <a:pt x="54" y="277"/>
                    <a:pt x="59" y="242"/>
                    <a:pt x="59" y="201"/>
                  </a:cubicBezTo>
                  <a:cubicBezTo>
                    <a:pt x="59" y="161"/>
                    <a:pt x="53" y="124"/>
                    <a:pt x="42" y="90"/>
                  </a:cubicBezTo>
                  <a:cubicBezTo>
                    <a:pt x="35" y="69"/>
                    <a:pt x="21" y="39"/>
                    <a:pt x="0" y="0"/>
                  </a:cubicBezTo>
                  <a:lnTo>
                    <a:pt x="26" y="0"/>
                  </a:lnTo>
                  <a:cubicBezTo>
                    <a:pt x="47" y="35"/>
                    <a:pt x="60" y="56"/>
                    <a:pt x="65" y="64"/>
                  </a:cubicBezTo>
                  <a:cubicBezTo>
                    <a:pt x="69" y="72"/>
                    <a:pt x="74" y="83"/>
                    <a:pt x="80" y="98"/>
                  </a:cubicBezTo>
                  <a:cubicBezTo>
                    <a:pt x="87" y="115"/>
                    <a:pt x="91" y="132"/>
                    <a:pt x="94" y="150"/>
                  </a:cubicBezTo>
                  <a:cubicBezTo>
                    <a:pt x="97" y="167"/>
                    <a:pt x="99" y="183"/>
                    <a:pt x="99" y="199"/>
                  </a:cubicBezTo>
                  <a:cubicBezTo>
                    <a:pt x="99" y="241"/>
                    <a:pt x="92" y="278"/>
                    <a:pt x="79" y="310"/>
                  </a:cubicBezTo>
                  <a:cubicBezTo>
                    <a:pt x="70" y="331"/>
                    <a:pt x="53" y="362"/>
                    <a:pt x="27" y="403"/>
                  </a:cubicBezTo>
                  <a:lnTo>
                    <a:pt x="1" y="4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0" name="Rectangle 498">
              <a:extLst>
                <a:ext uri="{FF2B5EF4-FFF2-40B4-BE49-F238E27FC236}">
                  <a16:creationId xmlns:a16="http://schemas.microsoft.com/office/drawing/2014/main" id="{380177A5-A863-490B-A985-935AC556D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4205288"/>
              <a:ext cx="784225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1" name="Rectangle 499">
              <a:extLst>
                <a:ext uri="{FF2B5EF4-FFF2-40B4-BE49-F238E27FC236}">
                  <a16:creationId xmlns:a16="http://schemas.microsoft.com/office/drawing/2014/main" id="{F97803E6-38E4-465D-8378-1F7EF5406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4205288"/>
              <a:ext cx="784225" cy="214313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2" name="Freeform 500">
              <a:extLst>
                <a:ext uri="{FF2B5EF4-FFF2-40B4-BE49-F238E27FC236}">
                  <a16:creationId xmlns:a16="http://schemas.microsoft.com/office/drawing/2014/main" id="{49D803C0-E9DF-4EA2-8B8F-9697C3655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9063" y="4283076"/>
              <a:ext cx="38100" cy="61913"/>
            </a:xfrm>
            <a:custGeom>
              <a:avLst/>
              <a:gdLst>
                <a:gd name="T0" fmla="*/ 0 w 198"/>
                <a:gd name="T1" fmla="*/ 0 h 309"/>
                <a:gd name="T2" fmla="*/ 42 w 198"/>
                <a:gd name="T3" fmla="*/ 0 h 309"/>
                <a:gd name="T4" fmla="*/ 42 w 198"/>
                <a:gd name="T5" fmla="*/ 272 h 309"/>
                <a:gd name="T6" fmla="*/ 198 w 198"/>
                <a:gd name="T7" fmla="*/ 272 h 309"/>
                <a:gd name="T8" fmla="*/ 198 w 198"/>
                <a:gd name="T9" fmla="*/ 309 h 309"/>
                <a:gd name="T10" fmla="*/ 0 w 198"/>
                <a:gd name="T11" fmla="*/ 309 h 309"/>
                <a:gd name="T12" fmla="*/ 0 w 198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309">
                  <a:moveTo>
                    <a:pt x="0" y="0"/>
                  </a:moveTo>
                  <a:lnTo>
                    <a:pt x="42" y="0"/>
                  </a:lnTo>
                  <a:lnTo>
                    <a:pt x="42" y="272"/>
                  </a:lnTo>
                  <a:lnTo>
                    <a:pt x="198" y="272"/>
                  </a:lnTo>
                  <a:lnTo>
                    <a:pt x="198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3" name="Freeform 501">
              <a:extLst>
                <a:ext uri="{FF2B5EF4-FFF2-40B4-BE49-F238E27FC236}">
                  <a16:creationId xmlns:a16="http://schemas.microsoft.com/office/drawing/2014/main" id="{8BE5CFB7-759B-4056-A4A8-92A291C0C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1925" y="4298951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4" name="Freeform 502">
              <a:extLst>
                <a:ext uri="{FF2B5EF4-FFF2-40B4-BE49-F238E27FC236}">
                  <a16:creationId xmlns:a16="http://schemas.microsoft.com/office/drawing/2014/main" id="{165BE5C2-B3AE-46BD-A7E5-708A2EAF9E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9550" y="4298951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0" y="64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5" name="Freeform 503">
              <a:extLst>
                <a:ext uri="{FF2B5EF4-FFF2-40B4-BE49-F238E27FC236}">
                  <a16:creationId xmlns:a16="http://schemas.microsoft.com/office/drawing/2014/main" id="{5981411F-C8B6-4C42-AEF0-98CB75C6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0350" y="4298951"/>
              <a:ext cx="38100" cy="63500"/>
            </a:xfrm>
            <a:custGeom>
              <a:avLst/>
              <a:gdLst>
                <a:gd name="T0" fmla="*/ 98 w 199"/>
                <a:gd name="T1" fmla="*/ 206 h 321"/>
                <a:gd name="T2" fmla="*/ 143 w 199"/>
                <a:gd name="T3" fmla="*/ 183 h 321"/>
                <a:gd name="T4" fmla="*/ 160 w 199"/>
                <a:gd name="T5" fmla="*/ 117 h 321"/>
                <a:gd name="T6" fmla="*/ 152 w 199"/>
                <a:gd name="T7" fmla="*/ 71 h 321"/>
                <a:gd name="T8" fmla="*/ 98 w 199"/>
                <a:gd name="T9" fmla="*/ 33 h 321"/>
                <a:gd name="T10" fmla="*/ 44 w 199"/>
                <a:gd name="T11" fmla="*/ 73 h 321"/>
                <a:gd name="T12" fmla="*/ 37 w 199"/>
                <a:gd name="T13" fmla="*/ 126 h 321"/>
                <a:gd name="T14" fmla="*/ 44 w 199"/>
                <a:gd name="T15" fmla="*/ 171 h 321"/>
                <a:gd name="T16" fmla="*/ 98 w 199"/>
                <a:gd name="T17" fmla="*/ 206 h 321"/>
                <a:gd name="T18" fmla="*/ 0 w 199"/>
                <a:gd name="T19" fmla="*/ 7 h 321"/>
                <a:gd name="T20" fmla="*/ 37 w 199"/>
                <a:gd name="T21" fmla="*/ 7 h 321"/>
                <a:gd name="T22" fmla="*/ 37 w 199"/>
                <a:gd name="T23" fmla="*/ 37 h 321"/>
                <a:gd name="T24" fmla="*/ 62 w 199"/>
                <a:gd name="T25" fmla="*/ 13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9 h 321"/>
                <a:gd name="T34" fmla="*/ 103 w 199"/>
                <a:gd name="T35" fmla="*/ 239 h 321"/>
                <a:gd name="T36" fmla="*/ 61 w 199"/>
                <a:gd name="T37" fmla="*/ 228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6"/>
                  </a:moveTo>
                  <a:cubicBezTo>
                    <a:pt x="116" y="206"/>
                    <a:pt x="131" y="198"/>
                    <a:pt x="143" y="183"/>
                  </a:cubicBezTo>
                  <a:cubicBezTo>
                    <a:pt x="154" y="169"/>
                    <a:pt x="160" y="146"/>
                    <a:pt x="160" y="117"/>
                  </a:cubicBezTo>
                  <a:cubicBezTo>
                    <a:pt x="160" y="99"/>
                    <a:pt x="158" y="84"/>
                    <a:pt x="152" y="71"/>
                  </a:cubicBezTo>
                  <a:cubicBezTo>
                    <a:pt x="143" y="46"/>
                    <a:pt x="124" y="33"/>
                    <a:pt x="98" y="33"/>
                  </a:cubicBezTo>
                  <a:cubicBezTo>
                    <a:pt x="72" y="33"/>
                    <a:pt x="54" y="46"/>
                    <a:pt x="44" y="73"/>
                  </a:cubicBezTo>
                  <a:cubicBezTo>
                    <a:pt x="39" y="87"/>
                    <a:pt x="37" y="105"/>
                    <a:pt x="37" y="126"/>
                  </a:cubicBezTo>
                  <a:cubicBezTo>
                    <a:pt x="37" y="144"/>
                    <a:pt x="39" y="158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7"/>
                  </a:lnTo>
                  <a:cubicBezTo>
                    <a:pt x="45" y="26"/>
                    <a:pt x="53" y="18"/>
                    <a:pt x="62" y="13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3" y="0"/>
                    <a:pt x="154" y="10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6" y="239"/>
                    <a:pt x="72" y="235"/>
                    <a:pt x="61" y="228"/>
                  </a:cubicBezTo>
                  <a:cubicBezTo>
                    <a:pt x="54" y="223"/>
                    <a:pt x="46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6" name="Freeform 504">
              <a:extLst>
                <a:ext uri="{FF2B5EF4-FFF2-40B4-BE49-F238E27FC236}">
                  <a16:creationId xmlns:a16="http://schemas.microsoft.com/office/drawing/2014/main" id="{CF6826F8-D829-4612-8026-DAA9DE721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4283076"/>
              <a:ext cx="44450" cy="61913"/>
            </a:xfrm>
            <a:custGeom>
              <a:avLst/>
              <a:gdLst>
                <a:gd name="T0" fmla="*/ 0 w 228"/>
                <a:gd name="T1" fmla="*/ 0 h 309"/>
                <a:gd name="T2" fmla="*/ 225 w 228"/>
                <a:gd name="T3" fmla="*/ 0 h 309"/>
                <a:gd name="T4" fmla="*/ 225 w 228"/>
                <a:gd name="T5" fmla="*/ 38 h 309"/>
                <a:gd name="T6" fmla="*/ 41 w 228"/>
                <a:gd name="T7" fmla="*/ 38 h 309"/>
                <a:gd name="T8" fmla="*/ 41 w 228"/>
                <a:gd name="T9" fmla="*/ 132 h 309"/>
                <a:gd name="T10" fmla="*/ 211 w 228"/>
                <a:gd name="T11" fmla="*/ 132 h 309"/>
                <a:gd name="T12" fmla="*/ 211 w 228"/>
                <a:gd name="T13" fmla="*/ 167 h 309"/>
                <a:gd name="T14" fmla="*/ 41 w 228"/>
                <a:gd name="T15" fmla="*/ 167 h 309"/>
                <a:gd name="T16" fmla="*/ 41 w 228"/>
                <a:gd name="T17" fmla="*/ 272 h 309"/>
                <a:gd name="T18" fmla="*/ 228 w 228"/>
                <a:gd name="T19" fmla="*/ 272 h 309"/>
                <a:gd name="T20" fmla="*/ 228 w 228"/>
                <a:gd name="T21" fmla="*/ 309 h 309"/>
                <a:gd name="T22" fmla="*/ 0 w 228"/>
                <a:gd name="T23" fmla="*/ 309 h 309"/>
                <a:gd name="T24" fmla="*/ 0 w 228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309">
                  <a:moveTo>
                    <a:pt x="0" y="0"/>
                  </a:moveTo>
                  <a:lnTo>
                    <a:pt x="225" y="0"/>
                  </a:lnTo>
                  <a:lnTo>
                    <a:pt x="225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1" y="132"/>
                  </a:lnTo>
                  <a:lnTo>
                    <a:pt x="211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8" y="272"/>
                  </a:lnTo>
                  <a:lnTo>
                    <a:pt x="228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7" name="Freeform 505">
              <a:extLst>
                <a:ext uri="{FF2B5EF4-FFF2-40B4-BE49-F238E27FC236}">
                  <a16:creationId xmlns:a16="http://schemas.microsoft.com/office/drawing/2014/main" id="{316F758A-10B2-42C4-B0B0-BCAF0C92E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4298951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1" y="183"/>
                    <a:pt x="46" y="189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2"/>
                    <a:pt x="149" y="183"/>
                    <a:pt x="149" y="170"/>
                  </a:cubicBezTo>
                  <a:cubicBezTo>
                    <a:pt x="149" y="161"/>
                    <a:pt x="144" y="153"/>
                    <a:pt x="136" y="148"/>
                  </a:cubicBezTo>
                  <a:cubicBezTo>
                    <a:pt x="130" y="145"/>
                    <a:pt x="120" y="142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8" name="Freeform 506">
              <a:extLst>
                <a:ext uri="{FF2B5EF4-FFF2-40B4-BE49-F238E27FC236}">
                  <a16:creationId xmlns:a16="http://schemas.microsoft.com/office/drawing/2014/main" id="{AC55CE67-F867-47D6-8CD1-0C6397C39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7038" y="4287838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8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8"/>
                  </a:cubicBezTo>
                  <a:lnTo>
                    <a:pt x="104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9" name="Freeform 507">
              <a:extLst>
                <a:ext uri="{FF2B5EF4-FFF2-40B4-BE49-F238E27FC236}">
                  <a16:creationId xmlns:a16="http://schemas.microsoft.com/office/drawing/2014/main" id="{D7D4A10F-EB50-4B69-B15A-C18A97E16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5613" y="4283076"/>
              <a:ext cx="6350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0" name="Freeform 508">
              <a:extLst>
                <a:ext uri="{FF2B5EF4-FFF2-40B4-BE49-F238E27FC236}">
                  <a16:creationId xmlns:a16="http://schemas.microsoft.com/office/drawing/2014/main" id="{7B668C6E-BE4E-4630-B43B-B9D137019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4298951"/>
              <a:ext cx="58738" cy="46038"/>
            </a:xfrm>
            <a:custGeom>
              <a:avLst/>
              <a:gdLst>
                <a:gd name="T0" fmla="*/ 0 w 303"/>
                <a:gd name="T1" fmla="*/ 5 h 230"/>
                <a:gd name="T2" fmla="*/ 37 w 303"/>
                <a:gd name="T3" fmla="*/ 5 h 230"/>
                <a:gd name="T4" fmla="*/ 37 w 303"/>
                <a:gd name="T5" fmla="*/ 37 h 230"/>
                <a:gd name="T6" fmla="*/ 62 w 303"/>
                <a:gd name="T7" fmla="*/ 12 h 230"/>
                <a:gd name="T8" fmla="*/ 104 w 303"/>
                <a:gd name="T9" fmla="*/ 0 h 230"/>
                <a:gd name="T10" fmla="*/ 148 w 303"/>
                <a:gd name="T11" fmla="*/ 13 h 230"/>
                <a:gd name="T12" fmla="*/ 164 w 303"/>
                <a:gd name="T13" fmla="*/ 35 h 230"/>
                <a:gd name="T14" fmla="*/ 194 w 303"/>
                <a:gd name="T15" fmla="*/ 8 h 230"/>
                <a:gd name="T16" fmla="*/ 233 w 303"/>
                <a:gd name="T17" fmla="*/ 0 h 230"/>
                <a:gd name="T18" fmla="*/ 294 w 303"/>
                <a:gd name="T19" fmla="*/ 32 h 230"/>
                <a:gd name="T20" fmla="*/ 303 w 303"/>
                <a:gd name="T21" fmla="*/ 80 h 230"/>
                <a:gd name="T22" fmla="*/ 303 w 303"/>
                <a:gd name="T23" fmla="*/ 230 h 230"/>
                <a:gd name="T24" fmla="*/ 264 w 303"/>
                <a:gd name="T25" fmla="*/ 230 h 230"/>
                <a:gd name="T26" fmla="*/ 264 w 303"/>
                <a:gd name="T27" fmla="*/ 73 h 230"/>
                <a:gd name="T28" fmla="*/ 253 w 303"/>
                <a:gd name="T29" fmla="*/ 42 h 230"/>
                <a:gd name="T30" fmla="*/ 225 w 303"/>
                <a:gd name="T31" fmla="*/ 34 h 230"/>
                <a:gd name="T32" fmla="*/ 187 w 303"/>
                <a:gd name="T33" fmla="*/ 49 h 230"/>
                <a:gd name="T34" fmla="*/ 171 w 303"/>
                <a:gd name="T35" fmla="*/ 99 h 230"/>
                <a:gd name="T36" fmla="*/ 171 w 303"/>
                <a:gd name="T37" fmla="*/ 230 h 230"/>
                <a:gd name="T38" fmla="*/ 132 w 303"/>
                <a:gd name="T39" fmla="*/ 230 h 230"/>
                <a:gd name="T40" fmla="*/ 132 w 303"/>
                <a:gd name="T41" fmla="*/ 83 h 230"/>
                <a:gd name="T42" fmla="*/ 127 w 303"/>
                <a:gd name="T43" fmla="*/ 49 h 230"/>
                <a:gd name="T44" fmla="*/ 94 w 303"/>
                <a:gd name="T45" fmla="*/ 34 h 230"/>
                <a:gd name="T46" fmla="*/ 55 w 303"/>
                <a:gd name="T47" fmla="*/ 50 h 230"/>
                <a:gd name="T48" fmla="*/ 38 w 303"/>
                <a:gd name="T49" fmla="*/ 110 h 230"/>
                <a:gd name="T50" fmla="*/ 38 w 303"/>
                <a:gd name="T51" fmla="*/ 230 h 230"/>
                <a:gd name="T52" fmla="*/ 0 w 303"/>
                <a:gd name="T53" fmla="*/ 230 h 230"/>
                <a:gd name="T54" fmla="*/ 0 w 303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7"/>
                    <a:pt x="62" y="12"/>
                  </a:cubicBezTo>
                  <a:cubicBezTo>
                    <a:pt x="74" y="4"/>
                    <a:pt x="88" y="0"/>
                    <a:pt x="104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59" y="25"/>
                    <a:pt x="164" y="35"/>
                  </a:cubicBezTo>
                  <a:cubicBezTo>
                    <a:pt x="173" y="23"/>
                    <a:pt x="183" y="14"/>
                    <a:pt x="194" y="8"/>
                  </a:cubicBezTo>
                  <a:cubicBezTo>
                    <a:pt x="206" y="2"/>
                    <a:pt x="218" y="0"/>
                    <a:pt x="233" y="0"/>
                  </a:cubicBezTo>
                  <a:cubicBezTo>
                    <a:pt x="263" y="0"/>
                    <a:pt x="283" y="10"/>
                    <a:pt x="294" y="32"/>
                  </a:cubicBezTo>
                  <a:cubicBezTo>
                    <a:pt x="300" y="44"/>
                    <a:pt x="303" y="60"/>
                    <a:pt x="303" y="80"/>
                  </a:cubicBezTo>
                  <a:lnTo>
                    <a:pt x="303" y="230"/>
                  </a:lnTo>
                  <a:lnTo>
                    <a:pt x="264" y="230"/>
                  </a:lnTo>
                  <a:lnTo>
                    <a:pt x="264" y="73"/>
                  </a:lnTo>
                  <a:cubicBezTo>
                    <a:pt x="264" y="58"/>
                    <a:pt x="260" y="48"/>
                    <a:pt x="253" y="42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0" y="34"/>
                    <a:pt x="197" y="39"/>
                    <a:pt x="187" y="49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0"/>
                  </a:lnTo>
                  <a:lnTo>
                    <a:pt x="132" y="230"/>
                  </a:lnTo>
                  <a:lnTo>
                    <a:pt x="132" y="83"/>
                  </a:lnTo>
                  <a:cubicBezTo>
                    <a:pt x="132" y="68"/>
                    <a:pt x="130" y="56"/>
                    <a:pt x="127" y="49"/>
                  </a:cubicBezTo>
                  <a:cubicBezTo>
                    <a:pt x="121" y="39"/>
                    <a:pt x="110" y="34"/>
                    <a:pt x="94" y="34"/>
                  </a:cubicBezTo>
                  <a:cubicBezTo>
                    <a:pt x="80" y="34"/>
                    <a:pt x="67" y="39"/>
                    <a:pt x="55" y="50"/>
                  </a:cubicBezTo>
                  <a:cubicBezTo>
                    <a:pt x="44" y="61"/>
                    <a:pt x="38" y="81"/>
                    <a:pt x="38" y="11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1" name="Freeform 509">
              <a:extLst>
                <a:ext uri="{FF2B5EF4-FFF2-40B4-BE49-F238E27FC236}">
                  <a16:creationId xmlns:a16="http://schemas.microsoft.com/office/drawing/2014/main" id="{96F01318-2624-4069-A9C7-A00534E23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925" y="4298951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6 h 239"/>
                <a:gd name="T6" fmla="*/ 118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4 h 239"/>
                <a:gd name="T24" fmla="*/ 148 w 213"/>
                <a:gd name="T25" fmla="*/ 83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0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199 w 213"/>
                <a:gd name="T59" fmla="*/ 235 h 239"/>
                <a:gd name="T60" fmla="*/ 187 w 213"/>
                <a:gd name="T61" fmla="*/ 236 h 239"/>
                <a:gd name="T62" fmla="*/ 158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19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39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39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8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6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5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0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0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199" y="235"/>
                  </a:cubicBezTo>
                  <a:cubicBezTo>
                    <a:pt x="196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19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2" name="Freeform 510">
              <a:extLst>
                <a:ext uri="{FF2B5EF4-FFF2-40B4-BE49-F238E27FC236}">
                  <a16:creationId xmlns:a16="http://schemas.microsoft.com/office/drawing/2014/main" id="{BF4A48A6-D0DD-4133-ACEC-1B8811023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28783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3" name="Freeform 511">
              <a:extLst>
                <a:ext uri="{FF2B5EF4-FFF2-40B4-BE49-F238E27FC236}">
                  <a16:creationId xmlns:a16="http://schemas.microsoft.com/office/drawing/2014/main" id="{85FD9A84-8E50-4691-8C90-8FAD172896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5950" y="4283076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4" name="Freeform 512">
              <a:extLst>
                <a:ext uri="{FF2B5EF4-FFF2-40B4-BE49-F238E27FC236}">
                  <a16:creationId xmlns:a16="http://schemas.microsoft.com/office/drawing/2014/main" id="{0146D4EF-EE8E-4D28-AB03-2B3F17C230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1825" y="4298951"/>
              <a:ext cx="42863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4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5" name="Freeform 513">
              <a:extLst>
                <a:ext uri="{FF2B5EF4-FFF2-40B4-BE49-F238E27FC236}">
                  <a16:creationId xmlns:a16="http://schemas.microsoft.com/office/drawing/2014/main" id="{97229CB1-17E9-42A1-9E0A-DEDF15B92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625" y="4298951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0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2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3" y="34"/>
                  </a:cubicBezTo>
                  <a:cubicBezTo>
                    <a:pt x="94" y="34"/>
                    <a:pt x="86" y="34"/>
                    <a:pt x="80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6" name="Rectangle 514">
              <a:extLst>
                <a:ext uri="{FF2B5EF4-FFF2-40B4-BE49-F238E27FC236}">
                  <a16:creationId xmlns:a16="http://schemas.microsoft.com/office/drawing/2014/main" id="{826D92FE-D95D-4A41-B1D5-0E806432D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3470276"/>
              <a:ext cx="784225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7" name="Rectangle 515">
              <a:extLst>
                <a:ext uri="{FF2B5EF4-FFF2-40B4-BE49-F238E27FC236}">
                  <a16:creationId xmlns:a16="http://schemas.microsoft.com/office/drawing/2014/main" id="{A6BC6775-6FC5-445F-A3E4-58BDA8EA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3470276"/>
              <a:ext cx="784225" cy="214313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8" name="Freeform 516">
              <a:extLst>
                <a:ext uri="{FF2B5EF4-FFF2-40B4-BE49-F238E27FC236}">
                  <a16:creationId xmlns:a16="http://schemas.microsoft.com/office/drawing/2014/main" id="{00BFA86A-4C6E-4A49-B559-19DBFFAB22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2550" y="3548063"/>
              <a:ext cx="47625" cy="61913"/>
            </a:xfrm>
            <a:custGeom>
              <a:avLst/>
              <a:gdLst>
                <a:gd name="T0" fmla="*/ 117 w 239"/>
                <a:gd name="T1" fmla="*/ 131 h 310"/>
                <a:gd name="T2" fmla="*/ 159 w 239"/>
                <a:gd name="T3" fmla="*/ 124 h 310"/>
                <a:gd name="T4" fmla="*/ 182 w 239"/>
                <a:gd name="T5" fmla="*/ 82 h 310"/>
                <a:gd name="T6" fmla="*/ 157 w 239"/>
                <a:gd name="T7" fmla="*/ 41 h 310"/>
                <a:gd name="T8" fmla="*/ 116 w 239"/>
                <a:gd name="T9" fmla="*/ 35 h 310"/>
                <a:gd name="T10" fmla="*/ 41 w 239"/>
                <a:gd name="T11" fmla="*/ 35 h 310"/>
                <a:gd name="T12" fmla="*/ 41 w 239"/>
                <a:gd name="T13" fmla="*/ 131 h 310"/>
                <a:gd name="T14" fmla="*/ 117 w 239"/>
                <a:gd name="T15" fmla="*/ 131 h 310"/>
                <a:gd name="T16" fmla="*/ 131 w 239"/>
                <a:gd name="T17" fmla="*/ 274 h 310"/>
                <a:gd name="T18" fmla="*/ 186 w 239"/>
                <a:gd name="T19" fmla="*/ 252 h 310"/>
                <a:gd name="T20" fmla="*/ 197 w 239"/>
                <a:gd name="T21" fmla="*/ 218 h 310"/>
                <a:gd name="T22" fmla="*/ 167 w 239"/>
                <a:gd name="T23" fmla="*/ 172 h 310"/>
                <a:gd name="T24" fmla="*/ 124 w 239"/>
                <a:gd name="T25" fmla="*/ 165 h 310"/>
                <a:gd name="T26" fmla="*/ 41 w 239"/>
                <a:gd name="T27" fmla="*/ 165 h 310"/>
                <a:gd name="T28" fmla="*/ 41 w 239"/>
                <a:gd name="T29" fmla="*/ 274 h 310"/>
                <a:gd name="T30" fmla="*/ 131 w 239"/>
                <a:gd name="T31" fmla="*/ 274 h 310"/>
                <a:gd name="T32" fmla="*/ 0 w 239"/>
                <a:gd name="T33" fmla="*/ 0 h 310"/>
                <a:gd name="T34" fmla="*/ 133 w 239"/>
                <a:gd name="T35" fmla="*/ 0 h 310"/>
                <a:gd name="T36" fmla="*/ 210 w 239"/>
                <a:gd name="T37" fmla="*/ 33 h 310"/>
                <a:gd name="T38" fmla="*/ 224 w 239"/>
                <a:gd name="T39" fmla="*/ 77 h 310"/>
                <a:gd name="T40" fmla="*/ 207 w 239"/>
                <a:gd name="T41" fmla="*/ 125 h 310"/>
                <a:gd name="T42" fmla="*/ 182 w 239"/>
                <a:gd name="T43" fmla="*/ 143 h 310"/>
                <a:gd name="T44" fmla="*/ 218 w 239"/>
                <a:gd name="T45" fmla="*/ 164 h 310"/>
                <a:gd name="T46" fmla="*/ 239 w 239"/>
                <a:gd name="T47" fmla="*/ 219 h 310"/>
                <a:gd name="T48" fmla="*/ 220 w 239"/>
                <a:gd name="T49" fmla="*/ 274 h 310"/>
                <a:gd name="T50" fmla="*/ 131 w 239"/>
                <a:gd name="T51" fmla="*/ 310 h 310"/>
                <a:gd name="T52" fmla="*/ 0 w 239"/>
                <a:gd name="T53" fmla="*/ 310 h 310"/>
                <a:gd name="T54" fmla="*/ 0 w 239"/>
                <a:gd name="T5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9" h="310">
                  <a:moveTo>
                    <a:pt x="117" y="131"/>
                  </a:moveTo>
                  <a:cubicBezTo>
                    <a:pt x="135" y="131"/>
                    <a:pt x="149" y="129"/>
                    <a:pt x="159" y="124"/>
                  </a:cubicBezTo>
                  <a:cubicBezTo>
                    <a:pt x="174" y="116"/>
                    <a:pt x="182" y="102"/>
                    <a:pt x="182" y="82"/>
                  </a:cubicBezTo>
                  <a:cubicBezTo>
                    <a:pt x="182" y="62"/>
                    <a:pt x="174" y="48"/>
                    <a:pt x="157" y="41"/>
                  </a:cubicBezTo>
                  <a:cubicBezTo>
                    <a:pt x="148" y="37"/>
                    <a:pt x="134" y="35"/>
                    <a:pt x="116" y="35"/>
                  </a:cubicBezTo>
                  <a:lnTo>
                    <a:pt x="41" y="35"/>
                  </a:lnTo>
                  <a:lnTo>
                    <a:pt x="41" y="131"/>
                  </a:lnTo>
                  <a:lnTo>
                    <a:pt x="117" y="131"/>
                  </a:lnTo>
                  <a:close/>
                  <a:moveTo>
                    <a:pt x="131" y="274"/>
                  </a:moveTo>
                  <a:cubicBezTo>
                    <a:pt x="157" y="274"/>
                    <a:pt x="175" y="267"/>
                    <a:pt x="186" y="252"/>
                  </a:cubicBezTo>
                  <a:cubicBezTo>
                    <a:pt x="193" y="242"/>
                    <a:pt x="197" y="231"/>
                    <a:pt x="197" y="218"/>
                  </a:cubicBezTo>
                  <a:cubicBezTo>
                    <a:pt x="197" y="195"/>
                    <a:pt x="187" y="180"/>
                    <a:pt x="167" y="172"/>
                  </a:cubicBezTo>
                  <a:cubicBezTo>
                    <a:pt x="156" y="167"/>
                    <a:pt x="142" y="165"/>
                    <a:pt x="124" y="165"/>
                  </a:cubicBezTo>
                  <a:lnTo>
                    <a:pt x="41" y="165"/>
                  </a:lnTo>
                  <a:lnTo>
                    <a:pt x="41" y="274"/>
                  </a:lnTo>
                  <a:lnTo>
                    <a:pt x="131" y="274"/>
                  </a:lnTo>
                  <a:close/>
                  <a:moveTo>
                    <a:pt x="0" y="0"/>
                  </a:moveTo>
                  <a:lnTo>
                    <a:pt x="133" y="0"/>
                  </a:lnTo>
                  <a:cubicBezTo>
                    <a:pt x="169" y="0"/>
                    <a:pt x="195" y="11"/>
                    <a:pt x="210" y="33"/>
                  </a:cubicBezTo>
                  <a:cubicBezTo>
                    <a:pt x="219" y="46"/>
                    <a:pt x="224" y="60"/>
                    <a:pt x="224" y="77"/>
                  </a:cubicBezTo>
                  <a:cubicBezTo>
                    <a:pt x="224" y="97"/>
                    <a:pt x="218" y="113"/>
                    <a:pt x="207" y="125"/>
                  </a:cubicBezTo>
                  <a:cubicBezTo>
                    <a:pt x="201" y="132"/>
                    <a:pt x="193" y="138"/>
                    <a:pt x="182" y="143"/>
                  </a:cubicBezTo>
                  <a:cubicBezTo>
                    <a:pt x="198" y="149"/>
                    <a:pt x="210" y="156"/>
                    <a:pt x="218" y="164"/>
                  </a:cubicBezTo>
                  <a:cubicBezTo>
                    <a:pt x="232" y="177"/>
                    <a:pt x="239" y="196"/>
                    <a:pt x="239" y="219"/>
                  </a:cubicBezTo>
                  <a:cubicBezTo>
                    <a:pt x="239" y="239"/>
                    <a:pt x="232" y="257"/>
                    <a:pt x="220" y="274"/>
                  </a:cubicBezTo>
                  <a:cubicBezTo>
                    <a:pt x="201" y="298"/>
                    <a:pt x="172" y="310"/>
                    <a:pt x="131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9" name="Freeform 517">
              <a:extLst>
                <a:ext uri="{FF2B5EF4-FFF2-40B4-BE49-F238E27FC236}">
                  <a16:creationId xmlns:a16="http://schemas.microsoft.com/office/drawing/2014/main" id="{33F08362-F065-4098-B886-C6A27D294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9700" y="3563938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0" name="Freeform 518">
              <a:extLst>
                <a:ext uri="{FF2B5EF4-FFF2-40B4-BE49-F238E27FC236}">
                  <a16:creationId xmlns:a16="http://schemas.microsoft.com/office/drawing/2014/main" id="{2ABD5C06-BA81-41F5-B459-4EBB1102F0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100" y="3563938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1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1" name="Freeform 519">
              <a:extLst>
                <a:ext uri="{FF2B5EF4-FFF2-40B4-BE49-F238E27FC236}">
                  <a16:creationId xmlns:a16="http://schemas.microsoft.com/office/drawing/2014/main" id="{ED668FAF-44AC-4D1F-8C5A-1F468502C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313" y="35639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2" name="Freeform 520">
              <a:extLst>
                <a:ext uri="{FF2B5EF4-FFF2-40B4-BE49-F238E27FC236}">
                  <a16:creationId xmlns:a16="http://schemas.microsoft.com/office/drawing/2014/main" id="{6DB0E264-51E7-443A-AC29-AA2205EFC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763" y="3563938"/>
              <a:ext cx="39688" cy="47625"/>
            </a:xfrm>
            <a:custGeom>
              <a:avLst/>
              <a:gdLst>
                <a:gd name="T0" fmla="*/ 103 w 193"/>
                <a:gd name="T1" fmla="*/ 0 h 238"/>
                <a:gd name="T2" fmla="*/ 165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3 w 193"/>
                <a:gd name="T11" fmla="*/ 34 h 238"/>
                <a:gd name="T12" fmla="*/ 51 w 193"/>
                <a:gd name="T13" fmla="*/ 69 h 238"/>
                <a:gd name="T14" fmla="*/ 41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3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8" y="34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6" y="206"/>
                    <a:pt x="128" y="201"/>
                    <a:pt x="137" y="191"/>
                  </a:cubicBezTo>
                  <a:cubicBezTo>
                    <a:pt x="147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8" y="238"/>
                    <a:pt x="44" y="228"/>
                    <a:pt x="26" y="206"/>
                  </a:cubicBezTo>
                  <a:cubicBezTo>
                    <a:pt x="9" y="184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3" name="Freeform 521">
              <a:extLst>
                <a:ext uri="{FF2B5EF4-FFF2-40B4-BE49-F238E27FC236}">
                  <a16:creationId xmlns:a16="http://schemas.microsoft.com/office/drawing/2014/main" id="{7A584BA1-065D-4C92-9C51-199737415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0" y="3548063"/>
              <a:ext cx="36513" cy="61913"/>
            </a:xfrm>
            <a:custGeom>
              <a:avLst/>
              <a:gdLst>
                <a:gd name="T0" fmla="*/ 0 w 184"/>
                <a:gd name="T1" fmla="*/ 0 h 311"/>
                <a:gd name="T2" fmla="*/ 38 w 184"/>
                <a:gd name="T3" fmla="*/ 0 h 311"/>
                <a:gd name="T4" fmla="*/ 38 w 184"/>
                <a:gd name="T5" fmla="*/ 116 h 311"/>
                <a:gd name="T6" fmla="*/ 62 w 184"/>
                <a:gd name="T7" fmla="*/ 92 h 311"/>
                <a:gd name="T8" fmla="*/ 108 w 184"/>
                <a:gd name="T9" fmla="*/ 80 h 311"/>
                <a:gd name="T10" fmla="*/ 175 w 184"/>
                <a:gd name="T11" fmla="*/ 114 h 311"/>
                <a:gd name="T12" fmla="*/ 184 w 184"/>
                <a:gd name="T13" fmla="*/ 166 h 311"/>
                <a:gd name="T14" fmla="*/ 184 w 184"/>
                <a:gd name="T15" fmla="*/ 311 h 311"/>
                <a:gd name="T16" fmla="*/ 145 w 184"/>
                <a:gd name="T17" fmla="*/ 311 h 311"/>
                <a:gd name="T18" fmla="*/ 145 w 184"/>
                <a:gd name="T19" fmla="*/ 169 h 311"/>
                <a:gd name="T20" fmla="*/ 139 w 184"/>
                <a:gd name="T21" fmla="*/ 132 h 311"/>
                <a:gd name="T22" fmla="*/ 100 w 184"/>
                <a:gd name="T23" fmla="*/ 114 h 311"/>
                <a:gd name="T24" fmla="*/ 57 w 184"/>
                <a:gd name="T25" fmla="*/ 130 h 311"/>
                <a:gd name="T26" fmla="*/ 38 w 184"/>
                <a:gd name="T27" fmla="*/ 191 h 311"/>
                <a:gd name="T28" fmla="*/ 38 w 184"/>
                <a:gd name="T29" fmla="*/ 311 h 311"/>
                <a:gd name="T30" fmla="*/ 0 w 184"/>
                <a:gd name="T31" fmla="*/ 311 h 311"/>
                <a:gd name="T32" fmla="*/ 0 w 184"/>
                <a:gd name="T3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1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cubicBezTo>
                    <a:pt x="47" y="104"/>
                    <a:pt x="55" y="96"/>
                    <a:pt x="62" y="92"/>
                  </a:cubicBezTo>
                  <a:cubicBezTo>
                    <a:pt x="75" y="84"/>
                    <a:pt x="90" y="80"/>
                    <a:pt x="108" y="80"/>
                  </a:cubicBezTo>
                  <a:cubicBezTo>
                    <a:pt x="141" y="80"/>
                    <a:pt x="163" y="91"/>
                    <a:pt x="175" y="114"/>
                  </a:cubicBezTo>
                  <a:cubicBezTo>
                    <a:pt x="181" y="126"/>
                    <a:pt x="184" y="144"/>
                    <a:pt x="184" y="166"/>
                  </a:cubicBezTo>
                  <a:lnTo>
                    <a:pt x="184" y="311"/>
                  </a:lnTo>
                  <a:lnTo>
                    <a:pt x="145" y="311"/>
                  </a:lnTo>
                  <a:lnTo>
                    <a:pt x="145" y="169"/>
                  </a:lnTo>
                  <a:cubicBezTo>
                    <a:pt x="145" y="152"/>
                    <a:pt x="143" y="140"/>
                    <a:pt x="139" y="132"/>
                  </a:cubicBezTo>
                  <a:cubicBezTo>
                    <a:pt x="132" y="120"/>
                    <a:pt x="119" y="114"/>
                    <a:pt x="100" y="114"/>
                  </a:cubicBezTo>
                  <a:cubicBezTo>
                    <a:pt x="84" y="114"/>
                    <a:pt x="70" y="119"/>
                    <a:pt x="57" y="130"/>
                  </a:cubicBezTo>
                  <a:cubicBezTo>
                    <a:pt x="45" y="141"/>
                    <a:pt x="38" y="161"/>
                    <a:pt x="38" y="191"/>
                  </a:cubicBezTo>
                  <a:lnTo>
                    <a:pt x="38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4" name="Freeform 522">
              <a:extLst>
                <a:ext uri="{FF2B5EF4-FFF2-40B4-BE49-F238E27FC236}">
                  <a16:creationId xmlns:a16="http://schemas.microsoft.com/office/drawing/2014/main" id="{8A2C1F4A-FF3F-4598-BD60-D8B7ECE95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5" y="3548063"/>
              <a:ext cx="46038" cy="61913"/>
            </a:xfrm>
            <a:custGeom>
              <a:avLst/>
              <a:gdLst>
                <a:gd name="T0" fmla="*/ 0 w 229"/>
                <a:gd name="T1" fmla="*/ 0 h 310"/>
                <a:gd name="T2" fmla="*/ 226 w 229"/>
                <a:gd name="T3" fmla="*/ 0 h 310"/>
                <a:gd name="T4" fmla="*/ 226 w 229"/>
                <a:gd name="T5" fmla="*/ 38 h 310"/>
                <a:gd name="T6" fmla="*/ 41 w 229"/>
                <a:gd name="T7" fmla="*/ 38 h 310"/>
                <a:gd name="T8" fmla="*/ 41 w 229"/>
                <a:gd name="T9" fmla="*/ 132 h 310"/>
                <a:gd name="T10" fmla="*/ 212 w 229"/>
                <a:gd name="T11" fmla="*/ 132 h 310"/>
                <a:gd name="T12" fmla="*/ 212 w 229"/>
                <a:gd name="T13" fmla="*/ 168 h 310"/>
                <a:gd name="T14" fmla="*/ 41 w 229"/>
                <a:gd name="T15" fmla="*/ 168 h 310"/>
                <a:gd name="T16" fmla="*/ 41 w 229"/>
                <a:gd name="T17" fmla="*/ 273 h 310"/>
                <a:gd name="T18" fmla="*/ 229 w 229"/>
                <a:gd name="T19" fmla="*/ 273 h 310"/>
                <a:gd name="T20" fmla="*/ 229 w 229"/>
                <a:gd name="T21" fmla="*/ 310 h 310"/>
                <a:gd name="T22" fmla="*/ 0 w 229"/>
                <a:gd name="T23" fmla="*/ 310 h 310"/>
                <a:gd name="T24" fmla="*/ 0 w 229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10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8"/>
                  </a:lnTo>
                  <a:lnTo>
                    <a:pt x="41" y="168"/>
                  </a:lnTo>
                  <a:lnTo>
                    <a:pt x="41" y="273"/>
                  </a:lnTo>
                  <a:lnTo>
                    <a:pt x="229" y="273"/>
                  </a:lnTo>
                  <a:lnTo>
                    <a:pt x="229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5" name="Freeform 523">
              <a:extLst>
                <a:ext uri="{FF2B5EF4-FFF2-40B4-BE49-F238E27FC236}">
                  <a16:creationId xmlns:a16="http://schemas.microsoft.com/office/drawing/2014/main" id="{7BB1C348-9DF1-45E4-BA66-C72705FF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213" y="3563938"/>
              <a:ext cx="38100" cy="47625"/>
            </a:xfrm>
            <a:custGeom>
              <a:avLst/>
              <a:gdLst>
                <a:gd name="T0" fmla="*/ 37 w 187"/>
                <a:gd name="T1" fmla="*/ 161 h 240"/>
                <a:gd name="T2" fmla="*/ 46 w 187"/>
                <a:gd name="T3" fmla="*/ 190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1 h 240"/>
                <a:gd name="T10" fmla="*/ 136 w 187"/>
                <a:gd name="T11" fmla="*/ 149 h 240"/>
                <a:gd name="T12" fmla="*/ 104 w 187"/>
                <a:gd name="T13" fmla="*/ 138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2 h 240"/>
                <a:gd name="T20" fmla="*/ 30 w 187"/>
                <a:gd name="T21" fmla="*/ 20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1 h 240"/>
                <a:gd name="T28" fmla="*/ 143 w 187"/>
                <a:gd name="T29" fmla="*/ 71 h 240"/>
                <a:gd name="T30" fmla="*/ 134 w 187"/>
                <a:gd name="T31" fmla="*/ 48 h 240"/>
                <a:gd name="T32" fmla="*/ 89 w 187"/>
                <a:gd name="T33" fmla="*/ 33 h 240"/>
                <a:gd name="T34" fmla="*/ 56 w 187"/>
                <a:gd name="T35" fmla="*/ 41 h 240"/>
                <a:gd name="T36" fmla="*/ 45 w 187"/>
                <a:gd name="T37" fmla="*/ 63 h 240"/>
                <a:gd name="T38" fmla="*/ 60 w 187"/>
                <a:gd name="T39" fmla="*/ 86 h 240"/>
                <a:gd name="T40" fmla="*/ 85 w 187"/>
                <a:gd name="T41" fmla="*/ 96 h 240"/>
                <a:gd name="T42" fmla="*/ 110 w 187"/>
                <a:gd name="T43" fmla="*/ 102 h 240"/>
                <a:gd name="T44" fmla="*/ 165 w 187"/>
                <a:gd name="T45" fmla="*/ 121 h 240"/>
                <a:gd name="T46" fmla="*/ 187 w 187"/>
                <a:gd name="T47" fmla="*/ 166 h 240"/>
                <a:gd name="T48" fmla="*/ 164 w 187"/>
                <a:gd name="T49" fmla="*/ 219 h 240"/>
                <a:gd name="T50" fmla="*/ 94 w 187"/>
                <a:gd name="T51" fmla="*/ 240 h 240"/>
                <a:gd name="T52" fmla="*/ 23 w 187"/>
                <a:gd name="T53" fmla="*/ 218 h 240"/>
                <a:gd name="T54" fmla="*/ 0 w 187"/>
                <a:gd name="T55" fmla="*/ 161 h 240"/>
                <a:gd name="T56" fmla="*/ 37 w 187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5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3" y="63"/>
                    <a:pt x="140" y="55"/>
                    <a:pt x="134" y="48"/>
                  </a:cubicBezTo>
                  <a:cubicBezTo>
                    <a:pt x="126" y="38"/>
                    <a:pt x="110" y="33"/>
                    <a:pt x="89" y="33"/>
                  </a:cubicBezTo>
                  <a:cubicBezTo>
                    <a:pt x="75" y="33"/>
                    <a:pt x="64" y="35"/>
                    <a:pt x="56" y="41"/>
                  </a:cubicBezTo>
                  <a:cubicBezTo>
                    <a:pt x="49" y="46"/>
                    <a:pt x="45" y="54"/>
                    <a:pt x="45" y="63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4" y="93"/>
                    <a:pt x="85" y="96"/>
                  </a:cubicBezTo>
                  <a:lnTo>
                    <a:pt x="110" y="102"/>
                  </a:lnTo>
                  <a:cubicBezTo>
                    <a:pt x="137" y="108"/>
                    <a:pt x="155" y="115"/>
                    <a:pt x="165" y="121"/>
                  </a:cubicBezTo>
                  <a:cubicBezTo>
                    <a:pt x="179" y="130"/>
                    <a:pt x="187" y="146"/>
                    <a:pt x="187" y="166"/>
                  </a:cubicBezTo>
                  <a:cubicBezTo>
                    <a:pt x="187" y="186"/>
                    <a:pt x="179" y="204"/>
                    <a:pt x="164" y="219"/>
                  </a:cubicBezTo>
                  <a:cubicBezTo>
                    <a:pt x="149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8"/>
                  </a:cubicBezTo>
                  <a:cubicBezTo>
                    <a:pt x="9" y="202"/>
                    <a:pt x="2" y="184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6" name="Freeform 524">
              <a:extLst>
                <a:ext uri="{FF2B5EF4-FFF2-40B4-BE49-F238E27FC236}">
                  <a16:creationId xmlns:a16="http://schemas.microsoft.com/office/drawing/2014/main" id="{95B1F881-7A1F-4F7B-95BD-ACF5556F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488" y="35528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3" y="259"/>
                    <a:pt x="95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7" name="Freeform 525">
              <a:extLst>
                <a:ext uri="{FF2B5EF4-FFF2-40B4-BE49-F238E27FC236}">
                  <a16:creationId xmlns:a16="http://schemas.microsoft.com/office/drawing/2014/main" id="{7D46AB43-06C4-4063-AEA8-024C253A1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0063" y="35480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8" name="Freeform 526">
              <a:extLst>
                <a:ext uri="{FF2B5EF4-FFF2-40B4-BE49-F238E27FC236}">
                  <a16:creationId xmlns:a16="http://schemas.microsoft.com/office/drawing/2014/main" id="{5B600CFB-6A48-4D51-9648-74B06C34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113" y="3563938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3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4"/>
                    <a:pt x="89" y="0"/>
                    <a:pt x="105" y="0"/>
                  </a:cubicBezTo>
                  <a:cubicBezTo>
                    <a:pt x="123" y="0"/>
                    <a:pt x="137" y="5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3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6" y="38"/>
                    <a:pt x="236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4"/>
                  </a:lnTo>
                  <a:cubicBezTo>
                    <a:pt x="133" y="68"/>
                    <a:pt x="131" y="57"/>
                    <a:pt x="127" y="50"/>
                  </a:cubicBezTo>
                  <a:cubicBezTo>
                    <a:pt x="121" y="40"/>
                    <a:pt x="111" y="34"/>
                    <a:pt x="95" y="34"/>
                  </a:cubicBezTo>
                  <a:cubicBezTo>
                    <a:pt x="80" y="34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9" name="Freeform 527">
              <a:extLst>
                <a:ext uri="{FF2B5EF4-FFF2-40B4-BE49-F238E27FC236}">
                  <a16:creationId xmlns:a16="http://schemas.microsoft.com/office/drawing/2014/main" id="{52B4A306-69AA-46D3-B791-E8ED8FDCD1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963" y="3563938"/>
              <a:ext cx="41275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0" name="Freeform 528">
              <a:extLst>
                <a:ext uri="{FF2B5EF4-FFF2-40B4-BE49-F238E27FC236}">
                  <a16:creationId xmlns:a16="http://schemas.microsoft.com/office/drawing/2014/main" id="{EF6E1E8B-5FF7-434D-A96D-EC5C66582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35528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1" name="Freeform 529">
              <a:extLst>
                <a:ext uri="{FF2B5EF4-FFF2-40B4-BE49-F238E27FC236}">
                  <a16:creationId xmlns:a16="http://schemas.microsoft.com/office/drawing/2014/main" id="{112071C8-2A18-49B3-8E0C-3FDFF635EA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988" y="3548063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2" name="Freeform 530">
              <a:extLst>
                <a:ext uri="{FF2B5EF4-FFF2-40B4-BE49-F238E27FC236}">
                  <a16:creationId xmlns:a16="http://schemas.microsoft.com/office/drawing/2014/main" id="{A6A78EDF-CA85-4981-A33D-4D6BA8E6F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863" y="356393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3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3" name="Freeform 531">
              <a:extLst>
                <a:ext uri="{FF2B5EF4-FFF2-40B4-BE49-F238E27FC236}">
                  <a16:creationId xmlns:a16="http://schemas.microsoft.com/office/drawing/2014/main" id="{E74F873D-972D-414A-AB29-51E20F4E8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63" y="35639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4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4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4" name="Freeform 532">
              <a:extLst>
                <a:ext uri="{FF2B5EF4-FFF2-40B4-BE49-F238E27FC236}">
                  <a16:creationId xmlns:a16="http://schemas.microsoft.com/office/drawing/2014/main" id="{EF2E6437-392A-4150-84CB-499278547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9888" y="3524251"/>
              <a:ext cx="930275" cy="57150"/>
            </a:xfrm>
            <a:custGeom>
              <a:avLst/>
              <a:gdLst>
                <a:gd name="T0" fmla="*/ 4583 w 4691"/>
                <a:gd name="T1" fmla="*/ 286 h 286"/>
                <a:gd name="T2" fmla="*/ 4691 w 4691"/>
                <a:gd name="T3" fmla="*/ 250 h 286"/>
                <a:gd name="T4" fmla="*/ 4475 w 4691"/>
                <a:gd name="T5" fmla="*/ 286 h 286"/>
                <a:gd name="T6" fmla="*/ 4367 w 4691"/>
                <a:gd name="T7" fmla="*/ 250 h 286"/>
                <a:gd name="T8" fmla="*/ 4475 w 4691"/>
                <a:gd name="T9" fmla="*/ 286 h 286"/>
                <a:gd name="T10" fmla="*/ 4152 w 4691"/>
                <a:gd name="T11" fmla="*/ 286 h 286"/>
                <a:gd name="T12" fmla="*/ 4260 w 4691"/>
                <a:gd name="T13" fmla="*/ 250 h 286"/>
                <a:gd name="T14" fmla="*/ 4044 w 4691"/>
                <a:gd name="T15" fmla="*/ 286 h 286"/>
                <a:gd name="T16" fmla="*/ 3936 w 4691"/>
                <a:gd name="T17" fmla="*/ 250 h 286"/>
                <a:gd name="T18" fmla="*/ 4044 w 4691"/>
                <a:gd name="T19" fmla="*/ 286 h 286"/>
                <a:gd name="T20" fmla="*/ 3720 w 4691"/>
                <a:gd name="T21" fmla="*/ 286 h 286"/>
                <a:gd name="T22" fmla="*/ 3828 w 4691"/>
                <a:gd name="T23" fmla="*/ 250 h 286"/>
                <a:gd name="T24" fmla="*/ 3613 w 4691"/>
                <a:gd name="T25" fmla="*/ 286 h 286"/>
                <a:gd name="T26" fmla="*/ 3505 w 4691"/>
                <a:gd name="T27" fmla="*/ 250 h 286"/>
                <a:gd name="T28" fmla="*/ 3613 w 4691"/>
                <a:gd name="T29" fmla="*/ 286 h 286"/>
                <a:gd name="T30" fmla="*/ 3289 w 4691"/>
                <a:gd name="T31" fmla="*/ 286 h 286"/>
                <a:gd name="T32" fmla="*/ 3397 w 4691"/>
                <a:gd name="T33" fmla="*/ 250 h 286"/>
                <a:gd name="T34" fmla="*/ 3181 w 4691"/>
                <a:gd name="T35" fmla="*/ 286 h 286"/>
                <a:gd name="T36" fmla="*/ 3073 w 4691"/>
                <a:gd name="T37" fmla="*/ 250 h 286"/>
                <a:gd name="T38" fmla="*/ 3181 w 4691"/>
                <a:gd name="T39" fmla="*/ 286 h 286"/>
                <a:gd name="T40" fmla="*/ 2858 w 4691"/>
                <a:gd name="T41" fmla="*/ 286 h 286"/>
                <a:gd name="T42" fmla="*/ 2966 w 4691"/>
                <a:gd name="T43" fmla="*/ 250 h 286"/>
                <a:gd name="T44" fmla="*/ 2750 w 4691"/>
                <a:gd name="T45" fmla="*/ 286 h 286"/>
                <a:gd name="T46" fmla="*/ 2642 w 4691"/>
                <a:gd name="T47" fmla="*/ 250 h 286"/>
                <a:gd name="T48" fmla="*/ 2750 w 4691"/>
                <a:gd name="T49" fmla="*/ 286 h 286"/>
                <a:gd name="T50" fmla="*/ 2426 w 4691"/>
                <a:gd name="T51" fmla="*/ 286 h 286"/>
                <a:gd name="T52" fmla="*/ 2534 w 4691"/>
                <a:gd name="T53" fmla="*/ 250 h 286"/>
                <a:gd name="T54" fmla="*/ 2319 w 4691"/>
                <a:gd name="T55" fmla="*/ 286 h 286"/>
                <a:gd name="T56" fmla="*/ 2211 w 4691"/>
                <a:gd name="T57" fmla="*/ 250 h 286"/>
                <a:gd name="T58" fmla="*/ 2319 w 4691"/>
                <a:gd name="T59" fmla="*/ 286 h 286"/>
                <a:gd name="T60" fmla="*/ 1995 w 4691"/>
                <a:gd name="T61" fmla="*/ 286 h 286"/>
                <a:gd name="T62" fmla="*/ 2103 w 4691"/>
                <a:gd name="T63" fmla="*/ 250 h 286"/>
                <a:gd name="T64" fmla="*/ 1887 w 4691"/>
                <a:gd name="T65" fmla="*/ 286 h 286"/>
                <a:gd name="T66" fmla="*/ 1779 w 4691"/>
                <a:gd name="T67" fmla="*/ 250 h 286"/>
                <a:gd name="T68" fmla="*/ 1887 w 4691"/>
                <a:gd name="T69" fmla="*/ 286 h 286"/>
                <a:gd name="T70" fmla="*/ 1564 w 4691"/>
                <a:gd name="T71" fmla="*/ 286 h 286"/>
                <a:gd name="T72" fmla="*/ 1672 w 4691"/>
                <a:gd name="T73" fmla="*/ 250 h 286"/>
                <a:gd name="T74" fmla="*/ 1456 w 4691"/>
                <a:gd name="T75" fmla="*/ 286 h 286"/>
                <a:gd name="T76" fmla="*/ 1348 w 4691"/>
                <a:gd name="T77" fmla="*/ 250 h 286"/>
                <a:gd name="T78" fmla="*/ 1456 w 4691"/>
                <a:gd name="T79" fmla="*/ 286 h 286"/>
                <a:gd name="T80" fmla="*/ 1132 w 4691"/>
                <a:gd name="T81" fmla="*/ 286 h 286"/>
                <a:gd name="T82" fmla="*/ 1240 w 4691"/>
                <a:gd name="T83" fmla="*/ 250 h 286"/>
                <a:gd name="T84" fmla="*/ 1025 w 4691"/>
                <a:gd name="T85" fmla="*/ 286 h 286"/>
                <a:gd name="T86" fmla="*/ 917 w 4691"/>
                <a:gd name="T87" fmla="*/ 250 h 286"/>
                <a:gd name="T88" fmla="*/ 1025 w 4691"/>
                <a:gd name="T89" fmla="*/ 286 h 286"/>
                <a:gd name="T90" fmla="*/ 701 w 4691"/>
                <a:gd name="T91" fmla="*/ 286 h 286"/>
                <a:gd name="T92" fmla="*/ 809 w 4691"/>
                <a:gd name="T93" fmla="*/ 250 h 286"/>
                <a:gd name="T94" fmla="*/ 593 w 4691"/>
                <a:gd name="T95" fmla="*/ 286 h 286"/>
                <a:gd name="T96" fmla="*/ 485 w 4691"/>
                <a:gd name="T97" fmla="*/ 250 h 286"/>
                <a:gd name="T98" fmla="*/ 593 w 4691"/>
                <a:gd name="T99" fmla="*/ 286 h 286"/>
                <a:gd name="T100" fmla="*/ 264 w 4691"/>
                <a:gd name="T101" fmla="*/ 281 h 286"/>
                <a:gd name="T102" fmla="*/ 378 w 4691"/>
                <a:gd name="T103" fmla="*/ 250 h 286"/>
                <a:gd name="T104" fmla="*/ 154 w 4691"/>
                <a:gd name="T105" fmla="*/ 263 h 286"/>
                <a:gd name="T106" fmla="*/ 74 w 4691"/>
                <a:gd name="T107" fmla="*/ 187 h 286"/>
                <a:gd name="T108" fmla="*/ 154 w 4691"/>
                <a:gd name="T109" fmla="*/ 263 h 286"/>
                <a:gd name="T110" fmla="*/ 0 w 4691"/>
                <a:gd name="T111" fmla="*/ 0 h 286"/>
                <a:gd name="T112" fmla="*/ 36 w 4691"/>
                <a:gd name="T113" fmla="*/ 10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91" h="286">
                  <a:moveTo>
                    <a:pt x="4691" y="286"/>
                  </a:moveTo>
                  <a:lnTo>
                    <a:pt x="4583" y="286"/>
                  </a:lnTo>
                  <a:lnTo>
                    <a:pt x="4583" y="250"/>
                  </a:lnTo>
                  <a:lnTo>
                    <a:pt x="4691" y="250"/>
                  </a:lnTo>
                  <a:lnTo>
                    <a:pt x="4691" y="286"/>
                  </a:lnTo>
                  <a:close/>
                  <a:moveTo>
                    <a:pt x="4475" y="286"/>
                  </a:moveTo>
                  <a:lnTo>
                    <a:pt x="4367" y="286"/>
                  </a:lnTo>
                  <a:lnTo>
                    <a:pt x="4367" y="250"/>
                  </a:lnTo>
                  <a:lnTo>
                    <a:pt x="4475" y="250"/>
                  </a:lnTo>
                  <a:lnTo>
                    <a:pt x="4475" y="286"/>
                  </a:lnTo>
                  <a:close/>
                  <a:moveTo>
                    <a:pt x="4260" y="286"/>
                  </a:moveTo>
                  <a:lnTo>
                    <a:pt x="4152" y="286"/>
                  </a:lnTo>
                  <a:lnTo>
                    <a:pt x="4152" y="250"/>
                  </a:lnTo>
                  <a:lnTo>
                    <a:pt x="4260" y="250"/>
                  </a:lnTo>
                  <a:lnTo>
                    <a:pt x="4260" y="286"/>
                  </a:lnTo>
                  <a:close/>
                  <a:moveTo>
                    <a:pt x="4044" y="286"/>
                  </a:moveTo>
                  <a:lnTo>
                    <a:pt x="3936" y="286"/>
                  </a:lnTo>
                  <a:lnTo>
                    <a:pt x="3936" y="250"/>
                  </a:lnTo>
                  <a:lnTo>
                    <a:pt x="4044" y="250"/>
                  </a:lnTo>
                  <a:lnTo>
                    <a:pt x="4044" y="286"/>
                  </a:lnTo>
                  <a:close/>
                  <a:moveTo>
                    <a:pt x="3828" y="286"/>
                  </a:moveTo>
                  <a:lnTo>
                    <a:pt x="3720" y="286"/>
                  </a:lnTo>
                  <a:lnTo>
                    <a:pt x="3720" y="250"/>
                  </a:lnTo>
                  <a:lnTo>
                    <a:pt x="3828" y="250"/>
                  </a:lnTo>
                  <a:lnTo>
                    <a:pt x="3828" y="286"/>
                  </a:lnTo>
                  <a:close/>
                  <a:moveTo>
                    <a:pt x="3613" y="286"/>
                  </a:moveTo>
                  <a:lnTo>
                    <a:pt x="3505" y="286"/>
                  </a:lnTo>
                  <a:lnTo>
                    <a:pt x="3505" y="250"/>
                  </a:lnTo>
                  <a:lnTo>
                    <a:pt x="3613" y="250"/>
                  </a:lnTo>
                  <a:lnTo>
                    <a:pt x="3613" y="286"/>
                  </a:lnTo>
                  <a:close/>
                  <a:moveTo>
                    <a:pt x="3397" y="286"/>
                  </a:moveTo>
                  <a:lnTo>
                    <a:pt x="3289" y="286"/>
                  </a:lnTo>
                  <a:lnTo>
                    <a:pt x="3289" y="250"/>
                  </a:lnTo>
                  <a:lnTo>
                    <a:pt x="3397" y="250"/>
                  </a:lnTo>
                  <a:lnTo>
                    <a:pt x="3397" y="286"/>
                  </a:lnTo>
                  <a:close/>
                  <a:moveTo>
                    <a:pt x="3181" y="286"/>
                  </a:moveTo>
                  <a:lnTo>
                    <a:pt x="3073" y="286"/>
                  </a:lnTo>
                  <a:lnTo>
                    <a:pt x="3073" y="250"/>
                  </a:lnTo>
                  <a:lnTo>
                    <a:pt x="3181" y="250"/>
                  </a:lnTo>
                  <a:lnTo>
                    <a:pt x="3181" y="286"/>
                  </a:lnTo>
                  <a:close/>
                  <a:moveTo>
                    <a:pt x="2966" y="286"/>
                  </a:moveTo>
                  <a:lnTo>
                    <a:pt x="2858" y="286"/>
                  </a:lnTo>
                  <a:lnTo>
                    <a:pt x="2858" y="250"/>
                  </a:lnTo>
                  <a:lnTo>
                    <a:pt x="2966" y="250"/>
                  </a:lnTo>
                  <a:lnTo>
                    <a:pt x="2966" y="286"/>
                  </a:lnTo>
                  <a:close/>
                  <a:moveTo>
                    <a:pt x="2750" y="286"/>
                  </a:moveTo>
                  <a:lnTo>
                    <a:pt x="2642" y="286"/>
                  </a:lnTo>
                  <a:lnTo>
                    <a:pt x="2642" y="250"/>
                  </a:lnTo>
                  <a:lnTo>
                    <a:pt x="2750" y="250"/>
                  </a:lnTo>
                  <a:lnTo>
                    <a:pt x="2750" y="286"/>
                  </a:lnTo>
                  <a:close/>
                  <a:moveTo>
                    <a:pt x="2534" y="286"/>
                  </a:moveTo>
                  <a:lnTo>
                    <a:pt x="2426" y="286"/>
                  </a:lnTo>
                  <a:lnTo>
                    <a:pt x="2426" y="250"/>
                  </a:lnTo>
                  <a:lnTo>
                    <a:pt x="2534" y="250"/>
                  </a:lnTo>
                  <a:lnTo>
                    <a:pt x="2534" y="286"/>
                  </a:lnTo>
                  <a:close/>
                  <a:moveTo>
                    <a:pt x="2319" y="286"/>
                  </a:moveTo>
                  <a:lnTo>
                    <a:pt x="2211" y="286"/>
                  </a:lnTo>
                  <a:lnTo>
                    <a:pt x="2211" y="250"/>
                  </a:lnTo>
                  <a:lnTo>
                    <a:pt x="2319" y="250"/>
                  </a:lnTo>
                  <a:lnTo>
                    <a:pt x="2319" y="286"/>
                  </a:lnTo>
                  <a:close/>
                  <a:moveTo>
                    <a:pt x="2103" y="286"/>
                  </a:moveTo>
                  <a:lnTo>
                    <a:pt x="1995" y="286"/>
                  </a:lnTo>
                  <a:lnTo>
                    <a:pt x="1995" y="250"/>
                  </a:lnTo>
                  <a:lnTo>
                    <a:pt x="2103" y="250"/>
                  </a:lnTo>
                  <a:lnTo>
                    <a:pt x="2103" y="286"/>
                  </a:lnTo>
                  <a:close/>
                  <a:moveTo>
                    <a:pt x="1887" y="286"/>
                  </a:moveTo>
                  <a:lnTo>
                    <a:pt x="1779" y="286"/>
                  </a:lnTo>
                  <a:lnTo>
                    <a:pt x="1779" y="250"/>
                  </a:lnTo>
                  <a:lnTo>
                    <a:pt x="1887" y="250"/>
                  </a:lnTo>
                  <a:lnTo>
                    <a:pt x="1887" y="286"/>
                  </a:lnTo>
                  <a:close/>
                  <a:moveTo>
                    <a:pt x="1672" y="286"/>
                  </a:moveTo>
                  <a:lnTo>
                    <a:pt x="1564" y="286"/>
                  </a:lnTo>
                  <a:lnTo>
                    <a:pt x="1564" y="250"/>
                  </a:lnTo>
                  <a:lnTo>
                    <a:pt x="1672" y="250"/>
                  </a:lnTo>
                  <a:lnTo>
                    <a:pt x="1672" y="286"/>
                  </a:lnTo>
                  <a:close/>
                  <a:moveTo>
                    <a:pt x="1456" y="286"/>
                  </a:moveTo>
                  <a:lnTo>
                    <a:pt x="1348" y="286"/>
                  </a:lnTo>
                  <a:lnTo>
                    <a:pt x="1348" y="250"/>
                  </a:lnTo>
                  <a:lnTo>
                    <a:pt x="1456" y="250"/>
                  </a:lnTo>
                  <a:lnTo>
                    <a:pt x="1456" y="286"/>
                  </a:lnTo>
                  <a:close/>
                  <a:moveTo>
                    <a:pt x="1240" y="286"/>
                  </a:moveTo>
                  <a:lnTo>
                    <a:pt x="1132" y="286"/>
                  </a:lnTo>
                  <a:lnTo>
                    <a:pt x="1132" y="250"/>
                  </a:lnTo>
                  <a:lnTo>
                    <a:pt x="1240" y="250"/>
                  </a:lnTo>
                  <a:lnTo>
                    <a:pt x="1240" y="286"/>
                  </a:lnTo>
                  <a:close/>
                  <a:moveTo>
                    <a:pt x="1025" y="286"/>
                  </a:moveTo>
                  <a:lnTo>
                    <a:pt x="917" y="286"/>
                  </a:lnTo>
                  <a:lnTo>
                    <a:pt x="917" y="250"/>
                  </a:lnTo>
                  <a:lnTo>
                    <a:pt x="1025" y="250"/>
                  </a:lnTo>
                  <a:lnTo>
                    <a:pt x="1025" y="286"/>
                  </a:lnTo>
                  <a:close/>
                  <a:moveTo>
                    <a:pt x="809" y="286"/>
                  </a:moveTo>
                  <a:lnTo>
                    <a:pt x="701" y="286"/>
                  </a:lnTo>
                  <a:lnTo>
                    <a:pt x="701" y="250"/>
                  </a:lnTo>
                  <a:lnTo>
                    <a:pt x="809" y="250"/>
                  </a:lnTo>
                  <a:lnTo>
                    <a:pt x="809" y="286"/>
                  </a:lnTo>
                  <a:close/>
                  <a:moveTo>
                    <a:pt x="593" y="286"/>
                  </a:moveTo>
                  <a:lnTo>
                    <a:pt x="485" y="286"/>
                  </a:lnTo>
                  <a:lnTo>
                    <a:pt x="485" y="250"/>
                  </a:lnTo>
                  <a:lnTo>
                    <a:pt x="593" y="250"/>
                  </a:lnTo>
                  <a:lnTo>
                    <a:pt x="593" y="286"/>
                  </a:lnTo>
                  <a:close/>
                  <a:moveTo>
                    <a:pt x="378" y="286"/>
                  </a:moveTo>
                  <a:cubicBezTo>
                    <a:pt x="336" y="286"/>
                    <a:pt x="298" y="284"/>
                    <a:pt x="264" y="281"/>
                  </a:cubicBezTo>
                  <a:lnTo>
                    <a:pt x="267" y="245"/>
                  </a:lnTo>
                  <a:cubicBezTo>
                    <a:pt x="300" y="249"/>
                    <a:pt x="337" y="250"/>
                    <a:pt x="378" y="250"/>
                  </a:cubicBezTo>
                  <a:lnTo>
                    <a:pt x="378" y="286"/>
                  </a:lnTo>
                  <a:close/>
                  <a:moveTo>
                    <a:pt x="154" y="263"/>
                  </a:moveTo>
                  <a:cubicBezTo>
                    <a:pt x="111" y="251"/>
                    <a:pt x="76" y="235"/>
                    <a:pt x="51" y="215"/>
                  </a:cubicBezTo>
                  <a:lnTo>
                    <a:pt x="74" y="187"/>
                  </a:lnTo>
                  <a:cubicBezTo>
                    <a:pt x="95" y="204"/>
                    <a:pt x="125" y="218"/>
                    <a:pt x="163" y="228"/>
                  </a:cubicBezTo>
                  <a:lnTo>
                    <a:pt x="154" y="263"/>
                  </a:lnTo>
                  <a:close/>
                  <a:moveTo>
                    <a:pt x="0" y="108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5" name="Freeform 533">
              <a:extLst>
                <a:ext uri="{FF2B5EF4-FFF2-40B4-BE49-F238E27FC236}">
                  <a16:creationId xmlns:a16="http://schemas.microsoft.com/office/drawing/2014/main" id="{276F2F55-EF95-49A6-938D-BA8B82BF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3421063"/>
              <a:ext cx="92075" cy="93663"/>
            </a:xfrm>
            <a:custGeom>
              <a:avLst/>
              <a:gdLst>
                <a:gd name="T0" fmla="*/ 233 w 467"/>
                <a:gd name="T1" fmla="*/ 0 h 467"/>
                <a:gd name="T2" fmla="*/ 467 w 467"/>
                <a:gd name="T3" fmla="*/ 467 h 467"/>
                <a:gd name="T4" fmla="*/ 0 w 467"/>
                <a:gd name="T5" fmla="*/ 467 h 467"/>
                <a:gd name="T6" fmla="*/ 233 w 467"/>
                <a:gd name="T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467">
                  <a:moveTo>
                    <a:pt x="233" y="0"/>
                  </a:moveTo>
                  <a:lnTo>
                    <a:pt x="467" y="467"/>
                  </a:lnTo>
                  <a:lnTo>
                    <a:pt x="0" y="467"/>
                  </a:lnTo>
                  <a:lnTo>
                    <a:pt x="233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6" name="Freeform 534">
              <a:extLst>
                <a:ext uri="{FF2B5EF4-FFF2-40B4-BE49-F238E27FC236}">
                  <a16:creationId xmlns:a16="http://schemas.microsoft.com/office/drawing/2014/main" id="{AF155350-91FE-4D82-A6A6-42E3A71A1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9888" y="4257676"/>
              <a:ext cx="933450" cy="53975"/>
            </a:xfrm>
            <a:custGeom>
              <a:avLst/>
              <a:gdLst>
                <a:gd name="T0" fmla="*/ 4673 w 4709"/>
                <a:gd name="T1" fmla="*/ 259 h 277"/>
                <a:gd name="T2" fmla="*/ 4666 w 4709"/>
                <a:gd name="T3" fmla="*/ 269 h 277"/>
                <a:gd name="T4" fmla="*/ 4604 w 4709"/>
                <a:gd name="T5" fmla="*/ 228 h 277"/>
                <a:gd name="T6" fmla="*/ 4709 w 4709"/>
                <a:gd name="T7" fmla="*/ 277 h 277"/>
                <a:gd name="T8" fmla="*/ 4496 w 4709"/>
                <a:gd name="T9" fmla="*/ 261 h 277"/>
                <a:gd name="T10" fmla="*/ 4392 w 4709"/>
                <a:gd name="T11" fmla="*/ 224 h 277"/>
                <a:gd name="T12" fmla="*/ 4496 w 4709"/>
                <a:gd name="T13" fmla="*/ 261 h 277"/>
                <a:gd name="T14" fmla="*/ 4171 w 4709"/>
                <a:gd name="T15" fmla="*/ 259 h 277"/>
                <a:gd name="T16" fmla="*/ 4279 w 4709"/>
                <a:gd name="T17" fmla="*/ 223 h 277"/>
                <a:gd name="T18" fmla="*/ 4064 w 4709"/>
                <a:gd name="T19" fmla="*/ 259 h 277"/>
                <a:gd name="T20" fmla="*/ 3956 w 4709"/>
                <a:gd name="T21" fmla="*/ 223 h 277"/>
                <a:gd name="T22" fmla="*/ 4064 w 4709"/>
                <a:gd name="T23" fmla="*/ 259 h 277"/>
                <a:gd name="T24" fmla="*/ 3740 w 4709"/>
                <a:gd name="T25" fmla="*/ 259 h 277"/>
                <a:gd name="T26" fmla="*/ 3848 w 4709"/>
                <a:gd name="T27" fmla="*/ 223 h 277"/>
                <a:gd name="T28" fmla="*/ 3632 w 4709"/>
                <a:gd name="T29" fmla="*/ 259 h 277"/>
                <a:gd name="T30" fmla="*/ 3524 w 4709"/>
                <a:gd name="T31" fmla="*/ 223 h 277"/>
                <a:gd name="T32" fmla="*/ 3632 w 4709"/>
                <a:gd name="T33" fmla="*/ 259 h 277"/>
                <a:gd name="T34" fmla="*/ 3309 w 4709"/>
                <a:gd name="T35" fmla="*/ 259 h 277"/>
                <a:gd name="T36" fmla="*/ 3417 w 4709"/>
                <a:gd name="T37" fmla="*/ 223 h 277"/>
                <a:gd name="T38" fmla="*/ 3201 w 4709"/>
                <a:gd name="T39" fmla="*/ 259 h 277"/>
                <a:gd name="T40" fmla="*/ 3093 w 4709"/>
                <a:gd name="T41" fmla="*/ 223 h 277"/>
                <a:gd name="T42" fmla="*/ 3201 w 4709"/>
                <a:gd name="T43" fmla="*/ 259 h 277"/>
                <a:gd name="T44" fmla="*/ 2877 w 4709"/>
                <a:gd name="T45" fmla="*/ 259 h 277"/>
                <a:gd name="T46" fmla="*/ 2985 w 4709"/>
                <a:gd name="T47" fmla="*/ 223 h 277"/>
                <a:gd name="T48" fmla="*/ 2770 w 4709"/>
                <a:gd name="T49" fmla="*/ 259 h 277"/>
                <a:gd name="T50" fmla="*/ 2662 w 4709"/>
                <a:gd name="T51" fmla="*/ 223 h 277"/>
                <a:gd name="T52" fmla="*/ 2770 w 4709"/>
                <a:gd name="T53" fmla="*/ 259 h 277"/>
                <a:gd name="T54" fmla="*/ 2446 w 4709"/>
                <a:gd name="T55" fmla="*/ 259 h 277"/>
                <a:gd name="T56" fmla="*/ 2554 w 4709"/>
                <a:gd name="T57" fmla="*/ 223 h 277"/>
                <a:gd name="T58" fmla="*/ 2338 w 4709"/>
                <a:gd name="T59" fmla="*/ 259 h 277"/>
                <a:gd name="T60" fmla="*/ 2230 w 4709"/>
                <a:gd name="T61" fmla="*/ 223 h 277"/>
                <a:gd name="T62" fmla="*/ 2338 w 4709"/>
                <a:gd name="T63" fmla="*/ 259 h 277"/>
                <a:gd name="T64" fmla="*/ 2015 w 4709"/>
                <a:gd name="T65" fmla="*/ 259 h 277"/>
                <a:gd name="T66" fmla="*/ 2123 w 4709"/>
                <a:gd name="T67" fmla="*/ 223 h 277"/>
                <a:gd name="T68" fmla="*/ 1907 w 4709"/>
                <a:gd name="T69" fmla="*/ 259 h 277"/>
                <a:gd name="T70" fmla="*/ 1799 w 4709"/>
                <a:gd name="T71" fmla="*/ 223 h 277"/>
                <a:gd name="T72" fmla="*/ 1907 w 4709"/>
                <a:gd name="T73" fmla="*/ 259 h 277"/>
                <a:gd name="T74" fmla="*/ 1583 w 4709"/>
                <a:gd name="T75" fmla="*/ 259 h 277"/>
                <a:gd name="T76" fmla="*/ 1691 w 4709"/>
                <a:gd name="T77" fmla="*/ 223 h 277"/>
                <a:gd name="T78" fmla="*/ 1476 w 4709"/>
                <a:gd name="T79" fmla="*/ 259 h 277"/>
                <a:gd name="T80" fmla="*/ 1368 w 4709"/>
                <a:gd name="T81" fmla="*/ 223 h 277"/>
                <a:gd name="T82" fmla="*/ 1476 w 4709"/>
                <a:gd name="T83" fmla="*/ 259 h 277"/>
                <a:gd name="T84" fmla="*/ 1152 w 4709"/>
                <a:gd name="T85" fmla="*/ 259 h 277"/>
                <a:gd name="T86" fmla="*/ 1260 w 4709"/>
                <a:gd name="T87" fmla="*/ 223 h 277"/>
                <a:gd name="T88" fmla="*/ 1044 w 4709"/>
                <a:gd name="T89" fmla="*/ 259 h 277"/>
                <a:gd name="T90" fmla="*/ 936 w 4709"/>
                <a:gd name="T91" fmla="*/ 223 h 277"/>
                <a:gd name="T92" fmla="*/ 1044 w 4709"/>
                <a:gd name="T93" fmla="*/ 259 h 277"/>
                <a:gd name="T94" fmla="*/ 721 w 4709"/>
                <a:gd name="T95" fmla="*/ 259 h 277"/>
                <a:gd name="T96" fmla="*/ 829 w 4709"/>
                <a:gd name="T97" fmla="*/ 223 h 277"/>
                <a:gd name="T98" fmla="*/ 613 w 4709"/>
                <a:gd name="T99" fmla="*/ 259 h 277"/>
                <a:gd name="T100" fmla="*/ 505 w 4709"/>
                <a:gd name="T101" fmla="*/ 223 h 277"/>
                <a:gd name="T102" fmla="*/ 613 w 4709"/>
                <a:gd name="T103" fmla="*/ 259 h 277"/>
                <a:gd name="T104" fmla="*/ 378 w 4709"/>
                <a:gd name="T105" fmla="*/ 259 h 277"/>
                <a:gd name="T106" fmla="*/ 285 w 4709"/>
                <a:gd name="T107" fmla="*/ 221 h 277"/>
                <a:gd name="T108" fmla="*/ 397 w 4709"/>
                <a:gd name="T109" fmla="*/ 223 h 277"/>
                <a:gd name="T110" fmla="*/ 174 w 4709"/>
                <a:gd name="T111" fmla="*/ 243 h 277"/>
                <a:gd name="T112" fmla="*/ 86 w 4709"/>
                <a:gd name="T113" fmla="*/ 176 h 277"/>
                <a:gd name="T114" fmla="*/ 174 w 4709"/>
                <a:gd name="T115" fmla="*/ 243 h 277"/>
                <a:gd name="T116" fmla="*/ 0 w 4709"/>
                <a:gd name="T117" fmla="*/ 100 h 277"/>
                <a:gd name="T118" fmla="*/ 36 w 4709"/>
                <a:gd name="T119" fmla="*/ 0 h 277"/>
                <a:gd name="T120" fmla="*/ 36 w 4709"/>
                <a:gd name="T121" fmla="*/ 10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09" h="277">
                  <a:moveTo>
                    <a:pt x="4673" y="277"/>
                  </a:moveTo>
                  <a:lnTo>
                    <a:pt x="4673" y="259"/>
                  </a:lnTo>
                  <a:cubicBezTo>
                    <a:pt x="4673" y="266"/>
                    <a:pt x="4675" y="271"/>
                    <a:pt x="4680" y="272"/>
                  </a:cubicBezTo>
                  <a:cubicBezTo>
                    <a:pt x="4677" y="271"/>
                    <a:pt x="4673" y="270"/>
                    <a:pt x="4666" y="269"/>
                  </a:cubicBezTo>
                  <a:cubicBezTo>
                    <a:pt x="4652" y="267"/>
                    <a:pt x="4631" y="265"/>
                    <a:pt x="4602" y="264"/>
                  </a:cubicBezTo>
                  <a:lnTo>
                    <a:pt x="4604" y="228"/>
                  </a:lnTo>
                  <a:cubicBezTo>
                    <a:pt x="4674" y="232"/>
                    <a:pt x="4709" y="242"/>
                    <a:pt x="4709" y="259"/>
                  </a:cubicBezTo>
                  <a:lnTo>
                    <a:pt x="4709" y="277"/>
                  </a:lnTo>
                  <a:lnTo>
                    <a:pt x="4673" y="277"/>
                  </a:lnTo>
                  <a:close/>
                  <a:moveTo>
                    <a:pt x="4496" y="261"/>
                  </a:moveTo>
                  <a:cubicBezTo>
                    <a:pt x="4465" y="260"/>
                    <a:pt x="4430" y="260"/>
                    <a:pt x="4392" y="260"/>
                  </a:cubicBezTo>
                  <a:lnTo>
                    <a:pt x="4392" y="224"/>
                  </a:lnTo>
                  <a:cubicBezTo>
                    <a:pt x="4431" y="224"/>
                    <a:pt x="4465" y="224"/>
                    <a:pt x="4496" y="225"/>
                  </a:cubicBezTo>
                  <a:lnTo>
                    <a:pt x="4496" y="261"/>
                  </a:lnTo>
                  <a:close/>
                  <a:moveTo>
                    <a:pt x="4279" y="259"/>
                  </a:moveTo>
                  <a:lnTo>
                    <a:pt x="4171" y="259"/>
                  </a:lnTo>
                  <a:lnTo>
                    <a:pt x="4171" y="223"/>
                  </a:lnTo>
                  <a:lnTo>
                    <a:pt x="4279" y="223"/>
                  </a:lnTo>
                  <a:lnTo>
                    <a:pt x="4279" y="259"/>
                  </a:lnTo>
                  <a:close/>
                  <a:moveTo>
                    <a:pt x="4064" y="259"/>
                  </a:moveTo>
                  <a:lnTo>
                    <a:pt x="3956" y="259"/>
                  </a:lnTo>
                  <a:lnTo>
                    <a:pt x="3956" y="223"/>
                  </a:lnTo>
                  <a:lnTo>
                    <a:pt x="4064" y="223"/>
                  </a:lnTo>
                  <a:lnTo>
                    <a:pt x="4064" y="259"/>
                  </a:lnTo>
                  <a:close/>
                  <a:moveTo>
                    <a:pt x="3848" y="259"/>
                  </a:moveTo>
                  <a:lnTo>
                    <a:pt x="3740" y="259"/>
                  </a:lnTo>
                  <a:lnTo>
                    <a:pt x="3740" y="223"/>
                  </a:lnTo>
                  <a:lnTo>
                    <a:pt x="3848" y="223"/>
                  </a:lnTo>
                  <a:lnTo>
                    <a:pt x="3848" y="259"/>
                  </a:lnTo>
                  <a:close/>
                  <a:moveTo>
                    <a:pt x="3632" y="259"/>
                  </a:moveTo>
                  <a:lnTo>
                    <a:pt x="3524" y="259"/>
                  </a:lnTo>
                  <a:lnTo>
                    <a:pt x="3524" y="223"/>
                  </a:lnTo>
                  <a:lnTo>
                    <a:pt x="3632" y="223"/>
                  </a:lnTo>
                  <a:lnTo>
                    <a:pt x="3632" y="259"/>
                  </a:lnTo>
                  <a:close/>
                  <a:moveTo>
                    <a:pt x="3417" y="259"/>
                  </a:moveTo>
                  <a:lnTo>
                    <a:pt x="3309" y="259"/>
                  </a:lnTo>
                  <a:lnTo>
                    <a:pt x="3309" y="223"/>
                  </a:lnTo>
                  <a:lnTo>
                    <a:pt x="3417" y="223"/>
                  </a:lnTo>
                  <a:lnTo>
                    <a:pt x="3417" y="259"/>
                  </a:lnTo>
                  <a:close/>
                  <a:moveTo>
                    <a:pt x="3201" y="259"/>
                  </a:moveTo>
                  <a:lnTo>
                    <a:pt x="3093" y="259"/>
                  </a:lnTo>
                  <a:lnTo>
                    <a:pt x="3093" y="223"/>
                  </a:lnTo>
                  <a:lnTo>
                    <a:pt x="3201" y="223"/>
                  </a:lnTo>
                  <a:lnTo>
                    <a:pt x="3201" y="259"/>
                  </a:lnTo>
                  <a:close/>
                  <a:moveTo>
                    <a:pt x="2985" y="259"/>
                  </a:moveTo>
                  <a:lnTo>
                    <a:pt x="2877" y="259"/>
                  </a:lnTo>
                  <a:lnTo>
                    <a:pt x="2877" y="223"/>
                  </a:lnTo>
                  <a:lnTo>
                    <a:pt x="2985" y="223"/>
                  </a:lnTo>
                  <a:lnTo>
                    <a:pt x="2985" y="259"/>
                  </a:lnTo>
                  <a:close/>
                  <a:moveTo>
                    <a:pt x="2770" y="259"/>
                  </a:moveTo>
                  <a:lnTo>
                    <a:pt x="2662" y="259"/>
                  </a:lnTo>
                  <a:lnTo>
                    <a:pt x="2662" y="223"/>
                  </a:lnTo>
                  <a:lnTo>
                    <a:pt x="2770" y="223"/>
                  </a:lnTo>
                  <a:lnTo>
                    <a:pt x="2770" y="259"/>
                  </a:lnTo>
                  <a:close/>
                  <a:moveTo>
                    <a:pt x="2554" y="259"/>
                  </a:moveTo>
                  <a:lnTo>
                    <a:pt x="2446" y="259"/>
                  </a:lnTo>
                  <a:lnTo>
                    <a:pt x="2446" y="223"/>
                  </a:lnTo>
                  <a:lnTo>
                    <a:pt x="2554" y="223"/>
                  </a:lnTo>
                  <a:lnTo>
                    <a:pt x="2554" y="259"/>
                  </a:lnTo>
                  <a:close/>
                  <a:moveTo>
                    <a:pt x="2338" y="259"/>
                  </a:moveTo>
                  <a:lnTo>
                    <a:pt x="2230" y="259"/>
                  </a:lnTo>
                  <a:lnTo>
                    <a:pt x="2230" y="223"/>
                  </a:lnTo>
                  <a:lnTo>
                    <a:pt x="2338" y="223"/>
                  </a:lnTo>
                  <a:lnTo>
                    <a:pt x="2338" y="259"/>
                  </a:lnTo>
                  <a:close/>
                  <a:moveTo>
                    <a:pt x="2123" y="259"/>
                  </a:moveTo>
                  <a:lnTo>
                    <a:pt x="2015" y="259"/>
                  </a:lnTo>
                  <a:lnTo>
                    <a:pt x="2015" y="223"/>
                  </a:lnTo>
                  <a:lnTo>
                    <a:pt x="2123" y="223"/>
                  </a:lnTo>
                  <a:lnTo>
                    <a:pt x="2123" y="259"/>
                  </a:lnTo>
                  <a:close/>
                  <a:moveTo>
                    <a:pt x="1907" y="259"/>
                  </a:moveTo>
                  <a:lnTo>
                    <a:pt x="1799" y="259"/>
                  </a:lnTo>
                  <a:lnTo>
                    <a:pt x="1799" y="223"/>
                  </a:lnTo>
                  <a:lnTo>
                    <a:pt x="1907" y="223"/>
                  </a:lnTo>
                  <a:lnTo>
                    <a:pt x="1907" y="259"/>
                  </a:lnTo>
                  <a:close/>
                  <a:moveTo>
                    <a:pt x="1691" y="259"/>
                  </a:moveTo>
                  <a:lnTo>
                    <a:pt x="1583" y="259"/>
                  </a:lnTo>
                  <a:lnTo>
                    <a:pt x="1583" y="223"/>
                  </a:lnTo>
                  <a:lnTo>
                    <a:pt x="1691" y="223"/>
                  </a:lnTo>
                  <a:lnTo>
                    <a:pt x="1691" y="259"/>
                  </a:lnTo>
                  <a:close/>
                  <a:moveTo>
                    <a:pt x="1476" y="259"/>
                  </a:moveTo>
                  <a:lnTo>
                    <a:pt x="1368" y="259"/>
                  </a:lnTo>
                  <a:lnTo>
                    <a:pt x="1368" y="223"/>
                  </a:lnTo>
                  <a:lnTo>
                    <a:pt x="1476" y="223"/>
                  </a:lnTo>
                  <a:lnTo>
                    <a:pt x="1476" y="259"/>
                  </a:lnTo>
                  <a:close/>
                  <a:moveTo>
                    <a:pt x="1260" y="259"/>
                  </a:moveTo>
                  <a:lnTo>
                    <a:pt x="1152" y="259"/>
                  </a:lnTo>
                  <a:lnTo>
                    <a:pt x="1152" y="223"/>
                  </a:lnTo>
                  <a:lnTo>
                    <a:pt x="1260" y="223"/>
                  </a:lnTo>
                  <a:lnTo>
                    <a:pt x="1260" y="259"/>
                  </a:lnTo>
                  <a:close/>
                  <a:moveTo>
                    <a:pt x="1044" y="259"/>
                  </a:moveTo>
                  <a:lnTo>
                    <a:pt x="936" y="259"/>
                  </a:lnTo>
                  <a:lnTo>
                    <a:pt x="936" y="223"/>
                  </a:lnTo>
                  <a:lnTo>
                    <a:pt x="1044" y="223"/>
                  </a:lnTo>
                  <a:lnTo>
                    <a:pt x="1044" y="259"/>
                  </a:lnTo>
                  <a:close/>
                  <a:moveTo>
                    <a:pt x="829" y="259"/>
                  </a:moveTo>
                  <a:lnTo>
                    <a:pt x="721" y="259"/>
                  </a:lnTo>
                  <a:lnTo>
                    <a:pt x="721" y="223"/>
                  </a:lnTo>
                  <a:lnTo>
                    <a:pt x="829" y="223"/>
                  </a:lnTo>
                  <a:lnTo>
                    <a:pt x="829" y="259"/>
                  </a:lnTo>
                  <a:close/>
                  <a:moveTo>
                    <a:pt x="613" y="259"/>
                  </a:moveTo>
                  <a:lnTo>
                    <a:pt x="505" y="259"/>
                  </a:lnTo>
                  <a:lnTo>
                    <a:pt x="505" y="223"/>
                  </a:lnTo>
                  <a:lnTo>
                    <a:pt x="613" y="223"/>
                  </a:lnTo>
                  <a:lnTo>
                    <a:pt x="613" y="259"/>
                  </a:lnTo>
                  <a:close/>
                  <a:moveTo>
                    <a:pt x="397" y="259"/>
                  </a:moveTo>
                  <a:lnTo>
                    <a:pt x="378" y="259"/>
                  </a:lnTo>
                  <a:cubicBezTo>
                    <a:pt x="344" y="259"/>
                    <a:pt x="312" y="258"/>
                    <a:pt x="283" y="257"/>
                  </a:cubicBezTo>
                  <a:lnTo>
                    <a:pt x="285" y="221"/>
                  </a:lnTo>
                  <a:cubicBezTo>
                    <a:pt x="314" y="223"/>
                    <a:pt x="344" y="223"/>
                    <a:pt x="378" y="223"/>
                  </a:cubicBezTo>
                  <a:lnTo>
                    <a:pt x="397" y="223"/>
                  </a:lnTo>
                  <a:lnTo>
                    <a:pt x="397" y="259"/>
                  </a:lnTo>
                  <a:close/>
                  <a:moveTo>
                    <a:pt x="174" y="243"/>
                  </a:moveTo>
                  <a:cubicBezTo>
                    <a:pt x="131" y="235"/>
                    <a:pt x="95" y="222"/>
                    <a:pt x="68" y="207"/>
                  </a:cubicBezTo>
                  <a:lnTo>
                    <a:pt x="86" y="176"/>
                  </a:lnTo>
                  <a:cubicBezTo>
                    <a:pt x="110" y="189"/>
                    <a:pt x="141" y="200"/>
                    <a:pt x="181" y="208"/>
                  </a:cubicBezTo>
                  <a:lnTo>
                    <a:pt x="174" y="243"/>
                  </a:lnTo>
                  <a:close/>
                  <a:moveTo>
                    <a:pt x="1" y="109"/>
                  </a:moveTo>
                  <a:cubicBezTo>
                    <a:pt x="0" y="106"/>
                    <a:pt x="0" y="103"/>
                    <a:pt x="0" y="100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00"/>
                  </a:lnTo>
                  <a:cubicBezTo>
                    <a:pt x="36" y="102"/>
                    <a:pt x="36" y="104"/>
                    <a:pt x="36" y="107"/>
                  </a:cubicBezTo>
                  <a:lnTo>
                    <a:pt x="1" y="10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7" name="Freeform 535">
              <a:extLst>
                <a:ext uri="{FF2B5EF4-FFF2-40B4-BE49-F238E27FC236}">
                  <a16:creationId xmlns:a16="http://schemas.microsoft.com/office/drawing/2014/main" id="{7C2F3EF5-B341-4F3F-BBCA-54ACE838F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4156076"/>
              <a:ext cx="92075" cy="93663"/>
            </a:xfrm>
            <a:custGeom>
              <a:avLst/>
              <a:gdLst>
                <a:gd name="T0" fmla="*/ 233 w 467"/>
                <a:gd name="T1" fmla="*/ 0 h 467"/>
                <a:gd name="T2" fmla="*/ 467 w 467"/>
                <a:gd name="T3" fmla="*/ 467 h 467"/>
                <a:gd name="T4" fmla="*/ 0 w 467"/>
                <a:gd name="T5" fmla="*/ 467 h 467"/>
                <a:gd name="T6" fmla="*/ 233 w 467"/>
                <a:gd name="T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467">
                  <a:moveTo>
                    <a:pt x="233" y="0"/>
                  </a:moveTo>
                  <a:lnTo>
                    <a:pt x="467" y="467"/>
                  </a:lnTo>
                  <a:lnTo>
                    <a:pt x="0" y="467"/>
                  </a:lnTo>
                  <a:lnTo>
                    <a:pt x="233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8" name="Rectangle 536">
              <a:extLst>
                <a:ext uri="{FF2B5EF4-FFF2-40B4-BE49-F238E27FC236}">
                  <a16:creationId xmlns:a16="http://schemas.microsoft.com/office/drawing/2014/main" id="{D60B4772-9575-4234-8DD5-9728D663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5360988"/>
              <a:ext cx="784225" cy="214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9" name="Rectangle 537">
              <a:extLst>
                <a:ext uri="{FF2B5EF4-FFF2-40B4-BE49-F238E27FC236}">
                  <a16:creationId xmlns:a16="http://schemas.microsoft.com/office/drawing/2014/main" id="{1197C292-E079-4E44-B661-F72FDBE1B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163" y="5360988"/>
              <a:ext cx="784225" cy="214313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0" name="Freeform 538">
              <a:extLst>
                <a:ext uri="{FF2B5EF4-FFF2-40B4-BE49-F238E27FC236}">
                  <a16:creationId xmlns:a16="http://schemas.microsoft.com/office/drawing/2014/main" id="{6A1991BE-75A2-4F7B-9B3D-36EBE8F36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1913" y="5387976"/>
              <a:ext cx="50800" cy="61913"/>
            </a:xfrm>
            <a:custGeom>
              <a:avLst/>
              <a:gdLst>
                <a:gd name="T0" fmla="*/ 139 w 257"/>
                <a:gd name="T1" fmla="*/ 142 h 310"/>
                <a:gd name="T2" fmla="*/ 185 w 257"/>
                <a:gd name="T3" fmla="*/ 130 h 310"/>
                <a:gd name="T4" fmla="*/ 202 w 257"/>
                <a:gd name="T5" fmla="*/ 88 h 310"/>
                <a:gd name="T6" fmla="*/ 178 w 257"/>
                <a:gd name="T7" fmla="*/ 43 h 310"/>
                <a:gd name="T8" fmla="*/ 144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3 w 257"/>
                <a:gd name="T19" fmla="*/ 0 h 310"/>
                <a:gd name="T20" fmla="*/ 201 w 257"/>
                <a:gd name="T21" fmla="*/ 11 h 310"/>
                <a:gd name="T22" fmla="*/ 245 w 257"/>
                <a:gd name="T23" fmla="*/ 84 h 310"/>
                <a:gd name="T24" fmla="*/ 233 w 257"/>
                <a:gd name="T25" fmla="*/ 129 h 310"/>
                <a:gd name="T26" fmla="*/ 201 w 257"/>
                <a:gd name="T27" fmla="*/ 158 h 310"/>
                <a:gd name="T28" fmla="*/ 229 w 257"/>
                <a:gd name="T29" fmla="*/ 177 h 310"/>
                <a:gd name="T30" fmla="*/ 239 w 257"/>
                <a:gd name="T31" fmla="*/ 216 h 310"/>
                <a:gd name="T32" fmla="*/ 240 w 257"/>
                <a:gd name="T33" fmla="*/ 257 h 310"/>
                <a:gd name="T34" fmla="*/ 243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5 w 257"/>
                <a:gd name="T41" fmla="*/ 310 h 310"/>
                <a:gd name="T42" fmla="*/ 202 w 257"/>
                <a:gd name="T43" fmla="*/ 299 h 310"/>
                <a:gd name="T44" fmla="*/ 200 w 257"/>
                <a:gd name="T45" fmla="*/ 275 h 310"/>
                <a:gd name="T46" fmla="*/ 197 w 257"/>
                <a:gd name="T47" fmla="*/ 223 h 310"/>
                <a:gd name="T48" fmla="*/ 175 w 257"/>
                <a:gd name="T49" fmla="*/ 183 h 310"/>
                <a:gd name="T50" fmla="*/ 137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8" y="142"/>
                    <a:pt x="174" y="138"/>
                    <a:pt x="185" y="130"/>
                  </a:cubicBezTo>
                  <a:cubicBezTo>
                    <a:pt x="197" y="122"/>
                    <a:pt x="202" y="108"/>
                    <a:pt x="202" y="88"/>
                  </a:cubicBezTo>
                  <a:cubicBezTo>
                    <a:pt x="202" y="66"/>
                    <a:pt x="194" y="51"/>
                    <a:pt x="178" y="43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4"/>
                    <a:pt x="201" y="11"/>
                  </a:cubicBezTo>
                  <a:cubicBezTo>
                    <a:pt x="230" y="24"/>
                    <a:pt x="245" y="48"/>
                    <a:pt x="245" y="84"/>
                  </a:cubicBezTo>
                  <a:cubicBezTo>
                    <a:pt x="245" y="102"/>
                    <a:pt x="241" y="117"/>
                    <a:pt x="233" y="129"/>
                  </a:cubicBezTo>
                  <a:cubicBezTo>
                    <a:pt x="226" y="141"/>
                    <a:pt x="215" y="150"/>
                    <a:pt x="201" y="158"/>
                  </a:cubicBezTo>
                  <a:cubicBezTo>
                    <a:pt x="213" y="162"/>
                    <a:pt x="222" y="169"/>
                    <a:pt x="229" y="177"/>
                  </a:cubicBezTo>
                  <a:cubicBezTo>
                    <a:pt x="235" y="185"/>
                    <a:pt x="238" y="198"/>
                    <a:pt x="239" y="216"/>
                  </a:cubicBezTo>
                  <a:lnTo>
                    <a:pt x="240" y="257"/>
                  </a:lnTo>
                  <a:cubicBezTo>
                    <a:pt x="241" y="269"/>
                    <a:pt x="242" y="278"/>
                    <a:pt x="243" y="284"/>
                  </a:cubicBezTo>
                  <a:cubicBezTo>
                    <a:pt x="246" y="294"/>
                    <a:pt x="250" y="300"/>
                    <a:pt x="257" y="303"/>
                  </a:cubicBezTo>
                  <a:lnTo>
                    <a:pt x="257" y="310"/>
                  </a:lnTo>
                  <a:lnTo>
                    <a:pt x="205" y="310"/>
                  </a:lnTo>
                  <a:cubicBezTo>
                    <a:pt x="204" y="307"/>
                    <a:pt x="203" y="304"/>
                    <a:pt x="202" y="299"/>
                  </a:cubicBezTo>
                  <a:cubicBezTo>
                    <a:pt x="201" y="295"/>
                    <a:pt x="200" y="287"/>
                    <a:pt x="200" y="275"/>
                  </a:cubicBezTo>
                  <a:lnTo>
                    <a:pt x="197" y="223"/>
                  </a:lnTo>
                  <a:cubicBezTo>
                    <a:pt x="196" y="203"/>
                    <a:pt x="189" y="190"/>
                    <a:pt x="175" y="183"/>
                  </a:cubicBezTo>
                  <a:cubicBezTo>
                    <a:pt x="167" y="179"/>
                    <a:pt x="154" y="177"/>
                    <a:pt x="137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1" name="Freeform 539">
              <a:extLst>
                <a:ext uri="{FF2B5EF4-FFF2-40B4-BE49-F238E27FC236}">
                  <a16:creationId xmlns:a16="http://schemas.microsoft.com/office/drawing/2014/main" id="{18769547-DD39-4EC3-9CBC-2D6F865E9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9063" y="5403851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4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2" name="Freeform 540">
              <a:extLst>
                <a:ext uri="{FF2B5EF4-FFF2-40B4-BE49-F238E27FC236}">
                  <a16:creationId xmlns:a16="http://schemas.microsoft.com/office/drawing/2014/main" id="{67EEDB2A-302F-40C9-90C0-2D875CA0C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688" y="5403851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8 h 240"/>
                <a:gd name="T32" fmla="*/ 88 w 186"/>
                <a:gd name="T33" fmla="*/ 33 h 240"/>
                <a:gd name="T34" fmla="*/ 56 w 186"/>
                <a:gd name="T35" fmla="*/ 41 h 240"/>
                <a:gd name="T36" fmla="*/ 45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4" y="154"/>
                    <a:pt x="136" y="149"/>
                  </a:cubicBezTo>
                  <a:cubicBezTo>
                    <a:pt x="130" y="146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5"/>
                    <a:pt x="134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5" y="53"/>
                    <a:pt x="45" y="63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1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3" name="Freeform 541">
              <a:extLst>
                <a:ext uri="{FF2B5EF4-FFF2-40B4-BE49-F238E27FC236}">
                  <a16:creationId xmlns:a16="http://schemas.microsoft.com/office/drawing/2014/main" id="{589580CD-6D36-491F-A8F6-07E815EB4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9550" y="5403851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8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1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0"/>
                    <a:pt x="201" y="180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29"/>
                    <a:pt x="28" y="208"/>
                  </a:cubicBezTo>
                  <a:cubicBezTo>
                    <a:pt x="9" y="187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4" name="Freeform 542">
              <a:extLst>
                <a:ext uri="{FF2B5EF4-FFF2-40B4-BE49-F238E27FC236}">
                  <a16:creationId xmlns:a16="http://schemas.microsoft.com/office/drawing/2014/main" id="{D1B2743A-F5AE-432A-B6C9-E823D0A3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350" y="5405438"/>
              <a:ext cx="34925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5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7 w 182"/>
                <a:gd name="T21" fmla="*/ 192 h 232"/>
                <a:gd name="T22" fmla="*/ 128 w 182"/>
                <a:gd name="T23" fmla="*/ 214 h 232"/>
                <a:gd name="T24" fmla="*/ 76 w 182"/>
                <a:gd name="T25" fmla="*/ 232 h 232"/>
                <a:gd name="T26" fmla="*/ 10 w 182"/>
                <a:gd name="T27" fmla="*/ 200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5" y="178"/>
                  </a:cubicBezTo>
                  <a:cubicBezTo>
                    <a:pt x="51" y="192"/>
                    <a:pt x="64" y="198"/>
                    <a:pt x="82" y="198"/>
                  </a:cubicBezTo>
                  <a:cubicBezTo>
                    <a:pt x="109" y="198"/>
                    <a:pt x="127" y="186"/>
                    <a:pt x="136" y="163"/>
                  </a:cubicBezTo>
                  <a:cubicBezTo>
                    <a:pt x="142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7" y="192"/>
                  </a:lnTo>
                  <a:cubicBezTo>
                    <a:pt x="142" y="201"/>
                    <a:pt x="136" y="208"/>
                    <a:pt x="128" y="214"/>
                  </a:cubicBezTo>
                  <a:cubicBezTo>
                    <a:pt x="114" y="226"/>
                    <a:pt x="96" y="232"/>
                    <a:pt x="76" y="232"/>
                  </a:cubicBezTo>
                  <a:cubicBezTo>
                    <a:pt x="44" y="232"/>
                    <a:pt x="22" y="221"/>
                    <a:pt x="10" y="200"/>
                  </a:cubicBezTo>
                  <a:cubicBezTo>
                    <a:pt x="4" y="188"/>
                    <a:pt x="0" y="173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5" name="Freeform 543">
              <a:extLst>
                <a:ext uri="{FF2B5EF4-FFF2-40B4-BE49-F238E27FC236}">
                  <a16:creationId xmlns:a16="http://schemas.microsoft.com/office/drawing/2014/main" id="{C736B136-7115-4627-91A2-08349BC17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5" y="5403851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6" name="Freeform 544">
              <a:extLst>
                <a:ext uri="{FF2B5EF4-FFF2-40B4-BE49-F238E27FC236}">
                  <a16:creationId xmlns:a16="http://schemas.microsoft.com/office/drawing/2014/main" id="{525D630E-4843-4363-B8F7-01E138E3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5" y="5403851"/>
              <a:ext cx="38100" cy="47625"/>
            </a:xfrm>
            <a:custGeom>
              <a:avLst/>
              <a:gdLst>
                <a:gd name="T0" fmla="*/ 103 w 194"/>
                <a:gd name="T1" fmla="*/ 0 h 238"/>
                <a:gd name="T2" fmla="*/ 165 w 194"/>
                <a:gd name="T3" fmla="*/ 18 h 238"/>
                <a:gd name="T4" fmla="*/ 194 w 194"/>
                <a:gd name="T5" fmla="*/ 82 h 238"/>
                <a:gd name="T6" fmla="*/ 157 w 194"/>
                <a:gd name="T7" fmla="*/ 82 h 238"/>
                <a:gd name="T8" fmla="*/ 141 w 194"/>
                <a:gd name="T9" fmla="*/ 47 h 238"/>
                <a:gd name="T10" fmla="*/ 103 w 194"/>
                <a:gd name="T11" fmla="*/ 33 h 238"/>
                <a:gd name="T12" fmla="*/ 51 w 194"/>
                <a:gd name="T13" fmla="*/ 69 h 238"/>
                <a:gd name="T14" fmla="*/ 41 w 194"/>
                <a:gd name="T15" fmla="*/ 125 h 238"/>
                <a:gd name="T16" fmla="*/ 55 w 194"/>
                <a:gd name="T17" fmla="*/ 183 h 238"/>
                <a:gd name="T18" fmla="*/ 100 w 194"/>
                <a:gd name="T19" fmla="*/ 206 h 238"/>
                <a:gd name="T20" fmla="*/ 138 w 194"/>
                <a:gd name="T21" fmla="*/ 191 h 238"/>
                <a:gd name="T22" fmla="*/ 157 w 194"/>
                <a:gd name="T23" fmla="*/ 152 h 238"/>
                <a:gd name="T24" fmla="*/ 194 w 194"/>
                <a:gd name="T25" fmla="*/ 152 h 238"/>
                <a:gd name="T26" fmla="*/ 162 w 194"/>
                <a:gd name="T27" fmla="*/ 217 h 238"/>
                <a:gd name="T28" fmla="*/ 97 w 194"/>
                <a:gd name="T29" fmla="*/ 238 h 238"/>
                <a:gd name="T30" fmla="*/ 27 w 194"/>
                <a:gd name="T31" fmla="*/ 206 h 238"/>
                <a:gd name="T32" fmla="*/ 0 w 194"/>
                <a:gd name="T33" fmla="*/ 125 h 238"/>
                <a:gd name="T34" fmla="*/ 29 w 194"/>
                <a:gd name="T35" fmla="*/ 33 h 238"/>
                <a:gd name="T36" fmla="*/ 103 w 194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0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3"/>
                    <a:pt x="103" y="33"/>
                  </a:cubicBezTo>
                  <a:cubicBezTo>
                    <a:pt x="79" y="33"/>
                    <a:pt x="61" y="45"/>
                    <a:pt x="51" y="69"/>
                  </a:cubicBezTo>
                  <a:cubicBezTo>
                    <a:pt x="44" y="84"/>
                    <a:pt x="41" y="103"/>
                    <a:pt x="41" y="125"/>
                  </a:cubicBezTo>
                  <a:cubicBezTo>
                    <a:pt x="41" y="148"/>
                    <a:pt x="46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7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7"/>
                    <a:pt x="27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5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7" name="Freeform 545">
              <a:extLst>
                <a:ext uri="{FF2B5EF4-FFF2-40B4-BE49-F238E27FC236}">
                  <a16:creationId xmlns:a16="http://schemas.microsoft.com/office/drawing/2014/main" id="{8C742D47-CC42-4760-AD26-0BA014883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6238" y="5403851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9" y="228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8" name="Freeform 546">
              <a:extLst>
                <a:ext uri="{FF2B5EF4-FFF2-40B4-BE49-F238E27FC236}">
                  <a16:creationId xmlns:a16="http://schemas.microsoft.com/office/drawing/2014/main" id="{650A2739-0741-4292-8E9B-0DF7BEEBE0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50" y="5387976"/>
              <a:ext cx="50800" cy="61913"/>
            </a:xfrm>
            <a:custGeom>
              <a:avLst/>
              <a:gdLst>
                <a:gd name="T0" fmla="*/ 117 w 255"/>
                <a:gd name="T1" fmla="*/ 274 h 310"/>
                <a:gd name="T2" fmla="*/ 152 w 255"/>
                <a:gd name="T3" fmla="*/ 269 h 310"/>
                <a:gd name="T4" fmla="*/ 192 w 255"/>
                <a:gd name="T5" fmla="*/ 238 h 310"/>
                <a:gd name="T6" fmla="*/ 209 w 255"/>
                <a:gd name="T7" fmla="*/ 190 h 310"/>
                <a:gd name="T8" fmla="*/ 213 w 255"/>
                <a:gd name="T9" fmla="*/ 157 h 310"/>
                <a:gd name="T10" fmla="*/ 190 w 255"/>
                <a:gd name="T11" fmla="*/ 68 h 310"/>
                <a:gd name="T12" fmla="*/ 116 w 255"/>
                <a:gd name="T13" fmla="*/ 36 h 310"/>
                <a:gd name="T14" fmla="*/ 42 w 255"/>
                <a:gd name="T15" fmla="*/ 36 h 310"/>
                <a:gd name="T16" fmla="*/ 42 w 255"/>
                <a:gd name="T17" fmla="*/ 274 h 310"/>
                <a:gd name="T18" fmla="*/ 117 w 255"/>
                <a:gd name="T19" fmla="*/ 274 h 310"/>
                <a:gd name="T20" fmla="*/ 0 w 255"/>
                <a:gd name="T21" fmla="*/ 0 h 310"/>
                <a:gd name="T22" fmla="*/ 125 w 255"/>
                <a:gd name="T23" fmla="*/ 0 h 310"/>
                <a:gd name="T24" fmla="*/ 224 w 255"/>
                <a:gd name="T25" fmla="*/ 46 h 310"/>
                <a:gd name="T26" fmla="*/ 255 w 255"/>
                <a:gd name="T27" fmla="*/ 150 h 310"/>
                <a:gd name="T28" fmla="*/ 237 w 255"/>
                <a:gd name="T29" fmla="*/ 239 h 310"/>
                <a:gd name="T30" fmla="*/ 125 w 255"/>
                <a:gd name="T31" fmla="*/ 310 h 310"/>
                <a:gd name="T32" fmla="*/ 0 w 255"/>
                <a:gd name="T33" fmla="*/ 310 h 310"/>
                <a:gd name="T34" fmla="*/ 0 w 255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10">
                  <a:moveTo>
                    <a:pt x="117" y="274"/>
                  </a:moveTo>
                  <a:cubicBezTo>
                    <a:pt x="131" y="274"/>
                    <a:pt x="142" y="272"/>
                    <a:pt x="152" y="269"/>
                  </a:cubicBezTo>
                  <a:cubicBezTo>
                    <a:pt x="168" y="264"/>
                    <a:pt x="181" y="253"/>
                    <a:pt x="192" y="238"/>
                  </a:cubicBezTo>
                  <a:cubicBezTo>
                    <a:pt x="200" y="225"/>
                    <a:pt x="206" y="209"/>
                    <a:pt x="209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6"/>
                  </a:cubicBezTo>
                  <a:cubicBezTo>
                    <a:pt x="245" y="73"/>
                    <a:pt x="255" y="108"/>
                    <a:pt x="255" y="150"/>
                  </a:cubicBezTo>
                  <a:cubicBezTo>
                    <a:pt x="255" y="183"/>
                    <a:pt x="249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9" name="Freeform 547">
              <a:extLst>
                <a:ext uri="{FF2B5EF4-FFF2-40B4-BE49-F238E27FC236}">
                  <a16:creationId xmlns:a16="http://schemas.microsoft.com/office/drawing/2014/main" id="{F3A6B353-1144-4E35-A91D-067ACB727F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9588" y="5403851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8" y="228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0" name="Freeform 548">
              <a:extLst>
                <a:ext uri="{FF2B5EF4-FFF2-40B4-BE49-F238E27FC236}">
                  <a16:creationId xmlns:a16="http://schemas.microsoft.com/office/drawing/2014/main" id="{F76EF2FE-91BD-454A-9ECC-BB75CE959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5403851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7 w 304"/>
                <a:gd name="T3" fmla="*/ 5 h 231"/>
                <a:gd name="T4" fmla="*/ 37 w 304"/>
                <a:gd name="T5" fmla="*/ 37 h 231"/>
                <a:gd name="T6" fmla="*/ 62 w 304"/>
                <a:gd name="T7" fmla="*/ 13 h 231"/>
                <a:gd name="T8" fmla="*/ 104 w 304"/>
                <a:gd name="T9" fmla="*/ 0 h 231"/>
                <a:gd name="T10" fmla="*/ 148 w 304"/>
                <a:gd name="T11" fmla="*/ 13 h 231"/>
                <a:gd name="T12" fmla="*/ 165 w 304"/>
                <a:gd name="T13" fmla="*/ 36 h 231"/>
                <a:gd name="T14" fmla="*/ 194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0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5 w 304"/>
                <a:gd name="T31" fmla="*/ 35 h 231"/>
                <a:gd name="T32" fmla="*/ 187 w 304"/>
                <a:gd name="T33" fmla="*/ 49 h 231"/>
                <a:gd name="T34" fmla="*/ 171 w 304"/>
                <a:gd name="T35" fmla="*/ 99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3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5" y="18"/>
                    <a:pt x="62" y="13"/>
                  </a:cubicBezTo>
                  <a:cubicBezTo>
                    <a:pt x="74" y="4"/>
                    <a:pt x="89" y="0"/>
                    <a:pt x="104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0"/>
                    <a:pt x="304" y="80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7"/>
                    <a:pt x="236" y="35"/>
                    <a:pt x="225" y="35"/>
                  </a:cubicBezTo>
                  <a:cubicBezTo>
                    <a:pt x="211" y="35"/>
                    <a:pt x="198" y="39"/>
                    <a:pt x="187" y="49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7" y="50"/>
                  </a:cubicBezTo>
                  <a:cubicBezTo>
                    <a:pt x="121" y="39"/>
                    <a:pt x="110" y="34"/>
                    <a:pt x="95" y="34"/>
                  </a:cubicBezTo>
                  <a:cubicBezTo>
                    <a:pt x="80" y="34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1" name="Freeform 549">
              <a:extLst>
                <a:ext uri="{FF2B5EF4-FFF2-40B4-BE49-F238E27FC236}">
                  <a16:creationId xmlns:a16="http://schemas.microsoft.com/office/drawing/2014/main" id="{1989F089-FDEA-4D36-9E8C-88A53731A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5403851"/>
              <a:ext cx="42863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8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5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8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2" y="235"/>
                    <a:pt x="187" y="235"/>
                  </a:cubicBezTo>
                  <a:cubicBezTo>
                    <a:pt x="174" y="235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1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49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2" name="Freeform 550">
              <a:extLst>
                <a:ext uri="{FF2B5EF4-FFF2-40B4-BE49-F238E27FC236}">
                  <a16:creationId xmlns:a16="http://schemas.microsoft.com/office/drawing/2014/main" id="{3DC1777D-809A-4B13-9009-EE02359BA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863" y="5403851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3" name="Freeform 551">
              <a:extLst>
                <a:ext uri="{FF2B5EF4-FFF2-40B4-BE49-F238E27FC236}">
                  <a16:creationId xmlns:a16="http://schemas.microsoft.com/office/drawing/2014/main" id="{4988B698-9636-4A33-A7B4-0E0B91455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2313" y="5387976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1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" name="Freeform 552">
              <a:extLst>
                <a:ext uri="{FF2B5EF4-FFF2-40B4-BE49-F238E27FC236}">
                  <a16:creationId xmlns:a16="http://schemas.microsoft.com/office/drawing/2014/main" id="{CE008069-A770-4923-9B2A-49CBF768B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1775" y="5487988"/>
              <a:ext cx="44450" cy="61913"/>
            </a:xfrm>
            <a:custGeom>
              <a:avLst/>
              <a:gdLst>
                <a:gd name="T0" fmla="*/ 0 w 229"/>
                <a:gd name="T1" fmla="*/ 0 h 310"/>
                <a:gd name="T2" fmla="*/ 226 w 229"/>
                <a:gd name="T3" fmla="*/ 0 h 310"/>
                <a:gd name="T4" fmla="*/ 226 w 229"/>
                <a:gd name="T5" fmla="*/ 38 h 310"/>
                <a:gd name="T6" fmla="*/ 41 w 229"/>
                <a:gd name="T7" fmla="*/ 38 h 310"/>
                <a:gd name="T8" fmla="*/ 41 w 229"/>
                <a:gd name="T9" fmla="*/ 132 h 310"/>
                <a:gd name="T10" fmla="*/ 212 w 229"/>
                <a:gd name="T11" fmla="*/ 132 h 310"/>
                <a:gd name="T12" fmla="*/ 212 w 229"/>
                <a:gd name="T13" fmla="*/ 168 h 310"/>
                <a:gd name="T14" fmla="*/ 41 w 229"/>
                <a:gd name="T15" fmla="*/ 168 h 310"/>
                <a:gd name="T16" fmla="*/ 41 w 229"/>
                <a:gd name="T17" fmla="*/ 273 h 310"/>
                <a:gd name="T18" fmla="*/ 229 w 229"/>
                <a:gd name="T19" fmla="*/ 273 h 310"/>
                <a:gd name="T20" fmla="*/ 229 w 229"/>
                <a:gd name="T21" fmla="*/ 310 h 310"/>
                <a:gd name="T22" fmla="*/ 0 w 229"/>
                <a:gd name="T23" fmla="*/ 310 h 310"/>
                <a:gd name="T24" fmla="*/ 0 w 229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10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8"/>
                  </a:lnTo>
                  <a:lnTo>
                    <a:pt x="41" y="168"/>
                  </a:lnTo>
                  <a:lnTo>
                    <a:pt x="41" y="273"/>
                  </a:lnTo>
                  <a:lnTo>
                    <a:pt x="229" y="273"/>
                  </a:lnTo>
                  <a:lnTo>
                    <a:pt x="229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5" name="Freeform 553">
              <a:extLst>
                <a:ext uri="{FF2B5EF4-FFF2-40B4-BE49-F238E27FC236}">
                  <a16:creationId xmlns:a16="http://schemas.microsoft.com/office/drawing/2014/main" id="{6D4F936F-5B5C-407A-8561-0847C5D9A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5503863"/>
              <a:ext cx="36513" cy="47625"/>
            </a:xfrm>
            <a:custGeom>
              <a:avLst/>
              <a:gdLst>
                <a:gd name="T0" fmla="*/ 37 w 187"/>
                <a:gd name="T1" fmla="*/ 161 h 240"/>
                <a:gd name="T2" fmla="*/ 46 w 187"/>
                <a:gd name="T3" fmla="*/ 190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1 h 240"/>
                <a:gd name="T10" fmla="*/ 136 w 187"/>
                <a:gd name="T11" fmla="*/ 149 h 240"/>
                <a:gd name="T12" fmla="*/ 104 w 187"/>
                <a:gd name="T13" fmla="*/ 138 h 240"/>
                <a:gd name="T14" fmla="*/ 74 w 187"/>
                <a:gd name="T15" fmla="*/ 131 h 240"/>
                <a:gd name="T16" fmla="*/ 31 w 187"/>
                <a:gd name="T17" fmla="*/ 115 h 240"/>
                <a:gd name="T18" fmla="*/ 7 w 187"/>
                <a:gd name="T19" fmla="*/ 72 h 240"/>
                <a:gd name="T20" fmla="*/ 30 w 187"/>
                <a:gd name="T21" fmla="*/ 20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1 h 240"/>
                <a:gd name="T28" fmla="*/ 143 w 187"/>
                <a:gd name="T29" fmla="*/ 71 h 240"/>
                <a:gd name="T30" fmla="*/ 134 w 187"/>
                <a:gd name="T31" fmla="*/ 48 h 240"/>
                <a:gd name="T32" fmla="*/ 89 w 187"/>
                <a:gd name="T33" fmla="*/ 33 h 240"/>
                <a:gd name="T34" fmla="*/ 56 w 187"/>
                <a:gd name="T35" fmla="*/ 41 h 240"/>
                <a:gd name="T36" fmla="*/ 45 w 187"/>
                <a:gd name="T37" fmla="*/ 63 h 240"/>
                <a:gd name="T38" fmla="*/ 60 w 187"/>
                <a:gd name="T39" fmla="*/ 86 h 240"/>
                <a:gd name="T40" fmla="*/ 85 w 187"/>
                <a:gd name="T41" fmla="*/ 96 h 240"/>
                <a:gd name="T42" fmla="*/ 110 w 187"/>
                <a:gd name="T43" fmla="*/ 102 h 240"/>
                <a:gd name="T44" fmla="*/ 164 w 187"/>
                <a:gd name="T45" fmla="*/ 121 h 240"/>
                <a:gd name="T46" fmla="*/ 187 w 187"/>
                <a:gd name="T47" fmla="*/ 167 h 240"/>
                <a:gd name="T48" fmla="*/ 164 w 187"/>
                <a:gd name="T49" fmla="*/ 219 h 240"/>
                <a:gd name="T50" fmla="*/ 94 w 187"/>
                <a:gd name="T51" fmla="*/ 240 h 240"/>
                <a:gd name="T52" fmla="*/ 23 w 187"/>
                <a:gd name="T53" fmla="*/ 218 h 240"/>
                <a:gd name="T54" fmla="*/ 0 w 187"/>
                <a:gd name="T55" fmla="*/ 161 h 240"/>
                <a:gd name="T56" fmla="*/ 37 w 187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1"/>
                  </a:lnTo>
                  <a:cubicBezTo>
                    <a:pt x="55" y="126"/>
                    <a:pt x="40" y="120"/>
                    <a:pt x="31" y="115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7"/>
                    <a:pt x="179" y="71"/>
                  </a:cubicBezTo>
                  <a:lnTo>
                    <a:pt x="143" y="71"/>
                  </a:lnTo>
                  <a:cubicBezTo>
                    <a:pt x="143" y="63"/>
                    <a:pt x="140" y="55"/>
                    <a:pt x="134" y="48"/>
                  </a:cubicBezTo>
                  <a:cubicBezTo>
                    <a:pt x="126" y="38"/>
                    <a:pt x="110" y="33"/>
                    <a:pt x="89" y="33"/>
                  </a:cubicBezTo>
                  <a:cubicBezTo>
                    <a:pt x="75" y="33"/>
                    <a:pt x="64" y="36"/>
                    <a:pt x="56" y="41"/>
                  </a:cubicBezTo>
                  <a:cubicBezTo>
                    <a:pt x="49" y="47"/>
                    <a:pt x="45" y="54"/>
                    <a:pt x="45" y="63"/>
                  </a:cubicBezTo>
                  <a:cubicBezTo>
                    <a:pt x="45" y="73"/>
                    <a:pt x="50" y="80"/>
                    <a:pt x="60" y="86"/>
                  </a:cubicBezTo>
                  <a:cubicBezTo>
                    <a:pt x="65" y="90"/>
                    <a:pt x="74" y="93"/>
                    <a:pt x="85" y="96"/>
                  </a:cubicBezTo>
                  <a:lnTo>
                    <a:pt x="110" y="102"/>
                  </a:lnTo>
                  <a:cubicBezTo>
                    <a:pt x="137" y="108"/>
                    <a:pt x="155" y="115"/>
                    <a:pt x="164" y="121"/>
                  </a:cubicBezTo>
                  <a:cubicBezTo>
                    <a:pt x="179" y="131"/>
                    <a:pt x="187" y="146"/>
                    <a:pt x="187" y="167"/>
                  </a:cubicBezTo>
                  <a:cubicBezTo>
                    <a:pt x="187" y="187"/>
                    <a:pt x="179" y="204"/>
                    <a:pt x="164" y="219"/>
                  </a:cubicBezTo>
                  <a:cubicBezTo>
                    <a:pt x="149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8"/>
                  </a:cubicBezTo>
                  <a:cubicBezTo>
                    <a:pt x="9" y="202"/>
                    <a:pt x="1" y="184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6" name="Freeform 554">
              <a:extLst>
                <a:ext uri="{FF2B5EF4-FFF2-40B4-BE49-F238E27FC236}">
                  <a16:creationId xmlns:a16="http://schemas.microsoft.com/office/drawing/2014/main" id="{FCFFC898-197B-4839-BAD2-682968DC1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850" y="5492751"/>
              <a:ext cx="22225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60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4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3" y="260"/>
                    <a:pt x="95" y="260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7" name="Freeform 555">
              <a:extLst>
                <a:ext uri="{FF2B5EF4-FFF2-40B4-BE49-F238E27FC236}">
                  <a16:creationId xmlns:a16="http://schemas.microsoft.com/office/drawing/2014/main" id="{9607932D-DBBC-42D9-A400-01BF44A03C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425" y="548798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8" name="Freeform 556">
              <a:extLst>
                <a:ext uri="{FF2B5EF4-FFF2-40B4-BE49-F238E27FC236}">
                  <a16:creationId xmlns:a16="http://schemas.microsoft.com/office/drawing/2014/main" id="{DFB25338-7BD0-459C-9A21-1064332EE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475" y="5503863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5"/>
                    <a:pt x="89" y="0"/>
                    <a:pt x="105" y="0"/>
                  </a:cubicBezTo>
                  <a:cubicBezTo>
                    <a:pt x="123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6" y="38"/>
                    <a:pt x="236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8"/>
                    <a:pt x="131" y="57"/>
                    <a:pt x="127" y="50"/>
                  </a:cubicBezTo>
                  <a:cubicBezTo>
                    <a:pt x="121" y="40"/>
                    <a:pt x="111" y="34"/>
                    <a:pt x="95" y="34"/>
                  </a:cubicBezTo>
                  <a:cubicBezTo>
                    <a:pt x="80" y="34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9" name="Freeform 557">
              <a:extLst>
                <a:ext uri="{FF2B5EF4-FFF2-40B4-BE49-F238E27FC236}">
                  <a16:creationId xmlns:a16="http://schemas.microsoft.com/office/drawing/2014/main" id="{0884CF39-9CF9-49FF-80AE-0EFA1931B5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1325" y="5503863"/>
              <a:ext cx="41275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1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2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0" name="Freeform 558">
              <a:extLst>
                <a:ext uri="{FF2B5EF4-FFF2-40B4-BE49-F238E27FC236}">
                  <a16:creationId xmlns:a16="http://schemas.microsoft.com/office/drawing/2014/main" id="{1B7FD90B-2E30-4DC6-9E46-063C456BD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5492751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60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4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1" name="Freeform 559">
              <a:extLst>
                <a:ext uri="{FF2B5EF4-FFF2-40B4-BE49-F238E27FC236}">
                  <a16:creationId xmlns:a16="http://schemas.microsoft.com/office/drawing/2014/main" id="{A1203E2C-29B3-4105-87D0-5B9CD64224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350" y="5487988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2" name="Freeform 560">
              <a:extLst>
                <a:ext uri="{FF2B5EF4-FFF2-40B4-BE49-F238E27FC236}">
                  <a16:creationId xmlns:a16="http://schemas.microsoft.com/office/drawing/2014/main" id="{510D8DD7-0BF4-4B3D-9C59-7563E6440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0225" y="5503863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3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3" name="Freeform 561">
              <a:extLst>
                <a:ext uri="{FF2B5EF4-FFF2-40B4-BE49-F238E27FC236}">
                  <a16:creationId xmlns:a16="http://schemas.microsoft.com/office/drawing/2014/main" id="{019121F4-00AB-4B07-80BF-7D7827E94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1025" y="55038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4" name="Rectangle 562">
              <a:extLst>
                <a:ext uri="{FF2B5EF4-FFF2-40B4-BE49-F238E27FC236}">
                  <a16:creationId xmlns:a16="http://schemas.microsoft.com/office/drawing/2014/main" id="{972FEA4E-F156-44A2-8C73-E0CB62E6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275" y="5618163"/>
              <a:ext cx="784225" cy="2127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5" name="Rectangle 563">
              <a:extLst>
                <a:ext uri="{FF2B5EF4-FFF2-40B4-BE49-F238E27FC236}">
                  <a16:creationId xmlns:a16="http://schemas.microsoft.com/office/drawing/2014/main" id="{B6F450EA-A6E1-4306-92CD-10F1C61F2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275" y="5618163"/>
              <a:ext cx="784225" cy="21272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6" name="Freeform 564">
              <a:extLst>
                <a:ext uri="{FF2B5EF4-FFF2-40B4-BE49-F238E27FC236}">
                  <a16:creationId xmlns:a16="http://schemas.microsoft.com/office/drawing/2014/main" id="{653644BE-879C-47F5-A858-A40C76DC0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5645151"/>
              <a:ext cx="47625" cy="63500"/>
            </a:xfrm>
            <a:custGeom>
              <a:avLst/>
              <a:gdLst>
                <a:gd name="T0" fmla="*/ 42 w 244"/>
                <a:gd name="T1" fmla="*/ 0 h 318"/>
                <a:gd name="T2" fmla="*/ 42 w 244"/>
                <a:gd name="T3" fmla="*/ 192 h 318"/>
                <a:gd name="T4" fmla="*/ 55 w 244"/>
                <a:gd name="T5" fmla="*/ 248 h 318"/>
                <a:gd name="T6" fmla="*/ 118 w 244"/>
                <a:gd name="T7" fmla="*/ 281 h 318"/>
                <a:gd name="T8" fmla="*/ 191 w 244"/>
                <a:gd name="T9" fmla="*/ 245 h 318"/>
                <a:gd name="T10" fmla="*/ 201 w 244"/>
                <a:gd name="T11" fmla="*/ 192 h 318"/>
                <a:gd name="T12" fmla="*/ 201 w 244"/>
                <a:gd name="T13" fmla="*/ 0 h 318"/>
                <a:gd name="T14" fmla="*/ 244 w 244"/>
                <a:gd name="T15" fmla="*/ 0 h 318"/>
                <a:gd name="T16" fmla="*/ 244 w 244"/>
                <a:gd name="T17" fmla="*/ 174 h 318"/>
                <a:gd name="T18" fmla="*/ 228 w 244"/>
                <a:gd name="T19" fmla="*/ 262 h 318"/>
                <a:gd name="T20" fmla="*/ 122 w 244"/>
                <a:gd name="T21" fmla="*/ 318 h 318"/>
                <a:gd name="T22" fmla="*/ 15 w 244"/>
                <a:gd name="T23" fmla="*/ 262 h 318"/>
                <a:gd name="T24" fmla="*/ 0 w 244"/>
                <a:gd name="T25" fmla="*/ 174 h 318"/>
                <a:gd name="T26" fmla="*/ 0 w 244"/>
                <a:gd name="T27" fmla="*/ 0 h 318"/>
                <a:gd name="T28" fmla="*/ 42 w 244"/>
                <a:gd name="T2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8">
                  <a:moveTo>
                    <a:pt x="42" y="0"/>
                  </a:moveTo>
                  <a:lnTo>
                    <a:pt x="42" y="192"/>
                  </a:lnTo>
                  <a:cubicBezTo>
                    <a:pt x="42" y="214"/>
                    <a:pt x="47" y="233"/>
                    <a:pt x="55" y="248"/>
                  </a:cubicBezTo>
                  <a:cubicBezTo>
                    <a:pt x="67" y="270"/>
                    <a:pt x="88" y="281"/>
                    <a:pt x="118" y="281"/>
                  </a:cubicBezTo>
                  <a:cubicBezTo>
                    <a:pt x="154" y="281"/>
                    <a:pt x="178" y="269"/>
                    <a:pt x="191" y="245"/>
                  </a:cubicBezTo>
                  <a:cubicBezTo>
                    <a:pt x="197" y="232"/>
                    <a:pt x="201" y="214"/>
                    <a:pt x="201" y="192"/>
                  </a:cubicBezTo>
                  <a:lnTo>
                    <a:pt x="201" y="0"/>
                  </a:lnTo>
                  <a:lnTo>
                    <a:pt x="244" y="0"/>
                  </a:lnTo>
                  <a:lnTo>
                    <a:pt x="244" y="174"/>
                  </a:lnTo>
                  <a:cubicBezTo>
                    <a:pt x="244" y="212"/>
                    <a:pt x="238" y="241"/>
                    <a:pt x="228" y="262"/>
                  </a:cubicBezTo>
                  <a:cubicBezTo>
                    <a:pt x="209" y="299"/>
                    <a:pt x="174" y="318"/>
                    <a:pt x="122" y="318"/>
                  </a:cubicBezTo>
                  <a:cubicBezTo>
                    <a:pt x="69" y="318"/>
                    <a:pt x="34" y="299"/>
                    <a:pt x="15" y="262"/>
                  </a:cubicBezTo>
                  <a:cubicBezTo>
                    <a:pt x="5" y="241"/>
                    <a:pt x="0" y="212"/>
                    <a:pt x="0" y="174"/>
                  </a:cubicBez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7" name="Freeform 565">
              <a:extLst>
                <a:ext uri="{FF2B5EF4-FFF2-40B4-BE49-F238E27FC236}">
                  <a16:creationId xmlns:a16="http://schemas.microsoft.com/office/drawing/2014/main" id="{F37130B0-8934-4C5B-A63F-BBD22BDD4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8275" y="5649913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8" name="Freeform 566">
              <a:extLst>
                <a:ext uri="{FF2B5EF4-FFF2-40B4-BE49-F238E27FC236}">
                  <a16:creationId xmlns:a16="http://schemas.microsoft.com/office/drawing/2014/main" id="{912EA999-80A3-4FD7-8CBC-3022D42284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5645151"/>
              <a:ext cx="6350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9" name="Rectangle 567">
              <a:extLst>
                <a:ext uri="{FF2B5EF4-FFF2-40B4-BE49-F238E27FC236}">
                  <a16:creationId xmlns:a16="http://schemas.microsoft.com/office/drawing/2014/main" id="{48B6438C-316A-4A95-8D5B-FDF8571E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5900" y="5645151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0" name="Freeform 568">
              <a:extLst>
                <a:ext uri="{FF2B5EF4-FFF2-40B4-BE49-F238E27FC236}">
                  <a16:creationId xmlns:a16="http://schemas.microsoft.com/office/drawing/2014/main" id="{F004866D-F815-4BC3-B8B8-9EA2345E0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3363" y="5645151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1" name="Freeform 569">
              <a:extLst>
                <a:ext uri="{FF2B5EF4-FFF2-40B4-BE49-F238E27FC236}">
                  <a16:creationId xmlns:a16="http://schemas.microsoft.com/office/drawing/2014/main" id="{AF7A5335-B3AA-4EEF-AE38-75FFF70EA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5662613"/>
              <a:ext cx="38100" cy="44450"/>
            </a:xfrm>
            <a:custGeom>
              <a:avLst/>
              <a:gdLst>
                <a:gd name="T0" fmla="*/ 0 w 189"/>
                <a:gd name="T1" fmla="*/ 196 h 226"/>
                <a:gd name="T2" fmla="*/ 134 w 189"/>
                <a:gd name="T3" fmla="*/ 34 h 226"/>
                <a:gd name="T4" fmla="*/ 10 w 189"/>
                <a:gd name="T5" fmla="*/ 34 h 226"/>
                <a:gd name="T6" fmla="*/ 10 w 189"/>
                <a:gd name="T7" fmla="*/ 0 h 226"/>
                <a:gd name="T8" fmla="*/ 185 w 189"/>
                <a:gd name="T9" fmla="*/ 0 h 226"/>
                <a:gd name="T10" fmla="*/ 185 w 189"/>
                <a:gd name="T11" fmla="*/ 31 h 226"/>
                <a:gd name="T12" fmla="*/ 52 w 189"/>
                <a:gd name="T13" fmla="*/ 192 h 226"/>
                <a:gd name="T14" fmla="*/ 189 w 189"/>
                <a:gd name="T15" fmla="*/ 192 h 226"/>
                <a:gd name="T16" fmla="*/ 189 w 189"/>
                <a:gd name="T17" fmla="*/ 226 h 226"/>
                <a:gd name="T18" fmla="*/ 0 w 189"/>
                <a:gd name="T19" fmla="*/ 226 h 226"/>
                <a:gd name="T20" fmla="*/ 0 w 189"/>
                <a:gd name="T21" fmla="*/ 19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26">
                  <a:moveTo>
                    <a:pt x="0" y="196"/>
                  </a:moveTo>
                  <a:lnTo>
                    <a:pt x="134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31"/>
                  </a:lnTo>
                  <a:lnTo>
                    <a:pt x="52" y="192"/>
                  </a:lnTo>
                  <a:lnTo>
                    <a:pt x="189" y="192"/>
                  </a:lnTo>
                  <a:lnTo>
                    <a:pt x="189" y="226"/>
                  </a:lnTo>
                  <a:lnTo>
                    <a:pt x="0" y="22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2" name="Freeform 570">
              <a:extLst>
                <a:ext uri="{FF2B5EF4-FFF2-40B4-BE49-F238E27FC236}">
                  <a16:creationId xmlns:a16="http://schemas.microsoft.com/office/drawing/2014/main" id="{C858AA3C-FD61-40C7-9FD5-1EA37F8818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13688" y="5661026"/>
              <a:ext cx="42863" cy="47625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1 w 213"/>
                <a:gd name="T9" fmla="*/ 146 h 238"/>
                <a:gd name="T10" fmla="*/ 151 w 213"/>
                <a:gd name="T11" fmla="*/ 116 h 238"/>
                <a:gd name="T12" fmla="*/ 133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40 w 213"/>
                <a:gd name="T21" fmla="*/ 171 h 238"/>
                <a:gd name="T22" fmla="*/ 132 w 213"/>
                <a:gd name="T23" fmla="*/ 94 h 238"/>
                <a:gd name="T24" fmla="*/ 149 w 213"/>
                <a:gd name="T25" fmla="*/ 83 h 238"/>
                <a:gd name="T26" fmla="*/ 152 w 213"/>
                <a:gd name="T27" fmla="*/ 68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1 h 238"/>
                <a:gd name="T74" fmla="*/ 20 w 213"/>
                <a:gd name="T75" fmla="*/ 123 h 238"/>
                <a:gd name="T76" fmla="*/ 71 w 213"/>
                <a:gd name="T77" fmla="*/ 102 h 238"/>
                <a:gd name="T78" fmla="*/ 132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8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8" y="233"/>
                    <a:pt x="203" y="234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1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3" name="Freeform 571">
              <a:extLst>
                <a:ext uri="{FF2B5EF4-FFF2-40B4-BE49-F238E27FC236}">
                  <a16:creationId xmlns:a16="http://schemas.microsoft.com/office/drawing/2014/main" id="{FCAA10AF-A67F-47D7-977D-DFBCFA9E0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5649913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9 h 292"/>
                <a:gd name="T22" fmla="*/ 104 w 104"/>
                <a:gd name="T23" fmla="*/ 289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9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9"/>
                  </a:cubicBezTo>
                  <a:lnTo>
                    <a:pt x="104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4" name="Freeform 572">
              <a:extLst>
                <a:ext uri="{FF2B5EF4-FFF2-40B4-BE49-F238E27FC236}">
                  <a16:creationId xmlns:a16="http://schemas.microsoft.com/office/drawing/2014/main" id="{848FCA42-D2AF-42FD-86FA-A17AF9023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86713" y="5645151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5" name="Freeform 573">
              <a:extLst>
                <a:ext uri="{FF2B5EF4-FFF2-40B4-BE49-F238E27FC236}">
                  <a16:creationId xmlns:a16="http://schemas.microsoft.com/office/drawing/2014/main" id="{6EEC362D-3437-41EB-9797-A6A2FC858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2588" y="5661026"/>
              <a:ext cx="42863" cy="47625"/>
            </a:xfrm>
            <a:custGeom>
              <a:avLst/>
              <a:gdLst>
                <a:gd name="T0" fmla="*/ 105 w 211"/>
                <a:gd name="T1" fmla="*/ 207 h 240"/>
                <a:gd name="T2" fmla="*/ 157 w 211"/>
                <a:gd name="T3" fmla="*/ 179 h 240"/>
                <a:gd name="T4" fmla="*/ 171 w 211"/>
                <a:gd name="T5" fmla="*/ 115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3 h 240"/>
                <a:gd name="T14" fmla="*/ 55 w 211"/>
                <a:gd name="T15" fmla="*/ 183 h 240"/>
                <a:gd name="T16" fmla="*/ 105 w 211"/>
                <a:gd name="T17" fmla="*/ 207 h 240"/>
                <a:gd name="T18" fmla="*/ 107 w 211"/>
                <a:gd name="T19" fmla="*/ 0 h 240"/>
                <a:gd name="T20" fmla="*/ 180 w 211"/>
                <a:gd name="T21" fmla="*/ 29 h 240"/>
                <a:gd name="T22" fmla="*/ 211 w 211"/>
                <a:gd name="T23" fmla="*/ 114 h 240"/>
                <a:gd name="T24" fmla="*/ 184 w 211"/>
                <a:gd name="T25" fmla="*/ 204 h 240"/>
                <a:gd name="T26" fmla="*/ 102 w 211"/>
                <a:gd name="T27" fmla="*/ 240 h 240"/>
                <a:gd name="T28" fmla="*/ 28 w 211"/>
                <a:gd name="T29" fmla="*/ 208 h 240"/>
                <a:gd name="T30" fmla="*/ 0 w 211"/>
                <a:gd name="T31" fmla="*/ 124 h 240"/>
                <a:gd name="T32" fmla="*/ 29 w 211"/>
                <a:gd name="T33" fmla="*/ 33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7"/>
                  </a:moveTo>
                  <a:cubicBezTo>
                    <a:pt x="130" y="207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1"/>
                    <a:pt x="55" y="59"/>
                  </a:cubicBezTo>
                  <a:cubicBezTo>
                    <a:pt x="45" y="77"/>
                    <a:pt x="39" y="98"/>
                    <a:pt x="39" y="123"/>
                  </a:cubicBezTo>
                  <a:cubicBezTo>
                    <a:pt x="39" y="147"/>
                    <a:pt x="45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1" y="76"/>
                    <a:pt x="211" y="114"/>
                  </a:cubicBezTo>
                  <a:cubicBezTo>
                    <a:pt x="211" y="150"/>
                    <a:pt x="202" y="180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29"/>
                    <a:pt x="28" y="208"/>
                  </a:cubicBezTo>
                  <a:cubicBezTo>
                    <a:pt x="10" y="187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6" name="Freeform 574">
              <a:extLst>
                <a:ext uri="{FF2B5EF4-FFF2-40B4-BE49-F238E27FC236}">
                  <a16:creationId xmlns:a16="http://schemas.microsoft.com/office/drawing/2014/main" id="{6F1F27C2-3C97-4A54-93C3-373B58922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88" y="5661026"/>
              <a:ext cx="36513" cy="46038"/>
            </a:xfrm>
            <a:custGeom>
              <a:avLst/>
              <a:gdLst>
                <a:gd name="T0" fmla="*/ 0 w 183"/>
                <a:gd name="T1" fmla="*/ 5 h 231"/>
                <a:gd name="T2" fmla="*/ 36 w 183"/>
                <a:gd name="T3" fmla="*/ 5 h 231"/>
                <a:gd name="T4" fmla="*/ 36 w 183"/>
                <a:gd name="T5" fmla="*/ 37 h 231"/>
                <a:gd name="T6" fmla="*/ 69 w 183"/>
                <a:gd name="T7" fmla="*/ 9 h 231"/>
                <a:gd name="T8" fmla="*/ 109 w 183"/>
                <a:gd name="T9" fmla="*/ 0 h 231"/>
                <a:gd name="T10" fmla="*/ 174 w 183"/>
                <a:gd name="T11" fmla="*/ 34 h 231"/>
                <a:gd name="T12" fmla="*/ 183 w 183"/>
                <a:gd name="T13" fmla="*/ 86 h 231"/>
                <a:gd name="T14" fmla="*/ 183 w 183"/>
                <a:gd name="T15" fmla="*/ 231 h 231"/>
                <a:gd name="T16" fmla="*/ 145 w 183"/>
                <a:gd name="T17" fmla="*/ 231 h 231"/>
                <a:gd name="T18" fmla="*/ 145 w 183"/>
                <a:gd name="T19" fmla="*/ 88 h 231"/>
                <a:gd name="T20" fmla="*/ 139 w 183"/>
                <a:gd name="T21" fmla="*/ 55 h 231"/>
                <a:gd name="T22" fmla="*/ 102 w 183"/>
                <a:gd name="T23" fmla="*/ 34 h 231"/>
                <a:gd name="T24" fmla="*/ 80 w 183"/>
                <a:gd name="T25" fmla="*/ 37 h 231"/>
                <a:gd name="T26" fmla="*/ 53 w 183"/>
                <a:gd name="T27" fmla="*/ 55 h 231"/>
                <a:gd name="T28" fmla="*/ 40 w 183"/>
                <a:gd name="T29" fmla="*/ 78 h 231"/>
                <a:gd name="T30" fmla="*/ 37 w 183"/>
                <a:gd name="T31" fmla="*/ 113 h 231"/>
                <a:gd name="T32" fmla="*/ 37 w 183"/>
                <a:gd name="T33" fmla="*/ 231 h 231"/>
                <a:gd name="T34" fmla="*/ 0 w 183"/>
                <a:gd name="T35" fmla="*/ 231 h 231"/>
                <a:gd name="T36" fmla="*/ 0 w 183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7" y="14"/>
                    <a:pt x="69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3" y="63"/>
                    <a:pt x="183" y="86"/>
                  </a:cubicBezTo>
                  <a:lnTo>
                    <a:pt x="183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8" y="86"/>
                    <a:pt x="37" y="98"/>
                    <a:pt x="37" y="113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7" name="Freeform 575">
              <a:extLst>
                <a:ext uri="{FF2B5EF4-FFF2-40B4-BE49-F238E27FC236}">
                  <a16:creationId xmlns:a16="http://schemas.microsoft.com/office/drawing/2014/main" id="{8DC370CA-F463-4126-914C-733CE0278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5745163"/>
              <a:ext cx="46038" cy="61913"/>
            </a:xfrm>
            <a:custGeom>
              <a:avLst/>
              <a:gdLst>
                <a:gd name="T0" fmla="*/ 0 w 228"/>
                <a:gd name="T1" fmla="*/ 0 h 310"/>
                <a:gd name="T2" fmla="*/ 225 w 228"/>
                <a:gd name="T3" fmla="*/ 0 h 310"/>
                <a:gd name="T4" fmla="*/ 225 w 228"/>
                <a:gd name="T5" fmla="*/ 38 h 310"/>
                <a:gd name="T6" fmla="*/ 40 w 228"/>
                <a:gd name="T7" fmla="*/ 38 h 310"/>
                <a:gd name="T8" fmla="*/ 40 w 228"/>
                <a:gd name="T9" fmla="*/ 132 h 310"/>
                <a:gd name="T10" fmla="*/ 211 w 228"/>
                <a:gd name="T11" fmla="*/ 132 h 310"/>
                <a:gd name="T12" fmla="*/ 211 w 228"/>
                <a:gd name="T13" fmla="*/ 168 h 310"/>
                <a:gd name="T14" fmla="*/ 40 w 228"/>
                <a:gd name="T15" fmla="*/ 168 h 310"/>
                <a:gd name="T16" fmla="*/ 40 w 228"/>
                <a:gd name="T17" fmla="*/ 273 h 310"/>
                <a:gd name="T18" fmla="*/ 228 w 228"/>
                <a:gd name="T19" fmla="*/ 273 h 310"/>
                <a:gd name="T20" fmla="*/ 228 w 228"/>
                <a:gd name="T21" fmla="*/ 310 h 310"/>
                <a:gd name="T22" fmla="*/ 0 w 228"/>
                <a:gd name="T23" fmla="*/ 310 h 310"/>
                <a:gd name="T24" fmla="*/ 0 w 228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310">
                  <a:moveTo>
                    <a:pt x="0" y="0"/>
                  </a:moveTo>
                  <a:lnTo>
                    <a:pt x="225" y="0"/>
                  </a:lnTo>
                  <a:lnTo>
                    <a:pt x="225" y="38"/>
                  </a:lnTo>
                  <a:lnTo>
                    <a:pt x="40" y="38"/>
                  </a:lnTo>
                  <a:lnTo>
                    <a:pt x="40" y="132"/>
                  </a:lnTo>
                  <a:lnTo>
                    <a:pt x="211" y="132"/>
                  </a:lnTo>
                  <a:lnTo>
                    <a:pt x="211" y="168"/>
                  </a:lnTo>
                  <a:lnTo>
                    <a:pt x="40" y="168"/>
                  </a:lnTo>
                  <a:lnTo>
                    <a:pt x="40" y="273"/>
                  </a:lnTo>
                  <a:lnTo>
                    <a:pt x="228" y="273"/>
                  </a:lnTo>
                  <a:lnTo>
                    <a:pt x="228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8" name="Freeform 576">
              <a:extLst>
                <a:ext uri="{FF2B5EF4-FFF2-40B4-BE49-F238E27FC236}">
                  <a16:creationId xmlns:a16="http://schemas.microsoft.com/office/drawing/2014/main" id="{62E969F5-A9ED-4A09-BDA7-5B3D78B98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1925" y="5761038"/>
              <a:ext cx="38100" cy="47625"/>
            </a:xfrm>
            <a:custGeom>
              <a:avLst/>
              <a:gdLst>
                <a:gd name="T0" fmla="*/ 36 w 186"/>
                <a:gd name="T1" fmla="*/ 161 h 241"/>
                <a:gd name="T2" fmla="*/ 46 w 186"/>
                <a:gd name="T3" fmla="*/ 190 h 241"/>
                <a:gd name="T4" fmla="*/ 95 w 186"/>
                <a:gd name="T5" fmla="*/ 209 h 241"/>
                <a:gd name="T6" fmla="*/ 133 w 186"/>
                <a:gd name="T7" fmla="*/ 199 h 241"/>
                <a:gd name="T8" fmla="*/ 149 w 186"/>
                <a:gd name="T9" fmla="*/ 171 h 241"/>
                <a:gd name="T10" fmla="*/ 136 w 186"/>
                <a:gd name="T11" fmla="*/ 149 h 241"/>
                <a:gd name="T12" fmla="*/ 103 w 186"/>
                <a:gd name="T13" fmla="*/ 138 h 241"/>
                <a:gd name="T14" fmla="*/ 73 w 186"/>
                <a:gd name="T15" fmla="*/ 131 h 241"/>
                <a:gd name="T16" fmla="*/ 31 w 186"/>
                <a:gd name="T17" fmla="*/ 115 h 241"/>
                <a:gd name="T18" fmla="*/ 6 w 186"/>
                <a:gd name="T19" fmla="*/ 72 h 241"/>
                <a:gd name="T20" fmla="*/ 29 w 186"/>
                <a:gd name="T21" fmla="*/ 20 h 241"/>
                <a:gd name="T22" fmla="*/ 91 w 186"/>
                <a:gd name="T23" fmla="*/ 0 h 241"/>
                <a:gd name="T24" fmla="*/ 165 w 186"/>
                <a:gd name="T25" fmla="*/ 30 h 241"/>
                <a:gd name="T26" fmla="*/ 178 w 186"/>
                <a:gd name="T27" fmla="*/ 71 h 241"/>
                <a:gd name="T28" fmla="*/ 143 w 186"/>
                <a:gd name="T29" fmla="*/ 71 h 241"/>
                <a:gd name="T30" fmla="*/ 134 w 186"/>
                <a:gd name="T31" fmla="*/ 48 h 241"/>
                <a:gd name="T32" fmla="*/ 88 w 186"/>
                <a:gd name="T33" fmla="*/ 33 h 241"/>
                <a:gd name="T34" fmla="*/ 56 w 186"/>
                <a:gd name="T35" fmla="*/ 41 h 241"/>
                <a:gd name="T36" fmla="*/ 45 w 186"/>
                <a:gd name="T37" fmla="*/ 63 h 241"/>
                <a:gd name="T38" fmla="*/ 59 w 186"/>
                <a:gd name="T39" fmla="*/ 86 h 241"/>
                <a:gd name="T40" fmla="*/ 84 w 186"/>
                <a:gd name="T41" fmla="*/ 96 h 241"/>
                <a:gd name="T42" fmla="*/ 109 w 186"/>
                <a:gd name="T43" fmla="*/ 102 h 241"/>
                <a:gd name="T44" fmla="*/ 164 w 186"/>
                <a:gd name="T45" fmla="*/ 121 h 241"/>
                <a:gd name="T46" fmla="*/ 186 w 186"/>
                <a:gd name="T47" fmla="*/ 167 h 241"/>
                <a:gd name="T48" fmla="*/ 163 w 186"/>
                <a:gd name="T49" fmla="*/ 219 h 241"/>
                <a:gd name="T50" fmla="*/ 94 w 186"/>
                <a:gd name="T51" fmla="*/ 241 h 241"/>
                <a:gd name="T52" fmla="*/ 22 w 186"/>
                <a:gd name="T53" fmla="*/ 218 h 241"/>
                <a:gd name="T54" fmla="*/ 0 w 186"/>
                <a:gd name="T55" fmla="*/ 161 h 241"/>
                <a:gd name="T56" fmla="*/ 36 w 186"/>
                <a:gd name="T57" fmla="*/ 16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1">
                  <a:moveTo>
                    <a:pt x="36" y="161"/>
                  </a:moveTo>
                  <a:cubicBezTo>
                    <a:pt x="37" y="174"/>
                    <a:pt x="40" y="183"/>
                    <a:pt x="46" y="190"/>
                  </a:cubicBezTo>
                  <a:cubicBezTo>
                    <a:pt x="55" y="202"/>
                    <a:pt x="72" y="209"/>
                    <a:pt x="95" y="209"/>
                  </a:cubicBezTo>
                  <a:cubicBezTo>
                    <a:pt x="109" y="209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1"/>
                  </a:lnTo>
                  <a:cubicBezTo>
                    <a:pt x="54" y="126"/>
                    <a:pt x="40" y="120"/>
                    <a:pt x="31" y="115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7"/>
                    <a:pt x="178" y="71"/>
                  </a:cubicBezTo>
                  <a:lnTo>
                    <a:pt x="143" y="71"/>
                  </a:lnTo>
                  <a:cubicBezTo>
                    <a:pt x="142" y="63"/>
                    <a:pt x="139" y="55"/>
                    <a:pt x="134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6"/>
                    <a:pt x="56" y="41"/>
                  </a:cubicBezTo>
                  <a:cubicBezTo>
                    <a:pt x="48" y="47"/>
                    <a:pt x="45" y="54"/>
                    <a:pt x="45" y="63"/>
                  </a:cubicBezTo>
                  <a:cubicBezTo>
                    <a:pt x="45" y="73"/>
                    <a:pt x="50" y="80"/>
                    <a:pt x="59" y="86"/>
                  </a:cubicBezTo>
                  <a:cubicBezTo>
                    <a:pt x="65" y="90"/>
                    <a:pt x="73" y="93"/>
                    <a:pt x="84" y="96"/>
                  </a:cubicBezTo>
                  <a:lnTo>
                    <a:pt x="109" y="102"/>
                  </a:lnTo>
                  <a:cubicBezTo>
                    <a:pt x="136" y="108"/>
                    <a:pt x="155" y="115"/>
                    <a:pt x="164" y="121"/>
                  </a:cubicBezTo>
                  <a:cubicBezTo>
                    <a:pt x="179" y="131"/>
                    <a:pt x="186" y="146"/>
                    <a:pt x="186" y="167"/>
                  </a:cubicBezTo>
                  <a:cubicBezTo>
                    <a:pt x="186" y="187"/>
                    <a:pt x="178" y="204"/>
                    <a:pt x="163" y="219"/>
                  </a:cubicBezTo>
                  <a:cubicBezTo>
                    <a:pt x="148" y="233"/>
                    <a:pt x="125" y="241"/>
                    <a:pt x="94" y="241"/>
                  </a:cubicBezTo>
                  <a:cubicBezTo>
                    <a:pt x="60" y="241"/>
                    <a:pt x="36" y="233"/>
                    <a:pt x="22" y="218"/>
                  </a:cubicBezTo>
                  <a:cubicBezTo>
                    <a:pt x="8" y="203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9" name="Freeform 577">
              <a:extLst>
                <a:ext uri="{FF2B5EF4-FFF2-40B4-BE49-F238E27FC236}">
                  <a16:creationId xmlns:a16="http://schemas.microsoft.com/office/drawing/2014/main" id="{657E074E-AA13-4777-8235-4C8F33164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0" y="5749926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2 h 292"/>
                <a:gd name="T14" fmla="*/ 77 w 105"/>
                <a:gd name="T15" fmla="*/ 257 h 292"/>
                <a:gd name="T16" fmla="*/ 92 w 105"/>
                <a:gd name="T17" fmla="*/ 260 h 292"/>
                <a:gd name="T18" fmla="*/ 98 w 105"/>
                <a:gd name="T19" fmla="*/ 260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4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0" name="Freeform 578">
              <a:extLst>
                <a:ext uri="{FF2B5EF4-FFF2-40B4-BE49-F238E27FC236}">
                  <a16:creationId xmlns:a16="http://schemas.microsoft.com/office/drawing/2014/main" id="{361D47F8-15D2-45EC-89DF-C957CD046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1775" y="5745163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1" name="Freeform 579">
              <a:extLst>
                <a:ext uri="{FF2B5EF4-FFF2-40B4-BE49-F238E27FC236}">
                  <a16:creationId xmlns:a16="http://schemas.microsoft.com/office/drawing/2014/main" id="{4EC1AD43-F2AF-402D-9BBC-C3E9FD026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5" y="5761038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7 w 303"/>
                <a:gd name="T3" fmla="*/ 5 h 231"/>
                <a:gd name="T4" fmla="*/ 37 w 303"/>
                <a:gd name="T5" fmla="*/ 37 h 231"/>
                <a:gd name="T6" fmla="*/ 62 w 303"/>
                <a:gd name="T7" fmla="*/ 13 h 231"/>
                <a:gd name="T8" fmla="*/ 104 w 303"/>
                <a:gd name="T9" fmla="*/ 0 h 231"/>
                <a:gd name="T10" fmla="*/ 147 w 303"/>
                <a:gd name="T11" fmla="*/ 14 h 231"/>
                <a:gd name="T12" fmla="*/ 164 w 303"/>
                <a:gd name="T13" fmla="*/ 36 h 231"/>
                <a:gd name="T14" fmla="*/ 194 w 303"/>
                <a:gd name="T15" fmla="*/ 9 h 231"/>
                <a:gd name="T16" fmla="*/ 232 w 303"/>
                <a:gd name="T17" fmla="*/ 0 h 231"/>
                <a:gd name="T18" fmla="*/ 294 w 303"/>
                <a:gd name="T19" fmla="*/ 33 h 231"/>
                <a:gd name="T20" fmla="*/ 303 w 303"/>
                <a:gd name="T21" fmla="*/ 81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2 w 303"/>
                <a:gd name="T29" fmla="*/ 43 h 231"/>
                <a:gd name="T30" fmla="*/ 225 w 303"/>
                <a:gd name="T31" fmla="*/ 35 h 231"/>
                <a:gd name="T32" fmla="*/ 187 w 303"/>
                <a:gd name="T33" fmla="*/ 50 h 231"/>
                <a:gd name="T34" fmla="*/ 170 w 303"/>
                <a:gd name="T35" fmla="*/ 100 h 231"/>
                <a:gd name="T36" fmla="*/ 170 w 303"/>
                <a:gd name="T37" fmla="*/ 231 h 231"/>
                <a:gd name="T38" fmla="*/ 132 w 303"/>
                <a:gd name="T39" fmla="*/ 231 h 231"/>
                <a:gd name="T40" fmla="*/ 132 w 303"/>
                <a:gd name="T41" fmla="*/ 84 h 231"/>
                <a:gd name="T42" fmla="*/ 126 w 303"/>
                <a:gd name="T43" fmla="*/ 50 h 231"/>
                <a:gd name="T44" fmla="*/ 94 w 303"/>
                <a:gd name="T45" fmla="*/ 34 h 231"/>
                <a:gd name="T46" fmla="*/ 55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2" y="13"/>
                  </a:cubicBezTo>
                  <a:cubicBezTo>
                    <a:pt x="74" y="5"/>
                    <a:pt x="88" y="0"/>
                    <a:pt x="104" y="0"/>
                  </a:cubicBezTo>
                  <a:cubicBezTo>
                    <a:pt x="122" y="0"/>
                    <a:pt x="137" y="5"/>
                    <a:pt x="147" y="14"/>
                  </a:cubicBezTo>
                  <a:cubicBezTo>
                    <a:pt x="154" y="19"/>
                    <a:pt x="159" y="26"/>
                    <a:pt x="164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5" y="3"/>
                    <a:pt x="218" y="0"/>
                    <a:pt x="232" y="0"/>
                  </a:cubicBezTo>
                  <a:cubicBezTo>
                    <a:pt x="263" y="0"/>
                    <a:pt x="283" y="11"/>
                    <a:pt x="294" y="33"/>
                  </a:cubicBezTo>
                  <a:cubicBezTo>
                    <a:pt x="300" y="45"/>
                    <a:pt x="303" y="61"/>
                    <a:pt x="303" y="81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2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0" y="35"/>
                    <a:pt x="197" y="40"/>
                    <a:pt x="187" y="50"/>
                  </a:cubicBezTo>
                  <a:cubicBezTo>
                    <a:pt x="176" y="60"/>
                    <a:pt x="170" y="76"/>
                    <a:pt x="170" y="100"/>
                  </a:cubicBezTo>
                  <a:lnTo>
                    <a:pt x="170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8"/>
                    <a:pt x="130" y="57"/>
                    <a:pt x="126" y="50"/>
                  </a:cubicBezTo>
                  <a:cubicBezTo>
                    <a:pt x="121" y="40"/>
                    <a:pt x="110" y="34"/>
                    <a:pt x="94" y="34"/>
                  </a:cubicBezTo>
                  <a:cubicBezTo>
                    <a:pt x="80" y="34"/>
                    <a:pt x="67" y="40"/>
                    <a:pt x="55" y="51"/>
                  </a:cubicBezTo>
                  <a:cubicBezTo>
                    <a:pt x="43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2" name="Freeform 580">
              <a:extLst>
                <a:ext uri="{FF2B5EF4-FFF2-40B4-BE49-F238E27FC236}">
                  <a16:creationId xmlns:a16="http://schemas.microsoft.com/office/drawing/2014/main" id="{F2058374-39C6-4B08-A251-ECFEE66F69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9088" y="5761038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1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1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2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3" name="Freeform 581">
              <a:extLst>
                <a:ext uri="{FF2B5EF4-FFF2-40B4-BE49-F238E27FC236}">
                  <a16:creationId xmlns:a16="http://schemas.microsoft.com/office/drawing/2014/main" id="{624D5C23-CF14-4CF3-9AF2-FEF675F91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5749926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2 h 292"/>
                <a:gd name="T14" fmla="*/ 77 w 105"/>
                <a:gd name="T15" fmla="*/ 257 h 292"/>
                <a:gd name="T16" fmla="*/ 91 w 105"/>
                <a:gd name="T17" fmla="*/ 260 h 292"/>
                <a:gd name="T18" fmla="*/ 97 w 105"/>
                <a:gd name="T19" fmla="*/ 260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4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1" y="255"/>
                    <a:pt x="77" y="257"/>
                  </a:cubicBezTo>
                  <a:cubicBezTo>
                    <a:pt x="80" y="259"/>
                    <a:pt x="84" y="260"/>
                    <a:pt x="91" y="260"/>
                  </a:cubicBezTo>
                  <a:cubicBezTo>
                    <a:pt x="93" y="260"/>
                    <a:pt x="95" y="260"/>
                    <a:pt x="97" y="260"/>
                  </a:cubicBezTo>
                  <a:cubicBezTo>
                    <a:pt x="99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4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4" name="Freeform 582">
              <a:extLst>
                <a:ext uri="{FF2B5EF4-FFF2-40B4-BE49-F238E27FC236}">
                  <a16:creationId xmlns:a16="http://schemas.microsoft.com/office/drawing/2014/main" id="{49065A35-C84C-44C6-A010-B762F343C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3700" y="5745163"/>
              <a:ext cx="6350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5" name="Freeform 583">
              <a:extLst>
                <a:ext uri="{FF2B5EF4-FFF2-40B4-BE49-F238E27FC236}">
                  <a16:creationId xmlns:a16="http://schemas.microsoft.com/office/drawing/2014/main" id="{3D7E636F-EAAA-4D14-B5C2-2636A19F4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9575" y="576103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59 h 240"/>
                <a:gd name="T12" fmla="*/ 39 w 210"/>
                <a:gd name="T13" fmla="*/ 123 h 240"/>
                <a:gd name="T14" fmla="*/ 54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4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8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6" name="Freeform 584">
              <a:extLst>
                <a:ext uri="{FF2B5EF4-FFF2-40B4-BE49-F238E27FC236}">
                  <a16:creationId xmlns:a16="http://schemas.microsoft.com/office/drawing/2014/main" id="{9485CAF9-16C7-4456-A1BA-5ECEC019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0375" y="57610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4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2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7" name="Freeform 585">
              <a:extLst>
                <a:ext uri="{FF2B5EF4-FFF2-40B4-BE49-F238E27FC236}">
                  <a16:creationId xmlns:a16="http://schemas.microsoft.com/office/drawing/2014/main" id="{BA838F66-089E-431F-86D1-A4BC38C858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1975" y="4976813"/>
              <a:ext cx="738188" cy="493713"/>
            </a:xfrm>
            <a:custGeom>
              <a:avLst/>
              <a:gdLst>
                <a:gd name="T0" fmla="*/ 3612 w 3720"/>
                <a:gd name="T1" fmla="*/ 2458 h 2493"/>
                <a:gd name="T2" fmla="*/ 3504 w 3720"/>
                <a:gd name="T3" fmla="*/ 2493 h 2493"/>
                <a:gd name="T4" fmla="*/ 3504 w 3720"/>
                <a:gd name="T5" fmla="*/ 2458 h 2493"/>
                <a:gd name="T6" fmla="*/ 3181 w 3720"/>
                <a:gd name="T7" fmla="*/ 2493 h 2493"/>
                <a:gd name="T8" fmla="*/ 3289 w 3720"/>
                <a:gd name="T9" fmla="*/ 2493 h 2493"/>
                <a:gd name="T10" fmla="*/ 2965 w 3720"/>
                <a:gd name="T11" fmla="*/ 2458 h 2493"/>
                <a:gd name="T12" fmla="*/ 2857 w 3720"/>
                <a:gd name="T13" fmla="*/ 2493 h 2493"/>
                <a:gd name="T14" fmla="*/ 2857 w 3720"/>
                <a:gd name="T15" fmla="*/ 2458 h 2493"/>
                <a:gd name="T16" fmla="*/ 2534 w 3720"/>
                <a:gd name="T17" fmla="*/ 2493 h 2493"/>
                <a:gd name="T18" fmla="*/ 2642 w 3720"/>
                <a:gd name="T19" fmla="*/ 2493 h 2493"/>
                <a:gd name="T20" fmla="*/ 2318 w 3720"/>
                <a:gd name="T21" fmla="*/ 2458 h 2493"/>
                <a:gd name="T22" fmla="*/ 2210 w 3720"/>
                <a:gd name="T23" fmla="*/ 2493 h 2493"/>
                <a:gd name="T24" fmla="*/ 2210 w 3720"/>
                <a:gd name="T25" fmla="*/ 2458 h 2493"/>
                <a:gd name="T26" fmla="*/ 1887 w 3720"/>
                <a:gd name="T27" fmla="*/ 2493 h 2493"/>
                <a:gd name="T28" fmla="*/ 1995 w 3720"/>
                <a:gd name="T29" fmla="*/ 2493 h 2493"/>
                <a:gd name="T30" fmla="*/ 1671 w 3720"/>
                <a:gd name="T31" fmla="*/ 2458 h 2493"/>
                <a:gd name="T32" fmla="*/ 1563 w 3720"/>
                <a:gd name="T33" fmla="*/ 2493 h 2493"/>
                <a:gd name="T34" fmla="*/ 1563 w 3720"/>
                <a:gd name="T35" fmla="*/ 2458 h 2493"/>
                <a:gd name="T36" fmla="*/ 1240 w 3720"/>
                <a:gd name="T37" fmla="*/ 2493 h 2493"/>
                <a:gd name="T38" fmla="*/ 1348 w 3720"/>
                <a:gd name="T39" fmla="*/ 2493 h 2493"/>
                <a:gd name="T40" fmla="*/ 1024 w 3720"/>
                <a:gd name="T41" fmla="*/ 2458 h 2493"/>
                <a:gd name="T42" fmla="*/ 916 w 3720"/>
                <a:gd name="T43" fmla="*/ 2493 h 2493"/>
                <a:gd name="T44" fmla="*/ 916 w 3720"/>
                <a:gd name="T45" fmla="*/ 2458 h 2493"/>
                <a:gd name="T46" fmla="*/ 593 w 3720"/>
                <a:gd name="T47" fmla="*/ 2493 h 2493"/>
                <a:gd name="T48" fmla="*/ 701 w 3720"/>
                <a:gd name="T49" fmla="*/ 2493 h 2493"/>
                <a:gd name="T50" fmla="*/ 377 w 3720"/>
                <a:gd name="T51" fmla="*/ 2458 h 2493"/>
                <a:gd name="T52" fmla="*/ 262 w 3720"/>
                <a:gd name="T53" fmla="*/ 2483 h 2493"/>
                <a:gd name="T54" fmla="*/ 269 w 3720"/>
                <a:gd name="T55" fmla="*/ 2448 h 2493"/>
                <a:gd name="T56" fmla="*/ 20 w 3720"/>
                <a:gd name="T57" fmla="*/ 2270 h 2493"/>
                <a:gd name="T58" fmla="*/ 72 w 3720"/>
                <a:gd name="T59" fmla="*/ 2372 h 2493"/>
                <a:gd name="T60" fmla="*/ 0 w 3720"/>
                <a:gd name="T61" fmla="*/ 2049 h 2493"/>
                <a:gd name="T62" fmla="*/ 37 w 3720"/>
                <a:gd name="T63" fmla="*/ 2159 h 2493"/>
                <a:gd name="T64" fmla="*/ 0 w 3720"/>
                <a:gd name="T65" fmla="*/ 1833 h 2493"/>
                <a:gd name="T66" fmla="*/ 0 w 3720"/>
                <a:gd name="T67" fmla="*/ 1941 h 2493"/>
                <a:gd name="T68" fmla="*/ 36 w 3720"/>
                <a:gd name="T69" fmla="*/ 1617 h 2493"/>
                <a:gd name="T70" fmla="*/ 0 w 3720"/>
                <a:gd name="T71" fmla="*/ 1510 h 2493"/>
                <a:gd name="T72" fmla="*/ 36 w 3720"/>
                <a:gd name="T73" fmla="*/ 1510 h 2493"/>
                <a:gd name="T74" fmla="*/ 0 w 3720"/>
                <a:gd name="T75" fmla="*/ 1186 h 2493"/>
                <a:gd name="T76" fmla="*/ 0 w 3720"/>
                <a:gd name="T77" fmla="*/ 1294 h 2493"/>
                <a:gd name="T78" fmla="*/ 36 w 3720"/>
                <a:gd name="T79" fmla="*/ 970 h 2493"/>
                <a:gd name="T80" fmla="*/ 0 w 3720"/>
                <a:gd name="T81" fmla="*/ 863 h 2493"/>
                <a:gd name="T82" fmla="*/ 36 w 3720"/>
                <a:gd name="T83" fmla="*/ 863 h 2493"/>
                <a:gd name="T84" fmla="*/ 0 w 3720"/>
                <a:gd name="T85" fmla="*/ 539 h 2493"/>
                <a:gd name="T86" fmla="*/ 0 w 3720"/>
                <a:gd name="T87" fmla="*/ 647 h 2493"/>
                <a:gd name="T88" fmla="*/ 36 w 3720"/>
                <a:gd name="T89" fmla="*/ 323 h 2493"/>
                <a:gd name="T90" fmla="*/ 0 w 3720"/>
                <a:gd name="T91" fmla="*/ 216 h 2493"/>
                <a:gd name="T92" fmla="*/ 36 w 3720"/>
                <a:gd name="T93" fmla="*/ 216 h 2493"/>
                <a:gd name="T94" fmla="*/ 0 w 3720"/>
                <a:gd name="T95" fmla="*/ 0 h 2493"/>
                <a:gd name="T96" fmla="*/ 0 w 3720"/>
                <a:gd name="T97" fmla="*/ 0 h 2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20" h="2493">
                  <a:moveTo>
                    <a:pt x="3720" y="2493"/>
                  </a:moveTo>
                  <a:lnTo>
                    <a:pt x="3612" y="2493"/>
                  </a:lnTo>
                  <a:lnTo>
                    <a:pt x="3612" y="2458"/>
                  </a:lnTo>
                  <a:lnTo>
                    <a:pt x="3720" y="2458"/>
                  </a:lnTo>
                  <a:lnTo>
                    <a:pt x="3720" y="2493"/>
                  </a:lnTo>
                  <a:close/>
                  <a:moveTo>
                    <a:pt x="3504" y="2493"/>
                  </a:moveTo>
                  <a:lnTo>
                    <a:pt x="3396" y="2493"/>
                  </a:lnTo>
                  <a:lnTo>
                    <a:pt x="3396" y="2458"/>
                  </a:lnTo>
                  <a:lnTo>
                    <a:pt x="3504" y="2458"/>
                  </a:lnTo>
                  <a:lnTo>
                    <a:pt x="3504" y="2493"/>
                  </a:lnTo>
                  <a:close/>
                  <a:moveTo>
                    <a:pt x="3289" y="2493"/>
                  </a:moveTo>
                  <a:lnTo>
                    <a:pt x="3181" y="2493"/>
                  </a:lnTo>
                  <a:lnTo>
                    <a:pt x="3181" y="2458"/>
                  </a:lnTo>
                  <a:lnTo>
                    <a:pt x="3289" y="2458"/>
                  </a:lnTo>
                  <a:lnTo>
                    <a:pt x="3289" y="2493"/>
                  </a:lnTo>
                  <a:close/>
                  <a:moveTo>
                    <a:pt x="3073" y="2493"/>
                  </a:moveTo>
                  <a:lnTo>
                    <a:pt x="2965" y="2493"/>
                  </a:lnTo>
                  <a:lnTo>
                    <a:pt x="2965" y="2458"/>
                  </a:lnTo>
                  <a:lnTo>
                    <a:pt x="3073" y="2458"/>
                  </a:lnTo>
                  <a:lnTo>
                    <a:pt x="3073" y="2493"/>
                  </a:lnTo>
                  <a:close/>
                  <a:moveTo>
                    <a:pt x="2857" y="2493"/>
                  </a:moveTo>
                  <a:lnTo>
                    <a:pt x="2749" y="2493"/>
                  </a:lnTo>
                  <a:lnTo>
                    <a:pt x="2749" y="2458"/>
                  </a:lnTo>
                  <a:lnTo>
                    <a:pt x="2857" y="2458"/>
                  </a:lnTo>
                  <a:lnTo>
                    <a:pt x="2857" y="2493"/>
                  </a:lnTo>
                  <a:close/>
                  <a:moveTo>
                    <a:pt x="2642" y="2493"/>
                  </a:moveTo>
                  <a:lnTo>
                    <a:pt x="2534" y="2493"/>
                  </a:lnTo>
                  <a:lnTo>
                    <a:pt x="2534" y="2458"/>
                  </a:lnTo>
                  <a:lnTo>
                    <a:pt x="2642" y="2458"/>
                  </a:lnTo>
                  <a:lnTo>
                    <a:pt x="2642" y="2493"/>
                  </a:lnTo>
                  <a:close/>
                  <a:moveTo>
                    <a:pt x="2426" y="2493"/>
                  </a:moveTo>
                  <a:lnTo>
                    <a:pt x="2318" y="2493"/>
                  </a:lnTo>
                  <a:lnTo>
                    <a:pt x="2318" y="2458"/>
                  </a:lnTo>
                  <a:lnTo>
                    <a:pt x="2426" y="2458"/>
                  </a:lnTo>
                  <a:lnTo>
                    <a:pt x="2426" y="2493"/>
                  </a:lnTo>
                  <a:close/>
                  <a:moveTo>
                    <a:pt x="2210" y="2493"/>
                  </a:moveTo>
                  <a:lnTo>
                    <a:pt x="2102" y="2493"/>
                  </a:lnTo>
                  <a:lnTo>
                    <a:pt x="2102" y="2458"/>
                  </a:lnTo>
                  <a:lnTo>
                    <a:pt x="2210" y="2458"/>
                  </a:lnTo>
                  <a:lnTo>
                    <a:pt x="2210" y="2493"/>
                  </a:lnTo>
                  <a:close/>
                  <a:moveTo>
                    <a:pt x="1995" y="2493"/>
                  </a:moveTo>
                  <a:lnTo>
                    <a:pt x="1887" y="2493"/>
                  </a:lnTo>
                  <a:lnTo>
                    <a:pt x="1887" y="2458"/>
                  </a:lnTo>
                  <a:lnTo>
                    <a:pt x="1995" y="2458"/>
                  </a:lnTo>
                  <a:lnTo>
                    <a:pt x="1995" y="2493"/>
                  </a:lnTo>
                  <a:close/>
                  <a:moveTo>
                    <a:pt x="1779" y="2493"/>
                  </a:moveTo>
                  <a:lnTo>
                    <a:pt x="1671" y="2493"/>
                  </a:lnTo>
                  <a:lnTo>
                    <a:pt x="1671" y="2458"/>
                  </a:lnTo>
                  <a:lnTo>
                    <a:pt x="1779" y="2458"/>
                  </a:lnTo>
                  <a:lnTo>
                    <a:pt x="1779" y="2493"/>
                  </a:lnTo>
                  <a:close/>
                  <a:moveTo>
                    <a:pt x="1563" y="2493"/>
                  </a:moveTo>
                  <a:lnTo>
                    <a:pt x="1455" y="2493"/>
                  </a:lnTo>
                  <a:lnTo>
                    <a:pt x="1455" y="2458"/>
                  </a:lnTo>
                  <a:lnTo>
                    <a:pt x="1563" y="2458"/>
                  </a:lnTo>
                  <a:lnTo>
                    <a:pt x="1563" y="2493"/>
                  </a:lnTo>
                  <a:close/>
                  <a:moveTo>
                    <a:pt x="1348" y="2493"/>
                  </a:moveTo>
                  <a:lnTo>
                    <a:pt x="1240" y="2493"/>
                  </a:lnTo>
                  <a:lnTo>
                    <a:pt x="1240" y="2458"/>
                  </a:lnTo>
                  <a:lnTo>
                    <a:pt x="1348" y="2458"/>
                  </a:lnTo>
                  <a:lnTo>
                    <a:pt x="1348" y="2493"/>
                  </a:lnTo>
                  <a:close/>
                  <a:moveTo>
                    <a:pt x="1132" y="2493"/>
                  </a:moveTo>
                  <a:lnTo>
                    <a:pt x="1024" y="2493"/>
                  </a:lnTo>
                  <a:lnTo>
                    <a:pt x="1024" y="2458"/>
                  </a:lnTo>
                  <a:lnTo>
                    <a:pt x="1132" y="2458"/>
                  </a:lnTo>
                  <a:lnTo>
                    <a:pt x="1132" y="2493"/>
                  </a:lnTo>
                  <a:close/>
                  <a:moveTo>
                    <a:pt x="916" y="2493"/>
                  </a:moveTo>
                  <a:lnTo>
                    <a:pt x="808" y="2493"/>
                  </a:lnTo>
                  <a:lnTo>
                    <a:pt x="808" y="2458"/>
                  </a:lnTo>
                  <a:lnTo>
                    <a:pt x="916" y="2458"/>
                  </a:lnTo>
                  <a:lnTo>
                    <a:pt x="916" y="2493"/>
                  </a:lnTo>
                  <a:close/>
                  <a:moveTo>
                    <a:pt x="701" y="2493"/>
                  </a:moveTo>
                  <a:lnTo>
                    <a:pt x="593" y="2493"/>
                  </a:lnTo>
                  <a:lnTo>
                    <a:pt x="593" y="2458"/>
                  </a:lnTo>
                  <a:lnTo>
                    <a:pt x="701" y="2458"/>
                  </a:lnTo>
                  <a:lnTo>
                    <a:pt x="701" y="2493"/>
                  </a:lnTo>
                  <a:close/>
                  <a:moveTo>
                    <a:pt x="485" y="2493"/>
                  </a:moveTo>
                  <a:lnTo>
                    <a:pt x="377" y="2493"/>
                  </a:lnTo>
                  <a:lnTo>
                    <a:pt x="377" y="2458"/>
                  </a:lnTo>
                  <a:lnTo>
                    <a:pt x="485" y="2458"/>
                  </a:lnTo>
                  <a:lnTo>
                    <a:pt x="485" y="2493"/>
                  </a:lnTo>
                  <a:close/>
                  <a:moveTo>
                    <a:pt x="262" y="2483"/>
                  </a:moveTo>
                  <a:cubicBezTo>
                    <a:pt x="223" y="2475"/>
                    <a:pt x="188" y="2462"/>
                    <a:pt x="157" y="2445"/>
                  </a:cubicBezTo>
                  <a:lnTo>
                    <a:pt x="174" y="2414"/>
                  </a:lnTo>
                  <a:cubicBezTo>
                    <a:pt x="202" y="2429"/>
                    <a:pt x="233" y="2440"/>
                    <a:pt x="269" y="2448"/>
                  </a:cubicBezTo>
                  <a:lnTo>
                    <a:pt x="262" y="2483"/>
                  </a:lnTo>
                  <a:close/>
                  <a:moveTo>
                    <a:pt x="72" y="2372"/>
                  </a:moveTo>
                  <a:cubicBezTo>
                    <a:pt x="49" y="2343"/>
                    <a:pt x="32" y="2309"/>
                    <a:pt x="20" y="2270"/>
                  </a:cubicBezTo>
                  <a:lnTo>
                    <a:pt x="54" y="2259"/>
                  </a:lnTo>
                  <a:cubicBezTo>
                    <a:pt x="65" y="2294"/>
                    <a:pt x="80" y="2324"/>
                    <a:pt x="100" y="2350"/>
                  </a:cubicBezTo>
                  <a:lnTo>
                    <a:pt x="72" y="2372"/>
                  </a:lnTo>
                  <a:close/>
                  <a:moveTo>
                    <a:pt x="1" y="2162"/>
                  </a:moveTo>
                  <a:cubicBezTo>
                    <a:pt x="0" y="2147"/>
                    <a:pt x="0" y="2132"/>
                    <a:pt x="0" y="2116"/>
                  </a:cubicBezTo>
                  <a:lnTo>
                    <a:pt x="0" y="2049"/>
                  </a:lnTo>
                  <a:lnTo>
                    <a:pt x="36" y="2049"/>
                  </a:lnTo>
                  <a:lnTo>
                    <a:pt x="36" y="2116"/>
                  </a:lnTo>
                  <a:cubicBezTo>
                    <a:pt x="36" y="2131"/>
                    <a:pt x="36" y="2145"/>
                    <a:pt x="37" y="2159"/>
                  </a:cubicBezTo>
                  <a:lnTo>
                    <a:pt x="1" y="2162"/>
                  </a:lnTo>
                  <a:close/>
                  <a:moveTo>
                    <a:pt x="0" y="1941"/>
                  </a:moveTo>
                  <a:lnTo>
                    <a:pt x="0" y="1833"/>
                  </a:lnTo>
                  <a:lnTo>
                    <a:pt x="36" y="1833"/>
                  </a:lnTo>
                  <a:lnTo>
                    <a:pt x="36" y="1941"/>
                  </a:lnTo>
                  <a:lnTo>
                    <a:pt x="0" y="1941"/>
                  </a:lnTo>
                  <a:close/>
                  <a:moveTo>
                    <a:pt x="0" y="1725"/>
                  </a:moveTo>
                  <a:lnTo>
                    <a:pt x="0" y="1617"/>
                  </a:lnTo>
                  <a:lnTo>
                    <a:pt x="36" y="1617"/>
                  </a:lnTo>
                  <a:lnTo>
                    <a:pt x="36" y="1725"/>
                  </a:lnTo>
                  <a:lnTo>
                    <a:pt x="0" y="1725"/>
                  </a:lnTo>
                  <a:close/>
                  <a:moveTo>
                    <a:pt x="0" y="1510"/>
                  </a:moveTo>
                  <a:lnTo>
                    <a:pt x="0" y="1402"/>
                  </a:lnTo>
                  <a:lnTo>
                    <a:pt x="36" y="1402"/>
                  </a:lnTo>
                  <a:lnTo>
                    <a:pt x="36" y="1510"/>
                  </a:lnTo>
                  <a:lnTo>
                    <a:pt x="0" y="1510"/>
                  </a:lnTo>
                  <a:close/>
                  <a:moveTo>
                    <a:pt x="0" y="1294"/>
                  </a:moveTo>
                  <a:lnTo>
                    <a:pt x="0" y="1186"/>
                  </a:lnTo>
                  <a:lnTo>
                    <a:pt x="36" y="1186"/>
                  </a:lnTo>
                  <a:lnTo>
                    <a:pt x="36" y="1294"/>
                  </a:lnTo>
                  <a:lnTo>
                    <a:pt x="0" y="1294"/>
                  </a:lnTo>
                  <a:close/>
                  <a:moveTo>
                    <a:pt x="0" y="1078"/>
                  </a:moveTo>
                  <a:lnTo>
                    <a:pt x="0" y="970"/>
                  </a:lnTo>
                  <a:lnTo>
                    <a:pt x="36" y="970"/>
                  </a:lnTo>
                  <a:lnTo>
                    <a:pt x="36" y="1078"/>
                  </a:lnTo>
                  <a:lnTo>
                    <a:pt x="0" y="1078"/>
                  </a:lnTo>
                  <a:close/>
                  <a:moveTo>
                    <a:pt x="0" y="863"/>
                  </a:moveTo>
                  <a:lnTo>
                    <a:pt x="0" y="755"/>
                  </a:lnTo>
                  <a:lnTo>
                    <a:pt x="36" y="755"/>
                  </a:lnTo>
                  <a:lnTo>
                    <a:pt x="36" y="863"/>
                  </a:lnTo>
                  <a:lnTo>
                    <a:pt x="0" y="863"/>
                  </a:lnTo>
                  <a:close/>
                  <a:moveTo>
                    <a:pt x="0" y="647"/>
                  </a:moveTo>
                  <a:lnTo>
                    <a:pt x="0" y="539"/>
                  </a:lnTo>
                  <a:lnTo>
                    <a:pt x="36" y="539"/>
                  </a:lnTo>
                  <a:lnTo>
                    <a:pt x="36" y="647"/>
                  </a:lnTo>
                  <a:lnTo>
                    <a:pt x="0" y="647"/>
                  </a:lnTo>
                  <a:close/>
                  <a:moveTo>
                    <a:pt x="0" y="431"/>
                  </a:moveTo>
                  <a:lnTo>
                    <a:pt x="0" y="323"/>
                  </a:lnTo>
                  <a:lnTo>
                    <a:pt x="36" y="323"/>
                  </a:lnTo>
                  <a:lnTo>
                    <a:pt x="36" y="431"/>
                  </a:lnTo>
                  <a:lnTo>
                    <a:pt x="0" y="431"/>
                  </a:lnTo>
                  <a:close/>
                  <a:moveTo>
                    <a:pt x="0" y="216"/>
                  </a:moveTo>
                  <a:lnTo>
                    <a:pt x="0" y="108"/>
                  </a:lnTo>
                  <a:lnTo>
                    <a:pt x="36" y="108"/>
                  </a:lnTo>
                  <a:lnTo>
                    <a:pt x="36" y="216"/>
                  </a:lnTo>
                  <a:lnTo>
                    <a:pt x="0" y="21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8" name="Freeform 586">
              <a:extLst>
                <a:ext uri="{FF2B5EF4-FFF2-40B4-BE49-F238E27FC236}">
                  <a16:creationId xmlns:a16="http://schemas.microsoft.com/office/drawing/2014/main" id="{60573273-2BAC-4204-AF09-913FD35C2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883151"/>
              <a:ext cx="92075" cy="93663"/>
            </a:xfrm>
            <a:custGeom>
              <a:avLst/>
              <a:gdLst>
                <a:gd name="T0" fmla="*/ 234 w 467"/>
                <a:gd name="T1" fmla="*/ 0 h 468"/>
                <a:gd name="T2" fmla="*/ 467 w 467"/>
                <a:gd name="T3" fmla="*/ 468 h 468"/>
                <a:gd name="T4" fmla="*/ 0 w 467"/>
                <a:gd name="T5" fmla="*/ 468 h 468"/>
                <a:gd name="T6" fmla="*/ 234 w 467"/>
                <a:gd name="T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468">
                  <a:moveTo>
                    <a:pt x="234" y="0"/>
                  </a:moveTo>
                  <a:lnTo>
                    <a:pt x="467" y="468"/>
                  </a:lnTo>
                  <a:lnTo>
                    <a:pt x="0" y="468"/>
                  </a:lnTo>
                  <a:lnTo>
                    <a:pt x="23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9" name="Freeform 587">
              <a:extLst>
                <a:ext uri="{FF2B5EF4-FFF2-40B4-BE49-F238E27FC236}">
                  <a16:creationId xmlns:a16="http://schemas.microsoft.com/office/drawing/2014/main" id="{85542CF8-3C10-4612-ADAD-9903F65C1E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8925" y="5721351"/>
              <a:ext cx="895350" cy="80963"/>
            </a:xfrm>
            <a:custGeom>
              <a:avLst/>
              <a:gdLst>
                <a:gd name="T0" fmla="*/ 4403 w 4511"/>
                <a:gd name="T1" fmla="*/ 35 h 409"/>
                <a:gd name="T2" fmla="*/ 4511 w 4511"/>
                <a:gd name="T3" fmla="*/ 0 h 409"/>
                <a:gd name="T4" fmla="*/ 4295 w 4511"/>
                <a:gd name="T5" fmla="*/ 35 h 409"/>
                <a:gd name="T6" fmla="*/ 4188 w 4511"/>
                <a:gd name="T7" fmla="*/ 0 h 409"/>
                <a:gd name="T8" fmla="*/ 4295 w 4511"/>
                <a:gd name="T9" fmla="*/ 35 h 409"/>
                <a:gd name="T10" fmla="*/ 3972 w 4511"/>
                <a:gd name="T11" fmla="*/ 35 h 409"/>
                <a:gd name="T12" fmla="*/ 4080 w 4511"/>
                <a:gd name="T13" fmla="*/ 0 h 409"/>
                <a:gd name="T14" fmla="*/ 3864 w 4511"/>
                <a:gd name="T15" fmla="*/ 35 h 409"/>
                <a:gd name="T16" fmla="*/ 3756 w 4511"/>
                <a:gd name="T17" fmla="*/ 0 h 409"/>
                <a:gd name="T18" fmla="*/ 3864 w 4511"/>
                <a:gd name="T19" fmla="*/ 35 h 409"/>
                <a:gd name="T20" fmla="*/ 3541 w 4511"/>
                <a:gd name="T21" fmla="*/ 35 h 409"/>
                <a:gd name="T22" fmla="*/ 3648 w 4511"/>
                <a:gd name="T23" fmla="*/ 0 h 409"/>
                <a:gd name="T24" fmla="*/ 3433 w 4511"/>
                <a:gd name="T25" fmla="*/ 35 h 409"/>
                <a:gd name="T26" fmla="*/ 3325 w 4511"/>
                <a:gd name="T27" fmla="*/ 0 h 409"/>
                <a:gd name="T28" fmla="*/ 3433 w 4511"/>
                <a:gd name="T29" fmla="*/ 35 h 409"/>
                <a:gd name="T30" fmla="*/ 3109 w 4511"/>
                <a:gd name="T31" fmla="*/ 35 h 409"/>
                <a:gd name="T32" fmla="*/ 3217 w 4511"/>
                <a:gd name="T33" fmla="*/ 0 h 409"/>
                <a:gd name="T34" fmla="*/ 3001 w 4511"/>
                <a:gd name="T35" fmla="*/ 35 h 409"/>
                <a:gd name="T36" fmla="*/ 2894 w 4511"/>
                <a:gd name="T37" fmla="*/ 0 h 409"/>
                <a:gd name="T38" fmla="*/ 3001 w 4511"/>
                <a:gd name="T39" fmla="*/ 35 h 409"/>
                <a:gd name="T40" fmla="*/ 2678 w 4511"/>
                <a:gd name="T41" fmla="*/ 35 h 409"/>
                <a:gd name="T42" fmla="*/ 2786 w 4511"/>
                <a:gd name="T43" fmla="*/ 0 h 409"/>
                <a:gd name="T44" fmla="*/ 2570 w 4511"/>
                <a:gd name="T45" fmla="*/ 35 h 409"/>
                <a:gd name="T46" fmla="*/ 2462 w 4511"/>
                <a:gd name="T47" fmla="*/ 0 h 409"/>
                <a:gd name="T48" fmla="*/ 2570 w 4511"/>
                <a:gd name="T49" fmla="*/ 35 h 409"/>
                <a:gd name="T50" fmla="*/ 2247 w 4511"/>
                <a:gd name="T51" fmla="*/ 35 h 409"/>
                <a:gd name="T52" fmla="*/ 2354 w 4511"/>
                <a:gd name="T53" fmla="*/ 0 h 409"/>
                <a:gd name="T54" fmla="*/ 2139 w 4511"/>
                <a:gd name="T55" fmla="*/ 35 h 409"/>
                <a:gd name="T56" fmla="*/ 2031 w 4511"/>
                <a:gd name="T57" fmla="*/ 0 h 409"/>
                <a:gd name="T58" fmla="*/ 2139 w 4511"/>
                <a:gd name="T59" fmla="*/ 35 h 409"/>
                <a:gd name="T60" fmla="*/ 1815 w 4511"/>
                <a:gd name="T61" fmla="*/ 35 h 409"/>
                <a:gd name="T62" fmla="*/ 1923 w 4511"/>
                <a:gd name="T63" fmla="*/ 0 h 409"/>
                <a:gd name="T64" fmla="*/ 1707 w 4511"/>
                <a:gd name="T65" fmla="*/ 35 h 409"/>
                <a:gd name="T66" fmla="*/ 1600 w 4511"/>
                <a:gd name="T67" fmla="*/ 0 h 409"/>
                <a:gd name="T68" fmla="*/ 1707 w 4511"/>
                <a:gd name="T69" fmla="*/ 35 h 409"/>
                <a:gd name="T70" fmla="*/ 1384 w 4511"/>
                <a:gd name="T71" fmla="*/ 35 h 409"/>
                <a:gd name="T72" fmla="*/ 1492 w 4511"/>
                <a:gd name="T73" fmla="*/ 0 h 409"/>
                <a:gd name="T74" fmla="*/ 1276 w 4511"/>
                <a:gd name="T75" fmla="*/ 35 h 409"/>
                <a:gd name="T76" fmla="*/ 1168 w 4511"/>
                <a:gd name="T77" fmla="*/ 0 h 409"/>
                <a:gd name="T78" fmla="*/ 1276 w 4511"/>
                <a:gd name="T79" fmla="*/ 35 h 409"/>
                <a:gd name="T80" fmla="*/ 953 w 4511"/>
                <a:gd name="T81" fmla="*/ 35 h 409"/>
                <a:gd name="T82" fmla="*/ 1060 w 4511"/>
                <a:gd name="T83" fmla="*/ 0 h 409"/>
                <a:gd name="T84" fmla="*/ 845 w 4511"/>
                <a:gd name="T85" fmla="*/ 35 h 409"/>
                <a:gd name="T86" fmla="*/ 737 w 4511"/>
                <a:gd name="T87" fmla="*/ 0 h 409"/>
                <a:gd name="T88" fmla="*/ 845 w 4511"/>
                <a:gd name="T89" fmla="*/ 35 h 409"/>
                <a:gd name="T90" fmla="*/ 521 w 4511"/>
                <a:gd name="T91" fmla="*/ 35 h 409"/>
                <a:gd name="T92" fmla="*/ 629 w 4511"/>
                <a:gd name="T93" fmla="*/ 0 h 409"/>
                <a:gd name="T94" fmla="*/ 413 w 4511"/>
                <a:gd name="T95" fmla="*/ 35 h 409"/>
                <a:gd name="T96" fmla="*/ 302 w 4511"/>
                <a:gd name="T97" fmla="*/ 38 h 409"/>
                <a:gd name="T98" fmla="*/ 378 w 4511"/>
                <a:gd name="T99" fmla="*/ 0 h 409"/>
                <a:gd name="T100" fmla="*/ 413 w 4511"/>
                <a:gd name="T101" fmla="*/ 35 h 409"/>
                <a:gd name="T102" fmla="*/ 106 w 4511"/>
                <a:gd name="T103" fmla="*/ 88 h 409"/>
                <a:gd name="T104" fmla="*/ 192 w 4511"/>
                <a:gd name="T105" fmla="*/ 17 h 409"/>
                <a:gd name="T106" fmla="*/ 45 w 4511"/>
                <a:gd name="T107" fmla="*/ 159 h 409"/>
                <a:gd name="T108" fmla="*/ 36 w 4511"/>
                <a:gd name="T109" fmla="*/ 261 h 409"/>
                <a:gd name="T110" fmla="*/ 0 w 4511"/>
                <a:gd name="T111" fmla="*/ 213 h 409"/>
                <a:gd name="T112" fmla="*/ 45 w 4511"/>
                <a:gd name="T113" fmla="*/ 159 h 409"/>
                <a:gd name="T114" fmla="*/ 36 w 4511"/>
                <a:gd name="T115" fmla="*/ 409 h 409"/>
                <a:gd name="T116" fmla="*/ 0 w 4511"/>
                <a:gd name="T117" fmla="*/ 36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511" h="409">
                  <a:moveTo>
                    <a:pt x="4511" y="35"/>
                  </a:moveTo>
                  <a:lnTo>
                    <a:pt x="4403" y="35"/>
                  </a:lnTo>
                  <a:lnTo>
                    <a:pt x="4403" y="0"/>
                  </a:lnTo>
                  <a:lnTo>
                    <a:pt x="4511" y="0"/>
                  </a:lnTo>
                  <a:lnTo>
                    <a:pt x="4511" y="35"/>
                  </a:lnTo>
                  <a:close/>
                  <a:moveTo>
                    <a:pt x="4295" y="35"/>
                  </a:moveTo>
                  <a:lnTo>
                    <a:pt x="4188" y="35"/>
                  </a:lnTo>
                  <a:lnTo>
                    <a:pt x="4188" y="0"/>
                  </a:lnTo>
                  <a:lnTo>
                    <a:pt x="4295" y="0"/>
                  </a:lnTo>
                  <a:lnTo>
                    <a:pt x="4295" y="35"/>
                  </a:lnTo>
                  <a:close/>
                  <a:moveTo>
                    <a:pt x="4080" y="35"/>
                  </a:moveTo>
                  <a:lnTo>
                    <a:pt x="3972" y="35"/>
                  </a:lnTo>
                  <a:lnTo>
                    <a:pt x="3972" y="0"/>
                  </a:lnTo>
                  <a:lnTo>
                    <a:pt x="4080" y="0"/>
                  </a:lnTo>
                  <a:lnTo>
                    <a:pt x="4080" y="35"/>
                  </a:lnTo>
                  <a:close/>
                  <a:moveTo>
                    <a:pt x="3864" y="35"/>
                  </a:moveTo>
                  <a:lnTo>
                    <a:pt x="3756" y="35"/>
                  </a:lnTo>
                  <a:lnTo>
                    <a:pt x="3756" y="0"/>
                  </a:lnTo>
                  <a:lnTo>
                    <a:pt x="3864" y="0"/>
                  </a:lnTo>
                  <a:lnTo>
                    <a:pt x="3864" y="35"/>
                  </a:lnTo>
                  <a:close/>
                  <a:moveTo>
                    <a:pt x="3648" y="35"/>
                  </a:moveTo>
                  <a:lnTo>
                    <a:pt x="3541" y="35"/>
                  </a:lnTo>
                  <a:lnTo>
                    <a:pt x="3541" y="0"/>
                  </a:lnTo>
                  <a:lnTo>
                    <a:pt x="3648" y="0"/>
                  </a:lnTo>
                  <a:lnTo>
                    <a:pt x="3648" y="35"/>
                  </a:lnTo>
                  <a:close/>
                  <a:moveTo>
                    <a:pt x="3433" y="35"/>
                  </a:moveTo>
                  <a:lnTo>
                    <a:pt x="3325" y="35"/>
                  </a:lnTo>
                  <a:lnTo>
                    <a:pt x="3325" y="0"/>
                  </a:lnTo>
                  <a:lnTo>
                    <a:pt x="3433" y="0"/>
                  </a:lnTo>
                  <a:lnTo>
                    <a:pt x="3433" y="35"/>
                  </a:lnTo>
                  <a:close/>
                  <a:moveTo>
                    <a:pt x="3217" y="35"/>
                  </a:moveTo>
                  <a:lnTo>
                    <a:pt x="3109" y="35"/>
                  </a:lnTo>
                  <a:lnTo>
                    <a:pt x="3109" y="0"/>
                  </a:lnTo>
                  <a:lnTo>
                    <a:pt x="3217" y="0"/>
                  </a:lnTo>
                  <a:lnTo>
                    <a:pt x="3217" y="35"/>
                  </a:lnTo>
                  <a:close/>
                  <a:moveTo>
                    <a:pt x="3001" y="35"/>
                  </a:moveTo>
                  <a:lnTo>
                    <a:pt x="2894" y="35"/>
                  </a:lnTo>
                  <a:lnTo>
                    <a:pt x="2894" y="0"/>
                  </a:lnTo>
                  <a:lnTo>
                    <a:pt x="3001" y="0"/>
                  </a:lnTo>
                  <a:lnTo>
                    <a:pt x="3001" y="35"/>
                  </a:lnTo>
                  <a:close/>
                  <a:moveTo>
                    <a:pt x="2786" y="35"/>
                  </a:moveTo>
                  <a:lnTo>
                    <a:pt x="2678" y="35"/>
                  </a:lnTo>
                  <a:lnTo>
                    <a:pt x="2678" y="0"/>
                  </a:lnTo>
                  <a:lnTo>
                    <a:pt x="2786" y="0"/>
                  </a:lnTo>
                  <a:lnTo>
                    <a:pt x="2786" y="35"/>
                  </a:lnTo>
                  <a:close/>
                  <a:moveTo>
                    <a:pt x="2570" y="35"/>
                  </a:moveTo>
                  <a:lnTo>
                    <a:pt x="2462" y="35"/>
                  </a:lnTo>
                  <a:lnTo>
                    <a:pt x="2462" y="0"/>
                  </a:lnTo>
                  <a:lnTo>
                    <a:pt x="2570" y="0"/>
                  </a:lnTo>
                  <a:lnTo>
                    <a:pt x="2570" y="35"/>
                  </a:lnTo>
                  <a:close/>
                  <a:moveTo>
                    <a:pt x="2354" y="35"/>
                  </a:moveTo>
                  <a:lnTo>
                    <a:pt x="2247" y="35"/>
                  </a:lnTo>
                  <a:lnTo>
                    <a:pt x="2247" y="0"/>
                  </a:lnTo>
                  <a:lnTo>
                    <a:pt x="2354" y="0"/>
                  </a:lnTo>
                  <a:lnTo>
                    <a:pt x="2354" y="35"/>
                  </a:lnTo>
                  <a:close/>
                  <a:moveTo>
                    <a:pt x="2139" y="35"/>
                  </a:moveTo>
                  <a:lnTo>
                    <a:pt x="2031" y="35"/>
                  </a:lnTo>
                  <a:lnTo>
                    <a:pt x="2031" y="0"/>
                  </a:lnTo>
                  <a:lnTo>
                    <a:pt x="2139" y="0"/>
                  </a:lnTo>
                  <a:lnTo>
                    <a:pt x="2139" y="35"/>
                  </a:lnTo>
                  <a:close/>
                  <a:moveTo>
                    <a:pt x="1923" y="35"/>
                  </a:moveTo>
                  <a:lnTo>
                    <a:pt x="1815" y="35"/>
                  </a:lnTo>
                  <a:lnTo>
                    <a:pt x="1815" y="0"/>
                  </a:lnTo>
                  <a:lnTo>
                    <a:pt x="1923" y="0"/>
                  </a:lnTo>
                  <a:lnTo>
                    <a:pt x="1923" y="35"/>
                  </a:lnTo>
                  <a:close/>
                  <a:moveTo>
                    <a:pt x="1707" y="35"/>
                  </a:moveTo>
                  <a:lnTo>
                    <a:pt x="1600" y="35"/>
                  </a:lnTo>
                  <a:lnTo>
                    <a:pt x="1600" y="0"/>
                  </a:lnTo>
                  <a:lnTo>
                    <a:pt x="1707" y="0"/>
                  </a:lnTo>
                  <a:lnTo>
                    <a:pt x="1707" y="35"/>
                  </a:lnTo>
                  <a:close/>
                  <a:moveTo>
                    <a:pt x="1492" y="35"/>
                  </a:moveTo>
                  <a:lnTo>
                    <a:pt x="1384" y="35"/>
                  </a:lnTo>
                  <a:lnTo>
                    <a:pt x="1384" y="0"/>
                  </a:lnTo>
                  <a:lnTo>
                    <a:pt x="1492" y="0"/>
                  </a:lnTo>
                  <a:lnTo>
                    <a:pt x="1492" y="35"/>
                  </a:lnTo>
                  <a:close/>
                  <a:moveTo>
                    <a:pt x="1276" y="35"/>
                  </a:moveTo>
                  <a:lnTo>
                    <a:pt x="1168" y="35"/>
                  </a:lnTo>
                  <a:lnTo>
                    <a:pt x="1168" y="0"/>
                  </a:lnTo>
                  <a:lnTo>
                    <a:pt x="1276" y="0"/>
                  </a:lnTo>
                  <a:lnTo>
                    <a:pt x="1276" y="35"/>
                  </a:lnTo>
                  <a:close/>
                  <a:moveTo>
                    <a:pt x="1060" y="35"/>
                  </a:moveTo>
                  <a:lnTo>
                    <a:pt x="953" y="35"/>
                  </a:lnTo>
                  <a:lnTo>
                    <a:pt x="953" y="0"/>
                  </a:lnTo>
                  <a:lnTo>
                    <a:pt x="1060" y="0"/>
                  </a:lnTo>
                  <a:lnTo>
                    <a:pt x="1060" y="35"/>
                  </a:lnTo>
                  <a:close/>
                  <a:moveTo>
                    <a:pt x="845" y="35"/>
                  </a:moveTo>
                  <a:lnTo>
                    <a:pt x="737" y="35"/>
                  </a:lnTo>
                  <a:lnTo>
                    <a:pt x="737" y="0"/>
                  </a:lnTo>
                  <a:lnTo>
                    <a:pt x="845" y="0"/>
                  </a:lnTo>
                  <a:lnTo>
                    <a:pt x="845" y="35"/>
                  </a:lnTo>
                  <a:close/>
                  <a:moveTo>
                    <a:pt x="629" y="35"/>
                  </a:moveTo>
                  <a:lnTo>
                    <a:pt x="521" y="35"/>
                  </a:lnTo>
                  <a:lnTo>
                    <a:pt x="521" y="0"/>
                  </a:lnTo>
                  <a:lnTo>
                    <a:pt x="629" y="0"/>
                  </a:lnTo>
                  <a:lnTo>
                    <a:pt x="629" y="35"/>
                  </a:lnTo>
                  <a:close/>
                  <a:moveTo>
                    <a:pt x="413" y="35"/>
                  </a:moveTo>
                  <a:lnTo>
                    <a:pt x="378" y="35"/>
                  </a:lnTo>
                  <a:cubicBezTo>
                    <a:pt x="351" y="35"/>
                    <a:pt x="325" y="36"/>
                    <a:pt x="302" y="38"/>
                  </a:cubicBezTo>
                  <a:lnTo>
                    <a:pt x="299" y="2"/>
                  </a:lnTo>
                  <a:cubicBezTo>
                    <a:pt x="324" y="0"/>
                    <a:pt x="350" y="0"/>
                    <a:pt x="378" y="0"/>
                  </a:cubicBezTo>
                  <a:lnTo>
                    <a:pt x="413" y="0"/>
                  </a:lnTo>
                  <a:lnTo>
                    <a:pt x="413" y="35"/>
                  </a:lnTo>
                  <a:close/>
                  <a:moveTo>
                    <a:pt x="200" y="52"/>
                  </a:moveTo>
                  <a:cubicBezTo>
                    <a:pt x="162" y="61"/>
                    <a:pt x="131" y="73"/>
                    <a:pt x="106" y="88"/>
                  </a:cubicBezTo>
                  <a:lnTo>
                    <a:pt x="87" y="58"/>
                  </a:lnTo>
                  <a:cubicBezTo>
                    <a:pt x="115" y="40"/>
                    <a:pt x="150" y="27"/>
                    <a:pt x="192" y="17"/>
                  </a:cubicBezTo>
                  <a:lnTo>
                    <a:pt x="200" y="52"/>
                  </a:lnTo>
                  <a:close/>
                  <a:moveTo>
                    <a:pt x="45" y="159"/>
                  </a:moveTo>
                  <a:cubicBezTo>
                    <a:pt x="39" y="175"/>
                    <a:pt x="36" y="193"/>
                    <a:pt x="36" y="213"/>
                  </a:cubicBezTo>
                  <a:lnTo>
                    <a:pt x="36" y="261"/>
                  </a:lnTo>
                  <a:lnTo>
                    <a:pt x="0" y="261"/>
                  </a:lnTo>
                  <a:lnTo>
                    <a:pt x="0" y="213"/>
                  </a:lnTo>
                  <a:cubicBezTo>
                    <a:pt x="0" y="189"/>
                    <a:pt x="4" y="166"/>
                    <a:pt x="12" y="146"/>
                  </a:cubicBezTo>
                  <a:lnTo>
                    <a:pt x="45" y="159"/>
                  </a:lnTo>
                  <a:close/>
                  <a:moveTo>
                    <a:pt x="36" y="369"/>
                  </a:moveTo>
                  <a:lnTo>
                    <a:pt x="36" y="409"/>
                  </a:lnTo>
                  <a:lnTo>
                    <a:pt x="0" y="409"/>
                  </a:lnTo>
                  <a:lnTo>
                    <a:pt x="0" y="369"/>
                  </a:lnTo>
                  <a:lnTo>
                    <a:pt x="36" y="36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0" name="Freeform 588">
              <a:extLst>
                <a:ext uri="{FF2B5EF4-FFF2-40B4-BE49-F238E27FC236}">
                  <a16:creationId xmlns:a16="http://schemas.microsoft.com/office/drawing/2014/main" id="{13D2D184-1669-4E4D-AB21-3269D6D1D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6063" y="5802313"/>
              <a:ext cx="93663" cy="92075"/>
            </a:xfrm>
            <a:custGeom>
              <a:avLst/>
              <a:gdLst>
                <a:gd name="T0" fmla="*/ 234 w 468"/>
                <a:gd name="T1" fmla="*/ 467 h 467"/>
                <a:gd name="T2" fmla="*/ 0 w 468"/>
                <a:gd name="T3" fmla="*/ 0 h 467"/>
                <a:gd name="T4" fmla="*/ 468 w 468"/>
                <a:gd name="T5" fmla="*/ 0 h 467"/>
                <a:gd name="T6" fmla="*/ 234 w 468"/>
                <a:gd name="T7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467">
                  <a:moveTo>
                    <a:pt x="234" y="467"/>
                  </a:moveTo>
                  <a:lnTo>
                    <a:pt x="0" y="0"/>
                  </a:lnTo>
                  <a:lnTo>
                    <a:pt x="468" y="0"/>
                  </a:lnTo>
                  <a:lnTo>
                    <a:pt x="234" y="467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1" name="Freeform 589">
              <a:extLst>
                <a:ext uri="{FF2B5EF4-FFF2-40B4-BE49-F238E27FC236}">
                  <a16:creationId xmlns:a16="http://schemas.microsoft.com/office/drawing/2014/main" id="{CC9BC1A9-D4A4-472F-A3EB-7299AFD8F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913" y="4926013"/>
              <a:ext cx="2493963" cy="185738"/>
            </a:xfrm>
            <a:custGeom>
              <a:avLst/>
              <a:gdLst>
                <a:gd name="T0" fmla="*/ 0 w 12580"/>
                <a:gd name="T1" fmla="*/ 934 h 934"/>
                <a:gd name="T2" fmla="*/ 0 w 12580"/>
                <a:gd name="T3" fmla="*/ 0 h 934"/>
                <a:gd name="T4" fmla="*/ 12580 w 12580"/>
                <a:gd name="T5" fmla="*/ 0 h 934"/>
                <a:gd name="T6" fmla="*/ 12580 w 12580"/>
                <a:gd name="T7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0" h="934">
                  <a:moveTo>
                    <a:pt x="0" y="934"/>
                  </a:moveTo>
                  <a:lnTo>
                    <a:pt x="0" y="0"/>
                  </a:lnTo>
                  <a:lnTo>
                    <a:pt x="12580" y="0"/>
                  </a:lnTo>
                  <a:lnTo>
                    <a:pt x="12580" y="93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2" name="Rectangle 590">
              <a:extLst>
                <a:ext uri="{FF2B5EF4-FFF2-40B4-BE49-F238E27FC236}">
                  <a16:creationId xmlns:a16="http://schemas.microsoft.com/office/drawing/2014/main" id="{42E22276-9C83-4F47-B705-3D96A1F2A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913" y="5111751"/>
              <a:ext cx="2493963" cy="184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3" name="Freeform 591">
              <a:extLst>
                <a:ext uri="{FF2B5EF4-FFF2-40B4-BE49-F238E27FC236}">
                  <a16:creationId xmlns:a16="http://schemas.microsoft.com/office/drawing/2014/main" id="{FB807FE6-13EF-4B45-A337-18DADA6B8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913" y="5111751"/>
              <a:ext cx="2493963" cy="184150"/>
            </a:xfrm>
            <a:custGeom>
              <a:avLst/>
              <a:gdLst>
                <a:gd name="T0" fmla="*/ 0 w 12580"/>
                <a:gd name="T1" fmla="*/ 0 h 935"/>
                <a:gd name="T2" fmla="*/ 0 w 12580"/>
                <a:gd name="T3" fmla="*/ 935 h 935"/>
                <a:gd name="T4" fmla="*/ 12580 w 12580"/>
                <a:gd name="T5" fmla="*/ 935 h 935"/>
                <a:gd name="T6" fmla="*/ 12580 w 12580"/>
                <a:gd name="T7" fmla="*/ 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80" h="935">
                  <a:moveTo>
                    <a:pt x="0" y="0"/>
                  </a:moveTo>
                  <a:lnTo>
                    <a:pt x="0" y="935"/>
                  </a:lnTo>
                  <a:lnTo>
                    <a:pt x="12580" y="935"/>
                  </a:lnTo>
                  <a:lnTo>
                    <a:pt x="1258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4" name="Line 592">
              <a:extLst>
                <a:ext uri="{FF2B5EF4-FFF2-40B4-BE49-F238E27FC236}">
                  <a16:creationId xmlns:a16="http://schemas.microsoft.com/office/drawing/2014/main" id="{88857FD8-D97D-4516-B256-FB6AD3C1B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5913" y="5111751"/>
              <a:ext cx="24939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5" name="Freeform 593">
              <a:extLst>
                <a:ext uri="{FF2B5EF4-FFF2-40B4-BE49-F238E27FC236}">
                  <a16:creationId xmlns:a16="http://schemas.microsoft.com/office/drawing/2014/main" id="{B5DF4E01-FA46-4664-8A3D-7E8AE5D297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8038" y="5013326"/>
              <a:ext cx="31750" cy="28575"/>
            </a:xfrm>
            <a:custGeom>
              <a:avLst/>
              <a:gdLst>
                <a:gd name="T0" fmla="*/ 88 w 156"/>
                <a:gd name="T1" fmla="*/ 53 h 146"/>
                <a:gd name="T2" fmla="*/ 156 w 156"/>
                <a:gd name="T3" fmla="*/ 0 h 146"/>
                <a:gd name="T4" fmla="*/ 156 w 156"/>
                <a:gd name="T5" fmla="*/ 38 h 146"/>
                <a:gd name="T6" fmla="*/ 111 w 156"/>
                <a:gd name="T7" fmla="*/ 73 h 146"/>
                <a:gd name="T8" fmla="*/ 156 w 156"/>
                <a:gd name="T9" fmla="*/ 108 h 146"/>
                <a:gd name="T10" fmla="*/ 156 w 156"/>
                <a:gd name="T11" fmla="*/ 146 h 146"/>
                <a:gd name="T12" fmla="*/ 88 w 156"/>
                <a:gd name="T13" fmla="*/ 93 h 146"/>
                <a:gd name="T14" fmla="*/ 88 w 156"/>
                <a:gd name="T15" fmla="*/ 53 h 146"/>
                <a:gd name="T16" fmla="*/ 0 w 156"/>
                <a:gd name="T17" fmla="*/ 53 h 146"/>
                <a:gd name="T18" fmla="*/ 68 w 156"/>
                <a:gd name="T19" fmla="*/ 0 h 146"/>
                <a:gd name="T20" fmla="*/ 68 w 156"/>
                <a:gd name="T21" fmla="*/ 38 h 146"/>
                <a:gd name="T22" fmla="*/ 22 w 156"/>
                <a:gd name="T23" fmla="*/ 73 h 146"/>
                <a:gd name="T24" fmla="*/ 68 w 156"/>
                <a:gd name="T25" fmla="*/ 108 h 146"/>
                <a:gd name="T26" fmla="*/ 68 w 156"/>
                <a:gd name="T27" fmla="*/ 146 h 146"/>
                <a:gd name="T28" fmla="*/ 0 w 156"/>
                <a:gd name="T29" fmla="*/ 93 h 146"/>
                <a:gd name="T30" fmla="*/ 0 w 156"/>
                <a:gd name="T3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53"/>
                  </a:moveTo>
                  <a:lnTo>
                    <a:pt x="156" y="0"/>
                  </a:lnTo>
                  <a:lnTo>
                    <a:pt x="156" y="38"/>
                  </a:lnTo>
                  <a:lnTo>
                    <a:pt x="111" y="73"/>
                  </a:lnTo>
                  <a:lnTo>
                    <a:pt x="156" y="108"/>
                  </a:lnTo>
                  <a:lnTo>
                    <a:pt x="156" y="146"/>
                  </a:lnTo>
                  <a:lnTo>
                    <a:pt x="88" y="93"/>
                  </a:lnTo>
                  <a:lnTo>
                    <a:pt x="88" y="53"/>
                  </a:lnTo>
                  <a:close/>
                  <a:moveTo>
                    <a:pt x="0" y="53"/>
                  </a:moveTo>
                  <a:lnTo>
                    <a:pt x="68" y="0"/>
                  </a:lnTo>
                  <a:lnTo>
                    <a:pt x="68" y="38"/>
                  </a:lnTo>
                  <a:lnTo>
                    <a:pt x="22" y="73"/>
                  </a:lnTo>
                  <a:lnTo>
                    <a:pt x="68" y="108"/>
                  </a:lnTo>
                  <a:lnTo>
                    <a:pt x="68" y="146"/>
                  </a:lnTo>
                  <a:lnTo>
                    <a:pt x="0" y="9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6" name="Freeform 594">
              <a:extLst>
                <a:ext uri="{FF2B5EF4-FFF2-40B4-BE49-F238E27FC236}">
                  <a16:creationId xmlns:a16="http://schemas.microsoft.com/office/drawing/2014/main" id="{C473B318-97B1-4944-9E54-CB10E10F0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4989513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7" name="Freeform 595">
              <a:extLst>
                <a:ext uri="{FF2B5EF4-FFF2-40B4-BE49-F238E27FC236}">
                  <a16:creationId xmlns:a16="http://schemas.microsoft.com/office/drawing/2014/main" id="{AFEB26AA-9D85-45C2-B15A-F76102C9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500538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39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8" name="Freeform 596">
              <a:extLst>
                <a:ext uri="{FF2B5EF4-FFF2-40B4-BE49-F238E27FC236}">
                  <a16:creationId xmlns:a16="http://schemas.microsoft.com/office/drawing/2014/main" id="{A3ED3C93-165F-4A72-954A-C93597323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4992688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9" name="Freeform 597">
              <a:extLst>
                <a:ext uri="{FF2B5EF4-FFF2-40B4-BE49-F238E27FC236}">
                  <a16:creationId xmlns:a16="http://schemas.microsoft.com/office/drawing/2014/main" id="{9BE637C7-AC9A-434C-B6C0-98D8609B6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1388" y="500538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0" name="Freeform 598">
              <a:extLst>
                <a:ext uri="{FF2B5EF4-FFF2-40B4-BE49-F238E27FC236}">
                  <a16:creationId xmlns:a16="http://schemas.microsoft.com/office/drawing/2014/main" id="{E4BB04A1-2B8F-44FF-9E93-A481F0E4B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2188" y="5005388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2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7" y="27"/>
                    <a:pt x="58" y="16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9" y="0"/>
                    <a:pt x="100" y="0"/>
                    <a:pt x="102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4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1" name="Freeform 599">
              <a:extLst>
                <a:ext uri="{FF2B5EF4-FFF2-40B4-BE49-F238E27FC236}">
                  <a16:creationId xmlns:a16="http://schemas.microsoft.com/office/drawing/2014/main" id="{419F948B-7DE0-4D29-82D1-C65E0EA04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987926"/>
              <a:ext cx="20638" cy="63500"/>
            </a:xfrm>
            <a:custGeom>
              <a:avLst/>
              <a:gdLst>
                <a:gd name="T0" fmla="*/ 32 w 107"/>
                <a:gd name="T1" fmla="*/ 54 h 314"/>
                <a:gd name="T2" fmla="*/ 40 w 107"/>
                <a:gd name="T3" fmla="*/ 19 h 314"/>
                <a:gd name="T4" fmla="*/ 91 w 107"/>
                <a:gd name="T5" fmla="*/ 0 h 314"/>
                <a:gd name="T6" fmla="*/ 98 w 107"/>
                <a:gd name="T7" fmla="*/ 0 h 314"/>
                <a:gd name="T8" fmla="*/ 107 w 107"/>
                <a:gd name="T9" fmla="*/ 1 h 314"/>
                <a:gd name="T10" fmla="*/ 107 w 107"/>
                <a:gd name="T11" fmla="*/ 35 h 314"/>
                <a:gd name="T12" fmla="*/ 98 w 107"/>
                <a:gd name="T13" fmla="*/ 35 h 314"/>
                <a:gd name="T14" fmla="*/ 93 w 107"/>
                <a:gd name="T15" fmla="*/ 35 h 314"/>
                <a:gd name="T16" fmla="*/ 73 w 107"/>
                <a:gd name="T17" fmla="*/ 44 h 314"/>
                <a:gd name="T18" fmla="*/ 69 w 107"/>
                <a:gd name="T19" fmla="*/ 89 h 314"/>
                <a:gd name="T20" fmla="*/ 107 w 107"/>
                <a:gd name="T21" fmla="*/ 89 h 314"/>
                <a:gd name="T22" fmla="*/ 107 w 107"/>
                <a:gd name="T23" fmla="*/ 119 h 314"/>
                <a:gd name="T24" fmla="*/ 69 w 107"/>
                <a:gd name="T25" fmla="*/ 119 h 314"/>
                <a:gd name="T26" fmla="*/ 69 w 107"/>
                <a:gd name="T27" fmla="*/ 314 h 314"/>
                <a:gd name="T28" fmla="*/ 32 w 107"/>
                <a:gd name="T29" fmla="*/ 314 h 314"/>
                <a:gd name="T30" fmla="*/ 32 w 107"/>
                <a:gd name="T31" fmla="*/ 119 h 314"/>
                <a:gd name="T32" fmla="*/ 0 w 107"/>
                <a:gd name="T33" fmla="*/ 119 h 314"/>
                <a:gd name="T34" fmla="*/ 0 w 107"/>
                <a:gd name="T35" fmla="*/ 89 h 314"/>
                <a:gd name="T36" fmla="*/ 32 w 107"/>
                <a:gd name="T37" fmla="*/ 89 h 314"/>
                <a:gd name="T38" fmla="*/ 32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2" y="54"/>
                  </a:moveTo>
                  <a:cubicBezTo>
                    <a:pt x="32" y="38"/>
                    <a:pt x="35" y="27"/>
                    <a:pt x="40" y="19"/>
                  </a:cubicBezTo>
                  <a:cubicBezTo>
                    <a:pt x="49" y="6"/>
                    <a:pt x="66" y="0"/>
                    <a:pt x="91" y="0"/>
                  </a:cubicBezTo>
                  <a:cubicBezTo>
                    <a:pt x="93" y="0"/>
                    <a:pt x="96" y="0"/>
                    <a:pt x="98" y="0"/>
                  </a:cubicBezTo>
                  <a:cubicBezTo>
                    <a:pt x="101" y="0"/>
                    <a:pt x="104" y="0"/>
                    <a:pt x="107" y="1"/>
                  </a:cubicBezTo>
                  <a:lnTo>
                    <a:pt x="107" y="35"/>
                  </a:lnTo>
                  <a:cubicBezTo>
                    <a:pt x="103" y="35"/>
                    <a:pt x="100" y="35"/>
                    <a:pt x="98" y="35"/>
                  </a:cubicBezTo>
                  <a:cubicBezTo>
                    <a:pt x="97" y="35"/>
                    <a:pt x="95" y="35"/>
                    <a:pt x="93" y="35"/>
                  </a:cubicBezTo>
                  <a:cubicBezTo>
                    <a:pt x="82" y="35"/>
                    <a:pt x="75" y="38"/>
                    <a:pt x="73" y="44"/>
                  </a:cubicBezTo>
                  <a:cubicBezTo>
                    <a:pt x="71" y="49"/>
                    <a:pt x="69" y="65"/>
                    <a:pt x="69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4"/>
                  </a:lnTo>
                  <a:lnTo>
                    <a:pt x="32" y="314"/>
                  </a:lnTo>
                  <a:lnTo>
                    <a:pt x="32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2" y="89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2" name="Freeform 600">
              <a:extLst>
                <a:ext uri="{FF2B5EF4-FFF2-40B4-BE49-F238E27FC236}">
                  <a16:creationId xmlns:a16="http://schemas.microsoft.com/office/drawing/2014/main" id="{CB949C8E-83E7-4A6A-9F87-F8CD6B34B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1400" y="5005388"/>
              <a:ext cx="42863" cy="46038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3" name="Freeform 601">
              <a:extLst>
                <a:ext uri="{FF2B5EF4-FFF2-40B4-BE49-F238E27FC236}">
                  <a16:creationId xmlns:a16="http://schemas.microsoft.com/office/drawing/2014/main" id="{E8B94037-F361-4A95-960C-BEFD12F95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5005388"/>
              <a:ext cx="39688" cy="46038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1 w 193"/>
                <a:gd name="T13" fmla="*/ 69 h 238"/>
                <a:gd name="T14" fmla="*/ 40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2 w 193"/>
                <a:gd name="T27" fmla="*/ 217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8" y="0"/>
                    <a:pt x="148" y="6"/>
                    <a:pt x="164" y="18"/>
                  </a:cubicBezTo>
                  <a:cubicBezTo>
                    <a:pt x="180" y="30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1" y="69"/>
                  </a:cubicBezTo>
                  <a:cubicBezTo>
                    <a:pt x="44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5" y="206"/>
                    <a:pt x="128" y="201"/>
                    <a:pt x="137" y="191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7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7" y="238"/>
                    <a:pt x="44" y="227"/>
                    <a:pt x="26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4" name="Freeform 602">
              <a:extLst>
                <a:ext uri="{FF2B5EF4-FFF2-40B4-BE49-F238E27FC236}">
                  <a16:creationId xmlns:a16="http://schemas.microsoft.com/office/drawing/2014/main" id="{77DC981D-9172-45DF-9CF9-033FED6A79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1888" y="5005388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5" name="Freeform 603">
              <a:extLst>
                <a:ext uri="{FF2B5EF4-FFF2-40B4-BE49-F238E27FC236}">
                  <a16:creationId xmlns:a16="http://schemas.microsoft.com/office/drawing/2014/main" id="{AF974547-C1E0-4D05-8B6D-41A740BDF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4275" y="5013326"/>
              <a:ext cx="30163" cy="28575"/>
            </a:xfrm>
            <a:custGeom>
              <a:avLst/>
              <a:gdLst>
                <a:gd name="T0" fmla="*/ 88 w 156"/>
                <a:gd name="T1" fmla="*/ 108 h 146"/>
                <a:gd name="T2" fmla="*/ 133 w 156"/>
                <a:gd name="T3" fmla="*/ 73 h 146"/>
                <a:gd name="T4" fmla="*/ 88 w 156"/>
                <a:gd name="T5" fmla="*/ 38 h 146"/>
                <a:gd name="T6" fmla="*/ 88 w 156"/>
                <a:gd name="T7" fmla="*/ 0 h 146"/>
                <a:gd name="T8" fmla="*/ 156 w 156"/>
                <a:gd name="T9" fmla="*/ 53 h 146"/>
                <a:gd name="T10" fmla="*/ 156 w 156"/>
                <a:gd name="T11" fmla="*/ 93 h 146"/>
                <a:gd name="T12" fmla="*/ 88 w 156"/>
                <a:gd name="T13" fmla="*/ 146 h 146"/>
                <a:gd name="T14" fmla="*/ 88 w 156"/>
                <a:gd name="T15" fmla="*/ 108 h 146"/>
                <a:gd name="T16" fmla="*/ 0 w 156"/>
                <a:gd name="T17" fmla="*/ 108 h 146"/>
                <a:gd name="T18" fmla="*/ 44 w 156"/>
                <a:gd name="T19" fmla="*/ 73 h 146"/>
                <a:gd name="T20" fmla="*/ 0 w 156"/>
                <a:gd name="T21" fmla="*/ 38 h 146"/>
                <a:gd name="T22" fmla="*/ 0 w 156"/>
                <a:gd name="T23" fmla="*/ 0 h 146"/>
                <a:gd name="T24" fmla="*/ 68 w 156"/>
                <a:gd name="T25" fmla="*/ 53 h 146"/>
                <a:gd name="T26" fmla="*/ 68 w 156"/>
                <a:gd name="T27" fmla="*/ 93 h 146"/>
                <a:gd name="T28" fmla="*/ 0 w 156"/>
                <a:gd name="T29" fmla="*/ 146 h 146"/>
                <a:gd name="T30" fmla="*/ 0 w 156"/>
                <a:gd name="T31" fmla="*/ 10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108"/>
                  </a:moveTo>
                  <a:lnTo>
                    <a:pt x="133" y="73"/>
                  </a:lnTo>
                  <a:lnTo>
                    <a:pt x="88" y="38"/>
                  </a:lnTo>
                  <a:lnTo>
                    <a:pt x="88" y="0"/>
                  </a:lnTo>
                  <a:lnTo>
                    <a:pt x="156" y="53"/>
                  </a:lnTo>
                  <a:lnTo>
                    <a:pt x="156" y="93"/>
                  </a:lnTo>
                  <a:lnTo>
                    <a:pt x="88" y="146"/>
                  </a:lnTo>
                  <a:lnTo>
                    <a:pt x="88" y="108"/>
                  </a:lnTo>
                  <a:close/>
                  <a:moveTo>
                    <a:pt x="0" y="108"/>
                  </a:moveTo>
                  <a:lnTo>
                    <a:pt x="44" y="73"/>
                  </a:lnTo>
                  <a:lnTo>
                    <a:pt x="0" y="38"/>
                  </a:lnTo>
                  <a:lnTo>
                    <a:pt x="0" y="0"/>
                  </a:lnTo>
                  <a:lnTo>
                    <a:pt x="68" y="53"/>
                  </a:lnTo>
                  <a:lnTo>
                    <a:pt x="68" y="93"/>
                  </a:lnTo>
                  <a:lnTo>
                    <a:pt x="0" y="14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6" name="Freeform 604">
              <a:extLst>
                <a:ext uri="{FF2B5EF4-FFF2-40B4-BE49-F238E27FC236}">
                  <a16:creationId xmlns:a16="http://schemas.microsoft.com/office/drawing/2014/main" id="{E71DDE89-5DB9-439E-8B1B-F4B1A9938D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25" y="4989513"/>
              <a:ext cx="52388" cy="61913"/>
            </a:xfrm>
            <a:custGeom>
              <a:avLst/>
              <a:gdLst>
                <a:gd name="T0" fmla="*/ 139 w 257"/>
                <a:gd name="T1" fmla="*/ 142 h 310"/>
                <a:gd name="T2" fmla="*/ 186 w 257"/>
                <a:gd name="T3" fmla="*/ 130 h 310"/>
                <a:gd name="T4" fmla="*/ 203 w 257"/>
                <a:gd name="T5" fmla="*/ 88 h 310"/>
                <a:gd name="T6" fmla="*/ 179 w 257"/>
                <a:gd name="T7" fmla="*/ 43 h 310"/>
                <a:gd name="T8" fmla="*/ 145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3 w 257"/>
                <a:gd name="T19" fmla="*/ 0 h 310"/>
                <a:gd name="T20" fmla="*/ 202 w 257"/>
                <a:gd name="T21" fmla="*/ 11 h 310"/>
                <a:gd name="T22" fmla="*/ 245 w 257"/>
                <a:gd name="T23" fmla="*/ 84 h 310"/>
                <a:gd name="T24" fmla="*/ 234 w 257"/>
                <a:gd name="T25" fmla="*/ 129 h 310"/>
                <a:gd name="T26" fmla="*/ 202 w 257"/>
                <a:gd name="T27" fmla="*/ 158 h 310"/>
                <a:gd name="T28" fmla="*/ 229 w 257"/>
                <a:gd name="T29" fmla="*/ 177 h 310"/>
                <a:gd name="T30" fmla="*/ 239 w 257"/>
                <a:gd name="T31" fmla="*/ 216 h 310"/>
                <a:gd name="T32" fmla="*/ 241 w 257"/>
                <a:gd name="T33" fmla="*/ 257 h 310"/>
                <a:gd name="T34" fmla="*/ 244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6 w 257"/>
                <a:gd name="T41" fmla="*/ 310 h 310"/>
                <a:gd name="T42" fmla="*/ 202 w 257"/>
                <a:gd name="T43" fmla="*/ 299 h 310"/>
                <a:gd name="T44" fmla="*/ 200 w 257"/>
                <a:gd name="T45" fmla="*/ 275 h 310"/>
                <a:gd name="T46" fmla="*/ 198 w 257"/>
                <a:gd name="T47" fmla="*/ 223 h 310"/>
                <a:gd name="T48" fmla="*/ 175 w 257"/>
                <a:gd name="T49" fmla="*/ 183 h 310"/>
                <a:gd name="T50" fmla="*/ 138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9" y="142"/>
                    <a:pt x="174" y="138"/>
                    <a:pt x="186" y="130"/>
                  </a:cubicBezTo>
                  <a:cubicBezTo>
                    <a:pt x="197" y="122"/>
                    <a:pt x="203" y="108"/>
                    <a:pt x="203" y="88"/>
                  </a:cubicBezTo>
                  <a:cubicBezTo>
                    <a:pt x="203" y="66"/>
                    <a:pt x="195" y="51"/>
                    <a:pt x="179" y="43"/>
                  </a:cubicBezTo>
                  <a:cubicBezTo>
                    <a:pt x="170" y="38"/>
                    <a:pt x="159" y="36"/>
                    <a:pt x="145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4"/>
                    <a:pt x="202" y="11"/>
                  </a:cubicBezTo>
                  <a:cubicBezTo>
                    <a:pt x="231" y="24"/>
                    <a:pt x="245" y="48"/>
                    <a:pt x="245" y="84"/>
                  </a:cubicBezTo>
                  <a:cubicBezTo>
                    <a:pt x="245" y="102"/>
                    <a:pt x="242" y="117"/>
                    <a:pt x="234" y="129"/>
                  </a:cubicBezTo>
                  <a:cubicBezTo>
                    <a:pt x="226" y="141"/>
                    <a:pt x="216" y="150"/>
                    <a:pt x="202" y="158"/>
                  </a:cubicBezTo>
                  <a:cubicBezTo>
                    <a:pt x="214" y="162"/>
                    <a:pt x="223" y="169"/>
                    <a:pt x="229" y="177"/>
                  </a:cubicBezTo>
                  <a:cubicBezTo>
                    <a:pt x="235" y="185"/>
                    <a:pt x="239" y="198"/>
                    <a:pt x="239" y="216"/>
                  </a:cubicBezTo>
                  <a:lnTo>
                    <a:pt x="241" y="257"/>
                  </a:lnTo>
                  <a:cubicBezTo>
                    <a:pt x="241" y="269"/>
                    <a:pt x="242" y="278"/>
                    <a:pt x="244" y="284"/>
                  </a:cubicBezTo>
                  <a:cubicBezTo>
                    <a:pt x="246" y="294"/>
                    <a:pt x="251" y="300"/>
                    <a:pt x="257" y="303"/>
                  </a:cubicBezTo>
                  <a:lnTo>
                    <a:pt x="257" y="310"/>
                  </a:lnTo>
                  <a:lnTo>
                    <a:pt x="206" y="310"/>
                  </a:lnTo>
                  <a:cubicBezTo>
                    <a:pt x="204" y="307"/>
                    <a:pt x="203" y="304"/>
                    <a:pt x="202" y="299"/>
                  </a:cubicBezTo>
                  <a:cubicBezTo>
                    <a:pt x="202" y="295"/>
                    <a:pt x="201" y="287"/>
                    <a:pt x="200" y="275"/>
                  </a:cubicBezTo>
                  <a:lnTo>
                    <a:pt x="198" y="223"/>
                  </a:lnTo>
                  <a:cubicBezTo>
                    <a:pt x="197" y="203"/>
                    <a:pt x="189" y="190"/>
                    <a:pt x="175" y="183"/>
                  </a:cubicBezTo>
                  <a:cubicBezTo>
                    <a:pt x="167" y="179"/>
                    <a:pt x="155" y="177"/>
                    <a:pt x="138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7" name="Freeform 605">
              <a:extLst>
                <a:ext uri="{FF2B5EF4-FFF2-40B4-BE49-F238E27FC236}">
                  <a16:creationId xmlns:a16="http://schemas.microsoft.com/office/drawing/2014/main" id="{7C83EF01-FD7B-4FBB-85EC-E64230F34D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2863" y="5005388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8" name="Freeform 606">
              <a:extLst>
                <a:ext uri="{FF2B5EF4-FFF2-40B4-BE49-F238E27FC236}">
                  <a16:creationId xmlns:a16="http://schemas.microsoft.com/office/drawing/2014/main" id="{FC27DEF4-ACD1-4CB8-8C88-D3728D7E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0" y="5005388"/>
              <a:ext cx="38100" cy="47625"/>
            </a:xfrm>
            <a:custGeom>
              <a:avLst/>
              <a:gdLst>
                <a:gd name="T0" fmla="*/ 37 w 187"/>
                <a:gd name="T1" fmla="*/ 161 h 240"/>
                <a:gd name="T2" fmla="*/ 46 w 187"/>
                <a:gd name="T3" fmla="*/ 190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1 h 240"/>
                <a:gd name="T10" fmla="*/ 136 w 187"/>
                <a:gd name="T11" fmla="*/ 149 h 240"/>
                <a:gd name="T12" fmla="*/ 104 w 187"/>
                <a:gd name="T13" fmla="*/ 138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2 h 240"/>
                <a:gd name="T20" fmla="*/ 30 w 187"/>
                <a:gd name="T21" fmla="*/ 20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1 h 240"/>
                <a:gd name="T28" fmla="*/ 143 w 187"/>
                <a:gd name="T29" fmla="*/ 71 h 240"/>
                <a:gd name="T30" fmla="*/ 134 w 187"/>
                <a:gd name="T31" fmla="*/ 48 h 240"/>
                <a:gd name="T32" fmla="*/ 89 w 187"/>
                <a:gd name="T33" fmla="*/ 33 h 240"/>
                <a:gd name="T34" fmla="*/ 56 w 187"/>
                <a:gd name="T35" fmla="*/ 41 h 240"/>
                <a:gd name="T36" fmla="*/ 45 w 187"/>
                <a:gd name="T37" fmla="*/ 63 h 240"/>
                <a:gd name="T38" fmla="*/ 60 w 187"/>
                <a:gd name="T39" fmla="*/ 86 h 240"/>
                <a:gd name="T40" fmla="*/ 85 w 187"/>
                <a:gd name="T41" fmla="*/ 95 h 240"/>
                <a:gd name="T42" fmla="*/ 110 w 187"/>
                <a:gd name="T43" fmla="*/ 102 h 240"/>
                <a:gd name="T44" fmla="*/ 165 w 187"/>
                <a:gd name="T45" fmla="*/ 121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7 h 240"/>
                <a:gd name="T54" fmla="*/ 0 w 187"/>
                <a:gd name="T55" fmla="*/ 161 h 240"/>
                <a:gd name="T56" fmla="*/ 37 w 187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3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5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3" y="62"/>
                    <a:pt x="140" y="55"/>
                    <a:pt x="134" y="48"/>
                  </a:cubicBezTo>
                  <a:cubicBezTo>
                    <a:pt x="126" y="38"/>
                    <a:pt x="110" y="33"/>
                    <a:pt x="89" y="33"/>
                  </a:cubicBezTo>
                  <a:cubicBezTo>
                    <a:pt x="75" y="33"/>
                    <a:pt x="64" y="35"/>
                    <a:pt x="56" y="41"/>
                  </a:cubicBezTo>
                  <a:cubicBezTo>
                    <a:pt x="49" y="46"/>
                    <a:pt x="45" y="54"/>
                    <a:pt x="45" y="63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4" y="93"/>
                    <a:pt x="85" y="95"/>
                  </a:cubicBezTo>
                  <a:lnTo>
                    <a:pt x="110" y="102"/>
                  </a:lnTo>
                  <a:cubicBezTo>
                    <a:pt x="137" y="108"/>
                    <a:pt x="155" y="114"/>
                    <a:pt x="165" y="121"/>
                  </a:cubicBezTo>
                  <a:cubicBezTo>
                    <a:pt x="179" y="130"/>
                    <a:pt x="187" y="146"/>
                    <a:pt x="187" y="166"/>
                  </a:cubicBezTo>
                  <a:cubicBezTo>
                    <a:pt x="187" y="186"/>
                    <a:pt x="179" y="204"/>
                    <a:pt x="164" y="218"/>
                  </a:cubicBezTo>
                  <a:cubicBezTo>
                    <a:pt x="149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7"/>
                  </a:cubicBezTo>
                  <a:cubicBezTo>
                    <a:pt x="9" y="202"/>
                    <a:pt x="2" y="183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9" name="Freeform 607">
              <a:extLst>
                <a:ext uri="{FF2B5EF4-FFF2-40B4-BE49-F238E27FC236}">
                  <a16:creationId xmlns:a16="http://schemas.microsoft.com/office/drawing/2014/main" id="{2BB6928E-762E-49A2-8019-63E6756A0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1763" y="500538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59 h 240"/>
                <a:gd name="T12" fmla="*/ 39 w 210"/>
                <a:gd name="T13" fmla="*/ 123 h 240"/>
                <a:gd name="T14" fmla="*/ 54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4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29"/>
                    <a:pt x="27" y="208"/>
                  </a:cubicBezTo>
                  <a:cubicBezTo>
                    <a:pt x="9" y="187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Freeform 609">
              <a:extLst>
                <a:ext uri="{FF2B5EF4-FFF2-40B4-BE49-F238E27FC236}">
                  <a16:creationId xmlns:a16="http://schemas.microsoft.com/office/drawing/2014/main" id="{99854F85-59A2-4263-AD29-CC7111F6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563" y="5005388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6 w 182"/>
                <a:gd name="T21" fmla="*/ 192 h 232"/>
                <a:gd name="T22" fmla="*/ 128 w 182"/>
                <a:gd name="T23" fmla="*/ 214 h 232"/>
                <a:gd name="T24" fmla="*/ 75 w 182"/>
                <a:gd name="T25" fmla="*/ 232 h 232"/>
                <a:gd name="T26" fmla="*/ 9 w 182"/>
                <a:gd name="T27" fmla="*/ 200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4" y="178"/>
                  </a:cubicBezTo>
                  <a:cubicBezTo>
                    <a:pt x="51" y="192"/>
                    <a:pt x="64" y="198"/>
                    <a:pt x="82" y="198"/>
                  </a:cubicBezTo>
                  <a:cubicBezTo>
                    <a:pt x="108" y="198"/>
                    <a:pt x="126" y="187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3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9" y="200"/>
                  </a:cubicBezTo>
                  <a:cubicBezTo>
                    <a:pt x="3" y="188"/>
                    <a:pt x="0" y="173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Freeform 610">
              <a:extLst>
                <a:ext uri="{FF2B5EF4-FFF2-40B4-BE49-F238E27FC236}">
                  <a16:creationId xmlns:a16="http://schemas.microsoft.com/office/drawing/2014/main" id="{4688FCD1-7063-44AB-88AC-1FE145A86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188" y="5005388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9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7" y="16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Freeform 611">
              <a:extLst>
                <a:ext uri="{FF2B5EF4-FFF2-40B4-BE49-F238E27FC236}">
                  <a16:creationId xmlns:a16="http://schemas.microsoft.com/office/drawing/2014/main" id="{BDE020CF-12BD-4B91-AC3D-40A2B92C2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5005388"/>
              <a:ext cx="38100" cy="46038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0 w 193"/>
                <a:gd name="T13" fmla="*/ 69 h 238"/>
                <a:gd name="T14" fmla="*/ 40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1 w 193"/>
                <a:gd name="T27" fmla="*/ 217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8" y="0"/>
                    <a:pt x="148" y="6"/>
                    <a:pt x="164" y="18"/>
                  </a:cubicBezTo>
                  <a:cubicBezTo>
                    <a:pt x="180" y="30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0" y="69"/>
                  </a:cubicBezTo>
                  <a:cubicBezTo>
                    <a:pt x="44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5" y="206"/>
                    <a:pt x="128" y="201"/>
                    <a:pt x="137" y="191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7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7" y="238"/>
                    <a:pt x="44" y="227"/>
                    <a:pt x="26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" name="Freeform 612">
              <a:extLst>
                <a:ext uri="{FF2B5EF4-FFF2-40B4-BE49-F238E27FC236}">
                  <a16:creationId xmlns:a16="http://schemas.microsoft.com/office/drawing/2014/main" id="{1DC12359-5BAC-448D-8FBA-ECE4341BD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8451" y="500538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Freeform 613">
              <a:extLst>
                <a:ext uri="{FF2B5EF4-FFF2-40B4-BE49-F238E27FC236}">
                  <a16:creationId xmlns:a16="http://schemas.microsoft.com/office/drawing/2014/main" id="{0E9048E6-52B6-4E8C-9B7D-86C53BBC61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0838" y="4989513"/>
              <a:ext cx="50800" cy="61913"/>
            </a:xfrm>
            <a:custGeom>
              <a:avLst/>
              <a:gdLst>
                <a:gd name="T0" fmla="*/ 117 w 255"/>
                <a:gd name="T1" fmla="*/ 274 h 310"/>
                <a:gd name="T2" fmla="*/ 152 w 255"/>
                <a:gd name="T3" fmla="*/ 269 h 310"/>
                <a:gd name="T4" fmla="*/ 192 w 255"/>
                <a:gd name="T5" fmla="*/ 238 h 310"/>
                <a:gd name="T6" fmla="*/ 210 w 255"/>
                <a:gd name="T7" fmla="*/ 190 h 310"/>
                <a:gd name="T8" fmla="*/ 213 w 255"/>
                <a:gd name="T9" fmla="*/ 157 h 310"/>
                <a:gd name="T10" fmla="*/ 190 w 255"/>
                <a:gd name="T11" fmla="*/ 68 h 310"/>
                <a:gd name="T12" fmla="*/ 116 w 255"/>
                <a:gd name="T13" fmla="*/ 36 h 310"/>
                <a:gd name="T14" fmla="*/ 42 w 255"/>
                <a:gd name="T15" fmla="*/ 36 h 310"/>
                <a:gd name="T16" fmla="*/ 42 w 255"/>
                <a:gd name="T17" fmla="*/ 274 h 310"/>
                <a:gd name="T18" fmla="*/ 117 w 255"/>
                <a:gd name="T19" fmla="*/ 274 h 310"/>
                <a:gd name="T20" fmla="*/ 0 w 255"/>
                <a:gd name="T21" fmla="*/ 0 h 310"/>
                <a:gd name="T22" fmla="*/ 125 w 255"/>
                <a:gd name="T23" fmla="*/ 0 h 310"/>
                <a:gd name="T24" fmla="*/ 224 w 255"/>
                <a:gd name="T25" fmla="*/ 46 h 310"/>
                <a:gd name="T26" fmla="*/ 255 w 255"/>
                <a:gd name="T27" fmla="*/ 150 h 310"/>
                <a:gd name="T28" fmla="*/ 237 w 255"/>
                <a:gd name="T29" fmla="*/ 239 h 310"/>
                <a:gd name="T30" fmla="*/ 125 w 255"/>
                <a:gd name="T31" fmla="*/ 310 h 310"/>
                <a:gd name="T32" fmla="*/ 0 w 255"/>
                <a:gd name="T33" fmla="*/ 310 h 310"/>
                <a:gd name="T34" fmla="*/ 0 w 255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10">
                  <a:moveTo>
                    <a:pt x="117" y="274"/>
                  </a:moveTo>
                  <a:cubicBezTo>
                    <a:pt x="131" y="274"/>
                    <a:pt x="142" y="272"/>
                    <a:pt x="152" y="269"/>
                  </a:cubicBezTo>
                  <a:cubicBezTo>
                    <a:pt x="168" y="264"/>
                    <a:pt x="181" y="253"/>
                    <a:pt x="192" y="238"/>
                  </a:cubicBezTo>
                  <a:cubicBezTo>
                    <a:pt x="200" y="225"/>
                    <a:pt x="206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6"/>
                  </a:cubicBezTo>
                  <a:cubicBezTo>
                    <a:pt x="245" y="73"/>
                    <a:pt x="255" y="108"/>
                    <a:pt x="255" y="150"/>
                  </a:cubicBezTo>
                  <a:cubicBezTo>
                    <a:pt x="255" y="183"/>
                    <a:pt x="249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Freeform 614">
              <a:extLst>
                <a:ext uri="{FF2B5EF4-FFF2-40B4-BE49-F238E27FC236}">
                  <a16:creationId xmlns:a16="http://schemas.microsoft.com/office/drawing/2014/main" id="{8330E078-5C99-4E49-B942-BA8DCD16B3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7988" y="5005388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8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Freeform 615">
              <a:extLst>
                <a:ext uri="{FF2B5EF4-FFF2-40B4-BE49-F238E27FC236}">
                  <a16:creationId xmlns:a16="http://schemas.microsoft.com/office/drawing/2014/main" id="{E31F54FC-07D1-4230-AFAA-2615675D9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8" y="5005388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3 h 231"/>
                <a:gd name="T12" fmla="*/ 165 w 304"/>
                <a:gd name="T13" fmla="*/ 36 h 231"/>
                <a:gd name="T14" fmla="*/ 194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5 w 304"/>
                <a:gd name="T31" fmla="*/ 35 h 231"/>
                <a:gd name="T32" fmla="*/ 187 w 304"/>
                <a:gd name="T33" fmla="*/ 50 h 231"/>
                <a:gd name="T34" fmla="*/ 171 w 304"/>
                <a:gd name="T35" fmla="*/ 99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3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6" y="26"/>
                    <a:pt x="55" y="18"/>
                    <a:pt x="62" y="13"/>
                  </a:cubicBezTo>
                  <a:cubicBezTo>
                    <a:pt x="74" y="4"/>
                    <a:pt x="89" y="0"/>
                    <a:pt x="105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7"/>
                    <a:pt x="236" y="35"/>
                    <a:pt x="225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3"/>
                  </a:lnTo>
                  <a:cubicBezTo>
                    <a:pt x="132" y="68"/>
                    <a:pt x="131" y="57"/>
                    <a:pt x="127" y="50"/>
                  </a:cubicBezTo>
                  <a:cubicBezTo>
                    <a:pt x="121" y="39"/>
                    <a:pt x="110" y="34"/>
                    <a:pt x="95" y="34"/>
                  </a:cubicBezTo>
                  <a:cubicBezTo>
                    <a:pt x="80" y="34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Freeform 616">
              <a:extLst>
                <a:ext uri="{FF2B5EF4-FFF2-40B4-BE49-F238E27FC236}">
                  <a16:creationId xmlns:a16="http://schemas.microsoft.com/office/drawing/2014/main" id="{1D23BF28-3AC4-4EB1-962F-131B44DB5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7051" y="5005388"/>
              <a:ext cx="42863" cy="46038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Freeform 617">
              <a:extLst>
                <a:ext uri="{FF2B5EF4-FFF2-40B4-BE49-F238E27FC236}">
                  <a16:creationId xmlns:a16="http://schemas.microsoft.com/office/drawing/2014/main" id="{C4BC333D-DD45-4700-A36C-76529594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3" y="500538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618">
              <a:extLst>
                <a:ext uri="{FF2B5EF4-FFF2-40B4-BE49-F238E27FC236}">
                  <a16:creationId xmlns:a16="http://schemas.microsoft.com/office/drawing/2014/main" id="{FAF6FAAE-ECBC-406A-868A-AF3425D38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0713" y="4989513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619">
              <a:extLst>
                <a:ext uri="{FF2B5EF4-FFF2-40B4-BE49-F238E27FC236}">
                  <a16:creationId xmlns:a16="http://schemas.microsoft.com/office/drawing/2014/main" id="{91BA717A-C5EC-4AD8-B192-55D579F68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4688" y="4989513"/>
              <a:ext cx="44450" cy="61913"/>
            </a:xfrm>
            <a:custGeom>
              <a:avLst/>
              <a:gdLst>
                <a:gd name="T0" fmla="*/ 0 w 231"/>
                <a:gd name="T1" fmla="*/ 0 h 310"/>
                <a:gd name="T2" fmla="*/ 139 w 231"/>
                <a:gd name="T3" fmla="*/ 0 h 310"/>
                <a:gd name="T4" fmla="*/ 206 w 231"/>
                <a:gd name="T5" fmla="*/ 24 h 310"/>
                <a:gd name="T6" fmla="*/ 231 w 231"/>
                <a:gd name="T7" fmla="*/ 89 h 310"/>
                <a:gd name="T8" fmla="*/ 208 w 231"/>
                <a:gd name="T9" fmla="*/ 152 h 310"/>
                <a:gd name="T10" fmla="*/ 139 w 231"/>
                <a:gd name="T11" fmla="*/ 179 h 310"/>
                <a:gd name="T12" fmla="*/ 42 w 231"/>
                <a:gd name="T13" fmla="*/ 179 h 310"/>
                <a:gd name="T14" fmla="*/ 42 w 231"/>
                <a:gd name="T15" fmla="*/ 310 h 310"/>
                <a:gd name="T16" fmla="*/ 0 w 231"/>
                <a:gd name="T17" fmla="*/ 310 h 310"/>
                <a:gd name="T18" fmla="*/ 0 w 231"/>
                <a:gd name="T19" fmla="*/ 0 h 310"/>
                <a:gd name="T20" fmla="*/ 189 w 231"/>
                <a:gd name="T21" fmla="*/ 89 h 310"/>
                <a:gd name="T22" fmla="*/ 163 w 231"/>
                <a:gd name="T23" fmla="*/ 43 h 310"/>
                <a:gd name="T24" fmla="*/ 125 w 231"/>
                <a:gd name="T25" fmla="*/ 36 h 310"/>
                <a:gd name="T26" fmla="*/ 42 w 231"/>
                <a:gd name="T27" fmla="*/ 36 h 310"/>
                <a:gd name="T28" fmla="*/ 42 w 231"/>
                <a:gd name="T29" fmla="*/ 144 h 310"/>
                <a:gd name="T30" fmla="*/ 125 w 231"/>
                <a:gd name="T31" fmla="*/ 144 h 310"/>
                <a:gd name="T32" fmla="*/ 171 w 231"/>
                <a:gd name="T33" fmla="*/ 132 h 310"/>
                <a:gd name="T34" fmla="*/ 189 w 231"/>
                <a:gd name="T35" fmla="*/ 8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" h="310">
                  <a:moveTo>
                    <a:pt x="0" y="0"/>
                  </a:moveTo>
                  <a:lnTo>
                    <a:pt x="139" y="0"/>
                  </a:lnTo>
                  <a:cubicBezTo>
                    <a:pt x="167" y="0"/>
                    <a:pt x="189" y="8"/>
                    <a:pt x="206" y="24"/>
                  </a:cubicBezTo>
                  <a:cubicBezTo>
                    <a:pt x="222" y="39"/>
                    <a:pt x="231" y="61"/>
                    <a:pt x="231" y="89"/>
                  </a:cubicBezTo>
                  <a:cubicBezTo>
                    <a:pt x="231" y="113"/>
                    <a:pt x="223" y="134"/>
                    <a:pt x="208" y="152"/>
                  </a:cubicBezTo>
                  <a:cubicBezTo>
                    <a:pt x="193" y="170"/>
                    <a:pt x="170" y="179"/>
                    <a:pt x="139" y="179"/>
                  </a:cubicBezTo>
                  <a:lnTo>
                    <a:pt x="42" y="179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  <a:moveTo>
                    <a:pt x="189" y="89"/>
                  </a:moveTo>
                  <a:cubicBezTo>
                    <a:pt x="189" y="66"/>
                    <a:pt x="180" y="51"/>
                    <a:pt x="163" y="43"/>
                  </a:cubicBezTo>
                  <a:cubicBezTo>
                    <a:pt x="154" y="39"/>
                    <a:pt x="141" y="36"/>
                    <a:pt x="125" y="36"/>
                  </a:cubicBezTo>
                  <a:lnTo>
                    <a:pt x="42" y="36"/>
                  </a:lnTo>
                  <a:lnTo>
                    <a:pt x="42" y="144"/>
                  </a:lnTo>
                  <a:lnTo>
                    <a:pt x="125" y="144"/>
                  </a:lnTo>
                  <a:cubicBezTo>
                    <a:pt x="144" y="144"/>
                    <a:pt x="159" y="140"/>
                    <a:pt x="171" y="132"/>
                  </a:cubicBezTo>
                  <a:cubicBezTo>
                    <a:pt x="183" y="124"/>
                    <a:pt x="189" y="109"/>
                    <a:pt x="189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620">
              <a:extLst>
                <a:ext uri="{FF2B5EF4-FFF2-40B4-BE49-F238E27FC236}">
                  <a16:creationId xmlns:a16="http://schemas.microsoft.com/office/drawing/2014/main" id="{6C0D080D-C83F-4D0A-9BB1-B08AD201C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63" y="5005388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621">
              <a:extLst>
                <a:ext uri="{FF2B5EF4-FFF2-40B4-BE49-F238E27FC236}">
                  <a16:creationId xmlns:a16="http://schemas.microsoft.com/office/drawing/2014/main" id="{2FBE77D0-FACD-4E3F-A9D3-1F00354B65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5651" y="5005388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622">
              <a:extLst>
                <a:ext uri="{FF2B5EF4-FFF2-40B4-BE49-F238E27FC236}">
                  <a16:creationId xmlns:a16="http://schemas.microsoft.com/office/drawing/2014/main" id="{CFA87A3E-6A2E-476D-93F6-CE03379D35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1688" y="4989513"/>
              <a:ext cx="39688" cy="63500"/>
            </a:xfrm>
            <a:custGeom>
              <a:avLst/>
              <a:gdLst>
                <a:gd name="T0" fmla="*/ 40 w 199"/>
                <a:gd name="T1" fmla="*/ 201 h 319"/>
                <a:gd name="T2" fmla="*/ 55 w 199"/>
                <a:gd name="T3" fmla="*/ 261 h 319"/>
                <a:gd name="T4" fmla="*/ 104 w 199"/>
                <a:gd name="T5" fmla="*/ 286 h 319"/>
                <a:gd name="T6" fmla="*/ 147 w 199"/>
                <a:gd name="T7" fmla="*/ 263 h 319"/>
                <a:gd name="T8" fmla="*/ 164 w 199"/>
                <a:gd name="T9" fmla="*/ 198 h 319"/>
                <a:gd name="T10" fmla="*/ 147 w 199"/>
                <a:gd name="T11" fmla="*/ 135 h 319"/>
                <a:gd name="T12" fmla="*/ 104 w 199"/>
                <a:gd name="T13" fmla="*/ 114 h 319"/>
                <a:gd name="T14" fmla="*/ 57 w 199"/>
                <a:gd name="T15" fmla="*/ 136 h 319"/>
                <a:gd name="T16" fmla="*/ 40 w 199"/>
                <a:gd name="T17" fmla="*/ 201 h 319"/>
                <a:gd name="T18" fmla="*/ 97 w 199"/>
                <a:gd name="T19" fmla="*/ 81 h 319"/>
                <a:gd name="T20" fmla="*/ 140 w 199"/>
                <a:gd name="T21" fmla="*/ 92 h 319"/>
                <a:gd name="T22" fmla="*/ 163 w 199"/>
                <a:gd name="T23" fmla="*/ 114 h 319"/>
                <a:gd name="T24" fmla="*/ 163 w 199"/>
                <a:gd name="T25" fmla="*/ 0 h 319"/>
                <a:gd name="T26" fmla="*/ 199 w 199"/>
                <a:gd name="T27" fmla="*/ 0 h 319"/>
                <a:gd name="T28" fmla="*/ 199 w 199"/>
                <a:gd name="T29" fmla="*/ 311 h 319"/>
                <a:gd name="T30" fmla="*/ 165 w 199"/>
                <a:gd name="T31" fmla="*/ 311 h 319"/>
                <a:gd name="T32" fmla="*/ 165 w 199"/>
                <a:gd name="T33" fmla="*/ 279 h 319"/>
                <a:gd name="T34" fmla="*/ 134 w 199"/>
                <a:gd name="T35" fmla="*/ 309 h 319"/>
                <a:gd name="T36" fmla="*/ 92 w 199"/>
                <a:gd name="T37" fmla="*/ 319 h 319"/>
                <a:gd name="T38" fmla="*/ 27 w 199"/>
                <a:gd name="T39" fmla="*/ 287 h 319"/>
                <a:gd name="T40" fmla="*/ 0 w 199"/>
                <a:gd name="T41" fmla="*/ 203 h 319"/>
                <a:gd name="T42" fmla="*/ 25 w 199"/>
                <a:gd name="T43" fmla="*/ 117 h 319"/>
                <a:gd name="T44" fmla="*/ 97 w 199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4" y="286"/>
                  </a:cubicBezTo>
                  <a:cubicBezTo>
                    <a:pt x="122" y="286"/>
                    <a:pt x="136" y="278"/>
                    <a:pt x="147" y="263"/>
                  </a:cubicBezTo>
                  <a:cubicBezTo>
                    <a:pt x="159" y="248"/>
                    <a:pt x="164" y="226"/>
                    <a:pt x="164" y="198"/>
                  </a:cubicBezTo>
                  <a:cubicBezTo>
                    <a:pt x="164" y="170"/>
                    <a:pt x="159" y="148"/>
                    <a:pt x="147" y="135"/>
                  </a:cubicBezTo>
                  <a:cubicBezTo>
                    <a:pt x="135" y="121"/>
                    <a:pt x="121" y="114"/>
                    <a:pt x="104" y="114"/>
                  </a:cubicBezTo>
                  <a:cubicBezTo>
                    <a:pt x="85" y="114"/>
                    <a:pt x="69" y="121"/>
                    <a:pt x="57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8" y="85"/>
                    <a:pt x="140" y="92"/>
                  </a:cubicBezTo>
                  <a:cubicBezTo>
                    <a:pt x="147" y="96"/>
                    <a:pt x="154" y="104"/>
                    <a:pt x="163" y="114"/>
                  </a:cubicBezTo>
                  <a:lnTo>
                    <a:pt x="163" y="0"/>
                  </a:lnTo>
                  <a:lnTo>
                    <a:pt x="199" y="0"/>
                  </a:lnTo>
                  <a:lnTo>
                    <a:pt x="199" y="311"/>
                  </a:lnTo>
                  <a:lnTo>
                    <a:pt x="165" y="311"/>
                  </a:lnTo>
                  <a:lnTo>
                    <a:pt x="165" y="279"/>
                  </a:lnTo>
                  <a:cubicBezTo>
                    <a:pt x="156" y="293"/>
                    <a:pt x="146" y="303"/>
                    <a:pt x="134" y="309"/>
                  </a:cubicBezTo>
                  <a:cubicBezTo>
                    <a:pt x="122" y="316"/>
                    <a:pt x="108" y="319"/>
                    <a:pt x="92" y="319"/>
                  </a:cubicBezTo>
                  <a:cubicBezTo>
                    <a:pt x="67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1" y="93"/>
                    <a:pt x="65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623">
              <a:extLst>
                <a:ext uri="{FF2B5EF4-FFF2-40B4-BE49-F238E27FC236}">
                  <a16:creationId xmlns:a16="http://schemas.microsoft.com/office/drawing/2014/main" id="{4DD2B9FB-48E2-4C02-ACD9-D87172FAF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2488" y="498951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624">
              <a:extLst>
                <a:ext uri="{FF2B5EF4-FFF2-40B4-BE49-F238E27FC236}">
                  <a16:creationId xmlns:a16="http://schemas.microsoft.com/office/drawing/2014/main" id="{D2772341-F0E4-44F8-BC79-E3746AE0E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5005388"/>
              <a:ext cx="38100" cy="46038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0 w 193"/>
                <a:gd name="T13" fmla="*/ 69 h 238"/>
                <a:gd name="T14" fmla="*/ 40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1 w 193"/>
                <a:gd name="T27" fmla="*/ 217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7" y="0"/>
                    <a:pt x="148" y="6"/>
                    <a:pt x="164" y="18"/>
                  </a:cubicBezTo>
                  <a:cubicBezTo>
                    <a:pt x="180" y="30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0" y="69"/>
                  </a:cubicBezTo>
                  <a:cubicBezTo>
                    <a:pt x="44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5" y="206"/>
                    <a:pt x="128" y="201"/>
                    <a:pt x="137" y="191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7"/>
                  </a:cubicBezTo>
                  <a:cubicBezTo>
                    <a:pt x="144" y="231"/>
                    <a:pt x="123" y="238"/>
                    <a:pt x="97" y="238"/>
                  </a:cubicBezTo>
                  <a:cubicBezTo>
                    <a:pt x="67" y="238"/>
                    <a:pt x="44" y="227"/>
                    <a:pt x="26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9" y="55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Freeform 625">
              <a:extLst>
                <a:ext uri="{FF2B5EF4-FFF2-40B4-BE49-F238E27FC236}">
                  <a16:creationId xmlns:a16="http://schemas.microsoft.com/office/drawing/2014/main" id="{2D0DE95D-472F-4717-B2C6-854893B2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4992688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Freeform 626">
              <a:extLst>
                <a:ext uri="{FF2B5EF4-FFF2-40B4-BE49-F238E27FC236}">
                  <a16:creationId xmlns:a16="http://schemas.microsoft.com/office/drawing/2014/main" id="{D3005623-D1A4-4641-ABEA-191DC20AC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8213" y="498951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9" name="Freeform 627">
              <a:extLst>
                <a:ext uri="{FF2B5EF4-FFF2-40B4-BE49-F238E27FC236}">
                  <a16:creationId xmlns:a16="http://schemas.microsoft.com/office/drawing/2014/main" id="{051AE0A1-3A12-4101-BA90-89AC78A21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4088" y="500538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59 h 240"/>
                <a:gd name="T12" fmla="*/ 39 w 210"/>
                <a:gd name="T13" fmla="*/ 123 h 240"/>
                <a:gd name="T14" fmla="*/ 54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4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29"/>
                    <a:pt x="27" y="208"/>
                  </a:cubicBezTo>
                  <a:cubicBezTo>
                    <a:pt x="9" y="187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Freeform 628">
              <a:extLst>
                <a:ext uri="{FF2B5EF4-FFF2-40B4-BE49-F238E27FC236}">
                  <a16:creationId xmlns:a16="http://schemas.microsoft.com/office/drawing/2014/main" id="{5639CE14-6AB1-49C0-846C-8C5BEE8BC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4888" y="500538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4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2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Freeform 629">
              <a:extLst>
                <a:ext uri="{FF2B5EF4-FFF2-40B4-BE49-F238E27FC236}">
                  <a16:creationId xmlns:a16="http://schemas.microsoft.com/office/drawing/2014/main" id="{1FAF6641-5272-408F-83E5-E192A2D9E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7188" y="5175251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6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8 w 200"/>
                <a:gd name="T11" fmla="*/ 134 h 318"/>
                <a:gd name="T12" fmla="*/ 105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1 w 200"/>
                <a:gd name="T21" fmla="*/ 92 h 318"/>
                <a:gd name="T22" fmla="*/ 164 w 200"/>
                <a:gd name="T23" fmla="*/ 114 h 318"/>
                <a:gd name="T24" fmla="*/ 164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5 w 200"/>
                <a:gd name="T35" fmla="*/ 309 h 318"/>
                <a:gd name="T36" fmla="*/ 93 w 200"/>
                <a:gd name="T37" fmla="*/ 318 h 318"/>
                <a:gd name="T38" fmla="*/ 28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6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8" y="134"/>
                  </a:cubicBezTo>
                  <a:cubicBezTo>
                    <a:pt x="136" y="121"/>
                    <a:pt x="122" y="114"/>
                    <a:pt x="105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5" y="81"/>
                    <a:pt x="129" y="84"/>
                    <a:pt x="141" y="92"/>
                  </a:cubicBezTo>
                  <a:cubicBezTo>
                    <a:pt x="147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8"/>
                    <a:pt x="93" y="318"/>
                  </a:cubicBezTo>
                  <a:cubicBezTo>
                    <a:pt x="68" y="318"/>
                    <a:pt x="46" y="308"/>
                    <a:pt x="28" y="287"/>
                  </a:cubicBezTo>
                  <a:cubicBezTo>
                    <a:pt x="10" y="266"/>
                    <a:pt x="0" y="237"/>
                    <a:pt x="0" y="202"/>
                  </a:cubicBezTo>
                  <a:cubicBezTo>
                    <a:pt x="0" y="169"/>
                    <a:pt x="9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Freeform 630">
              <a:extLst>
                <a:ext uri="{FF2B5EF4-FFF2-40B4-BE49-F238E27FC236}">
                  <a16:creationId xmlns:a16="http://schemas.microsoft.com/office/drawing/2014/main" id="{48C3A585-02E1-43C7-B731-6C79F2A9A2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4813" y="5189538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4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9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7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3" name="Freeform 631">
              <a:extLst>
                <a:ext uri="{FF2B5EF4-FFF2-40B4-BE49-F238E27FC236}">
                  <a16:creationId xmlns:a16="http://schemas.microsoft.com/office/drawing/2014/main" id="{72D6135A-6692-4922-B8AF-9BE34CA7F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026" y="5191126"/>
              <a:ext cx="36513" cy="46038"/>
            </a:xfrm>
            <a:custGeom>
              <a:avLst/>
              <a:gdLst>
                <a:gd name="T0" fmla="*/ 39 w 182"/>
                <a:gd name="T1" fmla="*/ 0 h 231"/>
                <a:gd name="T2" fmla="*/ 39 w 182"/>
                <a:gd name="T3" fmla="*/ 149 h 231"/>
                <a:gd name="T4" fmla="*/ 44 w 182"/>
                <a:gd name="T5" fmla="*/ 178 h 231"/>
                <a:gd name="T6" fmla="*/ 82 w 182"/>
                <a:gd name="T7" fmla="*/ 198 h 231"/>
                <a:gd name="T8" fmla="*/ 136 w 182"/>
                <a:gd name="T9" fmla="*/ 163 h 231"/>
                <a:gd name="T10" fmla="*/ 144 w 182"/>
                <a:gd name="T11" fmla="*/ 110 h 231"/>
                <a:gd name="T12" fmla="*/ 144 w 182"/>
                <a:gd name="T13" fmla="*/ 0 h 231"/>
                <a:gd name="T14" fmla="*/ 182 w 182"/>
                <a:gd name="T15" fmla="*/ 0 h 231"/>
                <a:gd name="T16" fmla="*/ 182 w 182"/>
                <a:gd name="T17" fmla="*/ 225 h 231"/>
                <a:gd name="T18" fmla="*/ 146 w 182"/>
                <a:gd name="T19" fmla="*/ 225 h 231"/>
                <a:gd name="T20" fmla="*/ 146 w 182"/>
                <a:gd name="T21" fmla="*/ 192 h 231"/>
                <a:gd name="T22" fmla="*/ 128 w 182"/>
                <a:gd name="T23" fmla="*/ 214 h 231"/>
                <a:gd name="T24" fmla="*/ 75 w 182"/>
                <a:gd name="T25" fmla="*/ 231 h 231"/>
                <a:gd name="T26" fmla="*/ 10 w 182"/>
                <a:gd name="T27" fmla="*/ 199 h 231"/>
                <a:gd name="T28" fmla="*/ 0 w 182"/>
                <a:gd name="T29" fmla="*/ 153 h 231"/>
                <a:gd name="T30" fmla="*/ 0 w 182"/>
                <a:gd name="T31" fmla="*/ 0 h 231"/>
                <a:gd name="T32" fmla="*/ 39 w 182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1">
                  <a:moveTo>
                    <a:pt x="39" y="0"/>
                  </a:moveTo>
                  <a:lnTo>
                    <a:pt x="39" y="149"/>
                  </a:lnTo>
                  <a:cubicBezTo>
                    <a:pt x="39" y="161"/>
                    <a:pt x="41" y="170"/>
                    <a:pt x="44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8" y="198"/>
                    <a:pt x="126" y="186"/>
                    <a:pt x="136" y="163"/>
                  </a:cubicBezTo>
                  <a:cubicBezTo>
                    <a:pt x="141" y="150"/>
                    <a:pt x="144" y="133"/>
                    <a:pt x="144" y="110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5"/>
                  </a:lnTo>
                  <a:lnTo>
                    <a:pt x="146" y="225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3" y="225"/>
                    <a:pt x="96" y="231"/>
                    <a:pt x="75" y="231"/>
                  </a:cubicBezTo>
                  <a:cubicBezTo>
                    <a:pt x="43" y="231"/>
                    <a:pt x="21" y="221"/>
                    <a:pt x="10" y="199"/>
                  </a:cubicBezTo>
                  <a:cubicBezTo>
                    <a:pt x="3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4" name="Freeform 632">
              <a:extLst>
                <a:ext uri="{FF2B5EF4-FFF2-40B4-BE49-F238E27FC236}">
                  <a16:creationId xmlns:a16="http://schemas.microsoft.com/office/drawing/2014/main" id="{A31D92DA-5B88-486C-809E-4EE4E91C32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1651" y="5175251"/>
              <a:ext cx="39688" cy="61913"/>
            </a:xfrm>
            <a:custGeom>
              <a:avLst/>
              <a:gdLst>
                <a:gd name="T0" fmla="*/ 0 w 198"/>
                <a:gd name="T1" fmla="*/ 0 h 317"/>
                <a:gd name="T2" fmla="*/ 37 w 198"/>
                <a:gd name="T3" fmla="*/ 0 h 317"/>
                <a:gd name="T4" fmla="*/ 37 w 198"/>
                <a:gd name="T5" fmla="*/ 112 h 317"/>
                <a:gd name="T6" fmla="*/ 66 w 198"/>
                <a:gd name="T7" fmla="*/ 87 h 317"/>
                <a:gd name="T8" fmla="*/ 104 w 198"/>
                <a:gd name="T9" fmla="*/ 79 h 317"/>
                <a:gd name="T10" fmla="*/ 172 w 198"/>
                <a:gd name="T11" fmla="*/ 108 h 317"/>
                <a:gd name="T12" fmla="*/ 198 w 198"/>
                <a:gd name="T13" fmla="*/ 193 h 317"/>
                <a:gd name="T14" fmla="*/ 172 w 198"/>
                <a:gd name="T15" fmla="*/ 282 h 317"/>
                <a:gd name="T16" fmla="*/ 101 w 198"/>
                <a:gd name="T17" fmla="*/ 317 h 317"/>
                <a:gd name="T18" fmla="*/ 57 w 198"/>
                <a:gd name="T19" fmla="*/ 305 h 317"/>
                <a:gd name="T20" fmla="*/ 35 w 198"/>
                <a:gd name="T21" fmla="*/ 281 h 317"/>
                <a:gd name="T22" fmla="*/ 35 w 198"/>
                <a:gd name="T23" fmla="*/ 310 h 317"/>
                <a:gd name="T24" fmla="*/ 0 w 198"/>
                <a:gd name="T25" fmla="*/ 310 h 317"/>
                <a:gd name="T26" fmla="*/ 0 w 198"/>
                <a:gd name="T27" fmla="*/ 0 h 317"/>
                <a:gd name="T28" fmla="*/ 98 w 198"/>
                <a:gd name="T29" fmla="*/ 284 h 317"/>
                <a:gd name="T30" fmla="*/ 144 w 198"/>
                <a:gd name="T31" fmla="*/ 260 h 317"/>
                <a:gd name="T32" fmla="*/ 160 w 198"/>
                <a:gd name="T33" fmla="*/ 195 h 317"/>
                <a:gd name="T34" fmla="*/ 144 w 198"/>
                <a:gd name="T35" fmla="*/ 136 h 317"/>
                <a:gd name="T36" fmla="*/ 99 w 198"/>
                <a:gd name="T37" fmla="*/ 113 h 317"/>
                <a:gd name="T38" fmla="*/ 54 w 198"/>
                <a:gd name="T39" fmla="*/ 132 h 317"/>
                <a:gd name="T40" fmla="*/ 35 w 198"/>
                <a:gd name="T41" fmla="*/ 195 h 317"/>
                <a:gd name="T42" fmla="*/ 43 w 198"/>
                <a:gd name="T43" fmla="*/ 247 h 317"/>
                <a:gd name="T44" fmla="*/ 98 w 198"/>
                <a:gd name="T45" fmla="*/ 28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17">
                  <a:moveTo>
                    <a:pt x="0" y="0"/>
                  </a:moveTo>
                  <a:lnTo>
                    <a:pt x="37" y="0"/>
                  </a:lnTo>
                  <a:lnTo>
                    <a:pt x="37" y="112"/>
                  </a:lnTo>
                  <a:cubicBezTo>
                    <a:pt x="45" y="101"/>
                    <a:pt x="55" y="93"/>
                    <a:pt x="66" y="87"/>
                  </a:cubicBezTo>
                  <a:cubicBezTo>
                    <a:pt x="78" y="82"/>
                    <a:pt x="90" y="79"/>
                    <a:pt x="104" y="79"/>
                  </a:cubicBezTo>
                  <a:cubicBezTo>
                    <a:pt x="132" y="79"/>
                    <a:pt x="155" y="88"/>
                    <a:pt x="172" y="108"/>
                  </a:cubicBezTo>
                  <a:cubicBezTo>
                    <a:pt x="190" y="127"/>
                    <a:pt x="198" y="155"/>
                    <a:pt x="198" y="193"/>
                  </a:cubicBezTo>
                  <a:cubicBezTo>
                    <a:pt x="198" y="229"/>
                    <a:pt x="190" y="258"/>
                    <a:pt x="172" y="282"/>
                  </a:cubicBezTo>
                  <a:cubicBezTo>
                    <a:pt x="155" y="306"/>
                    <a:pt x="131" y="317"/>
                    <a:pt x="101" y="317"/>
                  </a:cubicBezTo>
                  <a:cubicBezTo>
                    <a:pt x="84" y="317"/>
                    <a:pt x="69" y="313"/>
                    <a:pt x="57" y="305"/>
                  </a:cubicBezTo>
                  <a:cubicBezTo>
                    <a:pt x="50" y="300"/>
                    <a:pt x="43" y="292"/>
                    <a:pt x="35" y="281"/>
                  </a:cubicBezTo>
                  <a:lnTo>
                    <a:pt x="35" y="310"/>
                  </a:lnTo>
                  <a:lnTo>
                    <a:pt x="0" y="310"/>
                  </a:lnTo>
                  <a:lnTo>
                    <a:pt x="0" y="0"/>
                  </a:lnTo>
                  <a:close/>
                  <a:moveTo>
                    <a:pt x="98" y="284"/>
                  </a:moveTo>
                  <a:cubicBezTo>
                    <a:pt x="119" y="284"/>
                    <a:pt x="134" y="276"/>
                    <a:pt x="144" y="260"/>
                  </a:cubicBezTo>
                  <a:cubicBezTo>
                    <a:pt x="154" y="243"/>
                    <a:pt x="160" y="222"/>
                    <a:pt x="160" y="195"/>
                  </a:cubicBezTo>
                  <a:cubicBezTo>
                    <a:pt x="160" y="171"/>
                    <a:pt x="155" y="152"/>
                    <a:pt x="144" y="136"/>
                  </a:cubicBezTo>
                  <a:cubicBezTo>
                    <a:pt x="134" y="121"/>
                    <a:pt x="119" y="113"/>
                    <a:pt x="99" y="113"/>
                  </a:cubicBezTo>
                  <a:cubicBezTo>
                    <a:pt x="82" y="113"/>
                    <a:pt x="67" y="119"/>
                    <a:pt x="54" y="132"/>
                  </a:cubicBezTo>
                  <a:cubicBezTo>
                    <a:pt x="41" y="145"/>
                    <a:pt x="35" y="166"/>
                    <a:pt x="35" y="195"/>
                  </a:cubicBezTo>
                  <a:cubicBezTo>
                    <a:pt x="35" y="216"/>
                    <a:pt x="37" y="233"/>
                    <a:pt x="43" y="247"/>
                  </a:cubicBezTo>
                  <a:cubicBezTo>
                    <a:pt x="52" y="272"/>
                    <a:pt x="71" y="284"/>
                    <a:pt x="98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5" name="Rectangle 633">
              <a:extLst>
                <a:ext uri="{FF2B5EF4-FFF2-40B4-BE49-F238E27FC236}">
                  <a16:creationId xmlns:a16="http://schemas.microsoft.com/office/drawing/2014/main" id="{5CEB2F18-985D-410F-B2EC-B750968D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863" y="5175251"/>
              <a:ext cx="6350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6" name="Freeform 634">
              <a:extLst>
                <a:ext uri="{FF2B5EF4-FFF2-40B4-BE49-F238E27FC236}">
                  <a16:creationId xmlns:a16="http://schemas.microsoft.com/office/drawing/2014/main" id="{8DD23A16-11A9-4871-9D59-9D7EEE579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6738" y="5191126"/>
              <a:ext cx="41275" cy="46038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60 h 238"/>
                <a:gd name="T20" fmla="*/ 202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6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" name="Freeform 635">
              <a:extLst>
                <a:ext uri="{FF2B5EF4-FFF2-40B4-BE49-F238E27FC236}">
                  <a16:creationId xmlns:a16="http://schemas.microsoft.com/office/drawing/2014/main" id="{CA269EBC-FCC1-41E9-9A02-EE415D918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763" y="5189538"/>
              <a:ext cx="39688" cy="63500"/>
            </a:xfrm>
            <a:custGeom>
              <a:avLst/>
              <a:gdLst>
                <a:gd name="T0" fmla="*/ 98 w 198"/>
                <a:gd name="T1" fmla="*/ 206 h 321"/>
                <a:gd name="T2" fmla="*/ 142 w 198"/>
                <a:gd name="T3" fmla="*/ 184 h 321"/>
                <a:gd name="T4" fmla="*/ 160 w 198"/>
                <a:gd name="T5" fmla="*/ 117 h 321"/>
                <a:gd name="T6" fmla="*/ 152 w 198"/>
                <a:gd name="T7" fmla="*/ 71 h 321"/>
                <a:gd name="T8" fmla="*/ 98 w 198"/>
                <a:gd name="T9" fmla="*/ 34 h 321"/>
                <a:gd name="T10" fmla="*/ 44 w 198"/>
                <a:gd name="T11" fmla="*/ 73 h 321"/>
                <a:gd name="T12" fmla="*/ 36 w 198"/>
                <a:gd name="T13" fmla="*/ 126 h 321"/>
                <a:gd name="T14" fmla="*/ 44 w 198"/>
                <a:gd name="T15" fmla="*/ 171 h 321"/>
                <a:gd name="T16" fmla="*/ 98 w 198"/>
                <a:gd name="T17" fmla="*/ 206 h 321"/>
                <a:gd name="T18" fmla="*/ 0 w 198"/>
                <a:gd name="T19" fmla="*/ 7 h 321"/>
                <a:gd name="T20" fmla="*/ 37 w 198"/>
                <a:gd name="T21" fmla="*/ 7 h 321"/>
                <a:gd name="T22" fmla="*/ 37 w 198"/>
                <a:gd name="T23" fmla="*/ 37 h 321"/>
                <a:gd name="T24" fmla="*/ 61 w 198"/>
                <a:gd name="T25" fmla="*/ 13 h 321"/>
                <a:gd name="T26" fmla="*/ 106 w 198"/>
                <a:gd name="T27" fmla="*/ 0 h 321"/>
                <a:gd name="T28" fmla="*/ 172 w 198"/>
                <a:gd name="T29" fmla="*/ 30 h 321"/>
                <a:gd name="T30" fmla="*/ 198 w 198"/>
                <a:gd name="T31" fmla="*/ 114 h 321"/>
                <a:gd name="T32" fmla="*/ 160 w 198"/>
                <a:gd name="T33" fmla="*/ 219 h 321"/>
                <a:gd name="T34" fmla="*/ 103 w 198"/>
                <a:gd name="T35" fmla="*/ 239 h 321"/>
                <a:gd name="T36" fmla="*/ 60 w 198"/>
                <a:gd name="T37" fmla="*/ 228 h 321"/>
                <a:gd name="T38" fmla="*/ 38 w 198"/>
                <a:gd name="T39" fmla="*/ 206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6"/>
                  </a:moveTo>
                  <a:cubicBezTo>
                    <a:pt x="116" y="206"/>
                    <a:pt x="130" y="198"/>
                    <a:pt x="142" y="184"/>
                  </a:cubicBezTo>
                  <a:cubicBezTo>
                    <a:pt x="154" y="169"/>
                    <a:pt x="160" y="147"/>
                    <a:pt x="160" y="117"/>
                  </a:cubicBezTo>
                  <a:cubicBezTo>
                    <a:pt x="160" y="99"/>
                    <a:pt x="157" y="84"/>
                    <a:pt x="152" y="71"/>
                  </a:cubicBezTo>
                  <a:cubicBezTo>
                    <a:pt x="142" y="46"/>
                    <a:pt x="124" y="34"/>
                    <a:pt x="98" y="34"/>
                  </a:cubicBezTo>
                  <a:cubicBezTo>
                    <a:pt x="72" y="34"/>
                    <a:pt x="54" y="47"/>
                    <a:pt x="44" y="73"/>
                  </a:cubicBezTo>
                  <a:cubicBezTo>
                    <a:pt x="39" y="87"/>
                    <a:pt x="36" y="105"/>
                    <a:pt x="36" y="126"/>
                  </a:cubicBezTo>
                  <a:cubicBezTo>
                    <a:pt x="36" y="144"/>
                    <a:pt x="39" y="159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7"/>
                  </a:lnTo>
                  <a:cubicBezTo>
                    <a:pt x="44" y="26"/>
                    <a:pt x="52" y="19"/>
                    <a:pt x="61" y="13"/>
                  </a:cubicBezTo>
                  <a:cubicBezTo>
                    <a:pt x="74" y="4"/>
                    <a:pt x="89" y="0"/>
                    <a:pt x="106" y="0"/>
                  </a:cubicBezTo>
                  <a:cubicBezTo>
                    <a:pt x="132" y="0"/>
                    <a:pt x="154" y="10"/>
                    <a:pt x="172" y="30"/>
                  </a:cubicBezTo>
                  <a:cubicBezTo>
                    <a:pt x="189" y="49"/>
                    <a:pt x="198" y="77"/>
                    <a:pt x="198" y="114"/>
                  </a:cubicBezTo>
                  <a:cubicBezTo>
                    <a:pt x="198" y="163"/>
                    <a:pt x="185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6" y="239"/>
                    <a:pt x="72" y="235"/>
                    <a:pt x="60" y="228"/>
                  </a:cubicBezTo>
                  <a:cubicBezTo>
                    <a:pt x="53" y="223"/>
                    <a:pt x="46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8" name="Freeform 636">
              <a:extLst>
                <a:ext uri="{FF2B5EF4-FFF2-40B4-BE49-F238E27FC236}">
                  <a16:creationId xmlns:a16="http://schemas.microsoft.com/office/drawing/2014/main" id="{CFD07CDA-98D5-44C3-893F-2A23897EB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388" y="5191126"/>
              <a:ext cx="22225" cy="44450"/>
            </a:xfrm>
            <a:custGeom>
              <a:avLst/>
              <a:gdLst>
                <a:gd name="T0" fmla="*/ 0 w 110"/>
                <a:gd name="T1" fmla="*/ 5 h 230"/>
                <a:gd name="T2" fmla="*/ 37 w 110"/>
                <a:gd name="T3" fmla="*/ 5 h 230"/>
                <a:gd name="T4" fmla="*/ 37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2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7" y="5"/>
                  </a:lnTo>
                  <a:lnTo>
                    <a:pt x="37" y="44"/>
                  </a:lnTo>
                  <a:cubicBezTo>
                    <a:pt x="39" y="36"/>
                    <a:pt x="47" y="27"/>
                    <a:pt x="58" y="16"/>
                  </a:cubicBezTo>
                  <a:cubicBezTo>
                    <a:pt x="70" y="5"/>
                    <a:pt x="83" y="0"/>
                    <a:pt x="98" y="0"/>
                  </a:cubicBezTo>
                  <a:cubicBezTo>
                    <a:pt x="99" y="0"/>
                    <a:pt x="100" y="0"/>
                    <a:pt x="102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4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9" name="Freeform 637">
              <a:extLst>
                <a:ext uri="{FF2B5EF4-FFF2-40B4-BE49-F238E27FC236}">
                  <a16:creationId xmlns:a16="http://schemas.microsoft.com/office/drawing/2014/main" id="{960A0E0A-82ED-410E-8B38-86254E0A8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4376" y="5191126"/>
              <a:ext cx="39688" cy="46038"/>
            </a:xfrm>
            <a:custGeom>
              <a:avLst/>
              <a:gdLst>
                <a:gd name="T0" fmla="*/ 107 w 206"/>
                <a:gd name="T1" fmla="*/ 0 h 238"/>
                <a:gd name="T2" fmla="*/ 154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4" y="11"/>
                  </a:cubicBezTo>
                  <a:cubicBezTo>
                    <a:pt x="169" y="18"/>
                    <a:pt x="180" y="28"/>
                    <a:pt x="188" y="40"/>
                  </a:cubicBezTo>
                  <a:cubicBezTo>
                    <a:pt x="195" y="51"/>
                    <a:pt x="201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50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0" name="Freeform 638">
              <a:extLst>
                <a:ext uri="{FF2B5EF4-FFF2-40B4-BE49-F238E27FC236}">
                  <a16:creationId xmlns:a16="http://schemas.microsoft.com/office/drawing/2014/main" id="{E9EBC01F-B857-403F-9DF8-B01CD8C4E0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0413" y="5175251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0 w 200"/>
                <a:gd name="T21" fmla="*/ 92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7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5" y="277"/>
                    <a:pt x="82" y="285"/>
                    <a:pt x="105" y="285"/>
                  </a:cubicBezTo>
                  <a:cubicBezTo>
                    <a:pt x="122" y="285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4"/>
                    <a:pt x="140" y="92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7" y="287"/>
                  </a:cubicBezTo>
                  <a:cubicBezTo>
                    <a:pt x="9" y="266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1" name="Freeform 639">
              <a:extLst>
                <a:ext uri="{FF2B5EF4-FFF2-40B4-BE49-F238E27FC236}">
                  <a16:creationId xmlns:a16="http://schemas.microsoft.com/office/drawing/2014/main" id="{427D15D3-0C17-4388-B9C4-0CFF5DE277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5175251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2" name="Freeform 640">
              <a:extLst>
                <a:ext uri="{FF2B5EF4-FFF2-40B4-BE49-F238E27FC236}">
                  <a16:creationId xmlns:a16="http://schemas.microsoft.com/office/drawing/2014/main" id="{E35E00E1-1DFD-41A8-AE35-D8AF280C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5189538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1 w 193"/>
                <a:gd name="T13" fmla="*/ 69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6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2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1" y="69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5" y="168"/>
                    <a:pt x="55" y="183"/>
                  </a:cubicBezTo>
                  <a:cubicBezTo>
                    <a:pt x="64" y="199"/>
                    <a:pt x="79" y="206"/>
                    <a:pt x="100" y="206"/>
                  </a:cubicBezTo>
                  <a:cubicBezTo>
                    <a:pt x="116" y="206"/>
                    <a:pt x="128" y="202"/>
                    <a:pt x="137" y="192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3" name="Freeform 641">
              <a:extLst>
                <a:ext uri="{FF2B5EF4-FFF2-40B4-BE49-F238E27FC236}">
                  <a16:creationId xmlns:a16="http://schemas.microsoft.com/office/drawing/2014/main" id="{68A8AD96-58B5-4619-8C5C-9284A0048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363" y="5178426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90"/>
                    <a:pt x="96" y="290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4" name="Freeform 642">
              <a:extLst>
                <a:ext uri="{FF2B5EF4-FFF2-40B4-BE49-F238E27FC236}">
                  <a16:creationId xmlns:a16="http://schemas.microsoft.com/office/drawing/2014/main" id="{EDED3EEA-C8C2-412A-9339-08C3508C9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8526" y="5175251"/>
              <a:ext cx="50800" cy="60325"/>
            </a:xfrm>
            <a:custGeom>
              <a:avLst/>
              <a:gdLst>
                <a:gd name="T0" fmla="*/ 139 w 257"/>
                <a:gd name="T1" fmla="*/ 142 h 309"/>
                <a:gd name="T2" fmla="*/ 185 w 257"/>
                <a:gd name="T3" fmla="*/ 130 h 309"/>
                <a:gd name="T4" fmla="*/ 202 w 257"/>
                <a:gd name="T5" fmla="*/ 87 h 309"/>
                <a:gd name="T6" fmla="*/ 178 w 257"/>
                <a:gd name="T7" fmla="*/ 42 h 309"/>
                <a:gd name="T8" fmla="*/ 144 w 257"/>
                <a:gd name="T9" fmla="*/ 36 h 309"/>
                <a:gd name="T10" fmla="*/ 42 w 257"/>
                <a:gd name="T11" fmla="*/ 36 h 309"/>
                <a:gd name="T12" fmla="*/ 42 w 257"/>
                <a:gd name="T13" fmla="*/ 142 h 309"/>
                <a:gd name="T14" fmla="*/ 139 w 257"/>
                <a:gd name="T15" fmla="*/ 142 h 309"/>
                <a:gd name="T16" fmla="*/ 0 w 257"/>
                <a:gd name="T17" fmla="*/ 0 h 309"/>
                <a:gd name="T18" fmla="*/ 143 w 257"/>
                <a:gd name="T19" fmla="*/ 0 h 309"/>
                <a:gd name="T20" fmla="*/ 201 w 257"/>
                <a:gd name="T21" fmla="*/ 10 h 309"/>
                <a:gd name="T22" fmla="*/ 245 w 257"/>
                <a:gd name="T23" fmla="*/ 83 h 309"/>
                <a:gd name="T24" fmla="*/ 233 w 257"/>
                <a:gd name="T25" fmla="*/ 129 h 309"/>
                <a:gd name="T26" fmla="*/ 201 w 257"/>
                <a:gd name="T27" fmla="*/ 157 h 309"/>
                <a:gd name="T28" fmla="*/ 229 w 257"/>
                <a:gd name="T29" fmla="*/ 177 h 309"/>
                <a:gd name="T30" fmla="*/ 239 w 257"/>
                <a:gd name="T31" fmla="*/ 216 h 309"/>
                <a:gd name="T32" fmla="*/ 240 w 257"/>
                <a:gd name="T33" fmla="*/ 257 h 309"/>
                <a:gd name="T34" fmla="*/ 243 w 257"/>
                <a:gd name="T35" fmla="*/ 283 h 309"/>
                <a:gd name="T36" fmla="*/ 257 w 257"/>
                <a:gd name="T37" fmla="*/ 302 h 309"/>
                <a:gd name="T38" fmla="*/ 257 w 257"/>
                <a:gd name="T39" fmla="*/ 309 h 309"/>
                <a:gd name="T40" fmla="*/ 205 w 257"/>
                <a:gd name="T41" fmla="*/ 309 h 309"/>
                <a:gd name="T42" fmla="*/ 202 w 257"/>
                <a:gd name="T43" fmla="*/ 299 h 309"/>
                <a:gd name="T44" fmla="*/ 200 w 257"/>
                <a:gd name="T45" fmla="*/ 275 h 309"/>
                <a:gd name="T46" fmla="*/ 197 w 257"/>
                <a:gd name="T47" fmla="*/ 223 h 309"/>
                <a:gd name="T48" fmla="*/ 175 w 257"/>
                <a:gd name="T49" fmla="*/ 182 h 309"/>
                <a:gd name="T50" fmla="*/ 137 w 257"/>
                <a:gd name="T51" fmla="*/ 177 h 309"/>
                <a:gd name="T52" fmla="*/ 42 w 257"/>
                <a:gd name="T53" fmla="*/ 177 h 309"/>
                <a:gd name="T54" fmla="*/ 42 w 257"/>
                <a:gd name="T55" fmla="*/ 309 h 309"/>
                <a:gd name="T56" fmla="*/ 0 w 257"/>
                <a:gd name="T57" fmla="*/ 309 h 309"/>
                <a:gd name="T58" fmla="*/ 0 w 257"/>
                <a:gd name="T5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09">
                  <a:moveTo>
                    <a:pt x="139" y="142"/>
                  </a:moveTo>
                  <a:cubicBezTo>
                    <a:pt x="158" y="142"/>
                    <a:pt x="174" y="138"/>
                    <a:pt x="185" y="130"/>
                  </a:cubicBezTo>
                  <a:cubicBezTo>
                    <a:pt x="197" y="122"/>
                    <a:pt x="202" y="108"/>
                    <a:pt x="202" y="87"/>
                  </a:cubicBezTo>
                  <a:cubicBezTo>
                    <a:pt x="202" y="65"/>
                    <a:pt x="194" y="50"/>
                    <a:pt x="178" y="42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3"/>
                    <a:pt x="201" y="10"/>
                  </a:cubicBezTo>
                  <a:cubicBezTo>
                    <a:pt x="230" y="23"/>
                    <a:pt x="245" y="48"/>
                    <a:pt x="245" y="83"/>
                  </a:cubicBezTo>
                  <a:cubicBezTo>
                    <a:pt x="245" y="102"/>
                    <a:pt x="241" y="117"/>
                    <a:pt x="233" y="129"/>
                  </a:cubicBezTo>
                  <a:cubicBezTo>
                    <a:pt x="226" y="141"/>
                    <a:pt x="215" y="150"/>
                    <a:pt x="201" y="157"/>
                  </a:cubicBezTo>
                  <a:cubicBezTo>
                    <a:pt x="213" y="162"/>
                    <a:pt x="222" y="169"/>
                    <a:pt x="229" y="177"/>
                  </a:cubicBezTo>
                  <a:cubicBezTo>
                    <a:pt x="235" y="185"/>
                    <a:pt x="238" y="198"/>
                    <a:pt x="239" y="216"/>
                  </a:cubicBezTo>
                  <a:lnTo>
                    <a:pt x="240" y="257"/>
                  </a:lnTo>
                  <a:cubicBezTo>
                    <a:pt x="241" y="269"/>
                    <a:pt x="242" y="278"/>
                    <a:pt x="243" y="283"/>
                  </a:cubicBezTo>
                  <a:cubicBezTo>
                    <a:pt x="246" y="293"/>
                    <a:pt x="250" y="299"/>
                    <a:pt x="257" y="302"/>
                  </a:cubicBezTo>
                  <a:lnTo>
                    <a:pt x="257" y="309"/>
                  </a:lnTo>
                  <a:lnTo>
                    <a:pt x="205" y="309"/>
                  </a:lnTo>
                  <a:cubicBezTo>
                    <a:pt x="204" y="307"/>
                    <a:pt x="203" y="303"/>
                    <a:pt x="202" y="299"/>
                  </a:cubicBezTo>
                  <a:cubicBezTo>
                    <a:pt x="201" y="295"/>
                    <a:pt x="200" y="287"/>
                    <a:pt x="200" y="275"/>
                  </a:cubicBezTo>
                  <a:lnTo>
                    <a:pt x="197" y="223"/>
                  </a:lnTo>
                  <a:cubicBezTo>
                    <a:pt x="196" y="203"/>
                    <a:pt x="189" y="189"/>
                    <a:pt x="175" y="182"/>
                  </a:cubicBezTo>
                  <a:cubicBezTo>
                    <a:pt x="167" y="178"/>
                    <a:pt x="154" y="177"/>
                    <a:pt x="137" y="177"/>
                  </a:cubicBezTo>
                  <a:lnTo>
                    <a:pt x="42" y="177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5" name="Freeform 643">
              <a:extLst>
                <a:ext uri="{FF2B5EF4-FFF2-40B4-BE49-F238E27FC236}">
                  <a16:creationId xmlns:a16="http://schemas.microsoft.com/office/drawing/2014/main" id="{CC4CA2A1-9251-4AAA-A010-C29E91F16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5676" y="5191126"/>
              <a:ext cx="41275" cy="46038"/>
            </a:xfrm>
            <a:custGeom>
              <a:avLst/>
              <a:gdLst>
                <a:gd name="T0" fmla="*/ 107 w 206"/>
                <a:gd name="T1" fmla="*/ 0 h 238"/>
                <a:gd name="T2" fmla="*/ 154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4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6" name="Freeform 644">
              <a:extLst>
                <a:ext uri="{FF2B5EF4-FFF2-40B4-BE49-F238E27FC236}">
                  <a16:creationId xmlns:a16="http://schemas.microsoft.com/office/drawing/2014/main" id="{16595736-D04C-43CC-8484-5F627DFBD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1" y="5189538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0"/>
                  </a:cubicBezTo>
                  <a:cubicBezTo>
                    <a:pt x="149" y="161"/>
                    <a:pt x="144" y="153"/>
                    <a:pt x="136" y="148"/>
                  </a:cubicBezTo>
                  <a:cubicBezTo>
                    <a:pt x="130" y="145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4"/>
                    <a:pt x="6" y="90"/>
                    <a:pt x="6" y="71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7" name="Freeform 645">
              <a:extLst>
                <a:ext uri="{FF2B5EF4-FFF2-40B4-BE49-F238E27FC236}">
                  <a16:creationId xmlns:a16="http://schemas.microsoft.com/office/drawing/2014/main" id="{3E86F97B-5028-41D9-9775-8F65C0F69F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6163" y="5189538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0"/>
                    <a:pt x="101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7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8" name="Freeform 646">
              <a:extLst>
                <a:ext uri="{FF2B5EF4-FFF2-40B4-BE49-F238E27FC236}">
                  <a16:creationId xmlns:a16="http://schemas.microsoft.com/office/drawing/2014/main" id="{BD1EBC61-AC4E-40A8-A43B-5FC567608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963" y="5191126"/>
              <a:ext cx="34925" cy="46038"/>
            </a:xfrm>
            <a:custGeom>
              <a:avLst/>
              <a:gdLst>
                <a:gd name="T0" fmla="*/ 38 w 181"/>
                <a:gd name="T1" fmla="*/ 0 h 231"/>
                <a:gd name="T2" fmla="*/ 38 w 181"/>
                <a:gd name="T3" fmla="*/ 149 h 231"/>
                <a:gd name="T4" fmla="*/ 44 w 181"/>
                <a:gd name="T5" fmla="*/ 178 h 231"/>
                <a:gd name="T6" fmla="*/ 81 w 181"/>
                <a:gd name="T7" fmla="*/ 198 h 231"/>
                <a:gd name="T8" fmla="*/ 135 w 181"/>
                <a:gd name="T9" fmla="*/ 163 h 231"/>
                <a:gd name="T10" fmla="*/ 143 w 181"/>
                <a:gd name="T11" fmla="*/ 110 h 231"/>
                <a:gd name="T12" fmla="*/ 143 w 181"/>
                <a:gd name="T13" fmla="*/ 0 h 231"/>
                <a:gd name="T14" fmla="*/ 181 w 181"/>
                <a:gd name="T15" fmla="*/ 0 h 231"/>
                <a:gd name="T16" fmla="*/ 181 w 181"/>
                <a:gd name="T17" fmla="*/ 225 h 231"/>
                <a:gd name="T18" fmla="*/ 145 w 181"/>
                <a:gd name="T19" fmla="*/ 225 h 231"/>
                <a:gd name="T20" fmla="*/ 146 w 181"/>
                <a:gd name="T21" fmla="*/ 192 h 231"/>
                <a:gd name="T22" fmla="*/ 127 w 181"/>
                <a:gd name="T23" fmla="*/ 214 h 231"/>
                <a:gd name="T24" fmla="*/ 75 w 181"/>
                <a:gd name="T25" fmla="*/ 231 h 231"/>
                <a:gd name="T26" fmla="*/ 9 w 181"/>
                <a:gd name="T27" fmla="*/ 199 h 231"/>
                <a:gd name="T28" fmla="*/ 0 w 181"/>
                <a:gd name="T29" fmla="*/ 153 h 231"/>
                <a:gd name="T30" fmla="*/ 0 w 181"/>
                <a:gd name="T31" fmla="*/ 0 h 231"/>
                <a:gd name="T32" fmla="*/ 38 w 181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231">
                  <a:moveTo>
                    <a:pt x="38" y="0"/>
                  </a:moveTo>
                  <a:lnTo>
                    <a:pt x="38" y="149"/>
                  </a:lnTo>
                  <a:cubicBezTo>
                    <a:pt x="38" y="161"/>
                    <a:pt x="40" y="170"/>
                    <a:pt x="44" y="178"/>
                  </a:cubicBezTo>
                  <a:cubicBezTo>
                    <a:pt x="50" y="191"/>
                    <a:pt x="63" y="198"/>
                    <a:pt x="81" y="198"/>
                  </a:cubicBezTo>
                  <a:cubicBezTo>
                    <a:pt x="108" y="198"/>
                    <a:pt x="126" y="186"/>
                    <a:pt x="135" y="163"/>
                  </a:cubicBezTo>
                  <a:cubicBezTo>
                    <a:pt x="141" y="150"/>
                    <a:pt x="143" y="133"/>
                    <a:pt x="143" y="110"/>
                  </a:cubicBezTo>
                  <a:lnTo>
                    <a:pt x="143" y="0"/>
                  </a:lnTo>
                  <a:lnTo>
                    <a:pt x="181" y="0"/>
                  </a:lnTo>
                  <a:lnTo>
                    <a:pt x="181" y="225"/>
                  </a:lnTo>
                  <a:lnTo>
                    <a:pt x="145" y="225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7" y="214"/>
                  </a:cubicBezTo>
                  <a:cubicBezTo>
                    <a:pt x="113" y="225"/>
                    <a:pt x="95" y="231"/>
                    <a:pt x="75" y="231"/>
                  </a:cubicBezTo>
                  <a:cubicBezTo>
                    <a:pt x="43" y="231"/>
                    <a:pt x="21" y="221"/>
                    <a:pt x="9" y="199"/>
                  </a:cubicBezTo>
                  <a:cubicBezTo>
                    <a:pt x="3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9" name="Freeform 647">
              <a:extLst>
                <a:ext uri="{FF2B5EF4-FFF2-40B4-BE49-F238E27FC236}">
                  <a16:creationId xmlns:a16="http://schemas.microsoft.com/office/drawing/2014/main" id="{038D558C-9E21-494A-812F-735FF8EA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588" y="5191126"/>
              <a:ext cx="22225" cy="44450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8" y="40"/>
                    <a:pt x="64" y="46"/>
                    <a:pt x="54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0" name="Freeform 648">
              <a:extLst>
                <a:ext uri="{FF2B5EF4-FFF2-40B4-BE49-F238E27FC236}">
                  <a16:creationId xmlns:a16="http://schemas.microsoft.com/office/drawing/2014/main" id="{C4D94572-6C4C-4713-A028-671F07E2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988" y="5189538"/>
              <a:ext cx="38100" cy="47625"/>
            </a:xfrm>
            <a:custGeom>
              <a:avLst/>
              <a:gdLst>
                <a:gd name="T0" fmla="*/ 103 w 194"/>
                <a:gd name="T1" fmla="*/ 0 h 239"/>
                <a:gd name="T2" fmla="*/ 165 w 194"/>
                <a:gd name="T3" fmla="*/ 19 h 239"/>
                <a:gd name="T4" fmla="*/ 194 w 194"/>
                <a:gd name="T5" fmla="*/ 83 h 239"/>
                <a:gd name="T6" fmla="*/ 157 w 194"/>
                <a:gd name="T7" fmla="*/ 83 h 239"/>
                <a:gd name="T8" fmla="*/ 141 w 194"/>
                <a:gd name="T9" fmla="*/ 48 h 239"/>
                <a:gd name="T10" fmla="*/ 103 w 194"/>
                <a:gd name="T11" fmla="*/ 34 h 239"/>
                <a:gd name="T12" fmla="*/ 51 w 194"/>
                <a:gd name="T13" fmla="*/ 69 h 239"/>
                <a:gd name="T14" fmla="*/ 41 w 194"/>
                <a:gd name="T15" fmla="*/ 126 h 239"/>
                <a:gd name="T16" fmla="*/ 55 w 194"/>
                <a:gd name="T17" fmla="*/ 183 h 239"/>
                <a:gd name="T18" fmla="*/ 100 w 194"/>
                <a:gd name="T19" fmla="*/ 206 h 239"/>
                <a:gd name="T20" fmla="*/ 138 w 194"/>
                <a:gd name="T21" fmla="*/ 192 h 239"/>
                <a:gd name="T22" fmla="*/ 157 w 194"/>
                <a:gd name="T23" fmla="*/ 152 h 239"/>
                <a:gd name="T24" fmla="*/ 194 w 194"/>
                <a:gd name="T25" fmla="*/ 152 h 239"/>
                <a:gd name="T26" fmla="*/ 162 w 194"/>
                <a:gd name="T27" fmla="*/ 218 h 239"/>
                <a:gd name="T28" fmla="*/ 97 w 194"/>
                <a:gd name="T29" fmla="*/ 239 h 239"/>
                <a:gd name="T30" fmla="*/ 27 w 194"/>
                <a:gd name="T31" fmla="*/ 206 h 239"/>
                <a:gd name="T32" fmla="*/ 0 w 194"/>
                <a:gd name="T33" fmla="*/ 126 h 239"/>
                <a:gd name="T34" fmla="*/ 29 w 194"/>
                <a:gd name="T35" fmla="*/ 33 h 239"/>
                <a:gd name="T36" fmla="*/ 103 w 194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4" y="83"/>
                  </a:cubicBezTo>
                  <a:lnTo>
                    <a:pt x="157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6" y="168"/>
                    <a:pt x="55" y="183"/>
                  </a:cubicBezTo>
                  <a:cubicBezTo>
                    <a:pt x="65" y="199"/>
                    <a:pt x="80" y="206"/>
                    <a:pt x="100" y="206"/>
                  </a:cubicBezTo>
                  <a:cubicBezTo>
                    <a:pt x="116" y="206"/>
                    <a:pt x="128" y="202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1" name="Freeform 649">
              <a:extLst>
                <a:ext uri="{FF2B5EF4-FFF2-40B4-BE49-F238E27FC236}">
                  <a16:creationId xmlns:a16="http://schemas.microsoft.com/office/drawing/2014/main" id="{A0954378-EA1C-4112-8812-EF93EA7AA2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2851" y="5191126"/>
              <a:ext cx="41275" cy="46038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1" y="235"/>
                  </a:cubicBezTo>
                  <a:cubicBezTo>
                    <a:pt x="122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2" name="Freeform 650">
              <a:extLst>
                <a:ext uri="{FF2B5EF4-FFF2-40B4-BE49-F238E27FC236}">
                  <a16:creationId xmlns:a16="http://schemas.microsoft.com/office/drawing/2014/main" id="{EBB67D9E-12B4-4C8B-992E-759FB55C8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3651" y="5175251"/>
              <a:ext cx="50800" cy="60325"/>
            </a:xfrm>
            <a:custGeom>
              <a:avLst/>
              <a:gdLst>
                <a:gd name="T0" fmla="*/ 117 w 256"/>
                <a:gd name="T1" fmla="*/ 273 h 309"/>
                <a:gd name="T2" fmla="*/ 152 w 256"/>
                <a:gd name="T3" fmla="*/ 269 h 309"/>
                <a:gd name="T4" fmla="*/ 192 w 256"/>
                <a:gd name="T5" fmla="*/ 237 h 309"/>
                <a:gd name="T6" fmla="*/ 210 w 256"/>
                <a:gd name="T7" fmla="*/ 189 h 309"/>
                <a:gd name="T8" fmla="*/ 213 w 256"/>
                <a:gd name="T9" fmla="*/ 157 h 309"/>
                <a:gd name="T10" fmla="*/ 190 w 256"/>
                <a:gd name="T11" fmla="*/ 68 h 309"/>
                <a:gd name="T12" fmla="*/ 117 w 256"/>
                <a:gd name="T13" fmla="*/ 36 h 309"/>
                <a:gd name="T14" fmla="*/ 42 w 256"/>
                <a:gd name="T15" fmla="*/ 36 h 309"/>
                <a:gd name="T16" fmla="*/ 42 w 256"/>
                <a:gd name="T17" fmla="*/ 273 h 309"/>
                <a:gd name="T18" fmla="*/ 117 w 256"/>
                <a:gd name="T19" fmla="*/ 273 h 309"/>
                <a:gd name="T20" fmla="*/ 0 w 256"/>
                <a:gd name="T21" fmla="*/ 0 h 309"/>
                <a:gd name="T22" fmla="*/ 126 w 256"/>
                <a:gd name="T23" fmla="*/ 0 h 309"/>
                <a:gd name="T24" fmla="*/ 225 w 256"/>
                <a:gd name="T25" fmla="*/ 45 h 309"/>
                <a:gd name="T26" fmla="*/ 256 w 256"/>
                <a:gd name="T27" fmla="*/ 150 h 309"/>
                <a:gd name="T28" fmla="*/ 237 w 256"/>
                <a:gd name="T29" fmla="*/ 239 h 309"/>
                <a:gd name="T30" fmla="*/ 125 w 256"/>
                <a:gd name="T31" fmla="*/ 309 h 309"/>
                <a:gd name="T32" fmla="*/ 0 w 256"/>
                <a:gd name="T33" fmla="*/ 309 h 309"/>
                <a:gd name="T34" fmla="*/ 0 w 256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09">
                  <a:moveTo>
                    <a:pt x="117" y="273"/>
                  </a:moveTo>
                  <a:cubicBezTo>
                    <a:pt x="131" y="273"/>
                    <a:pt x="143" y="272"/>
                    <a:pt x="152" y="269"/>
                  </a:cubicBezTo>
                  <a:cubicBezTo>
                    <a:pt x="168" y="264"/>
                    <a:pt x="182" y="253"/>
                    <a:pt x="192" y="237"/>
                  </a:cubicBezTo>
                  <a:cubicBezTo>
                    <a:pt x="200" y="225"/>
                    <a:pt x="206" y="209"/>
                    <a:pt x="210" y="189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6" y="89"/>
                    <a:pt x="190" y="68"/>
                  </a:cubicBezTo>
                  <a:cubicBezTo>
                    <a:pt x="175" y="47"/>
                    <a:pt x="151" y="36"/>
                    <a:pt x="117" y="36"/>
                  </a:cubicBezTo>
                  <a:lnTo>
                    <a:pt x="42" y="36"/>
                  </a:lnTo>
                  <a:lnTo>
                    <a:pt x="42" y="273"/>
                  </a:lnTo>
                  <a:lnTo>
                    <a:pt x="117" y="273"/>
                  </a:lnTo>
                  <a:close/>
                  <a:moveTo>
                    <a:pt x="0" y="0"/>
                  </a:moveTo>
                  <a:lnTo>
                    <a:pt x="126" y="0"/>
                  </a:lnTo>
                  <a:cubicBezTo>
                    <a:pt x="168" y="0"/>
                    <a:pt x="201" y="15"/>
                    <a:pt x="225" y="45"/>
                  </a:cubicBezTo>
                  <a:cubicBezTo>
                    <a:pt x="245" y="72"/>
                    <a:pt x="256" y="107"/>
                    <a:pt x="256" y="150"/>
                  </a:cubicBezTo>
                  <a:cubicBezTo>
                    <a:pt x="256" y="183"/>
                    <a:pt x="250" y="212"/>
                    <a:pt x="237" y="239"/>
                  </a:cubicBezTo>
                  <a:cubicBezTo>
                    <a:pt x="216" y="286"/>
                    <a:pt x="178" y="309"/>
                    <a:pt x="125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3" name="Freeform 651">
              <a:extLst>
                <a:ext uri="{FF2B5EF4-FFF2-40B4-BE49-F238E27FC236}">
                  <a16:creationId xmlns:a16="http://schemas.microsoft.com/office/drawing/2014/main" id="{51FE1C3D-4416-451A-BD56-6DC68133AC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5191126"/>
              <a:ext cx="41275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1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1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52">
              <a:extLst>
                <a:ext uri="{FF2B5EF4-FFF2-40B4-BE49-F238E27FC236}">
                  <a16:creationId xmlns:a16="http://schemas.microsoft.com/office/drawing/2014/main" id="{D221DFBC-2C6B-44FF-A102-D76C25251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188" y="5191126"/>
              <a:ext cx="58738" cy="44450"/>
            </a:xfrm>
            <a:custGeom>
              <a:avLst/>
              <a:gdLst>
                <a:gd name="T0" fmla="*/ 0 w 303"/>
                <a:gd name="T1" fmla="*/ 5 h 230"/>
                <a:gd name="T2" fmla="*/ 37 w 303"/>
                <a:gd name="T3" fmla="*/ 5 h 230"/>
                <a:gd name="T4" fmla="*/ 37 w 303"/>
                <a:gd name="T5" fmla="*/ 37 h 230"/>
                <a:gd name="T6" fmla="*/ 61 w 303"/>
                <a:gd name="T7" fmla="*/ 12 h 230"/>
                <a:gd name="T8" fmla="*/ 104 w 303"/>
                <a:gd name="T9" fmla="*/ 0 h 230"/>
                <a:gd name="T10" fmla="*/ 147 w 303"/>
                <a:gd name="T11" fmla="*/ 13 h 230"/>
                <a:gd name="T12" fmla="*/ 164 w 303"/>
                <a:gd name="T13" fmla="*/ 35 h 230"/>
                <a:gd name="T14" fmla="*/ 194 w 303"/>
                <a:gd name="T15" fmla="*/ 8 h 230"/>
                <a:gd name="T16" fmla="*/ 232 w 303"/>
                <a:gd name="T17" fmla="*/ 0 h 230"/>
                <a:gd name="T18" fmla="*/ 294 w 303"/>
                <a:gd name="T19" fmla="*/ 33 h 230"/>
                <a:gd name="T20" fmla="*/ 303 w 303"/>
                <a:gd name="T21" fmla="*/ 80 h 230"/>
                <a:gd name="T22" fmla="*/ 303 w 303"/>
                <a:gd name="T23" fmla="*/ 230 h 230"/>
                <a:gd name="T24" fmla="*/ 264 w 303"/>
                <a:gd name="T25" fmla="*/ 230 h 230"/>
                <a:gd name="T26" fmla="*/ 264 w 303"/>
                <a:gd name="T27" fmla="*/ 74 h 230"/>
                <a:gd name="T28" fmla="*/ 252 w 303"/>
                <a:gd name="T29" fmla="*/ 43 h 230"/>
                <a:gd name="T30" fmla="*/ 225 w 303"/>
                <a:gd name="T31" fmla="*/ 34 h 230"/>
                <a:gd name="T32" fmla="*/ 186 w 303"/>
                <a:gd name="T33" fmla="*/ 49 h 230"/>
                <a:gd name="T34" fmla="*/ 170 w 303"/>
                <a:gd name="T35" fmla="*/ 99 h 230"/>
                <a:gd name="T36" fmla="*/ 170 w 303"/>
                <a:gd name="T37" fmla="*/ 230 h 230"/>
                <a:gd name="T38" fmla="*/ 132 w 303"/>
                <a:gd name="T39" fmla="*/ 230 h 230"/>
                <a:gd name="T40" fmla="*/ 132 w 303"/>
                <a:gd name="T41" fmla="*/ 83 h 230"/>
                <a:gd name="T42" fmla="*/ 126 w 303"/>
                <a:gd name="T43" fmla="*/ 50 h 230"/>
                <a:gd name="T44" fmla="*/ 94 w 303"/>
                <a:gd name="T45" fmla="*/ 34 h 230"/>
                <a:gd name="T46" fmla="*/ 55 w 303"/>
                <a:gd name="T47" fmla="*/ 50 h 230"/>
                <a:gd name="T48" fmla="*/ 37 w 303"/>
                <a:gd name="T49" fmla="*/ 111 h 230"/>
                <a:gd name="T50" fmla="*/ 37 w 303"/>
                <a:gd name="T51" fmla="*/ 230 h 230"/>
                <a:gd name="T52" fmla="*/ 0 w 303"/>
                <a:gd name="T53" fmla="*/ 230 h 230"/>
                <a:gd name="T54" fmla="*/ 0 w 303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1" y="12"/>
                  </a:cubicBezTo>
                  <a:cubicBezTo>
                    <a:pt x="74" y="4"/>
                    <a:pt x="88" y="0"/>
                    <a:pt x="104" y="0"/>
                  </a:cubicBezTo>
                  <a:cubicBezTo>
                    <a:pt x="122" y="0"/>
                    <a:pt x="136" y="4"/>
                    <a:pt x="147" y="13"/>
                  </a:cubicBezTo>
                  <a:cubicBezTo>
                    <a:pt x="154" y="18"/>
                    <a:pt x="159" y="25"/>
                    <a:pt x="164" y="35"/>
                  </a:cubicBezTo>
                  <a:cubicBezTo>
                    <a:pt x="173" y="23"/>
                    <a:pt x="183" y="14"/>
                    <a:pt x="194" y="8"/>
                  </a:cubicBezTo>
                  <a:cubicBezTo>
                    <a:pt x="205" y="3"/>
                    <a:pt x="218" y="0"/>
                    <a:pt x="232" y="0"/>
                  </a:cubicBezTo>
                  <a:cubicBezTo>
                    <a:pt x="263" y="0"/>
                    <a:pt x="283" y="11"/>
                    <a:pt x="294" y="33"/>
                  </a:cubicBezTo>
                  <a:cubicBezTo>
                    <a:pt x="300" y="44"/>
                    <a:pt x="303" y="60"/>
                    <a:pt x="303" y="80"/>
                  </a:cubicBezTo>
                  <a:lnTo>
                    <a:pt x="303" y="230"/>
                  </a:lnTo>
                  <a:lnTo>
                    <a:pt x="264" y="230"/>
                  </a:lnTo>
                  <a:lnTo>
                    <a:pt x="264" y="74"/>
                  </a:lnTo>
                  <a:cubicBezTo>
                    <a:pt x="264" y="59"/>
                    <a:pt x="260" y="48"/>
                    <a:pt x="252" y="43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0" y="34"/>
                    <a:pt x="197" y="39"/>
                    <a:pt x="186" y="49"/>
                  </a:cubicBezTo>
                  <a:cubicBezTo>
                    <a:pt x="176" y="59"/>
                    <a:pt x="170" y="76"/>
                    <a:pt x="170" y="99"/>
                  </a:cubicBezTo>
                  <a:lnTo>
                    <a:pt x="170" y="230"/>
                  </a:lnTo>
                  <a:lnTo>
                    <a:pt x="132" y="230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6" y="50"/>
                  </a:cubicBezTo>
                  <a:cubicBezTo>
                    <a:pt x="121" y="39"/>
                    <a:pt x="110" y="34"/>
                    <a:pt x="94" y="34"/>
                  </a:cubicBezTo>
                  <a:cubicBezTo>
                    <a:pt x="80" y="34"/>
                    <a:pt x="67" y="39"/>
                    <a:pt x="55" y="50"/>
                  </a:cubicBezTo>
                  <a:cubicBezTo>
                    <a:pt x="43" y="61"/>
                    <a:pt x="37" y="82"/>
                    <a:pt x="37" y="111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653">
              <a:extLst>
                <a:ext uri="{FF2B5EF4-FFF2-40B4-BE49-F238E27FC236}">
                  <a16:creationId xmlns:a16="http://schemas.microsoft.com/office/drawing/2014/main" id="{4A090D18-1748-419D-AF70-4993B2B6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1451" y="5189538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5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5 h 239"/>
                <a:gd name="T36" fmla="*/ 12 w 214"/>
                <a:gd name="T37" fmla="*/ 75 h 239"/>
                <a:gd name="T38" fmla="*/ 39 w 214"/>
                <a:gd name="T39" fmla="*/ 17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3 h 239"/>
                <a:gd name="T46" fmla="*/ 189 w 214"/>
                <a:gd name="T47" fmla="*/ 193 h 239"/>
                <a:gd name="T48" fmla="*/ 191 w 214"/>
                <a:gd name="T49" fmla="*/ 202 h 239"/>
                <a:gd name="T50" fmla="*/ 201 w 214"/>
                <a:gd name="T51" fmla="*/ 206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8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7"/>
                    <a:pt x="80" y="207"/>
                  </a:cubicBezTo>
                  <a:cubicBezTo>
                    <a:pt x="94" y="207"/>
                    <a:pt x="107" y="204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8"/>
                    <a:pt x="56" y="48"/>
                  </a:cubicBezTo>
                  <a:cubicBezTo>
                    <a:pt x="52" y="54"/>
                    <a:pt x="49" y="63"/>
                    <a:pt x="47" y="75"/>
                  </a:cubicBezTo>
                  <a:lnTo>
                    <a:pt x="12" y="75"/>
                  </a:lnTo>
                  <a:cubicBezTo>
                    <a:pt x="13" y="47"/>
                    <a:pt x="22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6"/>
                    <a:pt x="189" y="41"/>
                    <a:pt x="189" y="63"/>
                  </a:cubicBezTo>
                  <a:lnTo>
                    <a:pt x="189" y="193"/>
                  </a:lnTo>
                  <a:cubicBezTo>
                    <a:pt x="189" y="196"/>
                    <a:pt x="189" y="200"/>
                    <a:pt x="191" y="202"/>
                  </a:cubicBezTo>
                  <a:cubicBezTo>
                    <a:pt x="193" y="204"/>
                    <a:pt x="196" y="206"/>
                    <a:pt x="201" y="206"/>
                  </a:cubicBezTo>
                  <a:cubicBezTo>
                    <a:pt x="203" y="206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8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3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654">
              <a:extLst>
                <a:ext uri="{FF2B5EF4-FFF2-40B4-BE49-F238E27FC236}">
                  <a16:creationId xmlns:a16="http://schemas.microsoft.com/office/drawing/2014/main" id="{424A5F1E-5595-40E7-8364-3E002ED4D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5191126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09 w 184"/>
                <a:gd name="T9" fmla="*/ 0 h 230"/>
                <a:gd name="T10" fmla="*/ 174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7 h 230"/>
                <a:gd name="T26" fmla="*/ 53 w 184"/>
                <a:gd name="T27" fmla="*/ 55 h 230"/>
                <a:gd name="T28" fmla="*/ 40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8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2"/>
                    <a:pt x="42" y="70"/>
                    <a:pt x="40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655">
              <a:extLst>
                <a:ext uri="{FF2B5EF4-FFF2-40B4-BE49-F238E27FC236}">
                  <a16:creationId xmlns:a16="http://schemas.microsoft.com/office/drawing/2014/main" id="{9793BD3B-220F-43DD-AA3A-D37ECB64D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5113" y="5175251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6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8 w 200"/>
                <a:gd name="T11" fmla="*/ 134 h 318"/>
                <a:gd name="T12" fmla="*/ 105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8 w 200"/>
                <a:gd name="T19" fmla="*/ 81 h 318"/>
                <a:gd name="T20" fmla="*/ 141 w 200"/>
                <a:gd name="T21" fmla="*/ 92 h 318"/>
                <a:gd name="T22" fmla="*/ 164 w 200"/>
                <a:gd name="T23" fmla="*/ 114 h 318"/>
                <a:gd name="T24" fmla="*/ 164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5 w 200"/>
                <a:gd name="T35" fmla="*/ 309 h 318"/>
                <a:gd name="T36" fmla="*/ 93 w 200"/>
                <a:gd name="T37" fmla="*/ 318 h 318"/>
                <a:gd name="T38" fmla="*/ 28 w 200"/>
                <a:gd name="T39" fmla="*/ 287 h 318"/>
                <a:gd name="T40" fmla="*/ 0 w 200"/>
                <a:gd name="T41" fmla="*/ 202 h 318"/>
                <a:gd name="T42" fmla="*/ 26 w 200"/>
                <a:gd name="T43" fmla="*/ 117 h 318"/>
                <a:gd name="T44" fmla="*/ 98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6" y="244"/>
                    <a:pt x="56" y="261"/>
                  </a:cubicBezTo>
                  <a:cubicBezTo>
                    <a:pt x="66" y="277"/>
                    <a:pt x="83" y="285"/>
                    <a:pt x="105" y="285"/>
                  </a:cubicBezTo>
                  <a:cubicBezTo>
                    <a:pt x="123" y="285"/>
                    <a:pt x="137" y="278"/>
                    <a:pt x="148" y="263"/>
                  </a:cubicBezTo>
                  <a:cubicBezTo>
                    <a:pt x="160" y="248"/>
                    <a:pt x="165" y="226"/>
                    <a:pt x="165" y="198"/>
                  </a:cubicBezTo>
                  <a:cubicBezTo>
                    <a:pt x="165" y="169"/>
                    <a:pt x="160" y="148"/>
                    <a:pt x="148" y="134"/>
                  </a:cubicBezTo>
                  <a:cubicBezTo>
                    <a:pt x="136" y="121"/>
                    <a:pt x="122" y="114"/>
                    <a:pt x="105" y="114"/>
                  </a:cubicBezTo>
                  <a:cubicBezTo>
                    <a:pt x="86" y="114"/>
                    <a:pt x="70" y="121"/>
                    <a:pt x="58" y="136"/>
                  </a:cubicBezTo>
                  <a:cubicBezTo>
                    <a:pt x="47" y="150"/>
                    <a:pt x="40" y="172"/>
                    <a:pt x="40" y="200"/>
                  </a:cubicBezTo>
                  <a:close/>
                  <a:moveTo>
                    <a:pt x="98" y="81"/>
                  </a:moveTo>
                  <a:cubicBezTo>
                    <a:pt x="115" y="81"/>
                    <a:pt x="129" y="84"/>
                    <a:pt x="141" y="92"/>
                  </a:cubicBezTo>
                  <a:cubicBezTo>
                    <a:pt x="148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8"/>
                    <a:pt x="93" y="318"/>
                  </a:cubicBezTo>
                  <a:cubicBezTo>
                    <a:pt x="68" y="318"/>
                    <a:pt x="47" y="308"/>
                    <a:pt x="28" y="287"/>
                  </a:cubicBezTo>
                  <a:cubicBezTo>
                    <a:pt x="10" y="266"/>
                    <a:pt x="0" y="237"/>
                    <a:pt x="0" y="202"/>
                  </a:cubicBezTo>
                  <a:cubicBezTo>
                    <a:pt x="0" y="169"/>
                    <a:pt x="9" y="141"/>
                    <a:pt x="26" y="117"/>
                  </a:cubicBezTo>
                  <a:cubicBezTo>
                    <a:pt x="42" y="93"/>
                    <a:pt x="66" y="81"/>
                    <a:pt x="98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656">
              <a:extLst>
                <a:ext uri="{FF2B5EF4-FFF2-40B4-BE49-F238E27FC236}">
                  <a16:creationId xmlns:a16="http://schemas.microsoft.com/office/drawing/2014/main" id="{2E7C8023-4E67-4D00-A4EC-DFEC3BB47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5173663"/>
              <a:ext cx="20638" cy="79375"/>
            </a:xfrm>
            <a:custGeom>
              <a:avLst/>
              <a:gdLst>
                <a:gd name="T0" fmla="*/ 98 w 99"/>
                <a:gd name="T1" fmla="*/ 0 h 402"/>
                <a:gd name="T2" fmla="*/ 55 w 99"/>
                <a:gd name="T3" fmla="*/ 94 h 402"/>
                <a:gd name="T4" fmla="*/ 40 w 99"/>
                <a:gd name="T5" fmla="*/ 201 h 402"/>
                <a:gd name="T6" fmla="*/ 57 w 99"/>
                <a:gd name="T7" fmla="*/ 313 h 402"/>
                <a:gd name="T8" fmla="*/ 99 w 99"/>
                <a:gd name="T9" fmla="*/ 402 h 402"/>
                <a:gd name="T10" fmla="*/ 73 w 99"/>
                <a:gd name="T11" fmla="*/ 402 h 402"/>
                <a:gd name="T12" fmla="*/ 35 w 99"/>
                <a:gd name="T13" fmla="*/ 341 h 402"/>
                <a:gd name="T14" fmla="*/ 19 w 99"/>
                <a:gd name="T15" fmla="*/ 305 h 402"/>
                <a:gd name="T16" fmla="*/ 3 w 99"/>
                <a:gd name="T17" fmla="*/ 238 h 402"/>
                <a:gd name="T18" fmla="*/ 0 w 99"/>
                <a:gd name="T19" fmla="*/ 203 h 402"/>
                <a:gd name="T20" fmla="*/ 20 w 99"/>
                <a:gd name="T21" fmla="*/ 92 h 402"/>
                <a:gd name="T22" fmla="*/ 72 w 99"/>
                <a:gd name="T23" fmla="*/ 0 h 402"/>
                <a:gd name="T24" fmla="*/ 98 w 99"/>
                <a:gd name="T2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402">
                  <a:moveTo>
                    <a:pt x="98" y="0"/>
                  </a:moveTo>
                  <a:cubicBezTo>
                    <a:pt x="76" y="43"/>
                    <a:pt x="62" y="74"/>
                    <a:pt x="55" y="94"/>
                  </a:cubicBezTo>
                  <a:cubicBezTo>
                    <a:pt x="45" y="125"/>
                    <a:pt x="40" y="161"/>
                    <a:pt x="40" y="201"/>
                  </a:cubicBezTo>
                  <a:cubicBezTo>
                    <a:pt x="40" y="242"/>
                    <a:pt x="46" y="279"/>
                    <a:pt x="57" y="313"/>
                  </a:cubicBezTo>
                  <a:cubicBezTo>
                    <a:pt x="64" y="333"/>
                    <a:pt x="78" y="363"/>
                    <a:pt x="99" y="402"/>
                  </a:cubicBezTo>
                  <a:lnTo>
                    <a:pt x="73" y="402"/>
                  </a:lnTo>
                  <a:cubicBezTo>
                    <a:pt x="53" y="370"/>
                    <a:pt x="40" y="350"/>
                    <a:pt x="35" y="341"/>
                  </a:cubicBezTo>
                  <a:cubicBezTo>
                    <a:pt x="30" y="332"/>
                    <a:pt x="25" y="320"/>
                    <a:pt x="19" y="305"/>
                  </a:cubicBezTo>
                  <a:cubicBezTo>
                    <a:pt x="11" y="284"/>
                    <a:pt x="6" y="262"/>
                    <a:pt x="3" y="238"/>
                  </a:cubicBezTo>
                  <a:cubicBezTo>
                    <a:pt x="1" y="226"/>
                    <a:pt x="0" y="215"/>
                    <a:pt x="0" y="203"/>
                  </a:cubicBezTo>
                  <a:cubicBezTo>
                    <a:pt x="0" y="162"/>
                    <a:pt x="7" y="125"/>
                    <a:pt x="20" y="92"/>
                  </a:cubicBezTo>
                  <a:cubicBezTo>
                    <a:pt x="28" y="72"/>
                    <a:pt x="45" y="41"/>
                    <a:pt x="72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657">
              <a:extLst>
                <a:ext uri="{FF2B5EF4-FFF2-40B4-BE49-F238E27FC236}">
                  <a16:creationId xmlns:a16="http://schemas.microsoft.com/office/drawing/2014/main" id="{D70F60F3-D792-4CFA-A1E9-C4885DA3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4488" y="5191126"/>
              <a:ext cx="22225" cy="44450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2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658">
              <a:extLst>
                <a:ext uri="{FF2B5EF4-FFF2-40B4-BE49-F238E27FC236}">
                  <a16:creationId xmlns:a16="http://schemas.microsoft.com/office/drawing/2014/main" id="{17A44989-F6A2-4708-9A76-BE945A6A89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476" y="5191126"/>
              <a:ext cx="39688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7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39" y="199"/>
                    <a:pt x="151" y="186"/>
                  </a:cubicBezTo>
                  <a:cubicBezTo>
                    <a:pt x="158" y="178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659">
              <a:extLst>
                <a:ext uri="{FF2B5EF4-FFF2-40B4-BE49-F238E27FC236}">
                  <a16:creationId xmlns:a16="http://schemas.microsoft.com/office/drawing/2014/main" id="{C5DB868F-8774-4427-BBDA-63653B93A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513" y="5189538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5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0 h 240"/>
                <a:gd name="T10" fmla="*/ 135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20 h 240"/>
                <a:gd name="T22" fmla="*/ 91 w 186"/>
                <a:gd name="T23" fmla="*/ 0 h 240"/>
                <a:gd name="T24" fmla="*/ 164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7 h 240"/>
                <a:gd name="T32" fmla="*/ 88 w 186"/>
                <a:gd name="T33" fmla="*/ 32 h 240"/>
                <a:gd name="T34" fmla="*/ 55 w 186"/>
                <a:gd name="T35" fmla="*/ 40 h 240"/>
                <a:gd name="T36" fmla="*/ 44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5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1" y="205"/>
                    <a:pt x="132" y="199"/>
                  </a:cubicBezTo>
                  <a:cubicBezTo>
                    <a:pt x="143" y="193"/>
                    <a:pt x="148" y="183"/>
                    <a:pt x="148" y="170"/>
                  </a:cubicBezTo>
                  <a:cubicBezTo>
                    <a:pt x="148" y="161"/>
                    <a:pt x="144" y="153"/>
                    <a:pt x="135" y="148"/>
                  </a:cubicBezTo>
                  <a:cubicBezTo>
                    <a:pt x="130" y="145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39" y="120"/>
                    <a:pt x="30" y="114"/>
                  </a:cubicBezTo>
                  <a:cubicBezTo>
                    <a:pt x="14" y="104"/>
                    <a:pt x="6" y="90"/>
                    <a:pt x="6" y="71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49" y="10"/>
                    <a:pt x="164" y="30"/>
                  </a:cubicBezTo>
                  <a:cubicBezTo>
                    <a:pt x="174" y="42"/>
                    <a:pt x="178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09" y="32"/>
                    <a:pt x="88" y="32"/>
                  </a:cubicBezTo>
                  <a:cubicBezTo>
                    <a:pt x="74" y="32"/>
                    <a:pt x="63" y="35"/>
                    <a:pt x="55" y="40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4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4" y="114"/>
                    <a:pt x="164" y="120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3"/>
                    <a:pt x="124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660">
              <a:extLst>
                <a:ext uri="{FF2B5EF4-FFF2-40B4-BE49-F238E27FC236}">
                  <a16:creationId xmlns:a16="http://schemas.microsoft.com/office/drawing/2014/main" id="{890D5B04-291D-4C6C-8171-42F60148F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0376" y="5189538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4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9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7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661">
              <a:extLst>
                <a:ext uri="{FF2B5EF4-FFF2-40B4-BE49-F238E27FC236}">
                  <a16:creationId xmlns:a16="http://schemas.microsoft.com/office/drawing/2014/main" id="{B5845F0E-C86F-470B-AE15-8605533B3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5191126"/>
              <a:ext cx="36513" cy="46038"/>
            </a:xfrm>
            <a:custGeom>
              <a:avLst/>
              <a:gdLst>
                <a:gd name="T0" fmla="*/ 39 w 182"/>
                <a:gd name="T1" fmla="*/ 0 h 231"/>
                <a:gd name="T2" fmla="*/ 39 w 182"/>
                <a:gd name="T3" fmla="*/ 149 h 231"/>
                <a:gd name="T4" fmla="*/ 44 w 182"/>
                <a:gd name="T5" fmla="*/ 178 h 231"/>
                <a:gd name="T6" fmla="*/ 82 w 182"/>
                <a:gd name="T7" fmla="*/ 198 h 231"/>
                <a:gd name="T8" fmla="*/ 136 w 182"/>
                <a:gd name="T9" fmla="*/ 163 h 231"/>
                <a:gd name="T10" fmla="*/ 144 w 182"/>
                <a:gd name="T11" fmla="*/ 110 h 231"/>
                <a:gd name="T12" fmla="*/ 144 w 182"/>
                <a:gd name="T13" fmla="*/ 0 h 231"/>
                <a:gd name="T14" fmla="*/ 182 w 182"/>
                <a:gd name="T15" fmla="*/ 0 h 231"/>
                <a:gd name="T16" fmla="*/ 182 w 182"/>
                <a:gd name="T17" fmla="*/ 225 h 231"/>
                <a:gd name="T18" fmla="*/ 146 w 182"/>
                <a:gd name="T19" fmla="*/ 225 h 231"/>
                <a:gd name="T20" fmla="*/ 146 w 182"/>
                <a:gd name="T21" fmla="*/ 192 h 231"/>
                <a:gd name="T22" fmla="*/ 128 w 182"/>
                <a:gd name="T23" fmla="*/ 214 h 231"/>
                <a:gd name="T24" fmla="*/ 75 w 182"/>
                <a:gd name="T25" fmla="*/ 231 h 231"/>
                <a:gd name="T26" fmla="*/ 10 w 182"/>
                <a:gd name="T27" fmla="*/ 199 h 231"/>
                <a:gd name="T28" fmla="*/ 0 w 182"/>
                <a:gd name="T29" fmla="*/ 153 h 231"/>
                <a:gd name="T30" fmla="*/ 0 w 182"/>
                <a:gd name="T31" fmla="*/ 0 h 231"/>
                <a:gd name="T32" fmla="*/ 39 w 182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1">
                  <a:moveTo>
                    <a:pt x="39" y="0"/>
                  </a:moveTo>
                  <a:lnTo>
                    <a:pt x="39" y="149"/>
                  </a:lnTo>
                  <a:cubicBezTo>
                    <a:pt x="39" y="161"/>
                    <a:pt x="41" y="170"/>
                    <a:pt x="44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8" y="198"/>
                    <a:pt x="126" y="186"/>
                    <a:pt x="136" y="163"/>
                  </a:cubicBezTo>
                  <a:cubicBezTo>
                    <a:pt x="141" y="150"/>
                    <a:pt x="144" y="133"/>
                    <a:pt x="144" y="110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5"/>
                  </a:lnTo>
                  <a:lnTo>
                    <a:pt x="146" y="225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3" y="225"/>
                    <a:pt x="96" y="231"/>
                    <a:pt x="75" y="231"/>
                  </a:cubicBezTo>
                  <a:cubicBezTo>
                    <a:pt x="43" y="231"/>
                    <a:pt x="21" y="221"/>
                    <a:pt x="10" y="199"/>
                  </a:cubicBezTo>
                  <a:cubicBezTo>
                    <a:pt x="3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662">
              <a:extLst>
                <a:ext uri="{FF2B5EF4-FFF2-40B4-BE49-F238E27FC236}">
                  <a16:creationId xmlns:a16="http://schemas.microsoft.com/office/drawing/2014/main" id="{8B6C2604-BF0A-4331-96D8-B7C48BB13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801" y="5191126"/>
              <a:ext cx="22225" cy="44450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8 w 109"/>
                <a:gd name="T23" fmla="*/ 101 h 230"/>
                <a:gd name="T24" fmla="*/ 38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663">
              <a:extLst>
                <a:ext uri="{FF2B5EF4-FFF2-40B4-BE49-F238E27FC236}">
                  <a16:creationId xmlns:a16="http://schemas.microsoft.com/office/drawing/2014/main" id="{0535656E-9E41-4257-851C-77AF31894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1" y="5189538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1 w 193"/>
                <a:gd name="T13" fmla="*/ 69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6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2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1" y="69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6"/>
                    <a:pt x="100" y="206"/>
                  </a:cubicBezTo>
                  <a:cubicBezTo>
                    <a:pt x="115" y="206"/>
                    <a:pt x="128" y="202"/>
                    <a:pt x="137" y="192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664">
              <a:extLst>
                <a:ext uri="{FF2B5EF4-FFF2-40B4-BE49-F238E27FC236}">
                  <a16:creationId xmlns:a16="http://schemas.microsoft.com/office/drawing/2014/main" id="{07DD24A6-F01C-48A3-BB4A-2D3D3E832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7063" y="5191126"/>
              <a:ext cx="41275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665">
              <a:extLst>
                <a:ext uri="{FF2B5EF4-FFF2-40B4-BE49-F238E27FC236}">
                  <a16:creationId xmlns:a16="http://schemas.microsoft.com/office/drawing/2014/main" id="{E0C8AF0B-F02A-4285-ABAC-7BE27C390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9451" y="5175251"/>
              <a:ext cx="50800" cy="60325"/>
            </a:xfrm>
            <a:custGeom>
              <a:avLst/>
              <a:gdLst>
                <a:gd name="T0" fmla="*/ 117 w 255"/>
                <a:gd name="T1" fmla="*/ 273 h 309"/>
                <a:gd name="T2" fmla="*/ 152 w 255"/>
                <a:gd name="T3" fmla="*/ 269 h 309"/>
                <a:gd name="T4" fmla="*/ 192 w 255"/>
                <a:gd name="T5" fmla="*/ 237 h 309"/>
                <a:gd name="T6" fmla="*/ 210 w 255"/>
                <a:gd name="T7" fmla="*/ 189 h 309"/>
                <a:gd name="T8" fmla="*/ 213 w 255"/>
                <a:gd name="T9" fmla="*/ 157 h 309"/>
                <a:gd name="T10" fmla="*/ 190 w 255"/>
                <a:gd name="T11" fmla="*/ 68 h 309"/>
                <a:gd name="T12" fmla="*/ 116 w 255"/>
                <a:gd name="T13" fmla="*/ 36 h 309"/>
                <a:gd name="T14" fmla="*/ 42 w 255"/>
                <a:gd name="T15" fmla="*/ 36 h 309"/>
                <a:gd name="T16" fmla="*/ 42 w 255"/>
                <a:gd name="T17" fmla="*/ 273 h 309"/>
                <a:gd name="T18" fmla="*/ 117 w 255"/>
                <a:gd name="T19" fmla="*/ 273 h 309"/>
                <a:gd name="T20" fmla="*/ 0 w 255"/>
                <a:gd name="T21" fmla="*/ 0 h 309"/>
                <a:gd name="T22" fmla="*/ 125 w 255"/>
                <a:gd name="T23" fmla="*/ 0 h 309"/>
                <a:gd name="T24" fmla="*/ 224 w 255"/>
                <a:gd name="T25" fmla="*/ 45 h 309"/>
                <a:gd name="T26" fmla="*/ 255 w 255"/>
                <a:gd name="T27" fmla="*/ 150 h 309"/>
                <a:gd name="T28" fmla="*/ 237 w 255"/>
                <a:gd name="T29" fmla="*/ 239 h 309"/>
                <a:gd name="T30" fmla="*/ 125 w 255"/>
                <a:gd name="T31" fmla="*/ 309 h 309"/>
                <a:gd name="T32" fmla="*/ 0 w 255"/>
                <a:gd name="T33" fmla="*/ 309 h 309"/>
                <a:gd name="T34" fmla="*/ 0 w 255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09">
                  <a:moveTo>
                    <a:pt x="117" y="273"/>
                  </a:moveTo>
                  <a:cubicBezTo>
                    <a:pt x="131" y="273"/>
                    <a:pt x="142" y="272"/>
                    <a:pt x="152" y="269"/>
                  </a:cubicBezTo>
                  <a:cubicBezTo>
                    <a:pt x="168" y="264"/>
                    <a:pt x="181" y="253"/>
                    <a:pt x="192" y="237"/>
                  </a:cubicBezTo>
                  <a:cubicBezTo>
                    <a:pt x="200" y="225"/>
                    <a:pt x="206" y="209"/>
                    <a:pt x="210" y="189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3"/>
                  </a:lnTo>
                  <a:lnTo>
                    <a:pt x="117" y="273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5"/>
                  </a:cubicBezTo>
                  <a:cubicBezTo>
                    <a:pt x="245" y="72"/>
                    <a:pt x="255" y="107"/>
                    <a:pt x="255" y="150"/>
                  </a:cubicBezTo>
                  <a:cubicBezTo>
                    <a:pt x="255" y="183"/>
                    <a:pt x="249" y="212"/>
                    <a:pt x="237" y="239"/>
                  </a:cubicBezTo>
                  <a:cubicBezTo>
                    <a:pt x="215" y="286"/>
                    <a:pt x="178" y="309"/>
                    <a:pt x="125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666">
              <a:extLst>
                <a:ext uri="{FF2B5EF4-FFF2-40B4-BE49-F238E27FC236}">
                  <a16:creationId xmlns:a16="http://schemas.microsoft.com/office/drawing/2014/main" id="{E4BAF267-439F-432F-BE15-A13E1BAA8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6601" y="5191126"/>
              <a:ext cx="41275" cy="46038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6 w 206"/>
                <a:gd name="T13" fmla="*/ 185 h 238"/>
                <a:gd name="T14" fmla="*/ 103 w 206"/>
                <a:gd name="T15" fmla="*/ 205 h 238"/>
                <a:gd name="T16" fmla="*/ 151 w 206"/>
                <a:gd name="T17" fmla="*/ 186 h 238"/>
                <a:gd name="T18" fmla="*/ 165 w 206"/>
                <a:gd name="T19" fmla="*/ 160 h 238"/>
                <a:gd name="T20" fmla="*/ 202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4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6" y="171"/>
                    <a:pt x="56" y="185"/>
                  </a:cubicBezTo>
                  <a:cubicBezTo>
                    <a:pt x="67" y="198"/>
                    <a:pt x="82" y="205"/>
                    <a:pt x="103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667">
              <a:extLst>
                <a:ext uri="{FF2B5EF4-FFF2-40B4-BE49-F238E27FC236}">
                  <a16:creationId xmlns:a16="http://schemas.microsoft.com/office/drawing/2014/main" id="{F0CA3661-F288-439D-9349-1BE7A3BB0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7401" y="5191126"/>
              <a:ext cx="60325" cy="44450"/>
            </a:xfrm>
            <a:custGeom>
              <a:avLst/>
              <a:gdLst>
                <a:gd name="T0" fmla="*/ 0 w 304"/>
                <a:gd name="T1" fmla="*/ 5 h 230"/>
                <a:gd name="T2" fmla="*/ 38 w 304"/>
                <a:gd name="T3" fmla="*/ 5 h 230"/>
                <a:gd name="T4" fmla="*/ 38 w 304"/>
                <a:gd name="T5" fmla="*/ 37 h 230"/>
                <a:gd name="T6" fmla="*/ 62 w 304"/>
                <a:gd name="T7" fmla="*/ 12 h 230"/>
                <a:gd name="T8" fmla="*/ 105 w 304"/>
                <a:gd name="T9" fmla="*/ 0 h 230"/>
                <a:gd name="T10" fmla="*/ 148 w 304"/>
                <a:gd name="T11" fmla="*/ 13 h 230"/>
                <a:gd name="T12" fmla="*/ 165 w 304"/>
                <a:gd name="T13" fmla="*/ 35 h 230"/>
                <a:gd name="T14" fmla="*/ 194 w 304"/>
                <a:gd name="T15" fmla="*/ 8 h 230"/>
                <a:gd name="T16" fmla="*/ 233 w 304"/>
                <a:gd name="T17" fmla="*/ 0 h 230"/>
                <a:gd name="T18" fmla="*/ 295 w 304"/>
                <a:gd name="T19" fmla="*/ 33 h 230"/>
                <a:gd name="T20" fmla="*/ 304 w 304"/>
                <a:gd name="T21" fmla="*/ 80 h 230"/>
                <a:gd name="T22" fmla="*/ 304 w 304"/>
                <a:gd name="T23" fmla="*/ 230 h 230"/>
                <a:gd name="T24" fmla="*/ 264 w 304"/>
                <a:gd name="T25" fmla="*/ 230 h 230"/>
                <a:gd name="T26" fmla="*/ 264 w 304"/>
                <a:gd name="T27" fmla="*/ 74 h 230"/>
                <a:gd name="T28" fmla="*/ 253 w 304"/>
                <a:gd name="T29" fmla="*/ 43 h 230"/>
                <a:gd name="T30" fmla="*/ 225 w 304"/>
                <a:gd name="T31" fmla="*/ 34 h 230"/>
                <a:gd name="T32" fmla="*/ 187 w 304"/>
                <a:gd name="T33" fmla="*/ 49 h 230"/>
                <a:gd name="T34" fmla="*/ 171 w 304"/>
                <a:gd name="T35" fmla="*/ 99 h 230"/>
                <a:gd name="T36" fmla="*/ 171 w 304"/>
                <a:gd name="T37" fmla="*/ 230 h 230"/>
                <a:gd name="T38" fmla="*/ 132 w 304"/>
                <a:gd name="T39" fmla="*/ 230 h 230"/>
                <a:gd name="T40" fmla="*/ 132 w 304"/>
                <a:gd name="T41" fmla="*/ 83 h 230"/>
                <a:gd name="T42" fmla="*/ 127 w 304"/>
                <a:gd name="T43" fmla="*/ 50 h 230"/>
                <a:gd name="T44" fmla="*/ 95 w 304"/>
                <a:gd name="T45" fmla="*/ 34 h 230"/>
                <a:gd name="T46" fmla="*/ 56 w 304"/>
                <a:gd name="T47" fmla="*/ 50 h 230"/>
                <a:gd name="T48" fmla="*/ 38 w 304"/>
                <a:gd name="T49" fmla="*/ 111 h 230"/>
                <a:gd name="T50" fmla="*/ 38 w 304"/>
                <a:gd name="T51" fmla="*/ 230 h 230"/>
                <a:gd name="T52" fmla="*/ 0 w 304"/>
                <a:gd name="T53" fmla="*/ 230 h 230"/>
                <a:gd name="T54" fmla="*/ 0 w 304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0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2"/>
                  </a:cubicBezTo>
                  <a:cubicBezTo>
                    <a:pt x="74" y="4"/>
                    <a:pt x="89" y="0"/>
                    <a:pt x="105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5"/>
                    <a:pt x="165" y="35"/>
                  </a:cubicBezTo>
                  <a:cubicBezTo>
                    <a:pt x="173" y="23"/>
                    <a:pt x="183" y="14"/>
                    <a:pt x="194" y="8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4"/>
                    <a:pt x="304" y="60"/>
                    <a:pt x="304" y="80"/>
                  </a:cubicBezTo>
                  <a:lnTo>
                    <a:pt x="304" y="230"/>
                  </a:lnTo>
                  <a:lnTo>
                    <a:pt x="264" y="230"/>
                  </a:lnTo>
                  <a:lnTo>
                    <a:pt x="264" y="74"/>
                  </a:lnTo>
                  <a:cubicBezTo>
                    <a:pt x="264" y="59"/>
                    <a:pt x="261" y="48"/>
                    <a:pt x="253" y="43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1" y="34"/>
                    <a:pt x="198" y="39"/>
                    <a:pt x="187" y="49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0"/>
                  </a:lnTo>
                  <a:lnTo>
                    <a:pt x="132" y="230"/>
                  </a:lnTo>
                  <a:lnTo>
                    <a:pt x="132" y="83"/>
                  </a:lnTo>
                  <a:cubicBezTo>
                    <a:pt x="132" y="68"/>
                    <a:pt x="131" y="57"/>
                    <a:pt x="127" y="50"/>
                  </a:cubicBezTo>
                  <a:cubicBezTo>
                    <a:pt x="121" y="39"/>
                    <a:pt x="110" y="34"/>
                    <a:pt x="95" y="34"/>
                  </a:cubicBezTo>
                  <a:cubicBezTo>
                    <a:pt x="80" y="34"/>
                    <a:pt x="67" y="39"/>
                    <a:pt x="56" y="50"/>
                  </a:cubicBezTo>
                  <a:cubicBezTo>
                    <a:pt x="44" y="61"/>
                    <a:pt x="38" y="82"/>
                    <a:pt x="38" y="11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4" name="Freeform 668">
              <a:extLst>
                <a:ext uri="{FF2B5EF4-FFF2-40B4-BE49-F238E27FC236}">
                  <a16:creationId xmlns:a16="http://schemas.microsoft.com/office/drawing/2014/main" id="{0B9CE70D-A61B-413E-AB2A-DB49E0B4A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5663" y="5189538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6"/>
                    <a:pt x="189" y="200"/>
                    <a:pt x="191" y="202"/>
                  </a:cubicBezTo>
                  <a:cubicBezTo>
                    <a:pt x="192" y="204"/>
                    <a:pt x="196" y="206"/>
                    <a:pt x="201" y="206"/>
                  </a:cubicBezTo>
                  <a:cubicBezTo>
                    <a:pt x="202" y="206"/>
                    <a:pt x="204" y="205"/>
                    <a:pt x="206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5" name="Freeform 669">
              <a:extLst>
                <a:ext uri="{FF2B5EF4-FFF2-40B4-BE49-F238E27FC236}">
                  <a16:creationId xmlns:a16="http://schemas.microsoft.com/office/drawing/2014/main" id="{092FB60E-D11C-4378-B4F8-301871370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5191126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1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4"/>
                    <a:pt x="144" y="63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6" name="Freeform 670">
              <a:extLst>
                <a:ext uri="{FF2B5EF4-FFF2-40B4-BE49-F238E27FC236}">
                  <a16:creationId xmlns:a16="http://schemas.microsoft.com/office/drawing/2014/main" id="{3BD46EE8-4CB8-46E2-9DF5-BBB112E41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9326" y="5175251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0 w 200"/>
                <a:gd name="T21" fmla="*/ 92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8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4"/>
                    <a:pt x="140" y="92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8" y="287"/>
                  </a:cubicBezTo>
                  <a:cubicBezTo>
                    <a:pt x="9" y="266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7" name="Freeform 671">
              <a:extLst>
                <a:ext uri="{FF2B5EF4-FFF2-40B4-BE49-F238E27FC236}">
                  <a16:creationId xmlns:a16="http://schemas.microsoft.com/office/drawing/2014/main" id="{2C6187CB-908F-48F9-9B0F-F075D87A7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5226051"/>
              <a:ext cx="9525" cy="22225"/>
            </a:xfrm>
            <a:custGeom>
              <a:avLst/>
              <a:gdLst>
                <a:gd name="T0" fmla="*/ 0 w 45"/>
                <a:gd name="T1" fmla="*/ 90 h 110"/>
                <a:gd name="T2" fmla="*/ 20 w 45"/>
                <a:gd name="T3" fmla="*/ 70 h 110"/>
                <a:gd name="T4" fmla="*/ 23 w 45"/>
                <a:gd name="T5" fmla="*/ 52 h 110"/>
                <a:gd name="T6" fmla="*/ 23 w 45"/>
                <a:gd name="T7" fmla="*/ 49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3 h 110"/>
                <a:gd name="T18" fmla="*/ 35 w 45"/>
                <a:gd name="T19" fmla="*/ 87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10" y="89"/>
                    <a:pt x="16" y="82"/>
                    <a:pt x="20" y="70"/>
                  </a:cubicBezTo>
                  <a:cubicBezTo>
                    <a:pt x="22" y="64"/>
                    <a:pt x="23" y="57"/>
                    <a:pt x="23" y="52"/>
                  </a:cubicBezTo>
                  <a:cubicBezTo>
                    <a:pt x="23" y="51"/>
                    <a:pt x="23" y="50"/>
                    <a:pt x="23" y="49"/>
                  </a:cubicBezTo>
                  <a:cubicBezTo>
                    <a:pt x="23" y="48"/>
                    <a:pt x="23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3"/>
                  </a:lnTo>
                  <a:cubicBezTo>
                    <a:pt x="45" y="60"/>
                    <a:pt x="42" y="74"/>
                    <a:pt x="35" y="87"/>
                  </a:cubicBezTo>
                  <a:cubicBezTo>
                    <a:pt x="28" y="100"/>
                    <a:pt x="16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8" name="Freeform 672">
              <a:extLst>
                <a:ext uri="{FF2B5EF4-FFF2-40B4-BE49-F238E27FC236}">
                  <a16:creationId xmlns:a16="http://schemas.microsoft.com/office/drawing/2014/main" id="{767DB410-95C8-4EAC-85D6-F0425F473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5189538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0"/>
                  </a:cubicBezTo>
                  <a:cubicBezTo>
                    <a:pt x="149" y="161"/>
                    <a:pt x="144" y="153"/>
                    <a:pt x="136" y="148"/>
                  </a:cubicBezTo>
                  <a:cubicBezTo>
                    <a:pt x="130" y="145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4"/>
                    <a:pt x="6" y="90"/>
                    <a:pt x="6" y="71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9" name="Freeform 673">
              <a:extLst>
                <a:ext uri="{FF2B5EF4-FFF2-40B4-BE49-F238E27FC236}">
                  <a16:creationId xmlns:a16="http://schemas.microsoft.com/office/drawing/2014/main" id="{5A83E93D-FE78-4044-B993-0187DA17CB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9026" y="5191126"/>
              <a:ext cx="39688" cy="46038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1" y="235"/>
                  </a:cubicBezTo>
                  <a:cubicBezTo>
                    <a:pt x="122" y="237"/>
                    <a:pt x="112" y="238"/>
                    <a:pt x="101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0" name="Freeform 674">
              <a:extLst>
                <a:ext uri="{FF2B5EF4-FFF2-40B4-BE49-F238E27FC236}">
                  <a16:creationId xmlns:a16="http://schemas.microsoft.com/office/drawing/2014/main" id="{ED127E72-C24C-473B-9EB4-788E39AC5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8238" y="5191126"/>
              <a:ext cx="22225" cy="44450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70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1" name="Freeform 675">
              <a:extLst>
                <a:ext uri="{FF2B5EF4-FFF2-40B4-BE49-F238E27FC236}">
                  <a16:creationId xmlns:a16="http://schemas.microsoft.com/office/drawing/2014/main" id="{F88B6A67-1E52-4182-A815-6798E4077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2051" y="5191126"/>
              <a:ext cx="41275" cy="44450"/>
            </a:xfrm>
            <a:custGeom>
              <a:avLst/>
              <a:gdLst>
                <a:gd name="T0" fmla="*/ 44 w 209"/>
                <a:gd name="T1" fmla="*/ 0 h 225"/>
                <a:gd name="T2" fmla="*/ 105 w 209"/>
                <a:gd name="T3" fmla="*/ 183 h 225"/>
                <a:gd name="T4" fmla="*/ 168 w 209"/>
                <a:gd name="T5" fmla="*/ 0 h 225"/>
                <a:gd name="T6" fmla="*/ 209 w 209"/>
                <a:gd name="T7" fmla="*/ 0 h 225"/>
                <a:gd name="T8" fmla="*/ 124 w 209"/>
                <a:gd name="T9" fmla="*/ 225 h 225"/>
                <a:gd name="T10" fmla="*/ 84 w 209"/>
                <a:gd name="T11" fmla="*/ 225 h 225"/>
                <a:gd name="T12" fmla="*/ 0 w 209"/>
                <a:gd name="T13" fmla="*/ 0 h 225"/>
                <a:gd name="T14" fmla="*/ 44 w 209"/>
                <a:gd name="T1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5">
                  <a:moveTo>
                    <a:pt x="44" y="0"/>
                  </a:moveTo>
                  <a:lnTo>
                    <a:pt x="105" y="183"/>
                  </a:lnTo>
                  <a:lnTo>
                    <a:pt x="168" y="0"/>
                  </a:lnTo>
                  <a:lnTo>
                    <a:pt x="209" y="0"/>
                  </a:lnTo>
                  <a:lnTo>
                    <a:pt x="124" y="225"/>
                  </a:lnTo>
                  <a:lnTo>
                    <a:pt x="84" y="225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2" name="Freeform 676">
              <a:extLst>
                <a:ext uri="{FF2B5EF4-FFF2-40B4-BE49-F238E27FC236}">
                  <a16:creationId xmlns:a16="http://schemas.microsoft.com/office/drawing/2014/main" id="{DCDF6AC9-A245-4E63-8E45-85E8A9171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9676" y="5175251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3" name="Freeform 677">
              <a:extLst>
                <a:ext uri="{FF2B5EF4-FFF2-40B4-BE49-F238E27FC236}">
                  <a16:creationId xmlns:a16="http://schemas.microsoft.com/office/drawing/2014/main" id="{F2CBB638-4F61-450A-AE82-285FDCBEE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1" y="5189538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1 w 193"/>
                <a:gd name="T13" fmla="*/ 69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6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2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1" y="69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6"/>
                    <a:pt x="100" y="206"/>
                  </a:cubicBezTo>
                  <a:cubicBezTo>
                    <a:pt x="115" y="206"/>
                    <a:pt x="128" y="202"/>
                    <a:pt x="137" y="192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4" name="Freeform 678">
              <a:extLst>
                <a:ext uri="{FF2B5EF4-FFF2-40B4-BE49-F238E27FC236}">
                  <a16:creationId xmlns:a16="http://schemas.microsoft.com/office/drawing/2014/main" id="{7FCFDBBB-E483-4041-9019-FAEC688A3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8413" y="5191126"/>
              <a:ext cx="41275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5" name="Freeform 679">
              <a:extLst>
                <a:ext uri="{FF2B5EF4-FFF2-40B4-BE49-F238E27FC236}">
                  <a16:creationId xmlns:a16="http://schemas.microsoft.com/office/drawing/2014/main" id="{3CCC9A40-2FB7-4601-A527-3B89A51E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626" y="5173663"/>
              <a:ext cx="53975" cy="63500"/>
            </a:xfrm>
            <a:custGeom>
              <a:avLst/>
              <a:gdLst>
                <a:gd name="T0" fmla="*/ 144 w 274"/>
                <a:gd name="T1" fmla="*/ 0 h 326"/>
                <a:gd name="T2" fmla="*/ 235 w 274"/>
                <a:gd name="T3" fmla="*/ 31 h 326"/>
                <a:gd name="T4" fmla="*/ 271 w 274"/>
                <a:gd name="T5" fmla="*/ 102 h 326"/>
                <a:gd name="T6" fmla="*/ 231 w 274"/>
                <a:gd name="T7" fmla="*/ 102 h 326"/>
                <a:gd name="T8" fmla="*/ 203 w 274"/>
                <a:gd name="T9" fmla="*/ 54 h 326"/>
                <a:gd name="T10" fmla="*/ 145 w 274"/>
                <a:gd name="T11" fmla="*/ 37 h 326"/>
                <a:gd name="T12" fmla="*/ 71 w 274"/>
                <a:gd name="T13" fmla="*/ 69 h 326"/>
                <a:gd name="T14" fmla="*/ 43 w 274"/>
                <a:gd name="T15" fmla="*/ 167 h 326"/>
                <a:gd name="T16" fmla="*/ 68 w 274"/>
                <a:gd name="T17" fmla="*/ 256 h 326"/>
                <a:gd name="T18" fmla="*/ 144 w 274"/>
                <a:gd name="T19" fmla="*/ 289 h 326"/>
                <a:gd name="T20" fmla="*/ 214 w 274"/>
                <a:gd name="T21" fmla="*/ 254 h 326"/>
                <a:gd name="T22" fmla="*/ 234 w 274"/>
                <a:gd name="T23" fmla="*/ 205 h 326"/>
                <a:gd name="T24" fmla="*/ 274 w 274"/>
                <a:gd name="T25" fmla="*/ 205 h 326"/>
                <a:gd name="T26" fmla="*/ 238 w 274"/>
                <a:gd name="T27" fmla="*/ 286 h 326"/>
                <a:gd name="T28" fmla="*/ 139 w 274"/>
                <a:gd name="T29" fmla="*/ 326 h 326"/>
                <a:gd name="T30" fmla="*/ 48 w 274"/>
                <a:gd name="T31" fmla="*/ 294 h 326"/>
                <a:gd name="T32" fmla="*/ 0 w 274"/>
                <a:gd name="T33" fmla="*/ 160 h 326"/>
                <a:gd name="T34" fmla="*/ 36 w 274"/>
                <a:gd name="T35" fmla="*/ 48 h 326"/>
                <a:gd name="T36" fmla="*/ 144 w 274"/>
                <a:gd name="T3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326">
                  <a:moveTo>
                    <a:pt x="144" y="0"/>
                  </a:moveTo>
                  <a:cubicBezTo>
                    <a:pt x="183" y="0"/>
                    <a:pt x="214" y="11"/>
                    <a:pt x="235" y="31"/>
                  </a:cubicBezTo>
                  <a:cubicBezTo>
                    <a:pt x="257" y="52"/>
                    <a:pt x="269" y="75"/>
                    <a:pt x="271" y="102"/>
                  </a:cubicBezTo>
                  <a:lnTo>
                    <a:pt x="231" y="102"/>
                  </a:lnTo>
                  <a:cubicBezTo>
                    <a:pt x="226" y="82"/>
                    <a:pt x="217" y="66"/>
                    <a:pt x="203" y="54"/>
                  </a:cubicBezTo>
                  <a:cubicBezTo>
                    <a:pt x="189" y="43"/>
                    <a:pt x="170" y="37"/>
                    <a:pt x="145" y="37"/>
                  </a:cubicBezTo>
                  <a:cubicBezTo>
                    <a:pt x="114" y="37"/>
                    <a:pt x="90" y="48"/>
                    <a:pt x="71" y="69"/>
                  </a:cubicBezTo>
                  <a:cubicBezTo>
                    <a:pt x="52" y="90"/>
                    <a:pt x="43" y="123"/>
                    <a:pt x="43" y="167"/>
                  </a:cubicBezTo>
                  <a:cubicBezTo>
                    <a:pt x="43" y="204"/>
                    <a:pt x="51" y="233"/>
                    <a:pt x="68" y="256"/>
                  </a:cubicBezTo>
                  <a:cubicBezTo>
                    <a:pt x="85" y="278"/>
                    <a:pt x="110" y="289"/>
                    <a:pt x="144" y="289"/>
                  </a:cubicBezTo>
                  <a:cubicBezTo>
                    <a:pt x="175" y="289"/>
                    <a:pt x="198" y="278"/>
                    <a:pt x="214" y="254"/>
                  </a:cubicBezTo>
                  <a:cubicBezTo>
                    <a:pt x="223" y="241"/>
                    <a:pt x="229" y="225"/>
                    <a:pt x="234" y="205"/>
                  </a:cubicBezTo>
                  <a:lnTo>
                    <a:pt x="274" y="205"/>
                  </a:lnTo>
                  <a:cubicBezTo>
                    <a:pt x="271" y="237"/>
                    <a:pt x="259" y="264"/>
                    <a:pt x="238" y="286"/>
                  </a:cubicBezTo>
                  <a:cubicBezTo>
                    <a:pt x="214" y="313"/>
                    <a:pt x="180" y="326"/>
                    <a:pt x="139" y="326"/>
                  </a:cubicBezTo>
                  <a:cubicBezTo>
                    <a:pt x="103" y="326"/>
                    <a:pt x="73" y="315"/>
                    <a:pt x="48" y="294"/>
                  </a:cubicBezTo>
                  <a:cubicBezTo>
                    <a:pt x="16" y="265"/>
                    <a:pt x="0" y="220"/>
                    <a:pt x="0" y="160"/>
                  </a:cubicBezTo>
                  <a:cubicBezTo>
                    <a:pt x="0" y="115"/>
                    <a:pt x="12" y="77"/>
                    <a:pt x="36" y="48"/>
                  </a:cubicBezTo>
                  <a:cubicBezTo>
                    <a:pt x="62" y="16"/>
                    <a:pt x="98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6" name="Freeform 680">
              <a:extLst>
                <a:ext uri="{FF2B5EF4-FFF2-40B4-BE49-F238E27FC236}">
                  <a16:creationId xmlns:a16="http://schemas.microsoft.com/office/drawing/2014/main" id="{D79C4D99-4125-44A8-90D6-BEF08F049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9538" y="5189538"/>
              <a:ext cx="41275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3 h 239"/>
                <a:gd name="T46" fmla="*/ 188 w 213"/>
                <a:gd name="T47" fmla="*/ 193 h 239"/>
                <a:gd name="T48" fmla="*/ 190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6"/>
                    <a:pt x="189" y="200"/>
                    <a:pt x="190" y="202"/>
                  </a:cubicBezTo>
                  <a:cubicBezTo>
                    <a:pt x="192" y="204"/>
                    <a:pt x="195" y="206"/>
                    <a:pt x="201" y="206"/>
                  </a:cubicBezTo>
                  <a:cubicBezTo>
                    <a:pt x="202" y="206"/>
                    <a:pt x="204" y="205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8" name="Rectangle 681">
              <a:extLst>
                <a:ext uri="{FF2B5EF4-FFF2-40B4-BE49-F238E27FC236}">
                  <a16:creationId xmlns:a16="http://schemas.microsoft.com/office/drawing/2014/main" id="{6CC8FE63-2450-4DD6-A416-DC835E6F2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51" y="5175251"/>
              <a:ext cx="7938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0" name="Rectangle 682">
              <a:extLst>
                <a:ext uri="{FF2B5EF4-FFF2-40B4-BE49-F238E27FC236}">
                  <a16:creationId xmlns:a16="http://schemas.microsoft.com/office/drawing/2014/main" id="{54A0D3A6-0DBC-4A26-A6F1-84E6B4D6C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801" y="5175251"/>
              <a:ext cx="7938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4" name="Freeform 683">
              <a:extLst>
                <a:ext uri="{FF2B5EF4-FFF2-40B4-BE49-F238E27FC236}">
                  <a16:creationId xmlns:a16="http://schemas.microsoft.com/office/drawing/2014/main" id="{B48C22FD-56BB-488B-822D-BE8EEF67E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676" y="5173663"/>
              <a:ext cx="19050" cy="79375"/>
            </a:xfrm>
            <a:custGeom>
              <a:avLst/>
              <a:gdLst>
                <a:gd name="T0" fmla="*/ 1 w 98"/>
                <a:gd name="T1" fmla="*/ 402 h 402"/>
                <a:gd name="T2" fmla="*/ 44 w 98"/>
                <a:gd name="T3" fmla="*/ 307 h 402"/>
                <a:gd name="T4" fmla="*/ 59 w 98"/>
                <a:gd name="T5" fmla="*/ 201 h 402"/>
                <a:gd name="T6" fmla="*/ 42 w 98"/>
                <a:gd name="T7" fmla="*/ 90 h 402"/>
                <a:gd name="T8" fmla="*/ 0 w 98"/>
                <a:gd name="T9" fmla="*/ 0 h 402"/>
                <a:gd name="T10" fmla="*/ 26 w 98"/>
                <a:gd name="T11" fmla="*/ 0 h 402"/>
                <a:gd name="T12" fmla="*/ 65 w 98"/>
                <a:gd name="T13" fmla="*/ 64 h 402"/>
                <a:gd name="T14" fmla="*/ 80 w 98"/>
                <a:gd name="T15" fmla="*/ 97 h 402"/>
                <a:gd name="T16" fmla="*/ 94 w 98"/>
                <a:gd name="T17" fmla="*/ 149 h 402"/>
                <a:gd name="T18" fmla="*/ 98 w 98"/>
                <a:gd name="T19" fmla="*/ 199 h 402"/>
                <a:gd name="T20" fmla="*/ 79 w 98"/>
                <a:gd name="T21" fmla="*/ 310 h 402"/>
                <a:gd name="T22" fmla="*/ 27 w 98"/>
                <a:gd name="T23" fmla="*/ 402 h 402"/>
                <a:gd name="T24" fmla="*/ 1 w 98"/>
                <a:gd name="T2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2">
                  <a:moveTo>
                    <a:pt x="1" y="402"/>
                  </a:moveTo>
                  <a:cubicBezTo>
                    <a:pt x="23" y="359"/>
                    <a:pt x="37" y="327"/>
                    <a:pt x="44" y="307"/>
                  </a:cubicBezTo>
                  <a:cubicBezTo>
                    <a:pt x="54" y="277"/>
                    <a:pt x="59" y="242"/>
                    <a:pt x="59" y="201"/>
                  </a:cubicBezTo>
                  <a:cubicBezTo>
                    <a:pt x="59" y="160"/>
                    <a:pt x="53" y="123"/>
                    <a:pt x="42" y="90"/>
                  </a:cubicBezTo>
                  <a:cubicBezTo>
                    <a:pt x="35" y="69"/>
                    <a:pt x="21" y="39"/>
                    <a:pt x="0" y="0"/>
                  </a:cubicBezTo>
                  <a:lnTo>
                    <a:pt x="26" y="0"/>
                  </a:lnTo>
                  <a:cubicBezTo>
                    <a:pt x="47" y="34"/>
                    <a:pt x="60" y="56"/>
                    <a:pt x="65" y="64"/>
                  </a:cubicBezTo>
                  <a:cubicBezTo>
                    <a:pt x="69" y="72"/>
                    <a:pt x="74" y="83"/>
                    <a:pt x="80" y="97"/>
                  </a:cubicBezTo>
                  <a:cubicBezTo>
                    <a:pt x="86" y="115"/>
                    <a:pt x="91" y="132"/>
                    <a:pt x="94" y="149"/>
                  </a:cubicBezTo>
                  <a:cubicBezTo>
                    <a:pt x="97" y="166"/>
                    <a:pt x="98" y="183"/>
                    <a:pt x="98" y="199"/>
                  </a:cubicBezTo>
                  <a:cubicBezTo>
                    <a:pt x="98" y="240"/>
                    <a:pt x="92" y="277"/>
                    <a:pt x="79" y="310"/>
                  </a:cubicBezTo>
                  <a:cubicBezTo>
                    <a:pt x="70" y="331"/>
                    <a:pt x="53" y="362"/>
                    <a:pt x="27" y="402"/>
                  </a:cubicBezTo>
                  <a:lnTo>
                    <a:pt x="1" y="40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5" name="Freeform 684">
              <a:extLst>
                <a:ext uri="{FF2B5EF4-FFF2-40B4-BE49-F238E27FC236}">
                  <a16:creationId xmlns:a16="http://schemas.microsoft.com/office/drawing/2014/main" id="{55770FC1-B383-4845-96F6-7DE25EBB97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4388" y="5413376"/>
              <a:ext cx="887413" cy="57150"/>
            </a:xfrm>
            <a:custGeom>
              <a:avLst/>
              <a:gdLst>
                <a:gd name="T0" fmla="*/ 108 w 4475"/>
                <a:gd name="T1" fmla="*/ 256 h 291"/>
                <a:gd name="T2" fmla="*/ 0 w 4475"/>
                <a:gd name="T3" fmla="*/ 291 h 291"/>
                <a:gd name="T4" fmla="*/ 216 w 4475"/>
                <a:gd name="T5" fmla="*/ 256 h 291"/>
                <a:gd name="T6" fmla="*/ 323 w 4475"/>
                <a:gd name="T7" fmla="*/ 291 h 291"/>
                <a:gd name="T8" fmla="*/ 216 w 4475"/>
                <a:gd name="T9" fmla="*/ 256 h 291"/>
                <a:gd name="T10" fmla="*/ 539 w 4475"/>
                <a:gd name="T11" fmla="*/ 256 h 291"/>
                <a:gd name="T12" fmla="*/ 431 w 4475"/>
                <a:gd name="T13" fmla="*/ 291 h 291"/>
                <a:gd name="T14" fmla="*/ 647 w 4475"/>
                <a:gd name="T15" fmla="*/ 256 h 291"/>
                <a:gd name="T16" fmla="*/ 755 w 4475"/>
                <a:gd name="T17" fmla="*/ 291 h 291"/>
                <a:gd name="T18" fmla="*/ 647 w 4475"/>
                <a:gd name="T19" fmla="*/ 256 h 291"/>
                <a:gd name="T20" fmla="*/ 970 w 4475"/>
                <a:gd name="T21" fmla="*/ 256 h 291"/>
                <a:gd name="T22" fmla="*/ 863 w 4475"/>
                <a:gd name="T23" fmla="*/ 291 h 291"/>
                <a:gd name="T24" fmla="*/ 1078 w 4475"/>
                <a:gd name="T25" fmla="*/ 256 h 291"/>
                <a:gd name="T26" fmla="*/ 1186 w 4475"/>
                <a:gd name="T27" fmla="*/ 291 h 291"/>
                <a:gd name="T28" fmla="*/ 1078 w 4475"/>
                <a:gd name="T29" fmla="*/ 256 h 291"/>
                <a:gd name="T30" fmla="*/ 1402 w 4475"/>
                <a:gd name="T31" fmla="*/ 256 h 291"/>
                <a:gd name="T32" fmla="*/ 1294 w 4475"/>
                <a:gd name="T33" fmla="*/ 291 h 291"/>
                <a:gd name="T34" fmla="*/ 1510 w 4475"/>
                <a:gd name="T35" fmla="*/ 256 h 291"/>
                <a:gd name="T36" fmla="*/ 1617 w 4475"/>
                <a:gd name="T37" fmla="*/ 291 h 291"/>
                <a:gd name="T38" fmla="*/ 1510 w 4475"/>
                <a:gd name="T39" fmla="*/ 256 h 291"/>
                <a:gd name="T40" fmla="*/ 1833 w 4475"/>
                <a:gd name="T41" fmla="*/ 256 h 291"/>
                <a:gd name="T42" fmla="*/ 1725 w 4475"/>
                <a:gd name="T43" fmla="*/ 291 h 291"/>
                <a:gd name="T44" fmla="*/ 1941 w 4475"/>
                <a:gd name="T45" fmla="*/ 256 h 291"/>
                <a:gd name="T46" fmla="*/ 2049 w 4475"/>
                <a:gd name="T47" fmla="*/ 291 h 291"/>
                <a:gd name="T48" fmla="*/ 1941 w 4475"/>
                <a:gd name="T49" fmla="*/ 256 h 291"/>
                <a:gd name="T50" fmla="*/ 2264 w 4475"/>
                <a:gd name="T51" fmla="*/ 256 h 291"/>
                <a:gd name="T52" fmla="*/ 2157 w 4475"/>
                <a:gd name="T53" fmla="*/ 291 h 291"/>
                <a:gd name="T54" fmla="*/ 2372 w 4475"/>
                <a:gd name="T55" fmla="*/ 256 h 291"/>
                <a:gd name="T56" fmla="*/ 2480 w 4475"/>
                <a:gd name="T57" fmla="*/ 291 h 291"/>
                <a:gd name="T58" fmla="*/ 2372 w 4475"/>
                <a:gd name="T59" fmla="*/ 256 h 291"/>
                <a:gd name="T60" fmla="*/ 2696 w 4475"/>
                <a:gd name="T61" fmla="*/ 256 h 291"/>
                <a:gd name="T62" fmla="*/ 2588 w 4475"/>
                <a:gd name="T63" fmla="*/ 291 h 291"/>
                <a:gd name="T64" fmla="*/ 2804 w 4475"/>
                <a:gd name="T65" fmla="*/ 256 h 291"/>
                <a:gd name="T66" fmla="*/ 2911 w 4475"/>
                <a:gd name="T67" fmla="*/ 291 h 291"/>
                <a:gd name="T68" fmla="*/ 2804 w 4475"/>
                <a:gd name="T69" fmla="*/ 256 h 291"/>
                <a:gd name="T70" fmla="*/ 3127 w 4475"/>
                <a:gd name="T71" fmla="*/ 256 h 291"/>
                <a:gd name="T72" fmla="*/ 3019 w 4475"/>
                <a:gd name="T73" fmla="*/ 291 h 291"/>
                <a:gd name="T74" fmla="*/ 3235 w 4475"/>
                <a:gd name="T75" fmla="*/ 256 h 291"/>
                <a:gd name="T76" fmla="*/ 3343 w 4475"/>
                <a:gd name="T77" fmla="*/ 291 h 291"/>
                <a:gd name="T78" fmla="*/ 3235 w 4475"/>
                <a:gd name="T79" fmla="*/ 256 h 291"/>
                <a:gd name="T80" fmla="*/ 3558 w 4475"/>
                <a:gd name="T81" fmla="*/ 256 h 291"/>
                <a:gd name="T82" fmla="*/ 3451 w 4475"/>
                <a:gd name="T83" fmla="*/ 291 h 291"/>
                <a:gd name="T84" fmla="*/ 3666 w 4475"/>
                <a:gd name="T85" fmla="*/ 256 h 291"/>
                <a:gd name="T86" fmla="*/ 3774 w 4475"/>
                <a:gd name="T87" fmla="*/ 291 h 291"/>
                <a:gd name="T88" fmla="*/ 3666 w 4475"/>
                <a:gd name="T89" fmla="*/ 256 h 291"/>
                <a:gd name="T90" fmla="*/ 3990 w 4475"/>
                <a:gd name="T91" fmla="*/ 256 h 291"/>
                <a:gd name="T92" fmla="*/ 3882 w 4475"/>
                <a:gd name="T93" fmla="*/ 291 h 291"/>
                <a:gd name="T94" fmla="*/ 4098 w 4475"/>
                <a:gd name="T95" fmla="*/ 256 h 291"/>
                <a:gd name="T96" fmla="*/ 4212 w 4475"/>
                <a:gd name="T97" fmla="*/ 286 h 291"/>
                <a:gd name="T98" fmla="*/ 4098 w 4475"/>
                <a:gd name="T99" fmla="*/ 256 h 291"/>
                <a:gd name="T100" fmla="*/ 4398 w 4475"/>
                <a:gd name="T101" fmla="*/ 187 h 291"/>
                <a:gd name="T102" fmla="*/ 4321 w 4475"/>
                <a:gd name="T103" fmla="*/ 266 h 291"/>
                <a:gd name="T104" fmla="*/ 4439 w 4475"/>
                <a:gd name="T105" fmla="*/ 107 h 291"/>
                <a:gd name="T106" fmla="*/ 4439 w 4475"/>
                <a:gd name="T107" fmla="*/ 0 h 291"/>
                <a:gd name="T108" fmla="*/ 4475 w 4475"/>
                <a:gd name="T109" fmla="*/ 96 h 291"/>
                <a:gd name="T110" fmla="*/ 4439 w 4475"/>
                <a:gd name="T111" fmla="*/ 10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5" h="291">
                  <a:moveTo>
                    <a:pt x="0" y="256"/>
                  </a:moveTo>
                  <a:lnTo>
                    <a:pt x="108" y="256"/>
                  </a:lnTo>
                  <a:lnTo>
                    <a:pt x="108" y="291"/>
                  </a:lnTo>
                  <a:lnTo>
                    <a:pt x="0" y="291"/>
                  </a:lnTo>
                  <a:lnTo>
                    <a:pt x="0" y="256"/>
                  </a:lnTo>
                  <a:close/>
                  <a:moveTo>
                    <a:pt x="216" y="256"/>
                  </a:moveTo>
                  <a:lnTo>
                    <a:pt x="323" y="256"/>
                  </a:lnTo>
                  <a:lnTo>
                    <a:pt x="323" y="291"/>
                  </a:lnTo>
                  <a:lnTo>
                    <a:pt x="216" y="291"/>
                  </a:lnTo>
                  <a:lnTo>
                    <a:pt x="216" y="256"/>
                  </a:lnTo>
                  <a:close/>
                  <a:moveTo>
                    <a:pt x="431" y="256"/>
                  </a:moveTo>
                  <a:lnTo>
                    <a:pt x="539" y="256"/>
                  </a:lnTo>
                  <a:lnTo>
                    <a:pt x="539" y="291"/>
                  </a:lnTo>
                  <a:lnTo>
                    <a:pt x="431" y="291"/>
                  </a:lnTo>
                  <a:lnTo>
                    <a:pt x="431" y="256"/>
                  </a:lnTo>
                  <a:close/>
                  <a:moveTo>
                    <a:pt x="647" y="256"/>
                  </a:moveTo>
                  <a:lnTo>
                    <a:pt x="755" y="256"/>
                  </a:lnTo>
                  <a:lnTo>
                    <a:pt x="755" y="291"/>
                  </a:lnTo>
                  <a:lnTo>
                    <a:pt x="647" y="291"/>
                  </a:lnTo>
                  <a:lnTo>
                    <a:pt x="647" y="256"/>
                  </a:lnTo>
                  <a:close/>
                  <a:moveTo>
                    <a:pt x="863" y="256"/>
                  </a:moveTo>
                  <a:lnTo>
                    <a:pt x="970" y="256"/>
                  </a:lnTo>
                  <a:lnTo>
                    <a:pt x="970" y="291"/>
                  </a:lnTo>
                  <a:lnTo>
                    <a:pt x="863" y="291"/>
                  </a:lnTo>
                  <a:lnTo>
                    <a:pt x="863" y="256"/>
                  </a:lnTo>
                  <a:close/>
                  <a:moveTo>
                    <a:pt x="1078" y="256"/>
                  </a:moveTo>
                  <a:lnTo>
                    <a:pt x="1186" y="256"/>
                  </a:lnTo>
                  <a:lnTo>
                    <a:pt x="1186" y="291"/>
                  </a:lnTo>
                  <a:lnTo>
                    <a:pt x="1078" y="291"/>
                  </a:lnTo>
                  <a:lnTo>
                    <a:pt x="1078" y="256"/>
                  </a:lnTo>
                  <a:close/>
                  <a:moveTo>
                    <a:pt x="1294" y="256"/>
                  </a:moveTo>
                  <a:lnTo>
                    <a:pt x="1402" y="256"/>
                  </a:lnTo>
                  <a:lnTo>
                    <a:pt x="1402" y="291"/>
                  </a:lnTo>
                  <a:lnTo>
                    <a:pt x="1294" y="291"/>
                  </a:lnTo>
                  <a:lnTo>
                    <a:pt x="1294" y="256"/>
                  </a:lnTo>
                  <a:close/>
                  <a:moveTo>
                    <a:pt x="1510" y="256"/>
                  </a:moveTo>
                  <a:lnTo>
                    <a:pt x="1617" y="256"/>
                  </a:lnTo>
                  <a:lnTo>
                    <a:pt x="1617" y="291"/>
                  </a:lnTo>
                  <a:lnTo>
                    <a:pt x="1510" y="291"/>
                  </a:lnTo>
                  <a:lnTo>
                    <a:pt x="1510" y="256"/>
                  </a:lnTo>
                  <a:close/>
                  <a:moveTo>
                    <a:pt x="1725" y="256"/>
                  </a:moveTo>
                  <a:lnTo>
                    <a:pt x="1833" y="256"/>
                  </a:lnTo>
                  <a:lnTo>
                    <a:pt x="1833" y="291"/>
                  </a:lnTo>
                  <a:lnTo>
                    <a:pt x="1725" y="291"/>
                  </a:lnTo>
                  <a:lnTo>
                    <a:pt x="1725" y="256"/>
                  </a:lnTo>
                  <a:close/>
                  <a:moveTo>
                    <a:pt x="1941" y="256"/>
                  </a:moveTo>
                  <a:lnTo>
                    <a:pt x="2049" y="256"/>
                  </a:lnTo>
                  <a:lnTo>
                    <a:pt x="2049" y="291"/>
                  </a:lnTo>
                  <a:lnTo>
                    <a:pt x="1941" y="291"/>
                  </a:lnTo>
                  <a:lnTo>
                    <a:pt x="1941" y="256"/>
                  </a:lnTo>
                  <a:close/>
                  <a:moveTo>
                    <a:pt x="2157" y="256"/>
                  </a:moveTo>
                  <a:lnTo>
                    <a:pt x="2264" y="256"/>
                  </a:lnTo>
                  <a:lnTo>
                    <a:pt x="2264" y="291"/>
                  </a:lnTo>
                  <a:lnTo>
                    <a:pt x="2157" y="291"/>
                  </a:lnTo>
                  <a:lnTo>
                    <a:pt x="2157" y="256"/>
                  </a:lnTo>
                  <a:close/>
                  <a:moveTo>
                    <a:pt x="2372" y="256"/>
                  </a:moveTo>
                  <a:lnTo>
                    <a:pt x="2480" y="256"/>
                  </a:lnTo>
                  <a:lnTo>
                    <a:pt x="2480" y="291"/>
                  </a:lnTo>
                  <a:lnTo>
                    <a:pt x="2372" y="291"/>
                  </a:lnTo>
                  <a:lnTo>
                    <a:pt x="2372" y="256"/>
                  </a:lnTo>
                  <a:close/>
                  <a:moveTo>
                    <a:pt x="2588" y="256"/>
                  </a:moveTo>
                  <a:lnTo>
                    <a:pt x="2696" y="256"/>
                  </a:lnTo>
                  <a:lnTo>
                    <a:pt x="2696" y="291"/>
                  </a:lnTo>
                  <a:lnTo>
                    <a:pt x="2588" y="291"/>
                  </a:lnTo>
                  <a:lnTo>
                    <a:pt x="2588" y="256"/>
                  </a:lnTo>
                  <a:close/>
                  <a:moveTo>
                    <a:pt x="2804" y="256"/>
                  </a:moveTo>
                  <a:lnTo>
                    <a:pt x="2911" y="256"/>
                  </a:lnTo>
                  <a:lnTo>
                    <a:pt x="2911" y="291"/>
                  </a:lnTo>
                  <a:lnTo>
                    <a:pt x="2804" y="291"/>
                  </a:lnTo>
                  <a:lnTo>
                    <a:pt x="2804" y="256"/>
                  </a:lnTo>
                  <a:close/>
                  <a:moveTo>
                    <a:pt x="3019" y="256"/>
                  </a:moveTo>
                  <a:lnTo>
                    <a:pt x="3127" y="256"/>
                  </a:lnTo>
                  <a:lnTo>
                    <a:pt x="3127" y="291"/>
                  </a:lnTo>
                  <a:lnTo>
                    <a:pt x="3019" y="291"/>
                  </a:lnTo>
                  <a:lnTo>
                    <a:pt x="3019" y="256"/>
                  </a:lnTo>
                  <a:close/>
                  <a:moveTo>
                    <a:pt x="3235" y="256"/>
                  </a:moveTo>
                  <a:lnTo>
                    <a:pt x="3343" y="256"/>
                  </a:lnTo>
                  <a:lnTo>
                    <a:pt x="3343" y="291"/>
                  </a:lnTo>
                  <a:lnTo>
                    <a:pt x="3235" y="291"/>
                  </a:lnTo>
                  <a:lnTo>
                    <a:pt x="3235" y="256"/>
                  </a:lnTo>
                  <a:close/>
                  <a:moveTo>
                    <a:pt x="3451" y="256"/>
                  </a:moveTo>
                  <a:lnTo>
                    <a:pt x="3558" y="256"/>
                  </a:lnTo>
                  <a:lnTo>
                    <a:pt x="3558" y="291"/>
                  </a:lnTo>
                  <a:lnTo>
                    <a:pt x="3451" y="291"/>
                  </a:lnTo>
                  <a:lnTo>
                    <a:pt x="3451" y="256"/>
                  </a:lnTo>
                  <a:close/>
                  <a:moveTo>
                    <a:pt x="3666" y="256"/>
                  </a:moveTo>
                  <a:lnTo>
                    <a:pt x="3774" y="256"/>
                  </a:lnTo>
                  <a:lnTo>
                    <a:pt x="3774" y="291"/>
                  </a:lnTo>
                  <a:lnTo>
                    <a:pt x="3666" y="291"/>
                  </a:lnTo>
                  <a:lnTo>
                    <a:pt x="3666" y="256"/>
                  </a:lnTo>
                  <a:close/>
                  <a:moveTo>
                    <a:pt x="3882" y="256"/>
                  </a:moveTo>
                  <a:lnTo>
                    <a:pt x="3990" y="256"/>
                  </a:lnTo>
                  <a:lnTo>
                    <a:pt x="3990" y="291"/>
                  </a:lnTo>
                  <a:lnTo>
                    <a:pt x="3882" y="291"/>
                  </a:lnTo>
                  <a:lnTo>
                    <a:pt x="3882" y="256"/>
                  </a:lnTo>
                  <a:close/>
                  <a:moveTo>
                    <a:pt x="4098" y="256"/>
                  </a:moveTo>
                  <a:cubicBezTo>
                    <a:pt x="4138" y="256"/>
                    <a:pt x="4175" y="254"/>
                    <a:pt x="4208" y="250"/>
                  </a:cubicBezTo>
                  <a:lnTo>
                    <a:pt x="4212" y="286"/>
                  </a:lnTo>
                  <a:cubicBezTo>
                    <a:pt x="4177" y="290"/>
                    <a:pt x="4139" y="291"/>
                    <a:pt x="4098" y="291"/>
                  </a:cubicBezTo>
                  <a:lnTo>
                    <a:pt x="4098" y="256"/>
                  </a:lnTo>
                  <a:close/>
                  <a:moveTo>
                    <a:pt x="4311" y="231"/>
                  </a:moveTo>
                  <a:cubicBezTo>
                    <a:pt x="4348" y="220"/>
                    <a:pt x="4377" y="206"/>
                    <a:pt x="4398" y="187"/>
                  </a:cubicBezTo>
                  <a:lnTo>
                    <a:pt x="4422" y="214"/>
                  </a:lnTo>
                  <a:cubicBezTo>
                    <a:pt x="4397" y="236"/>
                    <a:pt x="4364" y="253"/>
                    <a:pt x="4321" y="266"/>
                  </a:cubicBezTo>
                  <a:lnTo>
                    <a:pt x="4311" y="231"/>
                  </a:lnTo>
                  <a:close/>
                  <a:moveTo>
                    <a:pt x="4439" y="107"/>
                  </a:moveTo>
                  <a:cubicBezTo>
                    <a:pt x="4439" y="103"/>
                    <a:pt x="4439" y="100"/>
                    <a:pt x="4439" y="96"/>
                  </a:cubicBezTo>
                  <a:lnTo>
                    <a:pt x="4439" y="0"/>
                  </a:lnTo>
                  <a:lnTo>
                    <a:pt x="4475" y="0"/>
                  </a:lnTo>
                  <a:lnTo>
                    <a:pt x="4475" y="96"/>
                  </a:lnTo>
                  <a:cubicBezTo>
                    <a:pt x="4475" y="101"/>
                    <a:pt x="4475" y="105"/>
                    <a:pt x="4474" y="110"/>
                  </a:cubicBezTo>
                  <a:lnTo>
                    <a:pt x="4439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" name="Freeform 685">
              <a:extLst>
                <a:ext uri="{FF2B5EF4-FFF2-40B4-BE49-F238E27FC236}">
                  <a16:creationId xmlns:a16="http://schemas.microsoft.com/office/drawing/2014/main" id="{69269A12-7AA3-4094-AA13-9DC934419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5303838"/>
              <a:ext cx="93663" cy="93663"/>
            </a:xfrm>
            <a:custGeom>
              <a:avLst/>
              <a:gdLst>
                <a:gd name="T0" fmla="*/ 234 w 468"/>
                <a:gd name="T1" fmla="*/ 0 h 467"/>
                <a:gd name="T2" fmla="*/ 468 w 468"/>
                <a:gd name="T3" fmla="*/ 467 h 467"/>
                <a:gd name="T4" fmla="*/ 0 w 468"/>
                <a:gd name="T5" fmla="*/ 467 h 467"/>
                <a:gd name="T6" fmla="*/ 234 w 468"/>
                <a:gd name="T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467">
                  <a:moveTo>
                    <a:pt x="234" y="0"/>
                  </a:moveTo>
                  <a:lnTo>
                    <a:pt x="468" y="467"/>
                  </a:lnTo>
                  <a:lnTo>
                    <a:pt x="0" y="467"/>
                  </a:lnTo>
                  <a:lnTo>
                    <a:pt x="23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" name="Freeform 686">
              <a:extLst>
                <a:ext uri="{FF2B5EF4-FFF2-40B4-BE49-F238E27FC236}">
                  <a16:creationId xmlns:a16="http://schemas.microsoft.com/office/drawing/2014/main" id="{A302737A-792E-4833-B824-BE986FFF8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1" y="3043238"/>
              <a:ext cx="2352675" cy="185738"/>
            </a:xfrm>
            <a:custGeom>
              <a:avLst/>
              <a:gdLst>
                <a:gd name="T0" fmla="*/ 0 w 11861"/>
                <a:gd name="T1" fmla="*/ 935 h 935"/>
                <a:gd name="T2" fmla="*/ 0 w 11861"/>
                <a:gd name="T3" fmla="*/ 0 h 935"/>
                <a:gd name="T4" fmla="*/ 11861 w 11861"/>
                <a:gd name="T5" fmla="*/ 0 h 935"/>
                <a:gd name="T6" fmla="*/ 11861 w 11861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61" h="935">
                  <a:moveTo>
                    <a:pt x="0" y="935"/>
                  </a:moveTo>
                  <a:lnTo>
                    <a:pt x="0" y="0"/>
                  </a:lnTo>
                  <a:lnTo>
                    <a:pt x="11861" y="0"/>
                  </a:lnTo>
                  <a:lnTo>
                    <a:pt x="11861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8" name="Rectangle 687">
              <a:extLst>
                <a:ext uri="{FF2B5EF4-FFF2-40B4-BE49-F238E27FC236}">
                  <a16:creationId xmlns:a16="http://schemas.microsoft.com/office/drawing/2014/main" id="{134D5496-5677-4226-97FA-6719EF87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1" y="3227388"/>
              <a:ext cx="2352675" cy="185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9" name="Freeform 688">
              <a:extLst>
                <a:ext uri="{FF2B5EF4-FFF2-40B4-BE49-F238E27FC236}">
                  <a16:creationId xmlns:a16="http://schemas.microsoft.com/office/drawing/2014/main" id="{CC650F37-E6B4-4C4A-8F2D-F9B217D4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1" y="3228976"/>
              <a:ext cx="2352675" cy="184150"/>
            </a:xfrm>
            <a:custGeom>
              <a:avLst/>
              <a:gdLst>
                <a:gd name="T0" fmla="*/ 0 w 11861"/>
                <a:gd name="T1" fmla="*/ 0 h 934"/>
                <a:gd name="T2" fmla="*/ 0 w 11861"/>
                <a:gd name="T3" fmla="*/ 934 h 934"/>
                <a:gd name="T4" fmla="*/ 11861 w 11861"/>
                <a:gd name="T5" fmla="*/ 934 h 934"/>
                <a:gd name="T6" fmla="*/ 11861 w 11861"/>
                <a:gd name="T7" fmla="*/ 0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61" h="934">
                  <a:moveTo>
                    <a:pt x="0" y="0"/>
                  </a:moveTo>
                  <a:lnTo>
                    <a:pt x="0" y="934"/>
                  </a:lnTo>
                  <a:lnTo>
                    <a:pt x="11861" y="934"/>
                  </a:lnTo>
                  <a:lnTo>
                    <a:pt x="11861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0" name="Line 689">
              <a:extLst>
                <a:ext uri="{FF2B5EF4-FFF2-40B4-BE49-F238E27FC236}">
                  <a16:creationId xmlns:a16="http://schemas.microsoft.com/office/drawing/2014/main" id="{F1D40560-6337-4B02-AA35-FFFBB3665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1" y="3228976"/>
              <a:ext cx="235267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1" name="Freeform 690">
              <a:extLst>
                <a:ext uri="{FF2B5EF4-FFF2-40B4-BE49-F238E27FC236}">
                  <a16:creationId xmlns:a16="http://schemas.microsoft.com/office/drawing/2014/main" id="{2089E6A2-3D4E-4B05-9C97-CF17F97A4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9026" y="3130551"/>
              <a:ext cx="31750" cy="28575"/>
            </a:xfrm>
            <a:custGeom>
              <a:avLst/>
              <a:gdLst>
                <a:gd name="T0" fmla="*/ 88 w 156"/>
                <a:gd name="T1" fmla="*/ 52 h 145"/>
                <a:gd name="T2" fmla="*/ 156 w 156"/>
                <a:gd name="T3" fmla="*/ 0 h 145"/>
                <a:gd name="T4" fmla="*/ 156 w 156"/>
                <a:gd name="T5" fmla="*/ 37 h 145"/>
                <a:gd name="T6" fmla="*/ 111 w 156"/>
                <a:gd name="T7" fmla="*/ 72 h 145"/>
                <a:gd name="T8" fmla="*/ 156 w 156"/>
                <a:gd name="T9" fmla="*/ 107 h 145"/>
                <a:gd name="T10" fmla="*/ 156 w 156"/>
                <a:gd name="T11" fmla="*/ 145 h 145"/>
                <a:gd name="T12" fmla="*/ 88 w 156"/>
                <a:gd name="T13" fmla="*/ 92 h 145"/>
                <a:gd name="T14" fmla="*/ 88 w 156"/>
                <a:gd name="T15" fmla="*/ 52 h 145"/>
                <a:gd name="T16" fmla="*/ 0 w 156"/>
                <a:gd name="T17" fmla="*/ 52 h 145"/>
                <a:gd name="T18" fmla="*/ 68 w 156"/>
                <a:gd name="T19" fmla="*/ 0 h 145"/>
                <a:gd name="T20" fmla="*/ 68 w 156"/>
                <a:gd name="T21" fmla="*/ 37 h 145"/>
                <a:gd name="T22" fmla="*/ 23 w 156"/>
                <a:gd name="T23" fmla="*/ 72 h 145"/>
                <a:gd name="T24" fmla="*/ 68 w 156"/>
                <a:gd name="T25" fmla="*/ 107 h 145"/>
                <a:gd name="T26" fmla="*/ 68 w 156"/>
                <a:gd name="T27" fmla="*/ 145 h 145"/>
                <a:gd name="T28" fmla="*/ 0 w 156"/>
                <a:gd name="T29" fmla="*/ 92 h 145"/>
                <a:gd name="T30" fmla="*/ 0 w 156"/>
                <a:gd name="T31" fmla="*/ 5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5">
                  <a:moveTo>
                    <a:pt x="88" y="52"/>
                  </a:moveTo>
                  <a:lnTo>
                    <a:pt x="156" y="0"/>
                  </a:lnTo>
                  <a:lnTo>
                    <a:pt x="156" y="37"/>
                  </a:lnTo>
                  <a:lnTo>
                    <a:pt x="111" y="72"/>
                  </a:lnTo>
                  <a:lnTo>
                    <a:pt x="156" y="107"/>
                  </a:lnTo>
                  <a:lnTo>
                    <a:pt x="156" y="145"/>
                  </a:lnTo>
                  <a:lnTo>
                    <a:pt x="88" y="92"/>
                  </a:lnTo>
                  <a:lnTo>
                    <a:pt x="88" y="52"/>
                  </a:lnTo>
                  <a:close/>
                  <a:moveTo>
                    <a:pt x="0" y="52"/>
                  </a:moveTo>
                  <a:lnTo>
                    <a:pt x="68" y="0"/>
                  </a:lnTo>
                  <a:lnTo>
                    <a:pt x="68" y="37"/>
                  </a:lnTo>
                  <a:lnTo>
                    <a:pt x="23" y="72"/>
                  </a:lnTo>
                  <a:lnTo>
                    <a:pt x="68" y="107"/>
                  </a:lnTo>
                  <a:lnTo>
                    <a:pt x="68" y="145"/>
                  </a:lnTo>
                  <a:lnTo>
                    <a:pt x="0" y="9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2" name="Freeform 691">
              <a:extLst>
                <a:ext uri="{FF2B5EF4-FFF2-40B4-BE49-F238E27FC236}">
                  <a16:creationId xmlns:a16="http://schemas.microsoft.com/office/drawing/2014/main" id="{F475E1AF-5EEB-4781-A190-2667493AE4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3476" y="3106738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3" name="Freeform 692">
              <a:extLst>
                <a:ext uri="{FF2B5EF4-FFF2-40B4-BE49-F238E27FC236}">
                  <a16:creationId xmlns:a16="http://schemas.microsoft.com/office/drawing/2014/main" id="{EBFD6608-9C96-4806-B278-A62E351E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526" y="3122613"/>
              <a:ext cx="36513" cy="44450"/>
            </a:xfrm>
            <a:custGeom>
              <a:avLst/>
              <a:gdLst>
                <a:gd name="T0" fmla="*/ 0 w 183"/>
                <a:gd name="T1" fmla="*/ 5 h 230"/>
                <a:gd name="T2" fmla="*/ 36 w 183"/>
                <a:gd name="T3" fmla="*/ 5 h 230"/>
                <a:gd name="T4" fmla="*/ 36 w 183"/>
                <a:gd name="T5" fmla="*/ 37 h 230"/>
                <a:gd name="T6" fmla="*/ 70 w 183"/>
                <a:gd name="T7" fmla="*/ 8 h 230"/>
                <a:gd name="T8" fmla="*/ 109 w 183"/>
                <a:gd name="T9" fmla="*/ 0 h 230"/>
                <a:gd name="T10" fmla="*/ 174 w 183"/>
                <a:gd name="T11" fmla="*/ 33 h 230"/>
                <a:gd name="T12" fmla="*/ 183 w 183"/>
                <a:gd name="T13" fmla="*/ 85 h 230"/>
                <a:gd name="T14" fmla="*/ 183 w 183"/>
                <a:gd name="T15" fmla="*/ 230 h 230"/>
                <a:gd name="T16" fmla="*/ 145 w 183"/>
                <a:gd name="T17" fmla="*/ 230 h 230"/>
                <a:gd name="T18" fmla="*/ 145 w 183"/>
                <a:gd name="T19" fmla="*/ 88 h 230"/>
                <a:gd name="T20" fmla="*/ 139 w 183"/>
                <a:gd name="T21" fmla="*/ 55 h 230"/>
                <a:gd name="T22" fmla="*/ 102 w 183"/>
                <a:gd name="T23" fmla="*/ 34 h 230"/>
                <a:gd name="T24" fmla="*/ 80 w 183"/>
                <a:gd name="T25" fmla="*/ 36 h 230"/>
                <a:gd name="T26" fmla="*/ 53 w 183"/>
                <a:gd name="T27" fmla="*/ 55 h 230"/>
                <a:gd name="T28" fmla="*/ 40 w 183"/>
                <a:gd name="T29" fmla="*/ 78 h 230"/>
                <a:gd name="T30" fmla="*/ 37 w 183"/>
                <a:gd name="T31" fmla="*/ 112 h 230"/>
                <a:gd name="T32" fmla="*/ 37 w 183"/>
                <a:gd name="T33" fmla="*/ 230 h 230"/>
                <a:gd name="T34" fmla="*/ 0 w 183"/>
                <a:gd name="T35" fmla="*/ 230 h 230"/>
                <a:gd name="T36" fmla="*/ 0 w 183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3"/>
                    <a:pt x="57" y="14"/>
                    <a:pt x="70" y="8"/>
                  </a:cubicBezTo>
                  <a:cubicBezTo>
                    <a:pt x="81" y="2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3" y="63"/>
                    <a:pt x="183" y="85"/>
                  </a:cubicBezTo>
                  <a:lnTo>
                    <a:pt x="183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6" y="62"/>
                    <a:pt x="42" y="70"/>
                    <a:pt x="40" y="78"/>
                  </a:cubicBezTo>
                  <a:cubicBezTo>
                    <a:pt x="38" y="86"/>
                    <a:pt x="37" y="97"/>
                    <a:pt x="37" y="112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4" name="Freeform 693">
              <a:extLst>
                <a:ext uri="{FF2B5EF4-FFF2-40B4-BE49-F238E27FC236}">
                  <a16:creationId xmlns:a16="http://schemas.microsoft.com/office/drawing/2014/main" id="{9567E5AF-8BAC-44B8-891D-BC9FAE403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109913"/>
              <a:ext cx="22225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5" name="Freeform 694">
              <a:extLst>
                <a:ext uri="{FF2B5EF4-FFF2-40B4-BE49-F238E27FC236}">
                  <a16:creationId xmlns:a16="http://schemas.microsoft.com/office/drawing/2014/main" id="{70A35D31-6B29-4313-B078-F47FBEEC56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2376" y="3122613"/>
              <a:ext cx="39688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4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1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6" name="Freeform 695">
              <a:extLst>
                <a:ext uri="{FF2B5EF4-FFF2-40B4-BE49-F238E27FC236}">
                  <a16:creationId xmlns:a16="http://schemas.microsoft.com/office/drawing/2014/main" id="{24F34D26-156B-4537-B39D-2CC4CFBAD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3122613"/>
              <a:ext cx="22225" cy="44450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8 w 109"/>
                <a:gd name="T23" fmla="*/ 100 h 230"/>
                <a:gd name="T24" fmla="*/ 38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7" name="Freeform 696">
              <a:extLst>
                <a:ext uri="{FF2B5EF4-FFF2-40B4-BE49-F238E27FC236}">
                  <a16:creationId xmlns:a16="http://schemas.microsoft.com/office/drawing/2014/main" id="{2077D167-6934-4972-9374-0FACB4F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3105151"/>
              <a:ext cx="22225" cy="61913"/>
            </a:xfrm>
            <a:custGeom>
              <a:avLst/>
              <a:gdLst>
                <a:gd name="T0" fmla="*/ 32 w 107"/>
                <a:gd name="T1" fmla="*/ 54 h 314"/>
                <a:gd name="T2" fmla="*/ 40 w 107"/>
                <a:gd name="T3" fmla="*/ 20 h 314"/>
                <a:gd name="T4" fmla="*/ 91 w 107"/>
                <a:gd name="T5" fmla="*/ 0 h 314"/>
                <a:gd name="T6" fmla="*/ 99 w 107"/>
                <a:gd name="T7" fmla="*/ 1 h 314"/>
                <a:gd name="T8" fmla="*/ 107 w 107"/>
                <a:gd name="T9" fmla="*/ 1 h 314"/>
                <a:gd name="T10" fmla="*/ 107 w 107"/>
                <a:gd name="T11" fmla="*/ 36 h 314"/>
                <a:gd name="T12" fmla="*/ 99 w 107"/>
                <a:gd name="T13" fmla="*/ 35 h 314"/>
                <a:gd name="T14" fmla="*/ 94 w 107"/>
                <a:gd name="T15" fmla="*/ 35 h 314"/>
                <a:gd name="T16" fmla="*/ 73 w 107"/>
                <a:gd name="T17" fmla="*/ 44 h 314"/>
                <a:gd name="T18" fmla="*/ 70 w 107"/>
                <a:gd name="T19" fmla="*/ 90 h 314"/>
                <a:gd name="T20" fmla="*/ 107 w 107"/>
                <a:gd name="T21" fmla="*/ 90 h 314"/>
                <a:gd name="T22" fmla="*/ 107 w 107"/>
                <a:gd name="T23" fmla="*/ 120 h 314"/>
                <a:gd name="T24" fmla="*/ 69 w 107"/>
                <a:gd name="T25" fmla="*/ 120 h 314"/>
                <a:gd name="T26" fmla="*/ 69 w 107"/>
                <a:gd name="T27" fmla="*/ 314 h 314"/>
                <a:gd name="T28" fmla="*/ 32 w 107"/>
                <a:gd name="T29" fmla="*/ 314 h 314"/>
                <a:gd name="T30" fmla="*/ 32 w 107"/>
                <a:gd name="T31" fmla="*/ 120 h 314"/>
                <a:gd name="T32" fmla="*/ 0 w 107"/>
                <a:gd name="T33" fmla="*/ 120 h 314"/>
                <a:gd name="T34" fmla="*/ 0 w 107"/>
                <a:gd name="T35" fmla="*/ 90 h 314"/>
                <a:gd name="T36" fmla="*/ 32 w 107"/>
                <a:gd name="T37" fmla="*/ 90 h 314"/>
                <a:gd name="T38" fmla="*/ 32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2" y="54"/>
                  </a:moveTo>
                  <a:cubicBezTo>
                    <a:pt x="32" y="39"/>
                    <a:pt x="35" y="27"/>
                    <a:pt x="40" y="20"/>
                  </a:cubicBezTo>
                  <a:cubicBezTo>
                    <a:pt x="49" y="7"/>
                    <a:pt x="66" y="0"/>
                    <a:pt x="91" y="0"/>
                  </a:cubicBezTo>
                  <a:cubicBezTo>
                    <a:pt x="94" y="0"/>
                    <a:pt x="96" y="0"/>
                    <a:pt x="99" y="1"/>
                  </a:cubicBezTo>
                  <a:cubicBezTo>
                    <a:pt x="101" y="1"/>
                    <a:pt x="104" y="1"/>
                    <a:pt x="107" y="1"/>
                  </a:cubicBezTo>
                  <a:lnTo>
                    <a:pt x="107" y="36"/>
                  </a:lnTo>
                  <a:cubicBezTo>
                    <a:pt x="103" y="36"/>
                    <a:pt x="100" y="35"/>
                    <a:pt x="99" y="35"/>
                  </a:cubicBezTo>
                  <a:cubicBezTo>
                    <a:pt x="97" y="35"/>
                    <a:pt x="95" y="35"/>
                    <a:pt x="94" y="35"/>
                  </a:cubicBezTo>
                  <a:cubicBezTo>
                    <a:pt x="82" y="35"/>
                    <a:pt x="75" y="38"/>
                    <a:pt x="73" y="44"/>
                  </a:cubicBezTo>
                  <a:cubicBezTo>
                    <a:pt x="71" y="50"/>
                    <a:pt x="70" y="65"/>
                    <a:pt x="70" y="90"/>
                  </a:cubicBezTo>
                  <a:lnTo>
                    <a:pt x="107" y="90"/>
                  </a:lnTo>
                  <a:lnTo>
                    <a:pt x="107" y="120"/>
                  </a:lnTo>
                  <a:lnTo>
                    <a:pt x="69" y="120"/>
                  </a:lnTo>
                  <a:lnTo>
                    <a:pt x="69" y="314"/>
                  </a:lnTo>
                  <a:lnTo>
                    <a:pt x="32" y="314"/>
                  </a:lnTo>
                  <a:lnTo>
                    <a:pt x="32" y="120"/>
                  </a:lnTo>
                  <a:lnTo>
                    <a:pt x="0" y="120"/>
                  </a:lnTo>
                  <a:lnTo>
                    <a:pt x="0" y="90"/>
                  </a:lnTo>
                  <a:lnTo>
                    <a:pt x="32" y="90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8" name="Freeform 697">
              <a:extLst>
                <a:ext uri="{FF2B5EF4-FFF2-40B4-BE49-F238E27FC236}">
                  <a16:creationId xmlns:a16="http://schemas.microsoft.com/office/drawing/2014/main" id="{32B19933-9BC1-4FC6-A0F5-D8A484BEE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3121026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8 h 239"/>
                <a:gd name="T68" fmla="*/ 71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7"/>
                    <a:pt x="80" y="207"/>
                  </a:cubicBezTo>
                  <a:cubicBezTo>
                    <a:pt x="94" y="207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2" y="27"/>
                    <a:pt x="39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1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9" name="Freeform 698">
              <a:extLst>
                <a:ext uri="{FF2B5EF4-FFF2-40B4-BE49-F238E27FC236}">
                  <a16:creationId xmlns:a16="http://schemas.microsoft.com/office/drawing/2014/main" id="{A48C0738-24A2-4382-A1B2-87F3DAE55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6" y="3121026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9 h 239"/>
                <a:gd name="T4" fmla="*/ 193 w 193"/>
                <a:gd name="T5" fmla="*/ 82 h 239"/>
                <a:gd name="T6" fmla="*/ 157 w 193"/>
                <a:gd name="T7" fmla="*/ 82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69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7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6 h 239"/>
                <a:gd name="T32" fmla="*/ 0 w 193"/>
                <a:gd name="T33" fmla="*/ 126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3"/>
                    <a:pt x="41" y="126"/>
                  </a:cubicBezTo>
                  <a:cubicBezTo>
                    <a:pt x="41" y="149"/>
                    <a:pt x="45" y="168"/>
                    <a:pt x="55" y="183"/>
                  </a:cubicBezTo>
                  <a:cubicBezTo>
                    <a:pt x="64" y="198"/>
                    <a:pt x="80" y="206"/>
                    <a:pt x="100" y="206"/>
                  </a:cubicBezTo>
                  <a:cubicBezTo>
                    <a:pt x="116" y="206"/>
                    <a:pt x="128" y="202"/>
                    <a:pt x="137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0" name="Freeform 699">
              <a:extLst>
                <a:ext uri="{FF2B5EF4-FFF2-40B4-BE49-F238E27FC236}">
                  <a16:creationId xmlns:a16="http://schemas.microsoft.com/office/drawing/2014/main" id="{2C6B2A5C-7B47-460A-8530-8FA4ED034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76" y="3122613"/>
              <a:ext cx="39688" cy="46038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3 w 206"/>
                <a:gd name="T15" fmla="*/ 205 h 238"/>
                <a:gd name="T16" fmla="*/ 151 w 206"/>
                <a:gd name="T17" fmla="*/ 186 h 238"/>
                <a:gd name="T18" fmla="*/ 165 w 206"/>
                <a:gd name="T19" fmla="*/ 159 h 238"/>
                <a:gd name="T20" fmla="*/ 202 w 206"/>
                <a:gd name="T21" fmla="*/ 159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3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1 h 238"/>
                <a:gd name="T46" fmla="*/ 41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4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6" y="171"/>
                    <a:pt x="57" y="185"/>
                  </a:cubicBezTo>
                  <a:cubicBezTo>
                    <a:pt x="67" y="198"/>
                    <a:pt x="82" y="205"/>
                    <a:pt x="103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2" y="169"/>
                    <a:pt x="165" y="159"/>
                  </a:cubicBezTo>
                  <a:lnTo>
                    <a:pt x="202" y="159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5"/>
                    <a:pt x="9" y="56"/>
                    <a:pt x="29" y="33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1"/>
                  </a:cubicBezTo>
                  <a:cubicBezTo>
                    <a:pt x="48" y="64"/>
                    <a:pt x="42" y="80"/>
                    <a:pt x="41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1" name="Freeform 700">
              <a:extLst>
                <a:ext uri="{FF2B5EF4-FFF2-40B4-BE49-F238E27FC236}">
                  <a16:creationId xmlns:a16="http://schemas.microsoft.com/office/drawing/2014/main" id="{025374F7-FC34-4227-9F99-8375C0894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5263" y="3130551"/>
              <a:ext cx="30163" cy="28575"/>
            </a:xfrm>
            <a:custGeom>
              <a:avLst/>
              <a:gdLst>
                <a:gd name="T0" fmla="*/ 88 w 156"/>
                <a:gd name="T1" fmla="*/ 107 h 145"/>
                <a:gd name="T2" fmla="*/ 133 w 156"/>
                <a:gd name="T3" fmla="*/ 72 h 145"/>
                <a:gd name="T4" fmla="*/ 88 w 156"/>
                <a:gd name="T5" fmla="*/ 37 h 145"/>
                <a:gd name="T6" fmla="*/ 88 w 156"/>
                <a:gd name="T7" fmla="*/ 0 h 145"/>
                <a:gd name="T8" fmla="*/ 156 w 156"/>
                <a:gd name="T9" fmla="*/ 52 h 145"/>
                <a:gd name="T10" fmla="*/ 156 w 156"/>
                <a:gd name="T11" fmla="*/ 92 h 145"/>
                <a:gd name="T12" fmla="*/ 88 w 156"/>
                <a:gd name="T13" fmla="*/ 145 h 145"/>
                <a:gd name="T14" fmla="*/ 88 w 156"/>
                <a:gd name="T15" fmla="*/ 107 h 145"/>
                <a:gd name="T16" fmla="*/ 0 w 156"/>
                <a:gd name="T17" fmla="*/ 107 h 145"/>
                <a:gd name="T18" fmla="*/ 45 w 156"/>
                <a:gd name="T19" fmla="*/ 72 h 145"/>
                <a:gd name="T20" fmla="*/ 0 w 156"/>
                <a:gd name="T21" fmla="*/ 37 h 145"/>
                <a:gd name="T22" fmla="*/ 0 w 156"/>
                <a:gd name="T23" fmla="*/ 0 h 145"/>
                <a:gd name="T24" fmla="*/ 68 w 156"/>
                <a:gd name="T25" fmla="*/ 52 h 145"/>
                <a:gd name="T26" fmla="*/ 68 w 156"/>
                <a:gd name="T27" fmla="*/ 92 h 145"/>
                <a:gd name="T28" fmla="*/ 0 w 156"/>
                <a:gd name="T29" fmla="*/ 145 h 145"/>
                <a:gd name="T30" fmla="*/ 0 w 156"/>
                <a:gd name="T31" fmla="*/ 10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5">
                  <a:moveTo>
                    <a:pt x="88" y="107"/>
                  </a:moveTo>
                  <a:lnTo>
                    <a:pt x="133" y="72"/>
                  </a:lnTo>
                  <a:lnTo>
                    <a:pt x="88" y="37"/>
                  </a:lnTo>
                  <a:lnTo>
                    <a:pt x="88" y="0"/>
                  </a:lnTo>
                  <a:lnTo>
                    <a:pt x="156" y="52"/>
                  </a:lnTo>
                  <a:lnTo>
                    <a:pt x="156" y="92"/>
                  </a:lnTo>
                  <a:lnTo>
                    <a:pt x="88" y="145"/>
                  </a:lnTo>
                  <a:lnTo>
                    <a:pt x="88" y="107"/>
                  </a:lnTo>
                  <a:close/>
                  <a:moveTo>
                    <a:pt x="0" y="107"/>
                  </a:moveTo>
                  <a:lnTo>
                    <a:pt x="45" y="72"/>
                  </a:lnTo>
                  <a:lnTo>
                    <a:pt x="0" y="37"/>
                  </a:lnTo>
                  <a:lnTo>
                    <a:pt x="0" y="0"/>
                  </a:lnTo>
                  <a:lnTo>
                    <a:pt x="68" y="52"/>
                  </a:lnTo>
                  <a:lnTo>
                    <a:pt x="68" y="92"/>
                  </a:lnTo>
                  <a:lnTo>
                    <a:pt x="0" y="145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2" name="Freeform 701">
              <a:extLst>
                <a:ext uri="{FF2B5EF4-FFF2-40B4-BE49-F238E27FC236}">
                  <a16:creationId xmlns:a16="http://schemas.microsoft.com/office/drawing/2014/main" id="{5BAD5813-EB12-47BB-985E-3EDBA2953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3526" y="3106738"/>
              <a:ext cx="47625" cy="60325"/>
            </a:xfrm>
            <a:custGeom>
              <a:avLst/>
              <a:gdLst>
                <a:gd name="T0" fmla="*/ 118 w 239"/>
                <a:gd name="T1" fmla="*/ 131 h 309"/>
                <a:gd name="T2" fmla="*/ 159 w 239"/>
                <a:gd name="T3" fmla="*/ 123 h 309"/>
                <a:gd name="T4" fmla="*/ 182 w 239"/>
                <a:gd name="T5" fmla="*/ 81 h 309"/>
                <a:gd name="T6" fmla="*/ 158 w 239"/>
                <a:gd name="T7" fmla="*/ 41 h 309"/>
                <a:gd name="T8" fmla="*/ 116 w 239"/>
                <a:gd name="T9" fmla="*/ 35 h 309"/>
                <a:gd name="T10" fmla="*/ 41 w 239"/>
                <a:gd name="T11" fmla="*/ 35 h 309"/>
                <a:gd name="T12" fmla="*/ 41 w 239"/>
                <a:gd name="T13" fmla="*/ 131 h 309"/>
                <a:gd name="T14" fmla="*/ 118 w 239"/>
                <a:gd name="T15" fmla="*/ 131 h 309"/>
                <a:gd name="T16" fmla="*/ 132 w 239"/>
                <a:gd name="T17" fmla="*/ 273 h 309"/>
                <a:gd name="T18" fmla="*/ 187 w 239"/>
                <a:gd name="T19" fmla="*/ 251 h 309"/>
                <a:gd name="T20" fmla="*/ 197 w 239"/>
                <a:gd name="T21" fmla="*/ 217 h 309"/>
                <a:gd name="T22" fmla="*/ 167 w 239"/>
                <a:gd name="T23" fmla="*/ 171 h 309"/>
                <a:gd name="T24" fmla="*/ 125 w 239"/>
                <a:gd name="T25" fmla="*/ 164 h 309"/>
                <a:gd name="T26" fmla="*/ 41 w 239"/>
                <a:gd name="T27" fmla="*/ 164 h 309"/>
                <a:gd name="T28" fmla="*/ 41 w 239"/>
                <a:gd name="T29" fmla="*/ 273 h 309"/>
                <a:gd name="T30" fmla="*/ 132 w 239"/>
                <a:gd name="T31" fmla="*/ 273 h 309"/>
                <a:gd name="T32" fmla="*/ 0 w 239"/>
                <a:gd name="T33" fmla="*/ 0 h 309"/>
                <a:gd name="T34" fmla="*/ 133 w 239"/>
                <a:gd name="T35" fmla="*/ 0 h 309"/>
                <a:gd name="T36" fmla="*/ 211 w 239"/>
                <a:gd name="T37" fmla="*/ 32 h 309"/>
                <a:gd name="T38" fmla="*/ 224 w 239"/>
                <a:gd name="T39" fmla="*/ 76 h 309"/>
                <a:gd name="T40" fmla="*/ 207 w 239"/>
                <a:gd name="T41" fmla="*/ 124 h 309"/>
                <a:gd name="T42" fmla="*/ 183 w 239"/>
                <a:gd name="T43" fmla="*/ 143 h 309"/>
                <a:gd name="T44" fmla="*/ 218 w 239"/>
                <a:gd name="T45" fmla="*/ 163 h 309"/>
                <a:gd name="T46" fmla="*/ 239 w 239"/>
                <a:gd name="T47" fmla="*/ 219 h 309"/>
                <a:gd name="T48" fmla="*/ 220 w 239"/>
                <a:gd name="T49" fmla="*/ 273 h 309"/>
                <a:gd name="T50" fmla="*/ 131 w 239"/>
                <a:gd name="T51" fmla="*/ 309 h 309"/>
                <a:gd name="T52" fmla="*/ 0 w 239"/>
                <a:gd name="T53" fmla="*/ 309 h 309"/>
                <a:gd name="T54" fmla="*/ 0 w 239"/>
                <a:gd name="T5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9" h="309">
                  <a:moveTo>
                    <a:pt x="118" y="131"/>
                  </a:moveTo>
                  <a:cubicBezTo>
                    <a:pt x="135" y="131"/>
                    <a:pt x="149" y="128"/>
                    <a:pt x="159" y="123"/>
                  </a:cubicBezTo>
                  <a:cubicBezTo>
                    <a:pt x="174" y="116"/>
                    <a:pt x="182" y="102"/>
                    <a:pt x="182" y="81"/>
                  </a:cubicBezTo>
                  <a:cubicBezTo>
                    <a:pt x="182" y="61"/>
                    <a:pt x="174" y="48"/>
                    <a:pt x="158" y="41"/>
                  </a:cubicBezTo>
                  <a:cubicBezTo>
                    <a:pt x="148" y="37"/>
                    <a:pt x="135" y="35"/>
                    <a:pt x="116" y="35"/>
                  </a:cubicBezTo>
                  <a:lnTo>
                    <a:pt x="41" y="35"/>
                  </a:lnTo>
                  <a:lnTo>
                    <a:pt x="41" y="131"/>
                  </a:lnTo>
                  <a:lnTo>
                    <a:pt x="118" y="131"/>
                  </a:lnTo>
                  <a:close/>
                  <a:moveTo>
                    <a:pt x="132" y="273"/>
                  </a:moveTo>
                  <a:cubicBezTo>
                    <a:pt x="158" y="273"/>
                    <a:pt x="176" y="266"/>
                    <a:pt x="187" y="251"/>
                  </a:cubicBezTo>
                  <a:cubicBezTo>
                    <a:pt x="194" y="242"/>
                    <a:pt x="197" y="230"/>
                    <a:pt x="197" y="217"/>
                  </a:cubicBezTo>
                  <a:cubicBezTo>
                    <a:pt x="197" y="194"/>
                    <a:pt x="187" y="179"/>
                    <a:pt x="167" y="171"/>
                  </a:cubicBezTo>
                  <a:cubicBezTo>
                    <a:pt x="156" y="167"/>
                    <a:pt x="142" y="164"/>
                    <a:pt x="125" y="164"/>
                  </a:cubicBezTo>
                  <a:lnTo>
                    <a:pt x="41" y="164"/>
                  </a:lnTo>
                  <a:lnTo>
                    <a:pt x="41" y="273"/>
                  </a:lnTo>
                  <a:lnTo>
                    <a:pt x="132" y="273"/>
                  </a:lnTo>
                  <a:close/>
                  <a:moveTo>
                    <a:pt x="0" y="0"/>
                  </a:moveTo>
                  <a:lnTo>
                    <a:pt x="133" y="0"/>
                  </a:lnTo>
                  <a:cubicBezTo>
                    <a:pt x="170" y="0"/>
                    <a:pt x="195" y="11"/>
                    <a:pt x="211" y="32"/>
                  </a:cubicBezTo>
                  <a:cubicBezTo>
                    <a:pt x="220" y="45"/>
                    <a:pt x="224" y="60"/>
                    <a:pt x="224" y="76"/>
                  </a:cubicBezTo>
                  <a:cubicBezTo>
                    <a:pt x="224" y="96"/>
                    <a:pt x="219" y="112"/>
                    <a:pt x="207" y="124"/>
                  </a:cubicBezTo>
                  <a:cubicBezTo>
                    <a:pt x="202" y="131"/>
                    <a:pt x="193" y="137"/>
                    <a:pt x="183" y="143"/>
                  </a:cubicBezTo>
                  <a:cubicBezTo>
                    <a:pt x="198" y="149"/>
                    <a:pt x="210" y="155"/>
                    <a:pt x="218" y="163"/>
                  </a:cubicBezTo>
                  <a:cubicBezTo>
                    <a:pt x="232" y="176"/>
                    <a:pt x="239" y="195"/>
                    <a:pt x="239" y="219"/>
                  </a:cubicBezTo>
                  <a:cubicBezTo>
                    <a:pt x="239" y="239"/>
                    <a:pt x="233" y="257"/>
                    <a:pt x="220" y="273"/>
                  </a:cubicBezTo>
                  <a:cubicBezTo>
                    <a:pt x="202" y="297"/>
                    <a:pt x="172" y="309"/>
                    <a:pt x="131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3" name="Freeform 702">
              <a:extLst>
                <a:ext uri="{FF2B5EF4-FFF2-40B4-BE49-F238E27FC236}">
                  <a16:creationId xmlns:a16="http://schemas.microsoft.com/office/drawing/2014/main" id="{2A78A144-0068-4A79-81C4-8A8901B6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676" y="3122613"/>
              <a:ext cx="22225" cy="44450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8 w 109"/>
                <a:gd name="T23" fmla="*/ 100 h 230"/>
                <a:gd name="T24" fmla="*/ 38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4" name="Freeform 703">
              <a:extLst>
                <a:ext uri="{FF2B5EF4-FFF2-40B4-BE49-F238E27FC236}">
                  <a16:creationId xmlns:a16="http://schemas.microsoft.com/office/drawing/2014/main" id="{9D856A4F-EBC5-4784-A467-98914754C5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6" y="3121026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4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5" name="Freeform 704">
              <a:extLst>
                <a:ext uri="{FF2B5EF4-FFF2-40B4-BE49-F238E27FC236}">
                  <a16:creationId xmlns:a16="http://schemas.microsoft.com/office/drawing/2014/main" id="{E5F29519-9D16-4F45-8328-6909D7784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76" y="312261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2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6" name="Freeform 705">
              <a:extLst>
                <a:ext uri="{FF2B5EF4-FFF2-40B4-BE49-F238E27FC236}">
                  <a16:creationId xmlns:a16="http://schemas.microsoft.com/office/drawing/2014/main" id="{0BEDC55A-3DEE-484B-AA64-EA4711E6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326" y="3121026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2 h 239"/>
                <a:gd name="T6" fmla="*/ 156 w 193"/>
                <a:gd name="T7" fmla="*/ 82 h 239"/>
                <a:gd name="T8" fmla="*/ 140 w 193"/>
                <a:gd name="T9" fmla="*/ 48 h 239"/>
                <a:gd name="T10" fmla="*/ 102 w 193"/>
                <a:gd name="T11" fmla="*/ 34 h 239"/>
                <a:gd name="T12" fmla="*/ 50 w 193"/>
                <a:gd name="T13" fmla="*/ 69 h 239"/>
                <a:gd name="T14" fmla="*/ 40 w 193"/>
                <a:gd name="T15" fmla="*/ 126 h 239"/>
                <a:gd name="T16" fmla="*/ 54 w 193"/>
                <a:gd name="T17" fmla="*/ 183 h 239"/>
                <a:gd name="T18" fmla="*/ 99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1 w 193"/>
                <a:gd name="T27" fmla="*/ 218 h 239"/>
                <a:gd name="T28" fmla="*/ 96 w 193"/>
                <a:gd name="T29" fmla="*/ 239 h 239"/>
                <a:gd name="T30" fmla="*/ 26 w 193"/>
                <a:gd name="T31" fmla="*/ 206 h 239"/>
                <a:gd name="T32" fmla="*/ 0 w 193"/>
                <a:gd name="T33" fmla="*/ 126 h 239"/>
                <a:gd name="T34" fmla="*/ 28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7" y="0"/>
                    <a:pt x="148" y="6"/>
                    <a:pt x="164" y="19"/>
                  </a:cubicBezTo>
                  <a:cubicBezTo>
                    <a:pt x="180" y="31"/>
                    <a:pt x="189" y="52"/>
                    <a:pt x="193" y="82"/>
                  </a:cubicBezTo>
                  <a:lnTo>
                    <a:pt x="156" y="82"/>
                  </a:lnTo>
                  <a:cubicBezTo>
                    <a:pt x="154" y="69"/>
                    <a:pt x="148" y="57"/>
                    <a:pt x="140" y="48"/>
                  </a:cubicBezTo>
                  <a:cubicBezTo>
                    <a:pt x="132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69"/>
                  </a:cubicBezTo>
                  <a:cubicBezTo>
                    <a:pt x="43" y="85"/>
                    <a:pt x="40" y="103"/>
                    <a:pt x="40" y="126"/>
                  </a:cubicBezTo>
                  <a:cubicBezTo>
                    <a:pt x="40" y="149"/>
                    <a:pt x="45" y="168"/>
                    <a:pt x="54" y="183"/>
                  </a:cubicBezTo>
                  <a:cubicBezTo>
                    <a:pt x="64" y="198"/>
                    <a:pt x="79" y="206"/>
                    <a:pt x="99" y="206"/>
                  </a:cubicBezTo>
                  <a:cubicBezTo>
                    <a:pt x="115" y="206"/>
                    <a:pt x="128" y="202"/>
                    <a:pt x="137" y="192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2"/>
                    <a:pt x="123" y="239"/>
                    <a:pt x="96" y="239"/>
                  </a:cubicBezTo>
                  <a:cubicBezTo>
                    <a:pt x="67" y="239"/>
                    <a:pt x="44" y="228"/>
                    <a:pt x="26" y="206"/>
                  </a:cubicBezTo>
                  <a:cubicBezTo>
                    <a:pt x="8" y="185"/>
                    <a:pt x="0" y="158"/>
                    <a:pt x="0" y="126"/>
                  </a:cubicBezTo>
                  <a:cubicBezTo>
                    <a:pt x="0" y="86"/>
                    <a:pt x="9" y="55"/>
                    <a:pt x="28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7" name="Freeform 706">
              <a:extLst>
                <a:ext uri="{FF2B5EF4-FFF2-40B4-BE49-F238E27FC236}">
                  <a16:creationId xmlns:a16="http://schemas.microsoft.com/office/drawing/2014/main" id="{41CE3F67-A9E7-4F4B-952E-288EC02AB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363" y="3106738"/>
              <a:ext cx="36513" cy="60325"/>
            </a:xfrm>
            <a:custGeom>
              <a:avLst/>
              <a:gdLst>
                <a:gd name="T0" fmla="*/ 0 w 184"/>
                <a:gd name="T1" fmla="*/ 0 h 310"/>
                <a:gd name="T2" fmla="*/ 38 w 184"/>
                <a:gd name="T3" fmla="*/ 0 h 310"/>
                <a:gd name="T4" fmla="*/ 38 w 184"/>
                <a:gd name="T5" fmla="*/ 115 h 310"/>
                <a:gd name="T6" fmla="*/ 62 w 184"/>
                <a:gd name="T7" fmla="*/ 91 h 310"/>
                <a:gd name="T8" fmla="*/ 107 w 184"/>
                <a:gd name="T9" fmla="*/ 79 h 310"/>
                <a:gd name="T10" fmla="*/ 174 w 184"/>
                <a:gd name="T11" fmla="*/ 113 h 310"/>
                <a:gd name="T12" fmla="*/ 184 w 184"/>
                <a:gd name="T13" fmla="*/ 165 h 310"/>
                <a:gd name="T14" fmla="*/ 184 w 184"/>
                <a:gd name="T15" fmla="*/ 310 h 310"/>
                <a:gd name="T16" fmla="*/ 145 w 184"/>
                <a:gd name="T17" fmla="*/ 310 h 310"/>
                <a:gd name="T18" fmla="*/ 145 w 184"/>
                <a:gd name="T19" fmla="*/ 168 h 310"/>
                <a:gd name="T20" fmla="*/ 138 w 184"/>
                <a:gd name="T21" fmla="*/ 132 h 310"/>
                <a:gd name="T22" fmla="*/ 99 w 184"/>
                <a:gd name="T23" fmla="*/ 113 h 310"/>
                <a:gd name="T24" fmla="*/ 57 w 184"/>
                <a:gd name="T25" fmla="*/ 129 h 310"/>
                <a:gd name="T26" fmla="*/ 38 w 184"/>
                <a:gd name="T27" fmla="*/ 191 h 310"/>
                <a:gd name="T28" fmla="*/ 38 w 184"/>
                <a:gd name="T29" fmla="*/ 310 h 310"/>
                <a:gd name="T30" fmla="*/ 0 w 184"/>
                <a:gd name="T31" fmla="*/ 310 h 310"/>
                <a:gd name="T32" fmla="*/ 0 w 184"/>
                <a:gd name="T3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0">
                  <a:moveTo>
                    <a:pt x="0" y="0"/>
                  </a:moveTo>
                  <a:lnTo>
                    <a:pt x="38" y="0"/>
                  </a:lnTo>
                  <a:lnTo>
                    <a:pt x="38" y="115"/>
                  </a:lnTo>
                  <a:cubicBezTo>
                    <a:pt x="47" y="104"/>
                    <a:pt x="55" y="96"/>
                    <a:pt x="62" y="91"/>
                  </a:cubicBezTo>
                  <a:cubicBezTo>
                    <a:pt x="74" y="83"/>
                    <a:pt x="89" y="79"/>
                    <a:pt x="107" y="79"/>
                  </a:cubicBezTo>
                  <a:cubicBezTo>
                    <a:pt x="140" y="79"/>
                    <a:pt x="162" y="91"/>
                    <a:pt x="174" y="113"/>
                  </a:cubicBezTo>
                  <a:cubicBezTo>
                    <a:pt x="180" y="126"/>
                    <a:pt x="184" y="143"/>
                    <a:pt x="184" y="165"/>
                  </a:cubicBezTo>
                  <a:lnTo>
                    <a:pt x="184" y="310"/>
                  </a:lnTo>
                  <a:lnTo>
                    <a:pt x="145" y="310"/>
                  </a:lnTo>
                  <a:lnTo>
                    <a:pt x="145" y="168"/>
                  </a:lnTo>
                  <a:cubicBezTo>
                    <a:pt x="145" y="151"/>
                    <a:pt x="142" y="139"/>
                    <a:pt x="138" y="132"/>
                  </a:cubicBezTo>
                  <a:cubicBezTo>
                    <a:pt x="131" y="119"/>
                    <a:pt x="118" y="113"/>
                    <a:pt x="99" y="113"/>
                  </a:cubicBezTo>
                  <a:cubicBezTo>
                    <a:pt x="84" y="113"/>
                    <a:pt x="70" y="118"/>
                    <a:pt x="57" y="129"/>
                  </a:cubicBezTo>
                  <a:cubicBezTo>
                    <a:pt x="44" y="140"/>
                    <a:pt x="38" y="160"/>
                    <a:pt x="38" y="191"/>
                  </a:cubicBezTo>
                  <a:lnTo>
                    <a:pt x="38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8" name="Freeform 707">
              <a:extLst>
                <a:ext uri="{FF2B5EF4-FFF2-40B4-BE49-F238E27FC236}">
                  <a16:creationId xmlns:a16="http://schemas.microsoft.com/office/drawing/2014/main" id="{E9FC073D-1EEB-4976-902D-8B5C1F7FA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6576" y="3106738"/>
              <a:ext cx="46038" cy="60325"/>
            </a:xfrm>
            <a:custGeom>
              <a:avLst/>
              <a:gdLst>
                <a:gd name="T0" fmla="*/ 0 w 231"/>
                <a:gd name="T1" fmla="*/ 0 h 309"/>
                <a:gd name="T2" fmla="*/ 139 w 231"/>
                <a:gd name="T3" fmla="*/ 0 h 309"/>
                <a:gd name="T4" fmla="*/ 205 w 231"/>
                <a:gd name="T5" fmla="*/ 23 h 309"/>
                <a:gd name="T6" fmla="*/ 231 w 231"/>
                <a:gd name="T7" fmla="*/ 88 h 309"/>
                <a:gd name="T8" fmla="*/ 208 w 231"/>
                <a:gd name="T9" fmla="*/ 152 h 309"/>
                <a:gd name="T10" fmla="*/ 139 w 231"/>
                <a:gd name="T11" fmla="*/ 178 h 309"/>
                <a:gd name="T12" fmla="*/ 41 w 231"/>
                <a:gd name="T13" fmla="*/ 178 h 309"/>
                <a:gd name="T14" fmla="*/ 41 w 231"/>
                <a:gd name="T15" fmla="*/ 309 h 309"/>
                <a:gd name="T16" fmla="*/ 0 w 231"/>
                <a:gd name="T17" fmla="*/ 309 h 309"/>
                <a:gd name="T18" fmla="*/ 0 w 231"/>
                <a:gd name="T19" fmla="*/ 0 h 309"/>
                <a:gd name="T20" fmla="*/ 188 w 231"/>
                <a:gd name="T21" fmla="*/ 89 h 309"/>
                <a:gd name="T22" fmla="*/ 163 w 231"/>
                <a:gd name="T23" fmla="*/ 42 h 309"/>
                <a:gd name="T24" fmla="*/ 125 w 231"/>
                <a:gd name="T25" fmla="*/ 36 h 309"/>
                <a:gd name="T26" fmla="*/ 41 w 231"/>
                <a:gd name="T27" fmla="*/ 36 h 309"/>
                <a:gd name="T28" fmla="*/ 41 w 231"/>
                <a:gd name="T29" fmla="*/ 143 h 309"/>
                <a:gd name="T30" fmla="*/ 125 w 231"/>
                <a:gd name="T31" fmla="*/ 143 h 309"/>
                <a:gd name="T32" fmla="*/ 171 w 231"/>
                <a:gd name="T33" fmla="*/ 131 h 309"/>
                <a:gd name="T34" fmla="*/ 188 w 231"/>
                <a:gd name="T35" fmla="*/ 8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" h="309">
                  <a:moveTo>
                    <a:pt x="0" y="0"/>
                  </a:moveTo>
                  <a:lnTo>
                    <a:pt x="139" y="0"/>
                  </a:lnTo>
                  <a:cubicBezTo>
                    <a:pt x="166" y="0"/>
                    <a:pt x="188" y="7"/>
                    <a:pt x="205" y="23"/>
                  </a:cubicBezTo>
                  <a:cubicBezTo>
                    <a:pt x="222" y="39"/>
                    <a:pt x="231" y="60"/>
                    <a:pt x="231" y="88"/>
                  </a:cubicBezTo>
                  <a:cubicBezTo>
                    <a:pt x="231" y="113"/>
                    <a:pt x="223" y="134"/>
                    <a:pt x="208" y="152"/>
                  </a:cubicBezTo>
                  <a:cubicBezTo>
                    <a:pt x="193" y="169"/>
                    <a:pt x="170" y="178"/>
                    <a:pt x="139" y="178"/>
                  </a:cubicBezTo>
                  <a:lnTo>
                    <a:pt x="41" y="178"/>
                  </a:lnTo>
                  <a:lnTo>
                    <a:pt x="41" y="309"/>
                  </a:lnTo>
                  <a:lnTo>
                    <a:pt x="0" y="309"/>
                  </a:lnTo>
                  <a:lnTo>
                    <a:pt x="0" y="0"/>
                  </a:lnTo>
                  <a:close/>
                  <a:moveTo>
                    <a:pt x="188" y="89"/>
                  </a:moveTo>
                  <a:cubicBezTo>
                    <a:pt x="188" y="66"/>
                    <a:pt x="180" y="51"/>
                    <a:pt x="163" y="42"/>
                  </a:cubicBezTo>
                  <a:cubicBezTo>
                    <a:pt x="154" y="38"/>
                    <a:pt x="141" y="36"/>
                    <a:pt x="125" y="36"/>
                  </a:cubicBezTo>
                  <a:lnTo>
                    <a:pt x="41" y="36"/>
                  </a:lnTo>
                  <a:lnTo>
                    <a:pt x="41" y="143"/>
                  </a:lnTo>
                  <a:lnTo>
                    <a:pt x="125" y="143"/>
                  </a:lnTo>
                  <a:cubicBezTo>
                    <a:pt x="144" y="143"/>
                    <a:pt x="159" y="139"/>
                    <a:pt x="171" y="131"/>
                  </a:cubicBezTo>
                  <a:cubicBezTo>
                    <a:pt x="182" y="123"/>
                    <a:pt x="188" y="109"/>
                    <a:pt x="188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9" name="Freeform 708">
              <a:extLst>
                <a:ext uri="{FF2B5EF4-FFF2-40B4-BE49-F238E27FC236}">
                  <a16:creationId xmlns:a16="http://schemas.microsoft.com/office/drawing/2014/main" id="{C6A3A9D3-3DBD-4DE2-A427-3589A1495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38" y="3122613"/>
              <a:ext cx="20638" cy="44450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7 w 110"/>
                <a:gd name="T7" fmla="*/ 16 h 230"/>
                <a:gd name="T8" fmla="*/ 97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3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0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0"/>
                    <a:pt x="110" y="1"/>
                  </a:cubicBezTo>
                  <a:lnTo>
                    <a:pt x="110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0" name="Freeform 709">
              <a:extLst>
                <a:ext uri="{FF2B5EF4-FFF2-40B4-BE49-F238E27FC236}">
                  <a16:creationId xmlns:a16="http://schemas.microsoft.com/office/drawing/2014/main" id="{357AB030-24CE-4A7C-B54B-229FC877C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7538" y="3122613"/>
              <a:ext cx="41275" cy="46038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3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1 h 238"/>
                <a:gd name="T46" fmla="*/ 41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2"/>
                    <a:pt x="46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2" y="169"/>
                    <a:pt x="165" y="159"/>
                  </a:cubicBezTo>
                  <a:lnTo>
                    <a:pt x="203" y="159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29" y="33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1"/>
                  </a:cubicBezTo>
                  <a:cubicBezTo>
                    <a:pt x="48" y="64"/>
                    <a:pt x="42" y="80"/>
                    <a:pt x="41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1" name="Freeform 710">
              <a:extLst>
                <a:ext uri="{FF2B5EF4-FFF2-40B4-BE49-F238E27FC236}">
                  <a16:creationId xmlns:a16="http://schemas.microsoft.com/office/drawing/2014/main" id="{EE23AD4D-C06F-42C1-B341-A6283B2D95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3576" y="3106738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6 w 200"/>
                <a:gd name="T3" fmla="*/ 261 h 318"/>
                <a:gd name="T4" fmla="*/ 105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8 w 200"/>
                <a:gd name="T11" fmla="*/ 134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1 w 200"/>
                <a:gd name="T21" fmla="*/ 92 h 318"/>
                <a:gd name="T22" fmla="*/ 164 w 200"/>
                <a:gd name="T23" fmla="*/ 114 h 318"/>
                <a:gd name="T24" fmla="*/ 164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5 w 200"/>
                <a:gd name="T35" fmla="*/ 309 h 318"/>
                <a:gd name="T36" fmla="*/ 93 w 200"/>
                <a:gd name="T37" fmla="*/ 318 h 318"/>
                <a:gd name="T38" fmla="*/ 28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6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2"/>
                  </a:cubicBezTo>
                  <a:cubicBezTo>
                    <a:pt x="159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8" y="134"/>
                  </a:cubicBezTo>
                  <a:cubicBezTo>
                    <a:pt x="136" y="121"/>
                    <a:pt x="122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5" y="81"/>
                    <a:pt x="129" y="84"/>
                    <a:pt x="141" y="92"/>
                  </a:cubicBezTo>
                  <a:cubicBezTo>
                    <a:pt x="147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8"/>
                    <a:pt x="93" y="318"/>
                  </a:cubicBezTo>
                  <a:cubicBezTo>
                    <a:pt x="68" y="318"/>
                    <a:pt x="46" y="308"/>
                    <a:pt x="28" y="286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2" name="Freeform 711">
              <a:extLst>
                <a:ext uri="{FF2B5EF4-FFF2-40B4-BE49-F238E27FC236}">
                  <a16:creationId xmlns:a16="http://schemas.microsoft.com/office/drawing/2014/main" id="{CE91B617-3523-4696-A651-3B90AEF9C1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4376" y="3106738"/>
              <a:ext cx="7938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3" name="Freeform 712">
              <a:extLst>
                <a:ext uri="{FF2B5EF4-FFF2-40B4-BE49-F238E27FC236}">
                  <a16:creationId xmlns:a16="http://schemas.microsoft.com/office/drawing/2014/main" id="{01C1C30C-5C79-4438-B312-C756EE8F0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1" y="3121026"/>
              <a:ext cx="39688" cy="47625"/>
            </a:xfrm>
            <a:custGeom>
              <a:avLst/>
              <a:gdLst>
                <a:gd name="T0" fmla="*/ 103 w 194"/>
                <a:gd name="T1" fmla="*/ 0 h 239"/>
                <a:gd name="T2" fmla="*/ 165 w 194"/>
                <a:gd name="T3" fmla="*/ 19 h 239"/>
                <a:gd name="T4" fmla="*/ 194 w 194"/>
                <a:gd name="T5" fmla="*/ 82 h 239"/>
                <a:gd name="T6" fmla="*/ 157 w 194"/>
                <a:gd name="T7" fmla="*/ 82 h 239"/>
                <a:gd name="T8" fmla="*/ 141 w 194"/>
                <a:gd name="T9" fmla="*/ 48 h 239"/>
                <a:gd name="T10" fmla="*/ 103 w 194"/>
                <a:gd name="T11" fmla="*/ 34 h 239"/>
                <a:gd name="T12" fmla="*/ 51 w 194"/>
                <a:gd name="T13" fmla="*/ 69 h 239"/>
                <a:gd name="T14" fmla="*/ 41 w 194"/>
                <a:gd name="T15" fmla="*/ 126 h 239"/>
                <a:gd name="T16" fmla="*/ 55 w 194"/>
                <a:gd name="T17" fmla="*/ 183 h 239"/>
                <a:gd name="T18" fmla="*/ 100 w 194"/>
                <a:gd name="T19" fmla="*/ 206 h 239"/>
                <a:gd name="T20" fmla="*/ 138 w 194"/>
                <a:gd name="T21" fmla="*/ 192 h 239"/>
                <a:gd name="T22" fmla="*/ 157 w 194"/>
                <a:gd name="T23" fmla="*/ 152 h 239"/>
                <a:gd name="T24" fmla="*/ 194 w 194"/>
                <a:gd name="T25" fmla="*/ 152 h 239"/>
                <a:gd name="T26" fmla="*/ 162 w 194"/>
                <a:gd name="T27" fmla="*/ 218 h 239"/>
                <a:gd name="T28" fmla="*/ 97 w 194"/>
                <a:gd name="T29" fmla="*/ 239 h 239"/>
                <a:gd name="T30" fmla="*/ 27 w 194"/>
                <a:gd name="T31" fmla="*/ 206 h 239"/>
                <a:gd name="T32" fmla="*/ 0 w 194"/>
                <a:gd name="T33" fmla="*/ 126 h 239"/>
                <a:gd name="T34" fmla="*/ 29 w 194"/>
                <a:gd name="T35" fmla="*/ 33 h 239"/>
                <a:gd name="T36" fmla="*/ 103 w 194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3"/>
                    <a:pt x="41" y="126"/>
                  </a:cubicBezTo>
                  <a:cubicBezTo>
                    <a:pt x="41" y="149"/>
                    <a:pt x="46" y="168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2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4" name="Freeform 713">
              <a:extLst>
                <a:ext uri="{FF2B5EF4-FFF2-40B4-BE49-F238E27FC236}">
                  <a16:creationId xmlns:a16="http://schemas.microsoft.com/office/drawing/2014/main" id="{E6F1B489-C87D-4D64-BCF4-ED2474B83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526" y="31099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7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3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7" y="290"/>
                    <a:pt x="92" y="291"/>
                  </a:cubicBezTo>
                  <a:cubicBezTo>
                    <a:pt x="87" y="291"/>
                    <a:pt x="82" y="292"/>
                    <a:pt x="77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5" name="Freeform 714">
              <a:extLst>
                <a:ext uri="{FF2B5EF4-FFF2-40B4-BE49-F238E27FC236}">
                  <a16:creationId xmlns:a16="http://schemas.microsoft.com/office/drawing/2014/main" id="{14D09E0B-5F18-4C32-92BC-0A2436CD0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0101" y="3106738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6" name="Freeform 715">
              <a:extLst>
                <a:ext uri="{FF2B5EF4-FFF2-40B4-BE49-F238E27FC236}">
                  <a16:creationId xmlns:a16="http://schemas.microsoft.com/office/drawing/2014/main" id="{CD2FE89E-3DC7-4D7A-A275-35CEA574B9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5976" y="3121026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4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5" y="77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7" name="Freeform 716">
              <a:extLst>
                <a:ext uri="{FF2B5EF4-FFF2-40B4-BE49-F238E27FC236}">
                  <a16:creationId xmlns:a16="http://schemas.microsoft.com/office/drawing/2014/main" id="{D12C8854-D871-4B8C-8237-39CC6ADB9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776" y="312261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7 w 184"/>
                <a:gd name="T3" fmla="*/ 5 h 230"/>
                <a:gd name="T4" fmla="*/ 37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40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4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2"/>
                    <a:pt x="96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4"/>
                    <a:pt x="144" y="63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6"/>
                  </a:cubicBezTo>
                  <a:cubicBezTo>
                    <a:pt x="71" y="39"/>
                    <a:pt x="61" y="46"/>
                    <a:pt x="54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8" name="Freeform 717">
              <a:extLst>
                <a:ext uri="{FF2B5EF4-FFF2-40B4-BE49-F238E27FC236}">
                  <a16:creationId xmlns:a16="http://schemas.microsoft.com/office/drawing/2014/main" id="{CEF96BB3-468E-4E61-B44A-1950C9BB6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0063" y="3289301"/>
              <a:ext cx="60325" cy="65088"/>
            </a:xfrm>
            <a:custGeom>
              <a:avLst/>
              <a:gdLst>
                <a:gd name="T0" fmla="*/ 150 w 302"/>
                <a:gd name="T1" fmla="*/ 0 h 327"/>
                <a:gd name="T2" fmla="*/ 271 w 302"/>
                <a:gd name="T3" fmla="*/ 53 h 327"/>
                <a:gd name="T4" fmla="*/ 302 w 302"/>
                <a:gd name="T5" fmla="*/ 158 h 327"/>
                <a:gd name="T6" fmla="*/ 267 w 302"/>
                <a:gd name="T7" fmla="*/ 273 h 327"/>
                <a:gd name="T8" fmla="*/ 149 w 302"/>
                <a:gd name="T9" fmla="*/ 327 h 327"/>
                <a:gd name="T10" fmla="*/ 37 w 302"/>
                <a:gd name="T11" fmla="*/ 280 h 327"/>
                <a:gd name="T12" fmla="*/ 0 w 302"/>
                <a:gd name="T13" fmla="*/ 165 h 327"/>
                <a:gd name="T14" fmla="*/ 31 w 302"/>
                <a:gd name="T15" fmla="*/ 57 h 327"/>
                <a:gd name="T16" fmla="*/ 150 w 302"/>
                <a:gd name="T17" fmla="*/ 0 h 327"/>
                <a:gd name="T18" fmla="*/ 154 w 302"/>
                <a:gd name="T19" fmla="*/ 289 h 327"/>
                <a:gd name="T20" fmla="*/ 234 w 302"/>
                <a:gd name="T21" fmla="*/ 250 h 327"/>
                <a:gd name="T22" fmla="*/ 259 w 302"/>
                <a:gd name="T23" fmla="*/ 158 h 327"/>
                <a:gd name="T24" fmla="*/ 230 w 302"/>
                <a:gd name="T25" fmla="*/ 70 h 327"/>
                <a:gd name="T26" fmla="*/ 152 w 302"/>
                <a:gd name="T27" fmla="*/ 37 h 327"/>
                <a:gd name="T28" fmla="*/ 74 w 302"/>
                <a:gd name="T29" fmla="*/ 70 h 327"/>
                <a:gd name="T30" fmla="*/ 44 w 302"/>
                <a:gd name="T31" fmla="*/ 167 h 327"/>
                <a:gd name="T32" fmla="*/ 70 w 302"/>
                <a:gd name="T33" fmla="*/ 254 h 327"/>
                <a:gd name="T34" fmla="*/ 154 w 302"/>
                <a:gd name="T35" fmla="*/ 289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2" h="327">
                  <a:moveTo>
                    <a:pt x="150" y="0"/>
                  </a:moveTo>
                  <a:cubicBezTo>
                    <a:pt x="204" y="0"/>
                    <a:pt x="245" y="17"/>
                    <a:pt x="271" y="53"/>
                  </a:cubicBezTo>
                  <a:cubicBezTo>
                    <a:pt x="291" y="80"/>
                    <a:pt x="302" y="115"/>
                    <a:pt x="302" y="158"/>
                  </a:cubicBezTo>
                  <a:cubicBezTo>
                    <a:pt x="302" y="204"/>
                    <a:pt x="290" y="242"/>
                    <a:pt x="267" y="273"/>
                  </a:cubicBezTo>
                  <a:cubicBezTo>
                    <a:pt x="239" y="309"/>
                    <a:pt x="200" y="327"/>
                    <a:pt x="149" y="327"/>
                  </a:cubicBezTo>
                  <a:cubicBezTo>
                    <a:pt x="101" y="327"/>
                    <a:pt x="64" y="311"/>
                    <a:pt x="37" y="280"/>
                  </a:cubicBezTo>
                  <a:cubicBezTo>
                    <a:pt x="12" y="249"/>
                    <a:pt x="0" y="211"/>
                    <a:pt x="0" y="165"/>
                  </a:cubicBezTo>
                  <a:cubicBezTo>
                    <a:pt x="0" y="123"/>
                    <a:pt x="11" y="87"/>
                    <a:pt x="31" y="57"/>
                  </a:cubicBezTo>
                  <a:cubicBezTo>
                    <a:pt x="58" y="19"/>
                    <a:pt x="98" y="0"/>
                    <a:pt x="150" y="0"/>
                  </a:cubicBezTo>
                  <a:close/>
                  <a:moveTo>
                    <a:pt x="154" y="289"/>
                  </a:moveTo>
                  <a:cubicBezTo>
                    <a:pt x="191" y="289"/>
                    <a:pt x="218" y="276"/>
                    <a:pt x="234" y="250"/>
                  </a:cubicBezTo>
                  <a:cubicBezTo>
                    <a:pt x="251" y="223"/>
                    <a:pt x="259" y="193"/>
                    <a:pt x="259" y="158"/>
                  </a:cubicBezTo>
                  <a:cubicBezTo>
                    <a:pt x="259" y="122"/>
                    <a:pt x="249" y="93"/>
                    <a:pt x="230" y="70"/>
                  </a:cubicBezTo>
                  <a:cubicBezTo>
                    <a:pt x="211" y="48"/>
                    <a:pt x="185" y="37"/>
                    <a:pt x="152" y="37"/>
                  </a:cubicBezTo>
                  <a:cubicBezTo>
                    <a:pt x="120" y="37"/>
                    <a:pt x="94" y="48"/>
                    <a:pt x="74" y="70"/>
                  </a:cubicBezTo>
                  <a:cubicBezTo>
                    <a:pt x="54" y="92"/>
                    <a:pt x="44" y="125"/>
                    <a:pt x="44" y="167"/>
                  </a:cubicBezTo>
                  <a:cubicBezTo>
                    <a:pt x="44" y="202"/>
                    <a:pt x="52" y="230"/>
                    <a:pt x="70" y="254"/>
                  </a:cubicBezTo>
                  <a:cubicBezTo>
                    <a:pt x="87" y="278"/>
                    <a:pt x="115" y="289"/>
                    <a:pt x="154" y="2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9" name="Freeform 718">
              <a:extLst>
                <a:ext uri="{FF2B5EF4-FFF2-40B4-BE49-F238E27FC236}">
                  <a16:creationId xmlns:a16="http://schemas.microsoft.com/office/drawing/2014/main" id="{38319590-E87F-47D1-BFD4-51DC00D7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8326" y="3306763"/>
              <a:ext cx="39688" cy="63500"/>
            </a:xfrm>
            <a:custGeom>
              <a:avLst/>
              <a:gdLst>
                <a:gd name="T0" fmla="*/ 99 w 199"/>
                <a:gd name="T1" fmla="*/ 205 h 321"/>
                <a:gd name="T2" fmla="*/ 143 w 199"/>
                <a:gd name="T3" fmla="*/ 183 h 321"/>
                <a:gd name="T4" fmla="*/ 160 w 199"/>
                <a:gd name="T5" fmla="*/ 117 h 321"/>
                <a:gd name="T6" fmla="*/ 152 w 199"/>
                <a:gd name="T7" fmla="*/ 70 h 321"/>
                <a:gd name="T8" fmla="*/ 99 w 199"/>
                <a:gd name="T9" fmla="*/ 33 h 321"/>
                <a:gd name="T10" fmla="*/ 45 w 199"/>
                <a:gd name="T11" fmla="*/ 72 h 321"/>
                <a:gd name="T12" fmla="*/ 37 w 199"/>
                <a:gd name="T13" fmla="*/ 126 h 321"/>
                <a:gd name="T14" fmla="*/ 45 w 199"/>
                <a:gd name="T15" fmla="*/ 170 h 321"/>
                <a:gd name="T16" fmla="*/ 99 w 199"/>
                <a:gd name="T17" fmla="*/ 205 h 321"/>
                <a:gd name="T18" fmla="*/ 0 w 199"/>
                <a:gd name="T19" fmla="*/ 6 h 321"/>
                <a:gd name="T20" fmla="*/ 37 w 199"/>
                <a:gd name="T21" fmla="*/ 6 h 321"/>
                <a:gd name="T22" fmla="*/ 37 w 199"/>
                <a:gd name="T23" fmla="*/ 36 h 321"/>
                <a:gd name="T24" fmla="*/ 62 w 199"/>
                <a:gd name="T25" fmla="*/ 12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8 h 321"/>
                <a:gd name="T34" fmla="*/ 104 w 199"/>
                <a:gd name="T35" fmla="*/ 238 h 321"/>
                <a:gd name="T36" fmla="*/ 61 w 199"/>
                <a:gd name="T37" fmla="*/ 227 h 321"/>
                <a:gd name="T38" fmla="*/ 38 w 199"/>
                <a:gd name="T39" fmla="*/ 205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9" y="205"/>
                  </a:moveTo>
                  <a:cubicBezTo>
                    <a:pt x="116" y="205"/>
                    <a:pt x="131" y="198"/>
                    <a:pt x="143" y="183"/>
                  </a:cubicBezTo>
                  <a:cubicBezTo>
                    <a:pt x="154" y="168"/>
                    <a:pt x="160" y="146"/>
                    <a:pt x="160" y="117"/>
                  </a:cubicBezTo>
                  <a:cubicBezTo>
                    <a:pt x="160" y="99"/>
                    <a:pt x="158" y="83"/>
                    <a:pt x="152" y="70"/>
                  </a:cubicBezTo>
                  <a:cubicBezTo>
                    <a:pt x="143" y="45"/>
                    <a:pt x="125" y="33"/>
                    <a:pt x="99" y="33"/>
                  </a:cubicBezTo>
                  <a:cubicBezTo>
                    <a:pt x="72" y="33"/>
                    <a:pt x="54" y="46"/>
                    <a:pt x="45" y="72"/>
                  </a:cubicBezTo>
                  <a:cubicBezTo>
                    <a:pt x="39" y="86"/>
                    <a:pt x="37" y="104"/>
                    <a:pt x="37" y="126"/>
                  </a:cubicBezTo>
                  <a:cubicBezTo>
                    <a:pt x="37" y="143"/>
                    <a:pt x="39" y="158"/>
                    <a:pt x="45" y="170"/>
                  </a:cubicBezTo>
                  <a:cubicBezTo>
                    <a:pt x="54" y="194"/>
                    <a:pt x="72" y="205"/>
                    <a:pt x="99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2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3" y="0"/>
                    <a:pt x="154" y="9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2"/>
                    <a:pt x="125" y="238"/>
                    <a:pt x="104" y="238"/>
                  </a:cubicBezTo>
                  <a:cubicBezTo>
                    <a:pt x="87" y="238"/>
                    <a:pt x="72" y="235"/>
                    <a:pt x="61" y="227"/>
                  </a:cubicBezTo>
                  <a:cubicBezTo>
                    <a:pt x="54" y="223"/>
                    <a:pt x="47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0" name="Freeform 719">
              <a:extLst>
                <a:ext uri="{FF2B5EF4-FFF2-40B4-BE49-F238E27FC236}">
                  <a16:creationId xmlns:a16="http://schemas.microsoft.com/office/drawing/2014/main" id="{6888AE73-BDDC-4251-89B7-4DCDDADD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188" y="3295651"/>
              <a:ext cx="22225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1" name="Freeform 720">
              <a:extLst>
                <a:ext uri="{FF2B5EF4-FFF2-40B4-BE49-F238E27FC236}">
                  <a16:creationId xmlns:a16="http://schemas.microsoft.com/office/drawing/2014/main" id="{9BBA342A-723A-47B5-83D2-4AD458B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763" y="3290888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2" name="Freeform 721">
              <a:extLst>
                <a:ext uri="{FF2B5EF4-FFF2-40B4-BE49-F238E27FC236}">
                  <a16:creationId xmlns:a16="http://schemas.microsoft.com/office/drawing/2014/main" id="{C92296FF-9511-44E4-A26B-612DF80665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5638" y="3306763"/>
              <a:ext cx="42863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3" name="Freeform 722">
              <a:extLst>
                <a:ext uri="{FF2B5EF4-FFF2-40B4-BE49-F238E27FC236}">
                  <a16:creationId xmlns:a16="http://schemas.microsoft.com/office/drawing/2014/main" id="{7BFFB5F1-A2AE-4A66-8F00-767F5966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33067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4" name="Freeform 723">
              <a:extLst>
                <a:ext uri="{FF2B5EF4-FFF2-40B4-BE49-F238E27FC236}">
                  <a16:creationId xmlns:a16="http://schemas.microsoft.com/office/drawing/2014/main" id="{2E4ED62E-2E07-4137-9DBD-2A809C4C1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2476" y="3306763"/>
              <a:ext cx="41275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1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9 w 214"/>
                <a:gd name="T17" fmla="*/ 130 h 238"/>
                <a:gd name="T18" fmla="*/ 58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7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70" y="206"/>
                    <a:pt x="81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9" y="127"/>
                    <a:pt x="111" y="128"/>
                  </a:cubicBezTo>
                  <a:lnTo>
                    <a:pt x="89" y="130"/>
                  </a:lnTo>
                  <a:cubicBezTo>
                    <a:pt x="75" y="132"/>
                    <a:pt x="65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1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7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7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90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4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5" name="Rectangle 724">
              <a:extLst>
                <a:ext uri="{FF2B5EF4-FFF2-40B4-BE49-F238E27FC236}">
                  <a16:creationId xmlns:a16="http://schemas.microsoft.com/office/drawing/2014/main" id="{93F63C1C-EFBF-4AB4-9E6D-3F4B2DDBC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1688" y="32908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6" name="Freeform 725">
              <a:extLst>
                <a:ext uri="{FF2B5EF4-FFF2-40B4-BE49-F238E27FC236}">
                  <a16:creationId xmlns:a16="http://schemas.microsoft.com/office/drawing/2014/main" id="{A3BDF8E9-8460-41C6-BCE5-CC9DE8BA5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5976" y="3308351"/>
              <a:ext cx="49213" cy="46038"/>
            </a:xfrm>
            <a:custGeom>
              <a:avLst/>
              <a:gdLst>
                <a:gd name="T0" fmla="*/ 0 w 246"/>
                <a:gd name="T1" fmla="*/ 96 h 228"/>
                <a:gd name="T2" fmla="*/ 246 w 246"/>
                <a:gd name="T3" fmla="*/ 0 h 228"/>
                <a:gd name="T4" fmla="*/ 246 w 246"/>
                <a:gd name="T5" fmla="*/ 38 h 228"/>
                <a:gd name="T6" fmla="*/ 45 w 246"/>
                <a:gd name="T7" fmla="*/ 114 h 228"/>
                <a:gd name="T8" fmla="*/ 246 w 246"/>
                <a:gd name="T9" fmla="*/ 190 h 228"/>
                <a:gd name="T10" fmla="*/ 246 w 246"/>
                <a:gd name="T11" fmla="*/ 228 h 228"/>
                <a:gd name="T12" fmla="*/ 0 w 246"/>
                <a:gd name="T13" fmla="*/ 131 h 228"/>
                <a:gd name="T14" fmla="*/ 0 w 246"/>
                <a:gd name="T15" fmla="*/ 9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28">
                  <a:moveTo>
                    <a:pt x="0" y="96"/>
                  </a:moveTo>
                  <a:lnTo>
                    <a:pt x="246" y="0"/>
                  </a:lnTo>
                  <a:lnTo>
                    <a:pt x="246" y="38"/>
                  </a:lnTo>
                  <a:lnTo>
                    <a:pt x="45" y="114"/>
                  </a:lnTo>
                  <a:lnTo>
                    <a:pt x="246" y="190"/>
                  </a:lnTo>
                  <a:lnTo>
                    <a:pt x="246" y="228"/>
                  </a:lnTo>
                  <a:lnTo>
                    <a:pt x="0" y="131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7" name="Freeform 726">
              <a:extLst>
                <a:ext uri="{FF2B5EF4-FFF2-40B4-BE49-F238E27FC236}">
                  <a16:creationId xmlns:a16="http://schemas.microsoft.com/office/drawing/2014/main" id="{08D23079-6058-43AB-8C1D-60E76B216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3290888"/>
              <a:ext cx="49213" cy="61913"/>
            </a:xfrm>
            <a:custGeom>
              <a:avLst/>
              <a:gdLst>
                <a:gd name="T0" fmla="*/ 251 w 251"/>
                <a:gd name="T1" fmla="*/ 0 h 310"/>
                <a:gd name="T2" fmla="*/ 251 w 251"/>
                <a:gd name="T3" fmla="*/ 37 h 310"/>
                <a:gd name="T4" fmla="*/ 147 w 251"/>
                <a:gd name="T5" fmla="*/ 37 h 310"/>
                <a:gd name="T6" fmla="*/ 147 w 251"/>
                <a:gd name="T7" fmla="*/ 310 h 310"/>
                <a:gd name="T8" fmla="*/ 104 w 251"/>
                <a:gd name="T9" fmla="*/ 310 h 310"/>
                <a:gd name="T10" fmla="*/ 104 w 251"/>
                <a:gd name="T11" fmla="*/ 37 h 310"/>
                <a:gd name="T12" fmla="*/ 0 w 251"/>
                <a:gd name="T13" fmla="*/ 37 h 310"/>
                <a:gd name="T14" fmla="*/ 0 w 251"/>
                <a:gd name="T15" fmla="*/ 0 h 310"/>
                <a:gd name="T16" fmla="*/ 251 w 251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10">
                  <a:moveTo>
                    <a:pt x="251" y="0"/>
                  </a:moveTo>
                  <a:lnTo>
                    <a:pt x="251" y="37"/>
                  </a:lnTo>
                  <a:lnTo>
                    <a:pt x="147" y="37"/>
                  </a:lnTo>
                  <a:lnTo>
                    <a:pt x="147" y="310"/>
                  </a:lnTo>
                  <a:lnTo>
                    <a:pt x="104" y="310"/>
                  </a:lnTo>
                  <a:lnTo>
                    <a:pt x="104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8" name="Freeform 727">
              <a:extLst>
                <a:ext uri="{FF2B5EF4-FFF2-40B4-BE49-F238E27FC236}">
                  <a16:creationId xmlns:a16="http://schemas.microsoft.com/office/drawing/2014/main" id="{1029ED9F-A199-4215-B538-EFAAF04FF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1" y="3306763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9" name="Freeform 728">
              <a:extLst>
                <a:ext uri="{FF2B5EF4-FFF2-40B4-BE49-F238E27FC236}">
                  <a16:creationId xmlns:a16="http://schemas.microsoft.com/office/drawing/2014/main" id="{54E87FEA-5B42-48EA-8B5F-1F405D56AF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6151" y="3306763"/>
              <a:ext cx="42863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0" name="Freeform 729">
              <a:extLst>
                <a:ext uri="{FF2B5EF4-FFF2-40B4-BE49-F238E27FC236}">
                  <a16:creationId xmlns:a16="http://schemas.microsoft.com/office/drawing/2014/main" id="{465F6941-A59C-4E37-AD53-AA8F366A6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1" y="33067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1" name="Freeform 730">
              <a:extLst>
                <a:ext uri="{FF2B5EF4-FFF2-40B4-BE49-F238E27FC236}">
                  <a16:creationId xmlns:a16="http://schemas.microsoft.com/office/drawing/2014/main" id="{21C8D4E2-9DFD-4F14-8705-F45B2D492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1401" y="3306763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8 h 240"/>
                <a:gd name="T32" fmla="*/ 88 w 186"/>
                <a:gd name="T33" fmla="*/ 33 h 240"/>
                <a:gd name="T34" fmla="*/ 56 w 186"/>
                <a:gd name="T35" fmla="*/ 41 h 240"/>
                <a:gd name="T36" fmla="*/ 45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8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4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3"/>
                    <a:pt x="139" y="55"/>
                    <a:pt x="133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5" y="54"/>
                    <a:pt x="45" y="63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2"/>
                  </a:lnTo>
                  <a:cubicBezTo>
                    <a:pt x="136" y="108"/>
                    <a:pt x="154" y="115"/>
                    <a:pt x="164" y="121"/>
                  </a:cubicBezTo>
                  <a:cubicBezTo>
                    <a:pt x="178" y="130"/>
                    <a:pt x="186" y="146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8"/>
                  </a:cubicBezTo>
                  <a:cubicBezTo>
                    <a:pt x="8" y="202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2" name="Freeform 731">
              <a:extLst>
                <a:ext uri="{FF2B5EF4-FFF2-40B4-BE49-F238E27FC236}">
                  <a16:creationId xmlns:a16="http://schemas.microsoft.com/office/drawing/2014/main" id="{F263216E-98E0-4468-BBC5-5E30F934F3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5851" y="329088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3" name="Freeform 732">
              <a:extLst>
                <a:ext uri="{FF2B5EF4-FFF2-40B4-BE49-F238E27FC236}">
                  <a16:creationId xmlns:a16="http://schemas.microsoft.com/office/drawing/2014/main" id="{ABC83D33-E3B7-427F-BD53-CBA2F6B04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3295651"/>
              <a:ext cx="22225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3" y="259"/>
                    <a:pt x="95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4" name="Freeform 733">
              <a:extLst>
                <a:ext uri="{FF2B5EF4-FFF2-40B4-BE49-F238E27FC236}">
                  <a16:creationId xmlns:a16="http://schemas.microsoft.com/office/drawing/2014/main" id="{F53EE009-6E14-4EDD-BA69-15F18E9D2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3" y="329088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5" name="Freeform 734">
              <a:extLst>
                <a:ext uri="{FF2B5EF4-FFF2-40B4-BE49-F238E27FC236}">
                  <a16:creationId xmlns:a16="http://schemas.microsoft.com/office/drawing/2014/main" id="{A6D3CEB5-4D14-4404-810C-2DBD1F0096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4588" y="3306763"/>
              <a:ext cx="42863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6" name="Freeform 735">
              <a:extLst>
                <a:ext uri="{FF2B5EF4-FFF2-40B4-BE49-F238E27FC236}">
                  <a16:creationId xmlns:a16="http://schemas.microsoft.com/office/drawing/2014/main" id="{EDFE2475-EBB5-47C9-BF5A-8140FAED4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3067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7" name="Freeform 736">
              <a:extLst>
                <a:ext uri="{FF2B5EF4-FFF2-40B4-BE49-F238E27FC236}">
                  <a16:creationId xmlns:a16="http://schemas.microsoft.com/office/drawing/2014/main" id="{C43D8CC9-6B22-495F-A875-5EBB1F74A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1" y="3308351"/>
              <a:ext cx="49213" cy="46038"/>
            </a:xfrm>
            <a:custGeom>
              <a:avLst/>
              <a:gdLst>
                <a:gd name="T0" fmla="*/ 246 w 246"/>
                <a:gd name="T1" fmla="*/ 132 h 228"/>
                <a:gd name="T2" fmla="*/ 0 w 246"/>
                <a:gd name="T3" fmla="*/ 228 h 228"/>
                <a:gd name="T4" fmla="*/ 0 w 246"/>
                <a:gd name="T5" fmla="*/ 190 h 228"/>
                <a:gd name="T6" fmla="*/ 201 w 246"/>
                <a:gd name="T7" fmla="*/ 114 h 228"/>
                <a:gd name="T8" fmla="*/ 0 w 246"/>
                <a:gd name="T9" fmla="*/ 38 h 228"/>
                <a:gd name="T10" fmla="*/ 0 w 246"/>
                <a:gd name="T11" fmla="*/ 0 h 228"/>
                <a:gd name="T12" fmla="*/ 246 w 246"/>
                <a:gd name="T13" fmla="*/ 96 h 228"/>
                <a:gd name="T14" fmla="*/ 246 w 246"/>
                <a:gd name="T15" fmla="*/ 13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28">
                  <a:moveTo>
                    <a:pt x="246" y="132"/>
                  </a:moveTo>
                  <a:lnTo>
                    <a:pt x="0" y="228"/>
                  </a:lnTo>
                  <a:lnTo>
                    <a:pt x="0" y="190"/>
                  </a:lnTo>
                  <a:lnTo>
                    <a:pt x="201" y="114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46" y="96"/>
                  </a:lnTo>
                  <a:lnTo>
                    <a:pt x="246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8" name="Freeform 737">
              <a:extLst>
                <a:ext uri="{FF2B5EF4-FFF2-40B4-BE49-F238E27FC236}">
                  <a16:creationId xmlns:a16="http://schemas.microsoft.com/office/drawing/2014/main" id="{80021705-E9FF-4711-9F0F-159C199A0D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6038" y="3306763"/>
              <a:ext cx="39688" cy="63500"/>
            </a:xfrm>
            <a:custGeom>
              <a:avLst/>
              <a:gdLst>
                <a:gd name="T0" fmla="*/ 98 w 198"/>
                <a:gd name="T1" fmla="*/ 205 h 321"/>
                <a:gd name="T2" fmla="*/ 142 w 198"/>
                <a:gd name="T3" fmla="*/ 183 h 321"/>
                <a:gd name="T4" fmla="*/ 160 w 198"/>
                <a:gd name="T5" fmla="*/ 117 h 321"/>
                <a:gd name="T6" fmla="*/ 152 w 198"/>
                <a:gd name="T7" fmla="*/ 70 h 321"/>
                <a:gd name="T8" fmla="*/ 98 w 198"/>
                <a:gd name="T9" fmla="*/ 33 h 321"/>
                <a:gd name="T10" fmla="*/ 44 w 198"/>
                <a:gd name="T11" fmla="*/ 72 h 321"/>
                <a:gd name="T12" fmla="*/ 36 w 198"/>
                <a:gd name="T13" fmla="*/ 126 h 321"/>
                <a:gd name="T14" fmla="*/ 44 w 198"/>
                <a:gd name="T15" fmla="*/ 170 h 321"/>
                <a:gd name="T16" fmla="*/ 98 w 198"/>
                <a:gd name="T17" fmla="*/ 205 h 321"/>
                <a:gd name="T18" fmla="*/ 0 w 198"/>
                <a:gd name="T19" fmla="*/ 6 h 321"/>
                <a:gd name="T20" fmla="*/ 37 w 198"/>
                <a:gd name="T21" fmla="*/ 6 h 321"/>
                <a:gd name="T22" fmla="*/ 37 w 198"/>
                <a:gd name="T23" fmla="*/ 36 h 321"/>
                <a:gd name="T24" fmla="*/ 62 w 198"/>
                <a:gd name="T25" fmla="*/ 12 h 321"/>
                <a:gd name="T26" fmla="*/ 107 w 198"/>
                <a:gd name="T27" fmla="*/ 0 h 321"/>
                <a:gd name="T28" fmla="*/ 172 w 198"/>
                <a:gd name="T29" fmla="*/ 29 h 321"/>
                <a:gd name="T30" fmla="*/ 198 w 198"/>
                <a:gd name="T31" fmla="*/ 113 h 321"/>
                <a:gd name="T32" fmla="*/ 160 w 198"/>
                <a:gd name="T33" fmla="*/ 218 h 321"/>
                <a:gd name="T34" fmla="*/ 103 w 198"/>
                <a:gd name="T35" fmla="*/ 238 h 321"/>
                <a:gd name="T36" fmla="*/ 60 w 198"/>
                <a:gd name="T37" fmla="*/ 227 h 321"/>
                <a:gd name="T38" fmla="*/ 38 w 198"/>
                <a:gd name="T39" fmla="*/ 205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5"/>
                  </a:moveTo>
                  <a:cubicBezTo>
                    <a:pt x="116" y="205"/>
                    <a:pt x="130" y="198"/>
                    <a:pt x="142" y="183"/>
                  </a:cubicBezTo>
                  <a:cubicBezTo>
                    <a:pt x="154" y="168"/>
                    <a:pt x="160" y="146"/>
                    <a:pt x="160" y="117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4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3" y="18"/>
                    <a:pt x="62" y="12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9"/>
                    <a:pt x="198" y="77"/>
                    <a:pt x="198" y="113"/>
                  </a:cubicBezTo>
                  <a:cubicBezTo>
                    <a:pt x="198" y="162"/>
                    <a:pt x="186" y="197"/>
                    <a:pt x="160" y="218"/>
                  </a:cubicBezTo>
                  <a:cubicBezTo>
                    <a:pt x="144" y="232"/>
                    <a:pt x="125" y="238"/>
                    <a:pt x="103" y="238"/>
                  </a:cubicBezTo>
                  <a:cubicBezTo>
                    <a:pt x="86" y="238"/>
                    <a:pt x="72" y="235"/>
                    <a:pt x="60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9" name="Freeform 738">
              <a:extLst>
                <a:ext uri="{FF2B5EF4-FFF2-40B4-BE49-F238E27FC236}">
                  <a16:creationId xmlns:a16="http://schemas.microsoft.com/office/drawing/2014/main" id="{D260CA82-2D4E-43E9-AD82-F60463A6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251" y="3306763"/>
              <a:ext cx="20638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9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7" y="16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0" name="Freeform 739">
              <a:extLst>
                <a:ext uri="{FF2B5EF4-FFF2-40B4-BE49-F238E27FC236}">
                  <a16:creationId xmlns:a16="http://schemas.microsoft.com/office/drawing/2014/main" id="{339F3A0A-BF3C-4821-B172-BE306B355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651" y="33067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1" name="Freeform 740">
              <a:extLst>
                <a:ext uri="{FF2B5EF4-FFF2-40B4-BE49-F238E27FC236}">
                  <a16:creationId xmlns:a16="http://schemas.microsoft.com/office/drawing/2014/main" id="{CA669091-6709-4B44-A7E2-73F918AFC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6688" y="329088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8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1 w 200"/>
                <a:gd name="T21" fmla="*/ 92 h 319"/>
                <a:gd name="T22" fmla="*/ 164 w 200"/>
                <a:gd name="T23" fmla="*/ 114 h 319"/>
                <a:gd name="T24" fmla="*/ 164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8" y="135"/>
                  </a:cubicBezTo>
                  <a:cubicBezTo>
                    <a:pt x="136" y="121"/>
                    <a:pt x="122" y="114"/>
                    <a:pt x="104" y="114"/>
                  </a:cubicBezTo>
                  <a:cubicBezTo>
                    <a:pt x="85" y="114"/>
                    <a:pt x="70" y="122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1" y="92"/>
                  </a:cubicBezTo>
                  <a:cubicBezTo>
                    <a:pt x="147" y="96"/>
                    <a:pt x="155" y="104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4" y="309"/>
                  </a:cubicBezTo>
                  <a:cubicBezTo>
                    <a:pt x="122" y="316"/>
                    <a:pt x="109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2" name="Freeform 741">
              <a:extLst>
                <a:ext uri="{FF2B5EF4-FFF2-40B4-BE49-F238E27FC236}">
                  <a16:creationId xmlns:a16="http://schemas.microsoft.com/office/drawing/2014/main" id="{670B6921-7BC6-4B30-B4A6-6FC5C2229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8" y="3290888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3" name="Freeform 742">
              <a:extLst>
                <a:ext uri="{FF2B5EF4-FFF2-40B4-BE49-F238E27FC236}">
                  <a16:creationId xmlns:a16="http://schemas.microsoft.com/office/drawing/2014/main" id="{A46293CE-F242-4DCF-AEF5-0A280B601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3306763"/>
              <a:ext cx="38100" cy="47625"/>
            </a:xfrm>
            <a:custGeom>
              <a:avLst/>
              <a:gdLst>
                <a:gd name="T0" fmla="*/ 103 w 193"/>
                <a:gd name="T1" fmla="*/ 0 h 238"/>
                <a:gd name="T2" fmla="*/ 165 w 193"/>
                <a:gd name="T3" fmla="*/ 18 h 238"/>
                <a:gd name="T4" fmla="*/ 193 w 193"/>
                <a:gd name="T5" fmla="*/ 82 h 238"/>
                <a:gd name="T6" fmla="*/ 157 w 193"/>
                <a:gd name="T7" fmla="*/ 82 h 238"/>
                <a:gd name="T8" fmla="*/ 141 w 193"/>
                <a:gd name="T9" fmla="*/ 47 h 238"/>
                <a:gd name="T10" fmla="*/ 103 w 193"/>
                <a:gd name="T11" fmla="*/ 34 h 238"/>
                <a:gd name="T12" fmla="*/ 51 w 193"/>
                <a:gd name="T13" fmla="*/ 69 h 238"/>
                <a:gd name="T14" fmla="*/ 41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8 w 193"/>
                <a:gd name="T21" fmla="*/ 191 h 238"/>
                <a:gd name="T22" fmla="*/ 157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7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3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1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9" y="34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4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4" name="Freeform 743">
              <a:extLst>
                <a:ext uri="{FF2B5EF4-FFF2-40B4-BE49-F238E27FC236}">
                  <a16:creationId xmlns:a16="http://schemas.microsoft.com/office/drawing/2014/main" id="{E0808C73-F51D-4C63-B2F5-D2E32BB0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638" y="3295651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5" name="Freeform 744">
              <a:extLst>
                <a:ext uri="{FF2B5EF4-FFF2-40B4-BE49-F238E27FC236}">
                  <a16:creationId xmlns:a16="http://schemas.microsoft.com/office/drawing/2014/main" id="{D81F57D8-725F-43B9-B297-FADA3F384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038" y="3290888"/>
              <a:ext cx="49213" cy="61913"/>
            </a:xfrm>
            <a:custGeom>
              <a:avLst/>
              <a:gdLst>
                <a:gd name="T0" fmla="*/ 251 w 251"/>
                <a:gd name="T1" fmla="*/ 0 h 310"/>
                <a:gd name="T2" fmla="*/ 251 w 251"/>
                <a:gd name="T3" fmla="*/ 37 h 310"/>
                <a:gd name="T4" fmla="*/ 147 w 251"/>
                <a:gd name="T5" fmla="*/ 37 h 310"/>
                <a:gd name="T6" fmla="*/ 147 w 251"/>
                <a:gd name="T7" fmla="*/ 310 h 310"/>
                <a:gd name="T8" fmla="*/ 104 w 251"/>
                <a:gd name="T9" fmla="*/ 310 h 310"/>
                <a:gd name="T10" fmla="*/ 104 w 251"/>
                <a:gd name="T11" fmla="*/ 37 h 310"/>
                <a:gd name="T12" fmla="*/ 0 w 251"/>
                <a:gd name="T13" fmla="*/ 37 h 310"/>
                <a:gd name="T14" fmla="*/ 0 w 251"/>
                <a:gd name="T15" fmla="*/ 0 h 310"/>
                <a:gd name="T16" fmla="*/ 251 w 251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10">
                  <a:moveTo>
                    <a:pt x="251" y="0"/>
                  </a:moveTo>
                  <a:lnTo>
                    <a:pt x="251" y="37"/>
                  </a:lnTo>
                  <a:lnTo>
                    <a:pt x="147" y="37"/>
                  </a:lnTo>
                  <a:lnTo>
                    <a:pt x="147" y="310"/>
                  </a:lnTo>
                  <a:lnTo>
                    <a:pt x="104" y="310"/>
                  </a:lnTo>
                  <a:lnTo>
                    <a:pt x="104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6" name="Freeform 745">
              <a:extLst>
                <a:ext uri="{FF2B5EF4-FFF2-40B4-BE49-F238E27FC236}">
                  <a16:creationId xmlns:a16="http://schemas.microsoft.com/office/drawing/2014/main" id="{C30F2C87-B46A-488E-9ED7-4069C463F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3306763"/>
              <a:ext cx="20638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9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7" y="16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7" name="Freeform 746">
              <a:extLst>
                <a:ext uri="{FF2B5EF4-FFF2-40B4-BE49-F238E27FC236}">
                  <a16:creationId xmlns:a16="http://schemas.microsoft.com/office/drawing/2014/main" id="{10471B6F-249B-46DA-955A-FAF43F16BB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9413" y="3306763"/>
              <a:ext cx="42863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49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8" name="Freeform 747">
              <a:extLst>
                <a:ext uri="{FF2B5EF4-FFF2-40B4-BE49-F238E27FC236}">
                  <a16:creationId xmlns:a16="http://schemas.microsoft.com/office/drawing/2014/main" id="{5A1411B3-389D-4D90-A4E4-CC67654F4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8626" y="33067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9" name="Freeform 748">
              <a:extLst>
                <a:ext uri="{FF2B5EF4-FFF2-40B4-BE49-F238E27FC236}">
                  <a16:creationId xmlns:a16="http://schemas.microsoft.com/office/drawing/2014/main" id="{8AD02AEE-09A7-4608-AC13-80BA182E5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663" y="3306763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8 h 240"/>
                <a:gd name="T32" fmla="*/ 89 w 186"/>
                <a:gd name="T33" fmla="*/ 33 h 240"/>
                <a:gd name="T34" fmla="*/ 56 w 186"/>
                <a:gd name="T35" fmla="*/ 41 h 240"/>
                <a:gd name="T36" fmla="*/ 45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8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0" y="146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5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3"/>
                    <a:pt x="139" y="55"/>
                    <a:pt x="134" y="48"/>
                  </a:cubicBezTo>
                  <a:cubicBezTo>
                    <a:pt x="125" y="38"/>
                    <a:pt x="110" y="33"/>
                    <a:pt x="89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9" y="46"/>
                    <a:pt x="45" y="54"/>
                    <a:pt x="45" y="63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2"/>
                  </a:lnTo>
                  <a:cubicBezTo>
                    <a:pt x="137" y="108"/>
                    <a:pt x="155" y="115"/>
                    <a:pt x="164" y="121"/>
                  </a:cubicBezTo>
                  <a:cubicBezTo>
                    <a:pt x="179" y="130"/>
                    <a:pt x="186" y="146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3"/>
                    <a:pt x="22" y="218"/>
                  </a:cubicBezTo>
                  <a:cubicBezTo>
                    <a:pt x="9" y="202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0" name="Freeform 749">
              <a:extLst>
                <a:ext uri="{FF2B5EF4-FFF2-40B4-BE49-F238E27FC236}">
                  <a16:creationId xmlns:a16="http://schemas.microsoft.com/office/drawing/2014/main" id="{2C1319D9-5550-4A4F-9B0C-B5B3F0EC0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9113" y="3290888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1" name="Freeform 750">
              <a:extLst>
                <a:ext uri="{FF2B5EF4-FFF2-40B4-BE49-F238E27FC236}">
                  <a16:creationId xmlns:a16="http://schemas.microsoft.com/office/drawing/2014/main" id="{91994063-EAF5-4EB7-934B-1FA98CEF0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1" y="3295651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2" name="Freeform 751">
              <a:extLst>
                <a:ext uri="{FF2B5EF4-FFF2-40B4-BE49-F238E27FC236}">
                  <a16:creationId xmlns:a16="http://schemas.microsoft.com/office/drawing/2014/main" id="{E4CC195F-62FA-47B9-852A-236F31422C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6" y="3290888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3" name="Freeform 752">
              <a:extLst>
                <a:ext uri="{FF2B5EF4-FFF2-40B4-BE49-F238E27FC236}">
                  <a16:creationId xmlns:a16="http://schemas.microsoft.com/office/drawing/2014/main" id="{57EF0FA2-F3E1-4903-B6F8-E56D8AA75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7851" y="3306763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2 w 210"/>
                <a:gd name="T27" fmla="*/ 240 h 240"/>
                <a:gd name="T28" fmla="*/ 28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4" name="Freeform 753">
              <a:extLst>
                <a:ext uri="{FF2B5EF4-FFF2-40B4-BE49-F238E27FC236}">
                  <a16:creationId xmlns:a16="http://schemas.microsoft.com/office/drawing/2014/main" id="{73BD0893-E4E0-49A1-A329-801F96137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651" y="33067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4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4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5" name="Freeform 754">
              <a:extLst>
                <a:ext uri="{FF2B5EF4-FFF2-40B4-BE49-F238E27FC236}">
                  <a16:creationId xmlns:a16="http://schemas.microsoft.com/office/drawing/2014/main" id="{A8F562D9-041C-480F-B5DE-7F0CC5F3A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276" y="3290888"/>
              <a:ext cx="20638" cy="79375"/>
            </a:xfrm>
            <a:custGeom>
              <a:avLst/>
              <a:gdLst>
                <a:gd name="T0" fmla="*/ 98 w 99"/>
                <a:gd name="T1" fmla="*/ 0 h 403"/>
                <a:gd name="T2" fmla="*/ 55 w 99"/>
                <a:gd name="T3" fmla="*/ 95 h 403"/>
                <a:gd name="T4" fmla="*/ 40 w 99"/>
                <a:gd name="T5" fmla="*/ 201 h 403"/>
                <a:gd name="T6" fmla="*/ 57 w 99"/>
                <a:gd name="T7" fmla="*/ 313 h 403"/>
                <a:gd name="T8" fmla="*/ 99 w 99"/>
                <a:gd name="T9" fmla="*/ 403 h 403"/>
                <a:gd name="T10" fmla="*/ 73 w 99"/>
                <a:gd name="T11" fmla="*/ 403 h 403"/>
                <a:gd name="T12" fmla="*/ 35 w 99"/>
                <a:gd name="T13" fmla="*/ 341 h 403"/>
                <a:gd name="T14" fmla="*/ 19 w 99"/>
                <a:gd name="T15" fmla="*/ 305 h 403"/>
                <a:gd name="T16" fmla="*/ 3 w 99"/>
                <a:gd name="T17" fmla="*/ 239 h 403"/>
                <a:gd name="T18" fmla="*/ 0 w 99"/>
                <a:gd name="T19" fmla="*/ 204 h 403"/>
                <a:gd name="T20" fmla="*/ 20 w 99"/>
                <a:gd name="T21" fmla="*/ 93 h 403"/>
                <a:gd name="T22" fmla="*/ 72 w 99"/>
                <a:gd name="T23" fmla="*/ 0 h 403"/>
                <a:gd name="T24" fmla="*/ 98 w 99"/>
                <a:gd name="T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403">
                  <a:moveTo>
                    <a:pt x="98" y="0"/>
                  </a:moveTo>
                  <a:cubicBezTo>
                    <a:pt x="76" y="43"/>
                    <a:pt x="62" y="75"/>
                    <a:pt x="55" y="95"/>
                  </a:cubicBezTo>
                  <a:cubicBezTo>
                    <a:pt x="45" y="126"/>
                    <a:pt x="40" y="161"/>
                    <a:pt x="40" y="201"/>
                  </a:cubicBezTo>
                  <a:cubicBezTo>
                    <a:pt x="40" y="242"/>
                    <a:pt x="46" y="279"/>
                    <a:pt x="57" y="313"/>
                  </a:cubicBezTo>
                  <a:cubicBezTo>
                    <a:pt x="64" y="334"/>
                    <a:pt x="78" y="364"/>
                    <a:pt x="99" y="403"/>
                  </a:cubicBezTo>
                  <a:lnTo>
                    <a:pt x="73" y="403"/>
                  </a:lnTo>
                  <a:cubicBezTo>
                    <a:pt x="53" y="371"/>
                    <a:pt x="40" y="350"/>
                    <a:pt x="35" y="341"/>
                  </a:cubicBezTo>
                  <a:cubicBezTo>
                    <a:pt x="30" y="333"/>
                    <a:pt x="25" y="321"/>
                    <a:pt x="19" y="305"/>
                  </a:cubicBezTo>
                  <a:cubicBezTo>
                    <a:pt x="11" y="285"/>
                    <a:pt x="6" y="263"/>
                    <a:pt x="3" y="239"/>
                  </a:cubicBezTo>
                  <a:cubicBezTo>
                    <a:pt x="1" y="227"/>
                    <a:pt x="0" y="215"/>
                    <a:pt x="0" y="204"/>
                  </a:cubicBezTo>
                  <a:cubicBezTo>
                    <a:pt x="0" y="162"/>
                    <a:pt x="7" y="125"/>
                    <a:pt x="20" y="93"/>
                  </a:cubicBezTo>
                  <a:cubicBezTo>
                    <a:pt x="28" y="72"/>
                    <a:pt x="45" y="41"/>
                    <a:pt x="72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6" name="Freeform 755">
              <a:extLst>
                <a:ext uri="{FF2B5EF4-FFF2-40B4-BE49-F238E27FC236}">
                  <a16:creationId xmlns:a16="http://schemas.microsoft.com/office/drawing/2014/main" id="{0634AC38-DDB4-467D-99E3-54B97754D3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4851" y="3290888"/>
              <a:ext cx="38100" cy="63500"/>
            </a:xfrm>
            <a:custGeom>
              <a:avLst/>
              <a:gdLst>
                <a:gd name="T0" fmla="*/ 0 w 199"/>
                <a:gd name="T1" fmla="*/ 0 h 318"/>
                <a:gd name="T2" fmla="*/ 37 w 199"/>
                <a:gd name="T3" fmla="*/ 0 h 318"/>
                <a:gd name="T4" fmla="*/ 37 w 199"/>
                <a:gd name="T5" fmla="*/ 113 h 318"/>
                <a:gd name="T6" fmla="*/ 67 w 199"/>
                <a:gd name="T7" fmla="*/ 88 h 318"/>
                <a:gd name="T8" fmla="*/ 104 w 199"/>
                <a:gd name="T9" fmla="*/ 79 h 318"/>
                <a:gd name="T10" fmla="*/ 172 w 199"/>
                <a:gd name="T11" fmla="*/ 108 h 318"/>
                <a:gd name="T12" fmla="*/ 199 w 199"/>
                <a:gd name="T13" fmla="*/ 194 h 318"/>
                <a:gd name="T14" fmla="*/ 173 w 199"/>
                <a:gd name="T15" fmla="*/ 283 h 318"/>
                <a:gd name="T16" fmla="*/ 101 w 199"/>
                <a:gd name="T17" fmla="*/ 318 h 318"/>
                <a:gd name="T18" fmla="*/ 57 w 199"/>
                <a:gd name="T19" fmla="*/ 305 h 318"/>
                <a:gd name="T20" fmla="*/ 35 w 199"/>
                <a:gd name="T21" fmla="*/ 282 h 318"/>
                <a:gd name="T22" fmla="*/ 35 w 199"/>
                <a:gd name="T23" fmla="*/ 311 h 318"/>
                <a:gd name="T24" fmla="*/ 0 w 199"/>
                <a:gd name="T25" fmla="*/ 311 h 318"/>
                <a:gd name="T26" fmla="*/ 0 w 199"/>
                <a:gd name="T27" fmla="*/ 0 h 318"/>
                <a:gd name="T28" fmla="*/ 99 w 199"/>
                <a:gd name="T29" fmla="*/ 284 h 318"/>
                <a:gd name="T30" fmla="*/ 145 w 199"/>
                <a:gd name="T31" fmla="*/ 260 h 318"/>
                <a:gd name="T32" fmla="*/ 160 w 199"/>
                <a:gd name="T33" fmla="*/ 196 h 318"/>
                <a:gd name="T34" fmla="*/ 145 w 199"/>
                <a:gd name="T35" fmla="*/ 137 h 318"/>
                <a:gd name="T36" fmla="*/ 100 w 199"/>
                <a:gd name="T37" fmla="*/ 113 h 318"/>
                <a:gd name="T38" fmla="*/ 54 w 199"/>
                <a:gd name="T39" fmla="*/ 132 h 318"/>
                <a:gd name="T40" fmla="*/ 35 w 199"/>
                <a:gd name="T41" fmla="*/ 196 h 318"/>
                <a:gd name="T42" fmla="*/ 43 w 199"/>
                <a:gd name="T43" fmla="*/ 247 h 318"/>
                <a:gd name="T44" fmla="*/ 99 w 199"/>
                <a:gd name="T45" fmla="*/ 28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18">
                  <a:moveTo>
                    <a:pt x="0" y="0"/>
                  </a:moveTo>
                  <a:lnTo>
                    <a:pt x="37" y="0"/>
                  </a:lnTo>
                  <a:lnTo>
                    <a:pt x="37" y="113"/>
                  </a:lnTo>
                  <a:cubicBezTo>
                    <a:pt x="45" y="102"/>
                    <a:pt x="55" y="93"/>
                    <a:pt x="67" y="88"/>
                  </a:cubicBezTo>
                  <a:cubicBezTo>
                    <a:pt x="78" y="82"/>
                    <a:pt x="91" y="79"/>
                    <a:pt x="104" y="79"/>
                  </a:cubicBezTo>
                  <a:cubicBezTo>
                    <a:pt x="132" y="79"/>
                    <a:pt x="155" y="89"/>
                    <a:pt x="172" y="108"/>
                  </a:cubicBezTo>
                  <a:cubicBezTo>
                    <a:pt x="190" y="128"/>
                    <a:pt x="199" y="156"/>
                    <a:pt x="199" y="194"/>
                  </a:cubicBezTo>
                  <a:cubicBezTo>
                    <a:pt x="199" y="229"/>
                    <a:pt x="190" y="259"/>
                    <a:pt x="173" y="283"/>
                  </a:cubicBezTo>
                  <a:cubicBezTo>
                    <a:pt x="155" y="306"/>
                    <a:pt x="131" y="318"/>
                    <a:pt x="101" y="318"/>
                  </a:cubicBezTo>
                  <a:cubicBezTo>
                    <a:pt x="84" y="318"/>
                    <a:pt x="69" y="314"/>
                    <a:pt x="57" y="305"/>
                  </a:cubicBezTo>
                  <a:cubicBezTo>
                    <a:pt x="50" y="301"/>
                    <a:pt x="43" y="293"/>
                    <a:pt x="35" y="282"/>
                  </a:cubicBezTo>
                  <a:lnTo>
                    <a:pt x="35" y="311"/>
                  </a:lnTo>
                  <a:lnTo>
                    <a:pt x="0" y="311"/>
                  </a:lnTo>
                  <a:lnTo>
                    <a:pt x="0" y="0"/>
                  </a:lnTo>
                  <a:close/>
                  <a:moveTo>
                    <a:pt x="99" y="284"/>
                  </a:moveTo>
                  <a:cubicBezTo>
                    <a:pt x="119" y="284"/>
                    <a:pt x="134" y="276"/>
                    <a:pt x="145" y="260"/>
                  </a:cubicBezTo>
                  <a:cubicBezTo>
                    <a:pt x="155" y="244"/>
                    <a:pt x="160" y="222"/>
                    <a:pt x="160" y="196"/>
                  </a:cubicBezTo>
                  <a:cubicBezTo>
                    <a:pt x="160" y="172"/>
                    <a:pt x="155" y="152"/>
                    <a:pt x="145" y="137"/>
                  </a:cubicBezTo>
                  <a:cubicBezTo>
                    <a:pt x="134" y="121"/>
                    <a:pt x="119" y="113"/>
                    <a:pt x="100" y="113"/>
                  </a:cubicBezTo>
                  <a:cubicBezTo>
                    <a:pt x="82" y="113"/>
                    <a:pt x="67" y="120"/>
                    <a:pt x="54" y="132"/>
                  </a:cubicBezTo>
                  <a:cubicBezTo>
                    <a:pt x="41" y="145"/>
                    <a:pt x="35" y="166"/>
                    <a:pt x="35" y="196"/>
                  </a:cubicBezTo>
                  <a:cubicBezTo>
                    <a:pt x="35" y="217"/>
                    <a:pt x="37" y="234"/>
                    <a:pt x="43" y="247"/>
                  </a:cubicBezTo>
                  <a:cubicBezTo>
                    <a:pt x="53" y="272"/>
                    <a:pt x="71" y="284"/>
                    <a:pt x="99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7" name="Freeform 756">
              <a:extLst>
                <a:ext uri="{FF2B5EF4-FFF2-40B4-BE49-F238E27FC236}">
                  <a16:creationId xmlns:a16="http://schemas.microsoft.com/office/drawing/2014/main" id="{7E387BDC-CF79-49D5-89C4-51A7A90C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6" y="33067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7 w 110"/>
                <a:gd name="T7" fmla="*/ 16 h 231"/>
                <a:gd name="T8" fmla="*/ 97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7" y="16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8" name="Freeform 757">
              <a:extLst>
                <a:ext uri="{FF2B5EF4-FFF2-40B4-BE49-F238E27FC236}">
                  <a16:creationId xmlns:a16="http://schemas.microsoft.com/office/drawing/2014/main" id="{4A263CCA-262F-4DF8-914A-2C4A2DEEA3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463" y="3306763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9" name="Freeform 758">
              <a:extLst>
                <a:ext uri="{FF2B5EF4-FFF2-40B4-BE49-F238E27FC236}">
                  <a16:creationId xmlns:a16="http://schemas.microsoft.com/office/drawing/2014/main" id="{82EBFABB-3093-4318-B6AA-073EC7783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8676" y="33067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0" name="Freeform 759">
              <a:extLst>
                <a:ext uri="{FF2B5EF4-FFF2-40B4-BE49-F238E27FC236}">
                  <a16:creationId xmlns:a16="http://schemas.microsoft.com/office/drawing/2014/main" id="{DE0BF424-E34E-444D-89BE-FCCAABB7D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126" y="3306763"/>
              <a:ext cx="38100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0 w 193"/>
                <a:gd name="T13" fmla="*/ 69 h 238"/>
                <a:gd name="T14" fmla="*/ 40 w 193"/>
                <a:gd name="T15" fmla="*/ 126 h 238"/>
                <a:gd name="T16" fmla="*/ 54 w 193"/>
                <a:gd name="T17" fmla="*/ 183 h 238"/>
                <a:gd name="T18" fmla="*/ 99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1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8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7" y="0"/>
                    <a:pt x="148" y="6"/>
                    <a:pt x="164" y="18"/>
                  </a:cubicBezTo>
                  <a:cubicBezTo>
                    <a:pt x="180" y="31"/>
                    <a:pt x="189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0" y="69"/>
                  </a:cubicBezTo>
                  <a:cubicBezTo>
                    <a:pt x="43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4" y="183"/>
                  </a:cubicBezTo>
                  <a:cubicBezTo>
                    <a:pt x="64" y="198"/>
                    <a:pt x="79" y="206"/>
                    <a:pt x="99" y="206"/>
                  </a:cubicBezTo>
                  <a:cubicBezTo>
                    <a:pt x="115" y="206"/>
                    <a:pt x="128" y="201"/>
                    <a:pt x="137" y="191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1"/>
                    <a:pt x="123" y="238"/>
                    <a:pt x="97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8" y="184"/>
                    <a:pt x="0" y="158"/>
                    <a:pt x="0" y="125"/>
                  </a:cubicBezTo>
                  <a:cubicBezTo>
                    <a:pt x="0" y="86"/>
                    <a:pt x="9" y="55"/>
                    <a:pt x="28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1" name="Freeform 760">
              <a:extLst>
                <a:ext uri="{FF2B5EF4-FFF2-40B4-BE49-F238E27FC236}">
                  <a16:creationId xmlns:a16="http://schemas.microsoft.com/office/drawing/2014/main" id="{A3AE6551-C87D-43D7-B055-EF678D3EA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3290888"/>
              <a:ext cx="36513" cy="61913"/>
            </a:xfrm>
            <a:custGeom>
              <a:avLst/>
              <a:gdLst>
                <a:gd name="T0" fmla="*/ 0 w 184"/>
                <a:gd name="T1" fmla="*/ 0 h 311"/>
                <a:gd name="T2" fmla="*/ 38 w 184"/>
                <a:gd name="T3" fmla="*/ 0 h 311"/>
                <a:gd name="T4" fmla="*/ 38 w 184"/>
                <a:gd name="T5" fmla="*/ 116 h 311"/>
                <a:gd name="T6" fmla="*/ 62 w 184"/>
                <a:gd name="T7" fmla="*/ 92 h 311"/>
                <a:gd name="T8" fmla="*/ 107 w 184"/>
                <a:gd name="T9" fmla="*/ 80 h 311"/>
                <a:gd name="T10" fmla="*/ 174 w 184"/>
                <a:gd name="T11" fmla="*/ 114 h 311"/>
                <a:gd name="T12" fmla="*/ 184 w 184"/>
                <a:gd name="T13" fmla="*/ 166 h 311"/>
                <a:gd name="T14" fmla="*/ 184 w 184"/>
                <a:gd name="T15" fmla="*/ 311 h 311"/>
                <a:gd name="T16" fmla="*/ 145 w 184"/>
                <a:gd name="T17" fmla="*/ 311 h 311"/>
                <a:gd name="T18" fmla="*/ 145 w 184"/>
                <a:gd name="T19" fmla="*/ 169 h 311"/>
                <a:gd name="T20" fmla="*/ 138 w 184"/>
                <a:gd name="T21" fmla="*/ 132 h 311"/>
                <a:gd name="T22" fmla="*/ 99 w 184"/>
                <a:gd name="T23" fmla="*/ 114 h 311"/>
                <a:gd name="T24" fmla="*/ 57 w 184"/>
                <a:gd name="T25" fmla="*/ 130 h 311"/>
                <a:gd name="T26" fmla="*/ 38 w 184"/>
                <a:gd name="T27" fmla="*/ 191 h 311"/>
                <a:gd name="T28" fmla="*/ 38 w 184"/>
                <a:gd name="T29" fmla="*/ 311 h 311"/>
                <a:gd name="T30" fmla="*/ 0 w 184"/>
                <a:gd name="T31" fmla="*/ 311 h 311"/>
                <a:gd name="T32" fmla="*/ 0 w 184"/>
                <a:gd name="T3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1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cubicBezTo>
                    <a:pt x="47" y="104"/>
                    <a:pt x="55" y="96"/>
                    <a:pt x="62" y="92"/>
                  </a:cubicBezTo>
                  <a:cubicBezTo>
                    <a:pt x="74" y="84"/>
                    <a:pt x="89" y="80"/>
                    <a:pt x="107" y="80"/>
                  </a:cubicBezTo>
                  <a:cubicBezTo>
                    <a:pt x="140" y="80"/>
                    <a:pt x="162" y="91"/>
                    <a:pt x="174" y="114"/>
                  </a:cubicBezTo>
                  <a:cubicBezTo>
                    <a:pt x="180" y="126"/>
                    <a:pt x="184" y="144"/>
                    <a:pt x="184" y="166"/>
                  </a:cubicBezTo>
                  <a:lnTo>
                    <a:pt x="184" y="311"/>
                  </a:lnTo>
                  <a:lnTo>
                    <a:pt x="145" y="311"/>
                  </a:lnTo>
                  <a:lnTo>
                    <a:pt x="145" y="169"/>
                  </a:lnTo>
                  <a:cubicBezTo>
                    <a:pt x="145" y="152"/>
                    <a:pt x="142" y="140"/>
                    <a:pt x="138" y="132"/>
                  </a:cubicBezTo>
                  <a:cubicBezTo>
                    <a:pt x="131" y="120"/>
                    <a:pt x="118" y="114"/>
                    <a:pt x="99" y="114"/>
                  </a:cubicBezTo>
                  <a:cubicBezTo>
                    <a:pt x="84" y="114"/>
                    <a:pt x="70" y="119"/>
                    <a:pt x="57" y="130"/>
                  </a:cubicBezTo>
                  <a:cubicBezTo>
                    <a:pt x="44" y="141"/>
                    <a:pt x="38" y="161"/>
                    <a:pt x="38" y="191"/>
                  </a:cubicBezTo>
                  <a:lnTo>
                    <a:pt x="38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2" name="Freeform 761">
              <a:extLst>
                <a:ext uri="{FF2B5EF4-FFF2-40B4-BE49-F238E27FC236}">
                  <a16:creationId xmlns:a16="http://schemas.microsoft.com/office/drawing/2014/main" id="{6F4797C7-DE01-4E20-823F-2A68CA00D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76" y="3343276"/>
              <a:ext cx="7938" cy="22225"/>
            </a:xfrm>
            <a:custGeom>
              <a:avLst/>
              <a:gdLst>
                <a:gd name="T0" fmla="*/ 0 w 46"/>
                <a:gd name="T1" fmla="*/ 90 h 110"/>
                <a:gd name="T2" fmla="*/ 21 w 46"/>
                <a:gd name="T3" fmla="*/ 69 h 110"/>
                <a:gd name="T4" fmla="*/ 24 w 46"/>
                <a:gd name="T5" fmla="*/ 51 h 110"/>
                <a:gd name="T6" fmla="*/ 24 w 46"/>
                <a:gd name="T7" fmla="*/ 48 h 110"/>
                <a:gd name="T8" fmla="*/ 23 w 46"/>
                <a:gd name="T9" fmla="*/ 46 h 110"/>
                <a:gd name="T10" fmla="*/ 0 w 46"/>
                <a:gd name="T11" fmla="*/ 46 h 110"/>
                <a:gd name="T12" fmla="*/ 0 w 46"/>
                <a:gd name="T13" fmla="*/ 0 h 110"/>
                <a:gd name="T14" fmla="*/ 46 w 46"/>
                <a:gd name="T15" fmla="*/ 0 h 110"/>
                <a:gd name="T16" fmla="*/ 46 w 46"/>
                <a:gd name="T17" fmla="*/ 42 h 110"/>
                <a:gd name="T18" fmla="*/ 35 w 46"/>
                <a:gd name="T19" fmla="*/ 86 h 110"/>
                <a:gd name="T20" fmla="*/ 0 w 46"/>
                <a:gd name="T21" fmla="*/ 110 h 110"/>
                <a:gd name="T22" fmla="*/ 0 w 46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110">
                  <a:moveTo>
                    <a:pt x="0" y="90"/>
                  </a:moveTo>
                  <a:cubicBezTo>
                    <a:pt x="10" y="88"/>
                    <a:pt x="17" y="81"/>
                    <a:pt x="21" y="69"/>
                  </a:cubicBezTo>
                  <a:cubicBezTo>
                    <a:pt x="23" y="63"/>
                    <a:pt x="24" y="57"/>
                    <a:pt x="24" y="51"/>
                  </a:cubicBezTo>
                  <a:cubicBezTo>
                    <a:pt x="24" y="50"/>
                    <a:pt x="24" y="49"/>
                    <a:pt x="24" y="48"/>
                  </a:cubicBezTo>
                  <a:cubicBezTo>
                    <a:pt x="24" y="48"/>
                    <a:pt x="24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6" y="0"/>
                  </a:lnTo>
                  <a:lnTo>
                    <a:pt x="46" y="42"/>
                  </a:lnTo>
                  <a:cubicBezTo>
                    <a:pt x="46" y="59"/>
                    <a:pt x="42" y="74"/>
                    <a:pt x="35" y="86"/>
                  </a:cubicBezTo>
                  <a:cubicBezTo>
                    <a:pt x="29" y="99"/>
                    <a:pt x="17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3" name="Freeform 762">
              <a:extLst>
                <a:ext uri="{FF2B5EF4-FFF2-40B4-BE49-F238E27FC236}">
                  <a16:creationId xmlns:a16="http://schemas.microsoft.com/office/drawing/2014/main" id="{6922487B-C94E-4B14-B6EC-EF6E0BDE0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306763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5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4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8 h 240"/>
                <a:gd name="T32" fmla="*/ 88 w 186"/>
                <a:gd name="T33" fmla="*/ 33 h 240"/>
                <a:gd name="T34" fmla="*/ 55 w 186"/>
                <a:gd name="T35" fmla="*/ 41 h 240"/>
                <a:gd name="T36" fmla="*/ 44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8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4"/>
                    <a:pt x="40" y="183"/>
                    <a:pt x="45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1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5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39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4" y="30"/>
                  </a:cubicBezTo>
                  <a:cubicBezTo>
                    <a:pt x="174" y="43"/>
                    <a:pt x="178" y="56"/>
                    <a:pt x="178" y="71"/>
                  </a:cubicBezTo>
                  <a:lnTo>
                    <a:pt x="142" y="71"/>
                  </a:lnTo>
                  <a:cubicBezTo>
                    <a:pt x="142" y="63"/>
                    <a:pt x="139" y="55"/>
                    <a:pt x="133" y="48"/>
                  </a:cubicBezTo>
                  <a:cubicBezTo>
                    <a:pt x="125" y="38"/>
                    <a:pt x="109" y="33"/>
                    <a:pt x="88" y="33"/>
                  </a:cubicBezTo>
                  <a:cubicBezTo>
                    <a:pt x="74" y="33"/>
                    <a:pt x="63" y="35"/>
                    <a:pt x="55" y="41"/>
                  </a:cubicBezTo>
                  <a:cubicBezTo>
                    <a:pt x="48" y="46"/>
                    <a:pt x="44" y="54"/>
                    <a:pt x="44" y="63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2"/>
                  </a:lnTo>
                  <a:cubicBezTo>
                    <a:pt x="136" y="108"/>
                    <a:pt x="154" y="115"/>
                    <a:pt x="164" y="121"/>
                  </a:cubicBezTo>
                  <a:cubicBezTo>
                    <a:pt x="178" y="130"/>
                    <a:pt x="186" y="146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4" y="240"/>
                    <a:pt x="93" y="240"/>
                  </a:cubicBezTo>
                  <a:cubicBezTo>
                    <a:pt x="60" y="240"/>
                    <a:pt x="36" y="233"/>
                    <a:pt x="22" y="218"/>
                  </a:cubicBezTo>
                  <a:cubicBezTo>
                    <a:pt x="8" y="202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4" name="Freeform 763">
              <a:extLst>
                <a:ext uri="{FF2B5EF4-FFF2-40B4-BE49-F238E27FC236}">
                  <a16:creationId xmlns:a16="http://schemas.microsoft.com/office/drawing/2014/main" id="{057C13FE-A9A8-46E0-9FEB-E5B2F1991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1" y="33067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4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9" y="4"/>
                    <a:pt x="154" y="11"/>
                  </a:cubicBezTo>
                  <a:cubicBezTo>
                    <a:pt x="169" y="19"/>
                    <a:pt x="180" y="29"/>
                    <a:pt x="188" y="41"/>
                  </a:cubicBezTo>
                  <a:cubicBezTo>
                    <a:pt x="196" y="52"/>
                    <a:pt x="201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4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50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5" name="Freeform 764">
              <a:extLst>
                <a:ext uri="{FF2B5EF4-FFF2-40B4-BE49-F238E27FC236}">
                  <a16:creationId xmlns:a16="http://schemas.microsoft.com/office/drawing/2014/main" id="{0F0DEA9A-3B1D-488F-8C49-54D23B3D5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901" y="3306763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6"/>
                  </a:cubicBezTo>
                  <a:cubicBezTo>
                    <a:pt x="69" y="6"/>
                    <a:pt x="82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1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6" name="Freeform 765">
              <a:extLst>
                <a:ext uri="{FF2B5EF4-FFF2-40B4-BE49-F238E27FC236}">
                  <a16:creationId xmlns:a16="http://schemas.microsoft.com/office/drawing/2014/main" id="{9B3FEFE7-BA49-4D51-AE7A-9F8813175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6" y="3308351"/>
              <a:ext cx="41275" cy="44450"/>
            </a:xfrm>
            <a:custGeom>
              <a:avLst/>
              <a:gdLst>
                <a:gd name="T0" fmla="*/ 44 w 209"/>
                <a:gd name="T1" fmla="*/ 0 h 226"/>
                <a:gd name="T2" fmla="*/ 104 w 209"/>
                <a:gd name="T3" fmla="*/ 184 h 226"/>
                <a:gd name="T4" fmla="*/ 167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7" name="Freeform 766">
              <a:extLst>
                <a:ext uri="{FF2B5EF4-FFF2-40B4-BE49-F238E27FC236}">
                  <a16:creationId xmlns:a16="http://schemas.microsoft.com/office/drawing/2014/main" id="{E909DC39-1498-4B9A-AB0A-79B46978B3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4751" y="329088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8" name="Freeform 767">
              <a:extLst>
                <a:ext uri="{FF2B5EF4-FFF2-40B4-BE49-F238E27FC236}">
                  <a16:creationId xmlns:a16="http://schemas.microsoft.com/office/drawing/2014/main" id="{813216BB-ABF7-47E3-AC57-C8682DDF4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26" y="3306763"/>
              <a:ext cx="38100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0 w 193"/>
                <a:gd name="T13" fmla="*/ 69 h 238"/>
                <a:gd name="T14" fmla="*/ 40 w 193"/>
                <a:gd name="T15" fmla="*/ 126 h 238"/>
                <a:gd name="T16" fmla="*/ 54 w 193"/>
                <a:gd name="T17" fmla="*/ 183 h 238"/>
                <a:gd name="T18" fmla="*/ 99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1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8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7" y="0"/>
                    <a:pt x="148" y="6"/>
                    <a:pt x="164" y="18"/>
                  </a:cubicBezTo>
                  <a:cubicBezTo>
                    <a:pt x="180" y="31"/>
                    <a:pt x="189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0" y="69"/>
                  </a:cubicBezTo>
                  <a:cubicBezTo>
                    <a:pt x="43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4" y="183"/>
                  </a:cubicBezTo>
                  <a:cubicBezTo>
                    <a:pt x="64" y="198"/>
                    <a:pt x="79" y="206"/>
                    <a:pt x="99" y="206"/>
                  </a:cubicBezTo>
                  <a:cubicBezTo>
                    <a:pt x="115" y="206"/>
                    <a:pt x="128" y="201"/>
                    <a:pt x="137" y="191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1"/>
                    <a:pt x="123" y="238"/>
                    <a:pt x="97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8" y="184"/>
                    <a:pt x="0" y="158"/>
                    <a:pt x="0" y="125"/>
                  </a:cubicBezTo>
                  <a:cubicBezTo>
                    <a:pt x="0" y="86"/>
                    <a:pt x="9" y="55"/>
                    <a:pt x="28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9" name="Freeform 768">
              <a:extLst>
                <a:ext uri="{FF2B5EF4-FFF2-40B4-BE49-F238E27FC236}">
                  <a16:creationId xmlns:a16="http://schemas.microsoft.com/office/drawing/2014/main" id="{FC37B116-D8D2-4D18-AB07-ADC01681E3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6" y="3306763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7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0" name="Freeform 769">
              <a:extLst>
                <a:ext uri="{FF2B5EF4-FFF2-40B4-BE49-F238E27FC236}">
                  <a16:creationId xmlns:a16="http://schemas.microsoft.com/office/drawing/2014/main" id="{0296D7E5-972D-4363-A1CE-42BAA7696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1" y="3289301"/>
              <a:ext cx="53975" cy="65088"/>
            </a:xfrm>
            <a:custGeom>
              <a:avLst/>
              <a:gdLst>
                <a:gd name="T0" fmla="*/ 144 w 274"/>
                <a:gd name="T1" fmla="*/ 0 h 326"/>
                <a:gd name="T2" fmla="*/ 235 w 274"/>
                <a:gd name="T3" fmla="*/ 31 h 326"/>
                <a:gd name="T4" fmla="*/ 271 w 274"/>
                <a:gd name="T5" fmla="*/ 101 h 326"/>
                <a:gd name="T6" fmla="*/ 230 w 274"/>
                <a:gd name="T7" fmla="*/ 101 h 326"/>
                <a:gd name="T8" fmla="*/ 203 w 274"/>
                <a:gd name="T9" fmla="*/ 54 h 326"/>
                <a:gd name="T10" fmla="*/ 144 w 274"/>
                <a:gd name="T11" fmla="*/ 36 h 326"/>
                <a:gd name="T12" fmla="*/ 71 w 274"/>
                <a:gd name="T13" fmla="*/ 68 h 326"/>
                <a:gd name="T14" fmla="*/ 42 w 274"/>
                <a:gd name="T15" fmla="*/ 167 h 326"/>
                <a:gd name="T16" fmla="*/ 68 w 274"/>
                <a:gd name="T17" fmla="*/ 255 h 326"/>
                <a:gd name="T18" fmla="*/ 143 w 274"/>
                <a:gd name="T19" fmla="*/ 289 h 326"/>
                <a:gd name="T20" fmla="*/ 214 w 274"/>
                <a:gd name="T21" fmla="*/ 253 h 326"/>
                <a:gd name="T22" fmla="*/ 233 w 274"/>
                <a:gd name="T23" fmla="*/ 204 h 326"/>
                <a:gd name="T24" fmla="*/ 274 w 274"/>
                <a:gd name="T25" fmla="*/ 204 h 326"/>
                <a:gd name="T26" fmla="*/ 238 w 274"/>
                <a:gd name="T27" fmla="*/ 286 h 326"/>
                <a:gd name="T28" fmla="*/ 138 w 274"/>
                <a:gd name="T29" fmla="*/ 326 h 326"/>
                <a:gd name="T30" fmla="*/ 48 w 274"/>
                <a:gd name="T31" fmla="*/ 293 h 326"/>
                <a:gd name="T32" fmla="*/ 0 w 274"/>
                <a:gd name="T33" fmla="*/ 160 h 326"/>
                <a:gd name="T34" fmla="*/ 36 w 274"/>
                <a:gd name="T35" fmla="*/ 48 h 326"/>
                <a:gd name="T36" fmla="*/ 144 w 274"/>
                <a:gd name="T3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326">
                  <a:moveTo>
                    <a:pt x="144" y="0"/>
                  </a:moveTo>
                  <a:cubicBezTo>
                    <a:pt x="183" y="0"/>
                    <a:pt x="213" y="10"/>
                    <a:pt x="235" y="31"/>
                  </a:cubicBezTo>
                  <a:cubicBezTo>
                    <a:pt x="257" y="52"/>
                    <a:pt x="269" y="75"/>
                    <a:pt x="271" y="101"/>
                  </a:cubicBezTo>
                  <a:lnTo>
                    <a:pt x="230" y="101"/>
                  </a:lnTo>
                  <a:cubicBezTo>
                    <a:pt x="226" y="81"/>
                    <a:pt x="216" y="66"/>
                    <a:pt x="203" y="54"/>
                  </a:cubicBezTo>
                  <a:cubicBezTo>
                    <a:pt x="189" y="42"/>
                    <a:pt x="169" y="36"/>
                    <a:pt x="144" y="36"/>
                  </a:cubicBezTo>
                  <a:cubicBezTo>
                    <a:pt x="114" y="36"/>
                    <a:pt x="89" y="47"/>
                    <a:pt x="71" y="68"/>
                  </a:cubicBezTo>
                  <a:cubicBezTo>
                    <a:pt x="52" y="90"/>
                    <a:pt x="42" y="123"/>
                    <a:pt x="42" y="167"/>
                  </a:cubicBezTo>
                  <a:cubicBezTo>
                    <a:pt x="42" y="203"/>
                    <a:pt x="51" y="233"/>
                    <a:pt x="68" y="255"/>
                  </a:cubicBezTo>
                  <a:cubicBezTo>
                    <a:pt x="85" y="278"/>
                    <a:pt x="110" y="289"/>
                    <a:pt x="143" y="289"/>
                  </a:cubicBezTo>
                  <a:cubicBezTo>
                    <a:pt x="174" y="289"/>
                    <a:pt x="198" y="277"/>
                    <a:pt x="214" y="253"/>
                  </a:cubicBezTo>
                  <a:cubicBezTo>
                    <a:pt x="223" y="241"/>
                    <a:pt x="229" y="224"/>
                    <a:pt x="233" y="204"/>
                  </a:cubicBezTo>
                  <a:lnTo>
                    <a:pt x="274" y="204"/>
                  </a:lnTo>
                  <a:cubicBezTo>
                    <a:pt x="270" y="237"/>
                    <a:pt x="258" y="264"/>
                    <a:pt x="238" y="286"/>
                  </a:cubicBezTo>
                  <a:cubicBezTo>
                    <a:pt x="213" y="312"/>
                    <a:pt x="180" y="326"/>
                    <a:pt x="138" y="326"/>
                  </a:cubicBezTo>
                  <a:cubicBezTo>
                    <a:pt x="103" y="326"/>
                    <a:pt x="72" y="315"/>
                    <a:pt x="48" y="293"/>
                  </a:cubicBezTo>
                  <a:cubicBezTo>
                    <a:pt x="16" y="264"/>
                    <a:pt x="0" y="220"/>
                    <a:pt x="0" y="160"/>
                  </a:cubicBezTo>
                  <a:cubicBezTo>
                    <a:pt x="0" y="114"/>
                    <a:pt x="12" y="77"/>
                    <a:pt x="36" y="48"/>
                  </a:cubicBezTo>
                  <a:cubicBezTo>
                    <a:pt x="62" y="16"/>
                    <a:pt x="98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1" name="Freeform 770">
              <a:extLst>
                <a:ext uri="{FF2B5EF4-FFF2-40B4-BE49-F238E27FC236}">
                  <a16:creationId xmlns:a16="http://schemas.microsoft.com/office/drawing/2014/main" id="{52A3D300-71DD-4DDE-A9BD-080F4D79A1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4613" y="3306763"/>
              <a:ext cx="41275" cy="47625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2" name="Rectangle 771">
              <a:extLst>
                <a:ext uri="{FF2B5EF4-FFF2-40B4-BE49-F238E27FC236}">
                  <a16:creationId xmlns:a16="http://schemas.microsoft.com/office/drawing/2014/main" id="{9882E1B5-F579-4EC6-8786-57B43B9F9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826" y="32908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3" name="Rectangle 772">
              <a:extLst>
                <a:ext uri="{FF2B5EF4-FFF2-40B4-BE49-F238E27FC236}">
                  <a16:creationId xmlns:a16="http://schemas.microsoft.com/office/drawing/2014/main" id="{7B8E0799-B342-45C3-8F9A-0D06738E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6" y="32908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4" name="Freeform 773">
              <a:extLst>
                <a:ext uri="{FF2B5EF4-FFF2-40B4-BE49-F238E27FC236}">
                  <a16:creationId xmlns:a16="http://schemas.microsoft.com/office/drawing/2014/main" id="{9AF38AB8-A3C6-420D-99C6-0D5C73A7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1" y="3290888"/>
              <a:ext cx="20638" cy="79375"/>
            </a:xfrm>
            <a:custGeom>
              <a:avLst/>
              <a:gdLst>
                <a:gd name="T0" fmla="*/ 0 w 98"/>
                <a:gd name="T1" fmla="*/ 403 h 403"/>
                <a:gd name="T2" fmla="*/ 44 w 98"/>
                <a:gd name="T3" fmla="*/ 308 h 403"/>
                <a:gd name="T4" fmla="*/ 58 w 98"/>
                <a:gd name="T5" fmla="*/ 201 h 403"/>
                <a:gd name="T6" fmla="*/ 41 w 98"/>
                <a:gd name="T7" fmla="*/ 90 h 403"/>
                <a:gd name="T8" fmla="*/ 0 w 98"/>
                <a:gd name="T9" fmla="*/ 0 h 403"/>
                <a:gd name="T10" fmla="*/ 25 w 98"/>
                <a:gd name="T11" fmla="*/ 0 h 403"/>
                <a:gd name="T12" fmla="*/ 65 w 98"/>
                <a:gd name="T13" fmla="*/ 64 h 403"/>
                <a:gd name="T14" fmla="*/ 79 w 98"/>
                <a:gd name="T15" fmla="*/ 98 h 403"/>
                <a:gd name="T16" fmla="*/ 94 w 98"/>
                <a:gd name="T17" fmla="*/ 150 h 403"/>
                <a:gd name="T18" fmla="*/ 98 w 98"/>
                <a:gd name="T19" fmla="*/ 199 h 403"/>
                <a:gd name="T20" fmla="*/ 78 w 98"/>
                <a:gd name="T21" fmla="*/ 310 h 403"/>
                <a:gd name="T22" fmla="*/ 27 w 98"/>
                <a:gd name="T23" fmla="*/ 403 h 403"/>
                <a:gd name="T24" fmla="*/ 0 w 98"/>
                <a:gd name="T25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403">
                  <a:moveTo>
                    <a:pt x="0" y="403"/>
                  </a:moveTo>
                  <a:cubicBezTo>
                    <a:pt x="23" y="359"/>
                    <a:pt x="37" y="328"/>
                    <a:pt x="44" y="308"/>
                  </a:cubicBezTo>
                  <a:cubicBezTo>
                    <a:pt x="53" y="277"/>
                    <a:pt x="58" y="242"/>
                    <a:pt x="58" y="201"/>
                  </a:cubicBezTo>
                  <a:cubicBezTo>
                    <a:pt x="58" y="161"/>
                    <a:pt x="53" y="124"/>
                    <a:pt x="41" y="90"/>
                  </a:cubicBezTo>
                  <a:cubicBezTo>
                    <a:pt x="34" y="69"/>
                    <a:pt x="20" y="39"/>
                    <a:pt x="0" y="0"/>
                  </a:cubicBezTo>
                  <a:lnTo>
                    <a:pt x="25" y="0"/>
                  </a:lnTo>
                  <a:cubicBezTo>
                    <a:pt x="47" y="35"/>
                    <a:pt x="60" y="56"/>
                    <a:pt x="65" y="64"/>
                  </a:cubicBezTo>
                  <a:cubicBezTo>
                    <a:pt x="69" y="72"/>
                    <a:pt x="74" y="83"/>
                    <a:pt x="79" y="98"/>
                  </a:cubicBezTo>
                  <a:cubicBezTo>
                    <a:pt x="86" y="115"/>
                    <a:pt x="91" y="132"/>
                    <a:pt x="94" y="150"/>
                  </a:cubicBezTo>
                  <a:cubicBezTo>
                    <a:pt x="97" y="167"/>
                    <a:pt x="98" y="183"/>
                    <a:pt x="98" y="199"/>
                  </a:cubicBezTo>
                  <a:cubicBezTo>
                    <a:pt x="98" y="241"/>
                    <a:pt x="92" y="278"/>
                    <a:pt x="78" y="310"/>
                  </a:cubicBezTo>
                  <a:cubicBezTo>
                    <a:pt x="70" y="331"/>
                    <a:pt x="53" y="362"/>
                    <a:pt x="27" y="403"/>
                  </a:cubicBezTo>
                  <a:lnTo>
                    <a:pt x="0" y="4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5" name="Freeform 774">
              <a:extLst>
                <a:ext uri="{FF2B5EF4-FFF2-40B4-BE49-F238E27FC236}">
                  <a16:creationId xmlns:a16="http://schemas.microsoft.com/office/drawing/2014/main" id="{E1B70C04-455A-449F-8BC6-FC9E85B05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4388" y="3521076"/>
              <a:ext cx="1001713" cy="60325"/>
            </a:xfrm>
            <a:custGeom>
              <a:avLst/>
              <a:gdLst>
                <a:gd name="T0" fmla="*/ 108 w 5050"/>
                <a:gd name="T1" fmla="*/ 265 h 301"/>
                <a:gd name="T2" fmla="*/ 0 w 5050"/>
                <a:gd name="T3" fmla="*/ 301 h 301"/>
                <a:gd name="T4" fmla="*/ 216 w 5050"/>
                <a:gd name="T5" fmla="*/ 265 h 301"/>
                <a:gd name="T6" fmla="*/ 323 w 5050"/>
                <a:gd name="T7" fmla="*/ 301 h 301"/>
                <a:gd name="T8" fmla="*/ 216 w 5050"/>
                <a:gd name="T9" fmla="*/ 265 h 301"/>
                <a:gd name="T10" fmla="*/ 539 w 5050"/>
                <a:gd name="T11" fmla="*/ 265 h 301"/>
                <a:gd name="T12" fmla="*/ 431 w 5050"/>
                <a:gd name="T13" fmla="*/ 301 h 301"/>
                <a:gd name="T14" fmla="*/ 647 w 5050"/>
                <a:gd name="T15" fmla="*/ 265 h 301"/>
                <a:gd name="T16" fmla="*/ 755 w 5050"/>
                <a:gd name="T17" fmla="*/ 301 h 301"/>
                <a:gd name="T18" fmla="*/ 647 w 5050"/>
                <a:gd name="T19" fmla="*/ 265 h 301"/>
                <a:gd name="T20" fmla="*/ 970 w 5050"/>
                <a:gd name="T21" fmla="*/ 265 h 301"/>
                <a:gd name="T22" fmla="*/ 863 w 5050"/>
                <a:gd name="T23" fmla="*/ 301 h 301"/>
                <a:gd name="T24" fmla="*/ 1078 w 5050"/>
                <a:gd name="T25" fmla="*/ 265 h 301"/>
                <a:gd name="T26" fmla="*/ 1186 w 5050"/>
                <a:gd name="T27" fmla="*/ 301 h 301"/>
                <a:gd name="T28" fmla="*/ 1078 w 5050"/>
                <a:gd name="T29" fmla="*/ 265 h 301"/>
                <a:gd name="T30" fmla="*/ 1402 w 5050"/>
                <a:gd name="T31" fmla="*/ 265 h 301"/>
                <a:gd name="T32" fmla="*/ 1294 w 5050"/>
                <a:gd name="T33" fmla="*/ 301 h 301"/>
                <a:gd name="T34" fmla="*/ 1510 w 5050"/>
                <a:gd name="T35" fmla="*/ 265 h 301"/>
                <a:gd name="T36" fmla="*/ 1617 w 5050"/>
                <a:gd name="T37" fmla="*/ 301 h 301"/>
                <a:gd name="T38" fmla="*/ 1510 w 5050"/>
                <a:gd name="T39" fmla="*/ 265 h 301"/>
                <a:gd name="T40" fmla="*/ 1833 w 5050"/>
                <a:gd name="T41" fmla="*/ 265 h 301"/>
                <a:gd name="T42" fmla="*/ 1725 w 5050"/>
                <a:gd name="T43" fmla="*/ 301 h 301"/>
                <a:gd name="T44" fmla="*/ 1941 w 5050"/>
                <a:gd name="T45" fmla="*/ 265 h 301"/>
                <a:gd name="T46" fmla="*/ 2049 w 5050"/>
                <a:gd name="T47" fmla="*/ 301 h 301"/>
                <a:gd name="T48" fmla="*/ 1941 w 5050"/>
                <a:gd name="T49" fmla="*/ 265 h 301"/>
                <a:gd name="T50" fmla="*/ 2264 w 5050"/>
                <a:gd name="T51" fmla="*/ 265 h 301"/>
                <a:gd name="T52" fmla="*/ 2157 w 5050"/>
                <a:gd name="T53" fmla="*/ 301 h 301"/>
                <a:gd name="T54" fmla="*/ 2372 w 5050"/>
                <a:gd name="T55" fmla="*/ 265 h 301"/>
                <a:gd name="T56" fmla="*/ 2480 w 5050"/>
                <a:gd name="T57" fmla="*/ 301 h 301"/>
                <a:gd name="T58" fmla="*/ 2372 w 5050"/>
                <a:gd name="T59" fmla="*/ 265 h 301"/>
                <a:gd name="T60" fmla="*/ 2696 w 5050"/>
                <a:gd name="T61" fmla="*/ 265 h 301"/>
                <a:gd name="T62" fmla="*/ 2588 w 5050"/>
                <a:gd name="T63" fmla="*/ 301 h 301"/>
                <a:gd name="T64" fmla="*/ 2804 w 5050"/>
                <a:gd name="T65" fmla="*/ 265 h 301"/>
                <a:gd name="T66" fmla="*/ 2911 w 5050"/>
                <a:gd name="T67" fmla="*/ 301 h 301"/>
                <a:gd name="T68" fmla="*/ 2804 w 5050"/>
                <a:gd name="T69" fmla="*/ 265 h 301"/>
                <a:gd name="T70" fmla="*/ 3127 w 5050"/>
                <a:gd name="T71" fmla="*/ 265 h 301"/>
                <a:gd name="T72" fmla="*/ 3019 w 5050"/>
                <a:gd name="T73" fmla="*/ 301 h 301"/>
                <a:gd name="T74" fmla="*/ 3235 w 5050"/>
                <a:gd name="T75" fmla="*/ 265 h 301"/>
                <a:gd name="T76" fmla="*/ 3343 w 5050"/>
                <a:gd name="T77" fmla="*/ 301 h 301"/>
                <a:gd name="T78" fmla="*/ 3235 w 5050"/>
                <a:gd name="T79" fmla="*/ 265 h 301"/>
                <a:gd name="T80" fmla="*/ 3558 w 5050"/>
                <a:gd name="T81" fmla="*/ 265 h 301"/>
                <a:gd name="T82" fmla="*/ 3451 w 5050"/>
                <a:gd name="T83" fmla="*/ 301 h 301"/>
                <a:gd name="T84" fmla="*/ 3666 w 5050"/>
                <a:gd name="T85" fmla="*/ 265 h 301"/>
                <a:gd name="T86" fmla="*/ 3774 w 5050"/>
                <a:gd name="T87" fmla="*/ 301 h 301"/>
                <a:gd name="T88" fmla="*/ 3666 w 5050"/>
                <a:gd name="T89" fmla="*/ 265 h 301"/>
                <a:gd name="T90" fmla="*/ 3990 w 5050"/>
                <a:gd name="T91" fmla="*/ 265 h 301"/>
                <a:gd name="T92" fmla="*/ 3882 w 5050"/>
                <a:gd name="T93" fmla="*/ 301 h 301"/>
                <a:gd name="T94" fmla="*/ 4098 w 5050"/>
                <a:gd name="T95" fmla="*/ 265 h 301"/>
                <a:gd name="T96" fmla="*/ 4205 w 5050"/>
                <a:gd name="T97" fmla="*/ 301 h 301"/>
                <a:gd name="T98" fmla="*/ 4098 w 5050"/>
                <a:gd name="T99" fmla="*/ 265 h 301"/>
                <a:gd name="T100" fmla="*/ 4421 w 5050"/>
                <a:gd name="T101" fmla="*/ 265 h 301"/>
                <a:gd name="T102" fmla="*/ 4313 w 5050"/>
                <a:gd name="T103" fmla="*/ 301 h 301"/>
                <a:gd name="T104" fmla="*/ 4529 w 5050"/>
                <a:gd name="T105" fmla="*/ 265 h 301"/>
                <a:gd name="T106" fmla="*/ 4637 w 5050"/>
                <a:gd name="T107" fmla="*/ 301 h 301"/>
                <a:gd name="T108" fmla="*/ 4529 w 5050"/>
                <a:gd name="T109" fmla="*/ 265 h 301"/>
                <a:gd name="T110" fmla="*/ 4852 w 5050"/>
                <a:gd name="T111" fmla="*/ 253 h 301"/>
                <a:gd name="T112" fmla="*/ 4751 w 5050"/>
                <a:gd name="T113" fmla="*/ 299 h 301"/>
                <a:gd name="T114" fmla="*/ 4950 w 5050"/>
                <a:gd name="T115" fmla="*/ 225 h 301"/>
                <a:gd name="T116" fmla="*/ 5047 w 5050"/>
                <a:gd name="T117" fmla="*/ 171 h 301"/>
                <a:gd name="T118" fmla="*/ 4950 w 5050"/>
                <a:gd name="T119" fmla="*/ 225 h 301"/>
                <a:gd name="T120" fmla="*/ 5014 w 5050"/>
                <a:gd name="T121" fmla="*/ 0 h 301"/>
                <a:gd name="T122" fmla="*/ 5050 w 5050"/>
                <a:gd name="T123" fmla="*/ 5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050" h="301">
                  <a:moveTo>
                    <a:pt x="0" y="265"/>
                  </a:moveTo>
                  <a:lnTo>
                    <a:pt x="108" y="265"/>
                  </a:lnTo>
                  <a:lnTo>
                    <a:pt x="108" y="301"/>
                  </a:lnTo>
                  <a:lnTo>
                    <a:pt x="0" y="301"/>
                  </a:lnTo>
                  <a:lnTo>
                    <a:pt x="0" y="265"/>
                  </a:lnTo>
                  <a:close/>
                  <a:moveTo>
                    <a:pt x="216" y="265"/>
                  </a:moveTo>
                  <a:lnTo>
                    <a:pt x="323" y="265"/>
                  </a:lnTo>
                  <a:lnTo>
                    <a:pt x="323" y="301"/>
                  </a:lnTo>
                  <a:lnTo>
                    <a:pt x="216" y="301"/>
                  </a:lnTo>
                  <a:lnTo>
                    <a:pt x="216" y="265"/>
                  </a:lnTo>
                  <a:close/>
                  <a:moveTo>
                    <a:pt x="431" y="265"/>
                  </a:moveTo>
                  <a:lnTo>
                    <a:pt x="539" y="265"/>
                  </a:lnTo>
                  <a:lnTo>
                    <a:pt x="539" y="301"/>
                  </a:lnTo>
                  <a:lnTo>
                    <a:pt x="431" y="301"/>
                  </a:lnTo>
                  <a:lnTo>
                    <a:pt x="431" y="265"/>
                  </a:lnTo>
                  <a:close/>
                  <a:moveTo>
                    <a:pt x="647" y="265"/>
                  </a:moveTo>
                  <a:lnTo>
                    <a:pt x="755" y="265"/>
                  </a:lnTo>
                  <a:lnTo>
                    <a:pt x="755" y="301"/>
                  </a:lnTo>
                  <a:lnTo>
                    <a:pt x="647" y="301"/>
                  </a:lnTo>
                  <a:lnTo>
                    <a:pt x="647" y="265"/>
                  </a:lnTo>
                  <a:close/>
                  <a:moveTo>
                    <a:pt x="863" y="265"/>
                  </a:moveTo>
                  <a:lnTo>
                    <a:pt x="970" y="265"/>
                  </a:lnTo>
                  <a:lnTo>
                    <a:pt x="970" y="301"/>
                  </a:lnTo>
                  <a:lnTo>
                    <a:pt x="863" y="301"/>
                  </a:lnTo>
                  <a:lnTo>
                    <a:pt x="863" y="265"/>
                  </a:lnTo>
                  <a:close/>
                  <a:moveTo>
                    <a:pt x="1078" y="265"/>
                  </a:moveTo>
                  <a:lnTo>
                    <a:pt x="1186" y="265"/>
                  </a:lnTo>
                  <a:lnTo>
                    <a:pt x="1186" y="301"/>
                  </a:lnTo>
                  <a:lnTo>
                    <a:pt x="1078" y="301"/>
                  </a:lnTo>
                  <a:lnTo>
                    <a:pt x="1078" y="265"/>
                  </a:lnTo>
                  <a:close/>
                  <a:moveTo>
                    <a:pt x="1294" y="265"/>
                  </a:moveTo>
                  <a:lnTo>
                    <a:pt x="1402" y="265"/>
                  </a:lnTo>
                  <a:lnTo>
                    <a:pt x="1402" y="301"/>
                  </a:lnTo>
                  <a:lnTo>
                    <a:pt x="1294" y="301"/>
                  </a:lnTo>
                  <a:lnTo>
                    <a:pt x="1294" y="265"/>
                  </a:lnTo>
                  <a:close/>
                  <a:moveTo>
                    <a:pt x="1510" y="265"/>
                  </a:moveTo>
                  <a:lnTo>
                    <a:pt x="1617" y="265"/>
                  </a:lnTo>
                  <a:lnTo>
                    <a:pt x="1617" y="301"/>
                  </a:lnTo>
                  <a:lnTo>
                    <a:pt x="1510" y="301"/>
                  </a:lnTo>
                  <a:lnTo>
                    <a:pt x="1510" y="265"/>
                  </a:lnTo>
                  <a:close/>
                  <a:moveTo>
                    <a:pt x="1725" y="265"/>
                  </a:moveTo>
                  <a:lnTo>
                    <a:pt x="1833" y="265"/>
                  </a:lnTo>
                  <a:lnTo>
                    <a:pt x="1833" y="301"/>
                  </a:lnTo>
                  <a:lnTo>
                    <a:pt x="1725" y="301"/>
                  </a:lnTo>
                  <a:lnTo>
                    <a:pt x="1725" y="265"/>
                  </a:lnTo>
                  <a:close/>
                  <a:moveTo>
                    <a:pt x="1941" y="265"/>
                  </a:moveTo>
                  <a:lnTo>
                    <a:pt x="2049" y="265"/>
                  </a:lnTo>
                  <a:lnTo>
                    <a:pt x="2049" y="301"/>
                  </a:lnTo>
                  <a:lnTo>
                    <a:pt x="1941" y="301"/>
                  </a:lnTo>
                  <a:lnTo>
                    <a:pt x="1941" y="265"/>
                  </a:lnTo>
                  <a:close/>
                  <a:moveTo>
                    <a:pt x="2157" y="265"/>
                  </a:moveTo>
                  <a:lnTo>
                    <a:pt x="2264" y="265"/>
                  </a:lnTo>
                  <a:lnTo>
                    <a:pt x="2264" y="301"/>
                  </a:lnTo>
                  <a:lnTo>
                    <a:pt x="2157" y="301"/>
                  </a:lnTo>
                  <a:lnTo>
                    <a:pt x="2157" y="265"/>
                  </a:lnTo>
                  <a:close/>
                  <a:moveTo>
                    <a:pt x="2372" y="265"/>
                  </a:moveTo>
                  <a:lnTo>
                    <a:pt x="2480" y="265"/>
                  </a:lnTo>
                  <a:lnTo>
                    <a:pt x="2480" y="301"/>
                  </a:lnTo>
                  <a:lnTo>
                    <a:pt x="2372" y="301"/>
                  </a:lnTo>
                  <a:lnTo>
                    <a:pt x="2372" y="265"/>
                  </a:lnTo>
                  <a:close/>
                  <a:moveTo>
                    <a:pt x="2588" y="265"/>
                  </a:moveTo>
                  <a:lnTo>
                    <a:pt x="2696" y="265"/>
                  </a:lnTo>
                  <a:lnTo>
                    <a:pt x="2696" y="301"/>
                  </a:lnTo>
                  <a:lnTo>
                    <a:pt x="2588" y="301"/>
                  </a:lnTo>
                  <a:lnTo>
                    <a:pt x="2588" y="265"/>
                  </a:lnTo>
                  <a:close/>
                  <a:moveTo>
                    <a:pt x="2804" y="265"/>
                  </a:moveTo>
                  <a:lnTo>
                    <a:pt x="2911" y="265"/>
                  </a:lnTo>
                  <a:lnTo>
                    <a:pt x="2911" y="301"/>
                  </a:lnTo>
                  <a:lnTo>
                    <a:pt x="2804" y="301"/>
                  </a:lnTo>
                  <a:lnTo>
                    <a:pt x="2804" y="265"/>
                  </a:lnTo>
                  <a:close/>
                  <a:moveTo>
                    <a:pt x="3019" y="265"/>
                  </a:moveTo>
                  <a:lnTo>
                    <a:pt x="3127" y="265"/>
                  </a:lnTo>
                  <a:lnTo>
                    <a:pt x="3127" y="301"/>
                  </a:lnTo>
                  <a:lnTo>
                    <a:pt x="3019" y="301"/>
                  </a:lnTo>
                  <a:lnTo>
                    <a:pt x="3019" y="265"/>
                  </a:lnTo>
                  <a:close/>
                  <a:moveTo>
                    <a:pt x="3235" y="265"/>
                  </a:moveTo>
                  <a:lnTo>
                    <a:pt x="3343" y="265"/>
                  </a:lnTo>
                  <a:lnTo>
                    <a:pt x="3343" y="301"/>
                  </a:lnTo>
                  <a:lnTo>
                    <a:pt x="3235" y="301"/>
                  </a:lnTo>
                  <a:lnTo>
                    <a:pt x="3235" y="265"/>
                  </a:lnTo>
                  <a:close/>
                  <a:moveTo>
                    <a:pt x="3451" y="265"/>
                  </a:moveTo>
                  <a:lnTo>
                    <a:pt x="3558" y="265"/>
                  </a:lnTo>
                  <a:lnTo>
                    <a:pt x="3558" y="301"/>
                  </a:lnTo>
                  <a:lnTo>
                    <a:pt x="3451" y="301"/>
                  </a:lnTo>
                  <a:lnTo>
                    <a:pt x="3451" y="265"/>
                  </a:lnTo>
                  <a:close/>
                  <a:moveTo>
                    <a:pt x="3666" y="265"/>
                  </a:moveTo>
                  <a:lnTo>
                    <a:pt x="3774" y="265"/>
                  </a:lnTo>
                  <a:lnTo>
                    <a:pt x="3774" y="301"/>
                  </a:lnTo>
                  <a:lnTo>
                    <a:pt x="3666" y="301"/>
                  </a:lnTo>
                  <a:lnTo>
                    <a:pt x="3666" y="265"/>
                  </a:lnTo>
                  <a:close/>
                  <a:moveTo>
                    <a:pt x="3882" y="265"/>
                  </a:moveTo>
                  <a:lnTo>
                    <a:pt x="3990" y="265"/>
                  </a:lnTo>
                  <a:lnTo>
                    <a:pt x="3990" y="301"/>
                  </a:lnTo>
                  <a:lnTo>
                    <a:pt x="3882" y="301"/>
                  </a:lnTo>
                  <a:lnTo>
                    <a:pt x="3882" y="265"/>
                  </a:lnTo>
                  <a:close/>
                  <a:moveTo>
                    <a:pt x="4098" y="265"/>
                  </a:moveTo>
                  <a:lnTo>
                    <a:pt x="4205" y="265"/>
                  </a:lnTo>
                  <a:lnTo>
                    <a:pt x="4205" y="301"/>
                  </a:lnTo>
                  <a:lnTo>
                    <a:pt x="4098" y="301"/>
                  </a:lnTo>
                  <a:lnTo>
                    <a:pt x="4098" y="265"/>
                  </a:lnTo>
                  <a:close/>
                  <a:moveTo>
                    <a:pt x="4313" y="265"/>
                  </a:moveTo>
                  <a:lnTo>
                    <a:pt x="4421" y="265"/>
                  </a:lnTo>
                  <a:lnTo>
                    <a:pt x="4421" y="301"/>
                  </a:lnTo>
                  <a:lnTo>
                    <a:pt x="4313" y="301"/>
                  </a:lnTo>
                  <a:lnTo>
                    <a:pt x="4313" y="265"/>
                  </a:lnTo>
                  <a:close/>
                  <a:moveTo>
                    <a:pt x="4529" y="265"/>
                  </a:moveTo>
                  <a:lnTo>
                    <a:pt x="4637" y="265"/>
                  </a:lnTo>
                  <a:lnTo>
                    <a:pt x="4637" y="301"/>
                  </a:lnTo>
                  <a:lnTo>
                    <a:pt x="4529" y="301"/>
                  </a:lnTo>
                  <a:lnTo>
                    <a:pt x="4529" y="265"/>
                  </a:lnTo>
                  <a:close/>
                  <a:moveTo>
                    <a:pt x="4749" y="263"/>
                  </a:moveTo>
                  <a:cubicBezTo>
                    <a:pt x="4787" y="261"/>
                    <a:pt x="4822" y="258"/>
                    <a:pt x="4852" y="253"/>
                  </a:cubicBezTo>
                  <a:lnTo>
                    <a:pt x="4858" y="288"/>
                  </a:lnTo>
                  <a:cubicBezTo>
                    <a:pt x="4826" y="293"/>
                    <a:pt x="4791" y="297"/>
                    <a:pt x="4751" y="299"/>
                  </a:cubicBezTo>
                  <a:lnTo>
                    <a:pt x="4749" y="263"/>
                  </a:lnTo>
                  <a:close/>
                  <a:moveTo>
                    <a:pt x="4950" y="225"/>
                  </a:moveTo>
                  <a:cubicBezTo>
                    <a:pt x="4985" y="208"/>
                    <a:pt x="5005" y="187"/>
                    <a:pt x="5012" y="162"/>
                  </a:cubicBezTo>
                  <a:lnTo>
                    <a:pt x="5047" y="171"/>
                  </a:lnTo>
                  <a:cubicBezTo>
                    <a:pt x="5037" y="207"/>
                    <a:pt x="5010" y="236"/>
                    <a:pt x="4966" y="257"/>
                  </a:cubicBezTo>
                  <a:lnTo>
                    <a:pt x="4950" y="225"/>
                  </a:lnTo>
                  <a:close/>
                  <a:moveTo>
                    <a:pt x="5014" y="58"/>
                  </a:moveTo>
                  <a:lnTo>
                    <a:pt x="5014" y="0"/>
                  </a:lnTo>
                  <a:lnTo>
                    <a:pt x="5050" y="0"/>
                  </a:lnTo>
                  <a:lnTo>
                    <a:pt x="5050" y="58"/>
                  </a:lnTo>
                  <a:lnTo>
                    <a:pt x="5014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6" name="Freeform 775">
              <a:extLst>
                <a:ext uri="{FF2B5EF4-FFF2-40B4-BE49-F238E27FC236}">
                  <a16:creationId xmlns:a16="http://schemas.microsoft.com/office/drawing/2014/main" id="{796D0D7F-563F-4A2A-96BF-E90DF5BDA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429001"/>
              <a:ext cx="93663" cy="92075"/>
            </a:xfrm>
            <a:custGeom>
              <a:avLst/>
              <a:gdLst>
                <a:gd name="T0" fmla="*/ 234 w 468"/>
                <a:gd name="T1" fmla="*/ 0 h 468"/>
                <a:gd name="T2" fmla="*/ 468 w 468"/>
                <a:gd name="T3" fmla="*/ 468 h 468"/>
                <a:gd name="T4" fmla="*/ 0 w 468"/>
                <a:gd name="T5" fmla="*/ 468 h 468"/>
                <a:gd name="T6" fmla="*/ 234 w 468"/>
                <a:gd name="T7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468">
                  <a:moveTo>
                    <a:pt x="234" y="0"/>
                  </a:moveTo>
                  <a:lnTo>
                    <a:pt x="468" y="468"/>
                  </a:lnTo>
                  <a:lnTo>
                    <a:pt x="0" y="468"/>
                  </a:lnTo>
                  <a:lnTo>
                    <a:pt x="23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7" name="Freeform 776">
              <a:extLst>
                <a:ext uri="{FF2B5EF4-FFF2-40B4-BE49-F238E27FC236}">
                  <a16:creationId xmlns:a16="http://schemas.microsoft.com/office/drawing/2014/main" id="{CF9468CA-F156-4783-B7E0-02356A6C3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1" y="3784601"/>
              <a:ext cx="2352675" cy="185738"/>
            </a:xfrm>
            <a:custGeom>
              <a:avLst/>
              <a:gdLst>
                <a:gd name="T0" fmla="*/ 0 w 11861"/>
                <a:gd name="T1" fmla="*/ 935 h 935"/>
                <a:gd name="T2" fmla="*/ 0 w 11861"/>
                <a:gd name="T3" fmla="*/ 0 h 935"/>
                <a:gd name="T4" fmla="*/ 11861 w 11861"/>
                <a:gd name="T5" fmla="*/ 0 h 935"/>
                <a:gd name="T6" fmla="*/ 11861 w 11861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61" h="935">
                  <a:moveTo>
                    <a:pt x="0" y="935"/>
                  </a:moveTo>
                  <a:lnTo>
                    <a:pt x="0" y="0"/>
                  </a:lnTo>
                  <a:lnTo>
                    <a:pt x="11861" y="0"/>
                  </a:lnTo>
                  <a:lnTo>
                    <a:pt x="11861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8" name="Rectangle 777">
              <a:extLst>
                <a:ext uri="{FF2B5EF4-FFF2-40B4-BE49-F238E27FC236}">
                  <a16:creationId xmlns:a16="http://schemas.microsoft.com/office/drawing/2014/main" id="{2767BEAD-D400-4108-B3F7-1C75300F8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1" y="3970338"/>
              <a:ext cx="2352675" cy="185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9" name="Freeform 778">
              <a:extLst>
                <a:ext uri="{FF2B5EF4-FFF2-40B4-BE49-F238E27FC236}">
                  <a16:creationId xmlns:a16="http://schemas.microsoft.com/office/drawing/2014/main" id="{4EC9FC81-723E-417E-9E5C-D722F8D81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1" y="3970338"/>
              <a:ext cx="2352675" cy="185738"/>
            </a:xfrm>
            <a:custGeom>
              <a:avLst/>
              <a:gdLst>
                <a:gd name="T0" fmla="*/ 0 w 11861"/>
                <a:gd name="T1" fmla="*/ 0 h 935"/>
                <a:gd name="T2" fmla="*/ 0 w 11861"/>
                <a:gd name="T3" fmla="*/ 935 h 935"/>
                <a:gd name="T4" fmla="*/ 11861 w 11861"/>
                <a:gd name="T5" fmla="*/ 935 h 935"/>
                <a:gd name="T6" fmla="*/ 11861 w 11861"/>
                <a:gd name="T7" fmla="*/ 0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61" h="935">
                  <a:moveTo>
                    <a:pt x="0" y="0"/>
                  </a:moveTo>
                  <a:lnTo>
                    <a:pt x="0" y="935"/>
                  </a:lnTo>
                  <a:lnTo>
                    <a:pt x="11861" y="935"/>
                  </a:lnTo>
                  <a:lnTo>
                    <a:pt x="11861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0" name="Line 779">
              <a:extLst>
                <a:ext uri="{FF2B5EF4-FFF2-40B4-BE49-F238E27FC236}">
                  <a16:creationId xmlns:a16="http://schemas.microsoft.com/office/drawing/2014/main" id="{D1372889-2093-4D92-921C-ACBE52991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1" y="3970338"/>
              <a:ext cx="235267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1" name="Freeform 780">
              <a:extLst>
                <a:ext uri="{FF2B5EF4-FFF2-40B4-BE49-F238E27FC236}">
                  <a16:creationId xmlns:a16="http://schemas.microsoft.com/office/drawing/2014/main" id="{BC9C0EEF-7EB1-4EB6-84A6-B26949320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1" y="3871913"/>
              <a:ext cx="30163" cy="28575"/>
            </a:xfrm>
            <a:custGeom>
              <a:avLst/>
              <a:gdLst>
                <a:gd name="T0" fmla="*/ 88 w 156"/>
                <a:gd name="T1" fmla="*/ 53 h 146"/>
                <a:gd name="T2" fmla="*/ 156 w 156"/>
                <a:gd name="T3" fmla="*/ 0 h 146"/>
                <a:gd name="T4" fmla="*/ 156 w 156"/>
                <a:gd name="T5" fmla="*/ 38 h 146"/>
                <a:gd name="T6" fmla="*/ 110 w 156"/>
                <a:gd name="T7" fmla="*/ 73 h 146"/>
                <a:gd name="T8" fmla="*/ 156 w 156"/>
                <a:gd name="T9" fmla="*/ 108 h 146"/>
                <a:gd name="T10" fmla="*/ 156 w 156"/>
                <a:gd name="T11" fmla="*/ 146 h 146"/>
                <a:gd name="T12" fmla="*/ 88 w 156"/>
                <a:gd name="T13" fmla="*/ 93 h 146"/>
                <a:gd name="T14" fmla="*/ 88 w 156"/>
                <a:gd name="T15" fmla="*/ 53 h 146"/>
                <a:gd name="T16" fmla="*/ 0 w 156"/>
                <a:gd name="T17" fmla="*/ 53 h 146"/>
                <a:gd name="T18" fmla="*/ 67 w 156"/>
                <a:gd name="T19" fmla="*/ 0 h 146"/>
                <a:gd name="T20" fmla="*/ 67 w 156"/>
                <a:gd name="T21" fmla="*/ 38 h 146"/>
                <a:gd name="T22" fmla="*/ 22 w 156"/>
                <a:gd name="T23" fmla="*/ 73 h 146"/>
                <a:gd name="T24" fmla="*/ 67 w 156"/>
                <a:gd name="T25" fmla="*/ 108 h 146"/>
                <a:gd name="T26" fmla="*/ 67 w 156"/>
                <a:gd name="T27" fmla="*/ 146 h 146"/>
                <a:gd name="T28" fmla="*/ 0 w 156"/>
                <a:gd name="T29" fmla="*/ 93 h 146"/>
                <a:gd name="T30" fmla="*/ 0 w 156"/>
                <a:gd name="T31" fmla="*/ 5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53"/>
                  </a:moveTo>
                  <a:lnTo>
                    <a:pt x="156" y="0"/>
                  </a:lnTo>
                  <a:lnTo>
                    <a:pt x="156" y="38"/>
                  </a:lnTo>
                  <a:lnTo>
                    <a:pt x="110" y="73"/>
                  </a:lnTo>
                  <a:lnTo>
                    <a:pt x="156" y="108"/>
                  </a:lnTo>
                  <a:lnTo>
                    <a:pt x="156" y="146"/>
                  </a:lnTo>
                  <a:lnTo>
                    <a:pt x="88" y="93"/>
                  </a:lnTo>
                  <a:lnTo>
                    <a:pt x="88" y="53"/>
                  </a:lnTo>
                  <a:close/>
                  <a:moveTo>
                    <a:pt x="0" y="53"/>
                  </a:moveTo>
                  <a:lnTo>
                    <a:pt x="67" y="0"/>
                  </a:lnTo>
                  <a:lnTo>
                    <a:pt x="67" y="38"/>
                  </a:lnTo>
                  <a:lnTo>
                    <a:pt x="22" y="73"/>
                  </a:lnTo>
                  <a:lnTo>
                    <a:pt x="67" y="108"/>
                  </a:lnTo>
                  <a:lnTo>
                    <a:pt x="67" y="146"/>
                  </a:lnTo>
                  <a:lnTo>
                    <a:pt x="0" y="9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2" name="Freeform 781">
              <a:extLst>
                <a:ext uri="{FF2B5EF4-FFF2-40B4-BE49-F238E27FC236}">
                  <a16:creationId xmlns:a16="http://schemas.microsoft.com/office/drawing/2014/main" id="{DFF1973E-A76F-4B9F-AEF5-198E7F61B1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3848101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3" name="Freeform 782">
              <a:extLst>
                <a:ext uri="{FF2B5EF4-FFF2-40B4-BE49-F238E27FC236}">
                  <a16:creationId xmlns:a16="http://schemas.microsoft.com/office/drawing/2014/main" id="{FA758810-5BD3-4711-B3A9-F86A5CAC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801" y="3863976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1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4" name="Freeform 783">
              <a:extLst>
                <a:ext uri="{FF2B5EF4-FFF2-40B4-BE49-F238E27FC236}">
                  <a16:creationId xmlns:a16="http://schemas.microsoft.com/office/drawing/2014/main" id="{A6D95A9D-9A14-483E-BA6A-DF3726D7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663" y="3852863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5" name="Freeform 784">
              <a:extLst>
                <a:ext uri="{FF2B5EF4-FFF2-40B4-BE49-F238E27FC236}">
                  <a16:creationId xmlns:a16="http://schemas.microsoft.com/office/drawing/2014/main" id="{39825A68-6583-4AB4-81D6-22CD263BA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2063" y="3863976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6" name="Freeform 785">
              <a:extLst>
                <a:ext uri="{FF2B5EF4-FFF2-40B4-BE49-F238E27FC236}">
                  <a16:creationId xmlns:a16="http://schemas.microsoft.com/office/drawing/2014/main" id="{D2B31EFB-733E-4894-B2C6-5C0C37540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863" y="3863976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7" name="Freeform 786">
              <a:extLst>
                <a:ext uri="{FF2B5EF4-FFF2-40B4-BE49-F238E27FC236}">
                  <a16:creationId xmlns:a16="http://schemas.microsoft.com/office/drawing/2014/main" id="{88FB4F98-ADFF-4399-BBCA-E254CBDFB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676" y="3846513"/>
              <a:ext cx="20638" cy="63500"/>
            </a:xfrm>
            <a:custGeom>
              <a:avLst/>
              <a:gdLst>
                <a:gd name="T0" fmla="*/ 31 w 107"/>
                <a:gd name="T1" fmla="*/ 54 h 313"/>
                <a:gd name="T2" fmla="*/ 40 w 107"/>
                <a:gd name="T3" fmla="*/ 19 h 313"/>
                <a:gd name="T4" fmla="*/ 91 w 107"/>
                <a:gd name="T5" fmla="*/ 0 h 313"/>
                <a:gd name="T6" fmla="*/ 98 w 107"/>
                <a:gd name="T7" fmla="*/ 0 h 313"/>
                <a:gd name="T8" fmla="*/ 107 w 107"/>
                <a:gd name="T9" fmla="*/ 0 h 313"/>
                <a:gd name="T10" fmla="*/ 107 w 107"/>
                <a:gd name="T11" fmla="*/ 35 h 313"/>
                <a:gd name="T12" fmla="*/ 98 w 107"/>
                <a:gd name="T13" fmla="*/ 35 h 313"/>
                <a:gd name="T14" fmla="*/ 93 w 107"/>
                <a:gd name="T15" fmla="*/ 34 h 313"/>
                <a:gd name="T16" fmla="*/ 73 w 107"/>
                <a:gd name="T17" fmla="*/ 43 h 313"/>
                <a:gd name="T18" fmla="*/ 69 w 107"/>
                <a:gd name="T19" fmla="*/ 89 h 313"/>
                <a:gd name="T20" fmla="*/ 107 w 107"/>
                <a:gd name="T21" fmla="*/ 89 h 313"/>
                <a:gd name="T22" fmla="*/ 107 w 107"/>
                <a:gd name="T23" fmla="*/ 119 h 313"/>
                <a:gd name="T24" fmla="*/ 69 w 107"/>
                <a:gd name="T25" fmla="*/ 119 h 313"/>
                <a:gd name="T26" fmla="*/ 69 w 107"/>
                <a:gd name="T27" fmla="*/ 313 h 313"/>
                <a:gd name="T28" fmla="*/ 31 w 107"/>
                <a:gd name="T29" fmla="*/ 313 h 313"/>
                <a:gd name="T30" fmla="*/ 31 w 107"/>
                <a:gd name="T31" fmla="*/ 119 h 313"/>
                <a:gd name="T32" fmla="*/ 0 w 107"/>
                <a:gd name="T33" fmla="*/ 119 h 313"/>
                <a:gd name="T34" fmla="*/ 0 w 107"/>
                <a:gd name="T35" fmla="*/ 89 h 313"/>
                <a:gd name="T36" fmla="*/ 31 w 107"/>
                <a:gd name="T37" fmla="*/ 89 h 313"/>
                <a:gd name="T38" fmla="*/ 31 w 107"/>
                <a:gd name="T39" fmla="*/ 5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3">
                  <a:moveTo>
                    <a:pt x="31" y="54"/>
                  </a:moveTo>
                  <a:cubicBezTo>
                    <a:pt x="32" y="38"/>
                    <a:pt x="35" y="26"/>
                    <a:pt x="40" y="19"/>
                  </a:cubicBezTo>
                  <a:cubicBezTo>
                    <a:pt x="48" y="6"/>
                    <a:pt x="65" y="0"/>
                    <a:pt x="91" y="0"/>
                  </a:cubicBezTo>
                  <a:cubicBezTo>
                    <a:pt x="93" y="0"/>
                    <a:pt x="96" y="0"/>
                    <a:pt x="98" y="0"/>
                  </a:cubicBezTo>
                  <a:cubicBezTo>
                    <a:pt x="101" y="0"/>
                    <a:pt x="104" y="0"/>
                    <a:pt x="107" y="0"/>
                  </a:cubicBezTo>
                  <a:lnTo>
                    <a:pt x="107" y="35"/>
                  </a:lnTo>
                  <a:cubicBezTo>
                    <a:pt x="103" y="35"/>
                    <a:pt x="100" y="35"/>
                    <a:pt x="98" y="35"/>
                  </a:cubicBezTo>
                  <a:cubicBezTo>
                    <a:pt x="97" y="35"/>
                    <a:pt x="95" y="34"/>
                    <a:pt x="93" y="34"/>
                  </a:cubicBezTo>
                  <a:cubicBezTo>
                    <a:pt x="82" y="34"/>
                    <a:pt x="75" y="37"/>
                    <a:pt x="73" y="43"/>
                  </a:cubicBezTo>
                  <a:cubicBezTo>
                    <a:pt x="70" y="49"/>
                    <a:pt x="69" y="65"/>
                    <a:pt x="69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3"/>
                  </a:lnTo>
                  <a:lnTo>
                    <a:pt x="31" y="313"/>
                  </a:lnTo>
                  <a:lnTo>
                    <a:pt x="31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1" y="89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8" name="Freeform 787">
              <a:extLst>
                <a:ext uri="{FF2B5EF4-FFF2-40B4-BE49-F238E27FC236}">
                  <a16:creationId xmlns:a16="http://schemas.microsoft.com/office/drawing/2014/main" id="{F1D4E4D3-058D-4227-8B6C-9C01F41A21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2076" y="3863976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8 h 239"/>
                <a:gd name="T8" fmla="*/ 150 w 213"/>
                <a:gd name="T9" fmla="*/ 147 h 239"/>
                <a:gd name="T10" fmla="*/ 150 w 213"/>
                <a:gd name="T11" fmla="*/ 117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5 h 239"/>
                <a:gd name="T56" fmla="*/ 213 w 213"/>
                <a:gd name="T57" fmla="*/ 233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8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5"/>
                    <a:pt x="195" y="206"/>
                    <a:pt x="201" y="206"/>
                  </a:cubicBezTo>
                  <a:cubicBezTo>
                    <a:pt x="202" y="206"/>
                    <a:pt x="204" y="206"/>
                    <a:pt x="206" y="205"/>
                  </a:cubicBezTo>
                  <a:cubicBezTo>
                    <a:pt x="209" y="205"/>
                    <a:pt x="211" y="205"/>
                    <a:pt x="213" y="205"/>
                  </a:cubicBezTo>
                  <a:lnTo>
                    <a:pt x="213" y="233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8"/>
                    <a:pt x="153" y="211"/>
                    <a:pt x="152" y="202"/>
                  </a:cubicBezTo>
                  <a:cubicBezTo>
                    <a:pt x="144" y="212"/>
                    <a:pt x="133" y="220"/>
                    <a:pt x="119" y="228"/>
                  </a:cubicBezTo>
                  <a:cubicBezTo>
                    <a:pt x="104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4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9" name="Freeform 788">
              <a:extLst>
                <a:ext uri="{FF2B5EF4-FFF2-40B4-BE49-F238E27FC236}">
                  <a16:creationId xmlns:a16="http://schemas.microsoft.com/office/drawing/2014/main" id="{DC09CADF-669A-4905-A494-984E8216D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701" y="3863976"/>
              <a:ext cx="38100" cy="46038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3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8" y="204"/>
                    <a:pt x="161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0" name="Freeform 789">
              <a:extLst>
                <a:ext uri="{FF2B5EF4-FFF2-40B4-BE49-F238E27FC236}">
                  <a16:creationId xmlns:a16="http://schemas.microsoft.com/office/drawing/2014/main" id="{0B0FA7E4-110E-4BE4-8918-8E41DF74B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563" y="3863976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1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1" name="Freeform 790">
              <a:extLst>
                <a:ext uri="{FF2B5EF4-FFF2-40B4-BE49-F238E27FC236}">
                  <a16:creationId xmlns:a16="http://schemas.microsoft.com/office/drawing/2014/main" id="{90742328-2BCD-4D2D-8FFE-3D006BF7C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951" y="3871913"/>
              <a:ext cx="31750" cy="28575"/>
            </a:xfrm>
            <a:custGeom>
              <a:avLst/>
              <a:gdLst>
                <a:gd name="T0" fmla="*/ 88 w 156"/>
                <a:gd name="T1" fmla="*/ 108 h 146"/>
                <a:gd name="T2" fmla="*/ 132 w 156"/>
                <a:gd name="T3" fmla="*/ 73 h 146"/>
                <a:gd name="T4" fmla="*/ 88 w 156"/>
                <a:gd name="T5" fmla="*/ 38 h 146"/>
                <a:gd name="T6" fmla="*/ 88 w 156"/>
                <a:gd name="T7" fmla="*/ 0 h 146"/>
                <a:gd name="T8" fmla="*/ 156 w 156"/>
                <a:gd name="T9" fmla="*/ 53 h 146"/>
                <a:gd name="T10" fmla="*/ 156 w 156"/>
                <a:gd name="T11" fmla="*/ 93 h 146"/>
                <a:gd name="T12" fmla="*/ 88 w 156"/>
                <a:gd name="T13" fmla="*/ 146 h 146"/>
                <a:gd name="T14" fmla="*/ 88 w 156"/>
                <a:gd name="T15" fmla="*/ 108 h 146"/>
                <a:gd name="T16" fmla="*/ 0 w 156"/>
                <a:gd name="T17" fmla="*/ 108 h 146"/>
                <a:gd name="T18" fmla="*/ 44 w 156"/>
                <a:gd name="T19" fmla="*/ 73 h 146"/>
                <a:gd name="T20" fmla="*/ 0 w 156"/>
                <a:gd name="T21" fmla="*/ 38 h 146"/>
                <a:gd name="T22" fmla="*/ 0 w 156"/>
                <a:gd name="T23" fmla="*/ 0 h 146"/>
                <a:gd name="T24" fmla="*/ 68 w 156"/>
                <a:gd name="T25" fmla="*/ 53 h 146"/>
                <a:gd name="T26" fmla="*/ 68 w 156"/>
                <a:gd name="T27" fmla="*/ 93 h 146"/>
                <a:gd name="T28" fmla="*/ 0 w 156"/>
                <a:gd name="T29" fmla="*/ 146 h 146"/>
                <a:gd name="T30" fmla="*/ 0 w 156"/>
                <a:gd name="T31" fmla="*/ 10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146">
                  <a:moveTo>
                    <a:pt x="88" y="108"/>
                  </a:moveTo>
                  <a:lnTo>
                    <a:pt x="132" y="73"/>
                  </a:lnTo>
                  <a:lnTo>
                    <a:pt x="88" y="38"/>
                  </a:lnTo>
                  <a:lnTo>
                    <a:pt x="88" y="0"/>
                  </a:lnTo>
                  <a:lnTo>
                    <a:pt x="156" y="53"/>
                  </a:lnTo>
                  <a:lnTo>
                    <a:pt x="156" y="93"/>
                  </a:lnTo>
                  <a:lnTo>
                    <a:pt x="88" y="146"/>
                  </a:lnTo>
                  <a:lnTo>
                    <a:pt x="88" y="108"/>
                  </a:lnTo>
                  <a:close/>
                  <a:moveTo>
                    <a:pt x="0" y="108"/>
                  </a:moveTo>
                  <a:lnTo>
                    <a:pt x="44" y="73"/>
                  </a:lnTo>
                  <a:lnTo>
                    <a:pt x="0" y="38"/>
                  </a:lnTo>
                  <a:lnTo>
                    <a:pt x="0" y="0"/>
                  </a:lnTo>
                  <a:lnTo>
                    <a:pt x="68" y="53"/>
                  </a:lnTo>
                  <a:lnTo>
                    <a:pt x="68" y="93"/>
                  </a:lnTo>
                  <a:lnTo>
                    <a:pt x="0" y="14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2" name="Freeform 791">
              <a:extLst>
                <a:ext uri="{FF2B5EF4-FFF2-40B4-BE49-F238E27FC236}">
                  <a16:creationId xmlns:a16="http://schemas.microsoft.com/office/drawing/2014/main" id="{19427F26-3919-4DF7-A4CE-618EC7B3D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801" y="3848101"/>
              <a:ext cx="39688" cy="61913"/>
            </a:xfrm>
            <a:custGeom>
              <a:avLst/>
              <a:gdLst>
                <a:gd name="T0" fmla="*/ 0 w 199"/>
                <a:gd name="T1" fmla="*/ 0 h 309"/>
                <a:gd name="T2" fmla="*/ 42 w 199"/>
                <a:gd name="T3" fmla="*/ 0 h 309"/>
                <a:gd name="T4" fmla="*/ 42 w 199"/>
                <a:gd name="T5" fmla="*/ 273 h 309"/>
                <a:gd name="T6" fmla="*/ 199 w 199"/>
                <a:gd name="T7" fmla="*/ 273 h 309"/>
                <a:gd name="T8" fmla="*/ 199 w 199"/>
                <a:gd name="T9" fmla="*/ 309 h 309"/>
                <a:gd name="T10" fmla="*/ 0 w 199"/>
                <a:gd name="T11" fmla="*/ 309 h 309"/>
                <a:gd name="T12" fmla="*/ 0 w 199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309">
                  <a:moveTo>
                    <a:pt x="0" y="0"/>
                  </a:moveTo>
                  <a:lnTo>
                    <a:pt x="42" y="0"/>
                  </a:lnTo>
                  <a:lnTo>
                    <a:pt x="42" y="273"/>
                  </a:lnTo>
                  <a:lnTo>
                    <a:pt x="199" y="273"/>
                  </a:lnTo>
                  <a:lnTo>
                    <a:pt x="19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3" name="Freeform 792">
              <a:extLst>
                <a:ext uri="{FF2B5EF4-FFF2-40B4-BE49-F238E27FC236}">
                  <a16:creationId xmlns:a16="http://schemas.microsoft.com/office/drawing/2014/main" id="{32A940DB-3A14-4BC8-A444-02CB0E6B9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7663" y="3863976"/>
              <a:ext cx="42863" cy="47625"/>
            </a:xfrm>
            <a:custGeom>
              <a:avLst/>
              <a:gdLst>
                <a:gd name="T0" fmla="*/ 105 w 211"/>
                <a:gd name="T1" fmla="*/ 208 h 241"/>
                <a:gd name="T2" fmla="*/ 157 w 211"/>
                <a:gd name="T3" fmla="*/ 180 h 241"/>
                <a:gd name="T4" fmla="*/ 171 w 211"/>
                <a:gd name="T5" fmla="*/ 116 h 241"/>
                <a:gd name="T6" fmla="*/ 161 w 211"/>
                <a:gd name="T7" fmla="*/ 65 h 241"/>
                <a:gd name="T8" fmla="*/ 106 w 211"/>
                <a:gd name="T9" fmla="*/ 33 h 241"/>
                <a:gd name="T10" fmla="*/ 55 w 211"/>
                <a:gd name="T11" fmla="*/ 60 h 241"/>
                <a:gd name="T12" fmla="*/ 39 w 211"/>
                <a:gd name="T13" fmla="*/ 124 h 241"/>
                <a:gd name="T14" fmla="*/ 55 w 211"/>
                <a:gd name="T15" fmla="*/ 184 h 241"/>
                <a:gd name="T16" fmla="*/ 105 w 211"/>
                <a:gd name="T17" fmla="*/ 208 h 241"/>
                <a:gd name="T18" fmla="*/ 107 w 211"/>
                <a:gd name="T19" fmla="*/ 0 h 241"/>
                <a:gd name="T20" fmla="*/ 181 w 211"/>
                <a:gd name="T21" fmla="*/ 29 h 241"/>
                <a:gd name="T22" fmla="*/ 211 w 211"/>
                <a:gd name="T23" fmla="*/ 115 h 241"/>
                <a:gd name="T24" fmla="*/ 184 w 211"/>
                <a:gd name="T25" fmla="*/ 205 h 241"/>
                <a:gd name="T26" fmla="*/ 102 w 211"/>
                <a:gd name="T27" fmla="*/ 241 h 241"/>
                <a:gd name="T28" fmla="*/ 28 w 211"/>
                <a:gd name="T29" fmla="*/ 209 h 241"/>
                <a:gd name="T30" fmla="*/ 0 w 211"/>
                <a:gd name="T31" fmla="*/ 125 h 241"/>
                <a:gd name="T32" fmla="*/ 29 w 211"/>
                <a:gd name="T33" fmla="*/ 34 h 241"/>
                <a:gd name="T34" fmla="*/ 107 w 211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1">
                  <a:moveTo>
                    <a:pt x="105" y="208"/>
                  </a:moveTo>
                  <a:cubicBezTo>
                    <a:pt x="130" y="208"/>
                    <a:pt x="148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3" y="33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1" y="29"/>
                  </a:cubicBezTo>
                  <a:cubicBezTo>
                    <a:pt x="201" y="49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10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4" name="Freeform 793">
              <a:extLst>
                <a:ext uri="{FF2B5EF4-FFF2-40B4-BE49-F238E27FC236}">
                  <a16:creationId xmlns:a16="http://schemas.microsoft.com/office/drawing/2014/main" id="{2834877C-F45F-4D37-A3F9-5A5953ED4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288" y="3863976"/>
              <a:ext cx="42863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6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7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2 w 210"/>
                <a:gd name="T27" fmla="*/ 241 h 241"/>
                <a:gd name="T28" fmla="*/ 28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7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5" name="Freeform 794">
              <a:extLst>
                <a:ext uri="{FF2B5EF4-FFF2-40B4-BE49-F238E27FC236}">
                  <a16:creationId xmlns:a16="http://schemas.microsoft.com/office/drawing/2014/main" id="{2E6F4D81-E765-452F-8C6F-78EAE8A88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96088" y="3863976"/>
              <a:ext cx="39688" cy="63500"/>
            </a:xfrm>
            <a:custGeom>
              <a:avLst/>
              <a:gdLst>
                <a:gd name="T0" fmla="*/ 99 w 199"/>
                <a:gd name="T1" fmla="*/ 206 h 321"/>
                <a:gd name="T2" fmla="*/ 143 w 199"/>
                <a:gd name="T3" fmla="*/ 184 h 321"/>
                <a:gd name="T4" fmla="*/ 160 w 199"/>
                <a:gd name="T5" fmla="*/ 117 h 321"/>
                <a:gd name="T6" fmla="*/ 153 w 199"/>
                <a:gd name="T7" fmla="*/ 71 h 321"/>
                <a:gd name="T8" fmla="*/ 99 w 199"/>
                <a:gd name="T9" fmla="*/ 34 h 321"/>
                <a:gd name="T10" fmla="*/ 45 w 199"/>
                <a:gd name="T11" fmla="*/ 73 h 321"/>
                <a:gd name="T12" fmla="*/ 37 w 199"/>
                <a:gd name="T13" fmla="*/ 127 h 321"/>
                <a:gd name="T14" fmla="*/ 45 w 199"/>
                <a:gd name="T15" fmla="*/ 171 h 321"/>
                <a:gd name="T16" fmla="*/ 99 w 199"/>
                <a:gd name="T17" fmla="*/ 206 h 321"/>
                <a:gd name="T18" fmla="*/ 0 w 199"/>
                <a:gd name="T19" fmla="*/ 7 h 321"/>
                <a:gd name="T20" fmla="*/ 37 w 199"/>
                <a:gd name="T21" fmla="*/ 7 h 321"/>
                <a:gd name="T22" fmla="*/ 37 w 199"/>
                <a:gd name="T23" fmla="*/ 37 h 321"/>
                <a:gd name="T24" fmla="*/ 62 w 199"/>
                <a:gd name="T25" fmla="*/ 13 h 321"/>
                <a:gd name="T26" fmla="*/ 107 w 199"/>
                <a:gd name="T27" fmla="*/ 0 h 321"/>
                <a:gd name="T28" fmla="*/ 172 w 199"/>
                <a:gd name="T29" fmla="*/ 30 h 321"/>
                <a:gd name="T30" fmla="*/ 199 w 199"/>
                <a:gd name="T31" fmla="*/ 114 h 321"/>
                <a:gd name="T32" fmla="*/ 161 w 199"/>
                <a:gd name="T33" fmla="*/ 219 h 321"/>
                <a:gd name="T34" fmla="*/ 104 w 199"/>
                <a:gd name="T35" fmla="*/ 239 h 321"/>
                <a:gd name="T36" fmla="*/ 61 w 199"/>
                <a:gd name="T37" fmla="*/ 228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9" y="206"/>
                  </a:moveTo>
                  <a:cubicBezTo>
                    <a:pt x="116" y="206"/>
                    <a:pt x="131" y="199"/>
                    <a:pt x="143" y="184"/>
                  </a:cubicBezTo>
                  <a:cubicBezTo>
                    <a:pt x="154" y="169"/>
                    <a:pt x="160" y="147"/>
                    <a:pt x="160" y="117"/>
                  </a:cubicBezTo>
                  <a:cubicBezTo>
                    <a:pt x="160" y="99"/>
                    <a:pt x="158" y="84"/>
                    <a:pt x="153" y="71"/>
                  </a:cubicBezTo>
                  <a:cubicBezTo>
                    <a:pt x="143" y="46"/>
                    <a:pt x="125" y="34"/>
                    <a:pt x="99" y="34"/>
                  </a:cubicBezTo>
                  <a:cubicBezTo>
                    <a:pt x="72" y="34"/>
                    <a:pt x="54" y="47"/>
                    <a:pt x="45" y="73"/>
                  </a:cubicBezTo>
                  <a:cubicBezTo>
                    <a:pt x="40" y="87"/>
                    <a:pt x="37" y="105"/>
                    <a:pt x="37" y="127"/>
                  </a:cubicBezTo>
                  <a:cubicBezTo>
                    <a:pt x="37" y="144"/>
                    <a:pt x="39" y="159"/>
                    <a:pt x="45" y="171"/>
                  </a:cubicBezTo>
                  <a:cubicBezTo>
                    <a:pt x="55" y="194"/>
                    <a:pt x="73" y="206"/>
                    <a:pt x="99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7"/>
                  </a:lnTo>
                  <a:cubicBezTo>
                    <a:pt x="45" y="27"/>
                    <a:pt x="53" y="19"/>
                    <a:pt x="62" y="13"/>
                  </a:cubicBezTo>
                  <a:cubicBezTo>
                    <a:pt x="75" y="5"/>
                    <a:pt x="90" y="0"/>
                    <a:pt x="107" y="0"/>
                  </a:cubicBezTo>
                  <a:cubicBezTo>
                    <a:pt x="133" y="0"/>
                    <a:pt x="154" y="10"/>
                    <a:pt x="172" y="30"/>
                  </a:cubicBezTo>
                  <a:cubicBezTo>
                    <a:pt x="190" y="49"/>
                    <a:pt x="199" y="77"/>
                    <a:pt x="199" y="114"/>
                  </a:cubicBezTo>
                  <a:cubicBezTo>
                    <a:pt x="199" y="163"/>
                    <a:pt x="186" y="198"/>
                    <a:pt x="161" y="219"/>
                  </a:cubicBezTo>
                  <a:cubicBezTo>
                    <a:pt x="144" y="232"/>
                    <a:pt x="125" y="239"/>
                    <a:pt x="104" y="239"/>
                  </a:cubicBezTo>
                  <a:cubicBezTo>
                    <a:pt x="87" y="239"/>
                    <a:pt x="73" y="235"/>
                    <a:pt x="61" y="228"/>
                  </a:cubicBezTo>
                  <a:cubicBezTo>
                    <a:pt x="54" y="224"/>
                    <a:pt x="47" y="217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6" name="Freeform 795">
              <a:extLst>
                <a:ext uri="{FF2B5EF4-FFF2-40B4-BE49-F238E27FC236}">
                  <a16:creationId xmlns:a16="http://schemas.microsoft.com/office/drawing/2014/main" id="{A70D0FC6-F2D3-48E8-AFD2-069C3E95E2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5301" y="3848101"/>
              <a:ext cx="46038" cy="61913"/>
            </a:xfrm>
            <a:custGeom>
              <a:avLst/>
              <a:gdLst>
                <a:gd name="T0" fmla="*/ 0 w 231"/>
                <a:gd name="T1" fmla="*/ 0 h 309"/>
                <a:gd name="T2" fmla="*/ 140 w 231"/>
                <a:gd name="T3" fmla="*/ 0 h 309"/>
                <a:gd name="T4" fmla="*/ 206 w 231"/>
                <a:gd name="T5" fmla="*/ 23 h 309"/>
                <a:gd name="T6" fmla="*/ 231 w 231"/>
                <a:gd name="T7" fmla="*/ 89 h 309"/>
                <a:gd name="T8" fmla="*/ 209 w 231"/>
                <a:gd name="T9" fmla="*/ 152 h 309"/>
                <a:gd name="T10" fmla="*/ 140 w 231"/>
                <a:gd name="T11" fmla="*/ 179 h 309"/>
                <a:gd name="T12" fmla="*/ 42 w 231"/>
                <a:gd name="T13" fmla="*/ 179 h 309"/>
                <a:gd name="T14" fmla="*/ 42 w 231"/>
                <a:gd name="T15" fmla="*/ 309 h 309"/>
                <a:gd name="T16" fmla="*/ 0 w 231"/>
                <a:gd name="T17" fmla="*/ 309 h 309"/>
                <a:gd name="T18" fmla="*/ 0 w 231"/>
                <a:gd name="T19" fmla="*/ 0 h 309"/>
                <a:gd name="T20" fmla="*/ 189 w 231"/>
                <a:gd name="T21" fmla="*/ 89 h 309"/>
                <a:gd name="T22" fmla="*/ 164 w 231"/>
                <a:gd name="T23" fmla="*/ 43 h 309"/>
                <a:gd name="T24" fmla="*/ 126 w 231"/>
                <a:gd name="T25" fmla="*/ 36 h 309"/>
                <a:gd name="T26" fmla="*/ 42 w 231"/>
                <a:gd name="T27" fmla="*/ 36 h 309"/>
                <a:gd name="T28" fmla="*/ 42 w 231"/>
                <a:gd name="T29" fmla="*/ 143 h 309"/>
                <a:gd name="T30" fmla="*/ 126 w 231"/>
                <a:gd name="T31" fmla="*/ 143 h 309"/>
                <a:gd name="T32" fmla="*/ 171 w 231"/>
                <a:gd name="T33" fmla="*/ 131 h 309"/>
                <a:gd name="T34" fmla="*/ 189 w 231"/>
                <a:gd name="T35" fmla="*/ 8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" h="309">
                  <a:moveTo>
                    <a:pt x="0" y="0"/>
                  </a:moveTo>
                  <a:lnTo>
                    <a:pt x="140" y="0"/>
                  </a:lnTo>
                  <a:cubicBezTo>
                    <a:pt x="167" y="0"/>
                    <a:pt x="189" y="8"/>
                    <a:pt x="206" y="23"/>
                  </a:cubicBezTo>
                  <a:cubicBezTo>
                    <a:pt x="223" y="39"/>
                    <a:pt x="231" y="61"/>
                    <a:pt x="231" y="89"/>
                  </a:cubicBezTo>
                  <a:cubicBezTo>
                    <a:pt x="231" y="113"/>
                    <a:pt x="224" y="134"/>
                    <a:pt x="209" y="152"/>
                  </a:cubicBezTo>
                  <a:cubicBezTo>
                    <a:pt x="194" y="170"/>
                    <a:pt x="171" y="179"/>
                    <a:pt x="140" y="179"/>
                  </a:cubicBezTo>
                  <a:lnTo>
                    <a:pt x="42" y="179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  <a:moveTo>
                    <a:pt x="189" y="89"/>
                  </a:moveTo>
                  <a:cubicBezTo>
                    <a:pt x="189" y="66"/>
                    <a:pt x="181" y="51"/>
                    <a:pt x="164" y="43"/>
                  </a:cubicBezTo>
                  <a:cubicBezTo>
                    <a:pt x="154" y="38"/>
                    <a:pt x="142" y="36"/>
                    <a:pt x="126" y="36"/>
                  </a:cubicBezTo>
                  <a:lnTo>
                    <a:pt x="42" y="36"/>
                  </a:lnTo>
                  <a:lnTo>
                    <a:pt x="42" y="143"/>
                  </a:lnTo>
                  <a:lnTo>
                    <a:pt x="126" y="143"/>
                  </a:lnTo>
                  <a:cubicBezTo>
                    <a:pt x="144" y="143"/>
                    <a:pt x="160" y="139"/>
                    <a:pt x="171" y="131"/>
                  </a:cubicBezTo>
                  <a:cubicBezTo>
                    <a:pt x="183" y="123"/>
                    <a:pt x="189" y="109"/>
                    <a:pt x="189" y="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7" name="Freeform 796">
              <a:extLst>
                <a:ext uri="{FF2B5EF4-FFF2-40B4-BE49-F238E27FC236}">
                  <a16:creationId xmlns:a16="http://schemas.microsoft.com/office/drawing/2014/main" id="{A6EDDF8C-C525-4260-8F20-29CCA28C6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863" y="3863976"/>
              <a:ext cx="22225" cy="46038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8 w 109"/>
                <a:gd name="T23" fmla="*/ 101 h 230"/>
                <a:gd name="T24" fmla="*/ 38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8" name="Freeform 797">
              <a:extLst>
                <a:ext uri="{FF2B5EF4-FFF2-40B4-BE49-F238E27FC236}">
                  <a16:creationId xmlns:a16="http://schemas.microsoft.com/office/drawing/2014/main" id="{F87845F4-378A-4D67-8448-00A79F4C43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6263" y="3863976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6 w 206"/>
                <a:gd name="T13" fmla="*/ 185 h 238"/>
                <a:gd name="T14" fmla="*/ 103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2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7" y="178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2" y="224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1" y="70"/>
                    <a:pt x="156" y="60"/>
                  </a:cubicBezTo>
                  <a:cubicBezTo>
                    <a:pt x="145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9" name="Freeform 798">
              <a:extLst>
                <a:ext uri="{FF2B5EF4-FFF2-40B4-BE49-F238E27FC236}">
                  <a16:creationId xmlns:a16="http://schemas.microsoft.com/office/drawing/2014/main" id="{F6716166-6290-4F06-8B42-BD90C81601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3888" y="3848101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7 w 200"/>
                <a:gd name="T11" fmla="*/ 135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0 w 200"/>
                <a:gd name="T21" fmla="*/ 92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8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5"/>
                    <a:pt x="55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4"/>
                    <a:pt x="140" y="92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8" y="287"/>
                  </a:cubicBezTo>
                  <a:cubicBezTo>
                    <a:pt x="9" y="266"/>
                    <a:pt x="0" y="238"/>
                    <a:pt x="0" y="202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0" name="Freeform 799">
              <a:extLst>
                <a:ext uri="{FF2B5EF4-FFF2-40B4-BE49-F238E27FC236}">
                  <a16:creationId xmlns:a16="http://schemas.microsoft.com/office/drawing/2014/main" id="{7D0BA8C8-4235-4017-8B49-EFF20FE4AD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4688" y="3848101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1" name="Freeform 800">
              <a:extLst>
                <a:ext uri="{FF2B5EF4-FFF2-40B4-BE49-F238E27FC236}">
                  <a16:creationId xmlns:a16="http://schemas.microsoft.com/office/drawing/2014/main" id="{2001D380-9894-4CA9-A6B4-F8B949EA8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3863976"/>
              <a:ext cx="38100" cy="46038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70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8" y="34"/>
                    <a:pt x="61" y="46"/>
                    <a:pt x="51" y="70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6" y="207"/>
                    <a:pt x="128" y="202"/>
                    <a:pt x="137" y="192"/>
                  </a:cubicBezTo>
                  <a:cubicBezTo>
                    <a:pt x="147" y="183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7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2" name="Freeform 801">
              <a:extLst>
                <a:ext uri="{FF2B5EF4-FFF2-40B4-BE49-F238E27FC236}">
                  <a16:creationId xmlns:a16="http://schemas.microsoft.com/office/drawing/2014/main" id="{90348163-3DC5-4E85-843E-2A7F41B1F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1838" y="3852863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3" name="Freeform 802">
              <a:extLst>
                <a:ext uri="{FF2B5EF4-FFF2-40B4-BE49-F238E27FC236}">
                  <a16:creationId xmlns:a16="http://schemas.microsoft.com/office/drawing/2014/main" id="{E21A4792-7EFE-4AAA-8887-26F81E174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0413" y="3848101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4" name="Freeform 803">
              <a:extLst>
                <a:ext uri="{FF2B5EF4-FFF2-40B4-BE49-F238E27FC236}">
                  <a16:creationId xmlns:a16="http://schemas.microsoft.com/office/drawing/2014/main" id="{FF7797D4-F0AC-4091-BC90-5AD1E3DFD8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6288" y="3863976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5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5" name="Freeform 804">
              <a:extLst>
                <a:ext uri="{FF2B5EF4-FFF2-40B4-BE49-F238E27FC236}">
                  <a16:creationId xmlns:a16="http://schemas.microsoft.com/office/drawing/2014/main" id="{D7015951-6E5D-43F9-9CBF-A7B055223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088" y="3863976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40 w 184"/>
                <a:gd name="T21" fmla="*/ 55 h 230"/>
                <a:gd name="T22" fmla="*/ 103 w 184"/>
                <a:gd name="T23" fmla="*/ 34 h 230"/>
                <a:gd name="T24" fmla="*/ 81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5"/>
                    <a:pt x="144" y="63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6" name="Freeform 805">
              <a:extLst>
                <a:ext uri="{FF2B5EF4-FFF2-40B4-BE49-F238E27FC236}">
                  <a16:creationId xmlns:a16="http://schemas.microsoft.com/office/drawing/2014/main" id="{F8157F42-1B23-4E4F-A5E2-3111A6508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76" y="4033838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6 w 200"/>
                <a:gd name="T3" fmla="*/ 261 h 318"/>
                <a:gd name="T4" fmla="*/ 105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8 w 200"/>
                <a:gd name="T11" fmla="*/ 134 h 318"/>
                <a:gd name="T12" fmla="*/ 104 w 200"/>
                <a:gd name="T13" fmla="*/ 114 h 318"/>
                <a:gd name="T14" fmla="*/ 58 w 200"/>
                <a:gd name="T15" fmla="*/ 135 h 318"/>
                <a:gd name="T16" fmla="*/ 40 w 200"/>
                <a:gd name="T17" fmla="*/ 200 h 318"/>
                <a:gd name="T18" fmla="*/ 97 w 200"/>
                <a:gd name="T19" fmla="*/ 80 h 318"/>
                <a:gd name="T20" fmla="*/ 141 w 200"/>
                <a:gd name="T21" fmla="*/ 91 h 318"/>
                <a:gd name="T22" fmla="*/ 164 w 200"/>
                <a:gd name="T23" fmla="*/ 114 h 318"/>
                <a:gd name="T24" fmla="*/ 164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5 w 200"/>
                <a:gd name="T35" fmla="*/ 309 h 318"/>
                <a:gd name="T36" fmla="*/ 93 w 200"/>
                <a:gd name="T37" fmla="*/ 318 h 318"/>
                <a:gd name="T38" fmla="*/ 28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6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2"/>
                  </a:cubicBezTo>
                  <a:cubicBezTo>
                    <a:pt x="159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8" y="134"/>
                  </a:cubicBezTo>
                  <a:cubicBezTo>
                    <a:pt x="136" y="120"/>
                    <a:pt x="122" y="114"/>
                    <a:pt x="104" y="114"/>
                  </a:cubicBezTo>
                  <a:cubicBezTo>
                    <a:pt x="85" y="114"/>
                    <a:pt x="70" y="121"/>
                    <a:pt x="58" y="135"/>
                  </a:cubicBezTo>
                  <a:cubicBezTo>
                    <a:pt x="46" y="150"/>
                    <a:pt x="40" y="171"/>
                    <a:pt x="40" y="200"/>
                  </a:cubicBezTo>
                  <a:close/>
                  <a:moveTo>
                    <a:pt x="97" y="80"/>
                  </a:moveTo>
                  <a:cubicBezTo>
                    <a:pt x="115" y="80"/>
                    <a:pt x="129" y="84"/>
                    <a:pt x="141" y="91"/>
                  </a:cubicBezTo>
                  <a:cubicBezTo>
                    <a:pt x="147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8"/>
                    <a:pt x="93" y="318"/>
                  </a:cubicBezTo>
                  <a:cubicBezTo>
                    <a:pt x="68" y="318"/>
                    <a:pt x="46" y="308"/>
                    <a:pt x="28" y="286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0"/>
                    <a:pt x="97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7" name="Freeform 806">
              <a:extLst>
                <a:ext uri="{FF2B5EF4-FFF2-40B4-BE49-F238E27FC236}">
                  <a16:creationId xmlns:a16="http://schemas.microsoft.com/office/drawing/2014/main" id="{FD927A2A-B1C8-409C-91DE-D565979A8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688" y="4048126"/>
              <a:ext cx="41275" cy="47625"/>
            </a:xfrm>
            <a:custGeom>
              <a:avLst/>
              <a:gdLst>
                <a:gd name="T0" fmla="*/ 104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4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4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4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8" name="Freeform 807">
              <a:extLst>
                <a:ext uri="{FF2B5EF4-FFF2-40B4-BE49-F238E27FC236}">
                  <a16:creationId xmlns:a16="http://schemas.microsoft.com/office/drawing/2014/main" id="{123E99DD-01ED-4EE3-9BB2-7BA7D558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1" y="4049713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9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6 w 182"/>
                <a:gd name="T21" fmla="*/ 193 h 232"/>
                <a:gd name="T22" fmla="*/ 128 w 182"/>
                <a:gd name="T23" fmla="*/ 214 h 232"/>
                <a:gd name="T24" fmla="*/ 75 w 182"/>
                <a:gd name="T25" fmla="*/ 232 h 232"/>
                <a:gd name="T26" fmla="*/ 9 w 182"/>
                <a:gd name="T27" fmla="*/ 200 h 232"/>
                <a:gd name="T28" fmla="*/ 0 w 182"/>
                <a:gd name="T29" fmla="*/ 154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2"/>
                    <a:pt x="41" y="171"/>
                    <a:pt x="44" y="178"/>
                  </a:cubicBezTo>
                  <a:cubicBezTo>
                    <a:pt x="51" y="192"/>
                    <a:pt x="63" y="199"/>
                    <a:pt x="82" y="199"/>
                  </a:cubicBezTo>
                  <a:cubicBezTo>
                    <a:pt x="108" y="199"/>
                    <a:pt x="126" y="187"/>
                    <a:pt x="136" y="163"/>
                  </a:cubicBezTo>
                  <a:cubicBezTo>
                    <a:pt x="141" y="151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6" y="193"/>
                  </a:lnTo>
                  <a:cubicBezTo>
                    <a:pt x="141" y="201"/>
                    <a:pt x="135" y="209"/>
                    <a:pt x="128" y="214"/>
                  </a:cubicBezTo>
                  <a:cubicBezTo>
                    <a:pt x="113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9" y="200"/>
                  </a:cubicBezTo>
                  <a:cubicBezTo>
                    <a:pt x="3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9" name="Freeform 808">
              <a:extLst>
                <a:ext uri="{FF2B5EF4-FFF2-40B4-BE49-F238E27FC236}">
                  <a16:creationId xmlns:a16="http://schemas.microsoft.com/office/drawing/2014/main" id="{8DEF1AF2-9DE5-46DE-89B9-D8312C0A2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4526" y="4033838"/>
              <a:ext cx="39688" cy="61913"/>
            </a:xfrm>
            <a:custGeom>
              <a:avLst/>
              <a:gdLst>
                <a:gd name="T0" fmla="*/ 0 w 198"/>
                <a:gd name="T1" fmla="*/ 0 h 317"/>
                <a:gd name="T2" fmla="*/ 37 w 198"/>
                <a:gd name="T3" fmla="*/ 0 h 317"/>
                <a:gd name="T4" fmla="*/ 37 w 198"/>
                <a:gd name="T5" fmla="*/ 112 h 317"/>
                <a:gd name="T6" fmla="*/ 66 w 198"/>
                <a:gd name="T7" fmla="*/ 87 h 317"/>
                <a:gd name="T8" fmla="*/ 104 w 198"/>
                <a:gd name="T9" fmla="*/ 79 h 317"/>
                <a:gd name="T10" fmla="*/ 172 w 198"/>
                <a:gd name="T11" fmla="*/ 108 h 317"/>
                <a:gd name="T12" fmla="*/ 198 w 198"/>
                <a:gd name="T13" fmla="*/ 193 h 317"/>
                <a:gd name="T14" fmla="*/ 172 w 198"/>
                <a:gd name="T15" fmla="*/ 282 h 317"/>
                <a:gd name="T16" fmla="*/ 101 w 198"/>
                <a:gd name="T17" fmla="*/ 317 h 317"/>
                <a:gd name="T18" fmla="*/ 57 w 198"/>
                <a:gd name="T19" fmla="*/ 305 h 317"/>
                <a:gd name="T20" fmla="*/ 35 w 198"/>
                <a:gd name="T21" fmla="*/ 281 h 317"/>
                <a:gd name="T22" fmla="*/ 35 w 198"/>
                <a:gd name="T23" fmla="*/ 310 h 317"/>
                <a:gd name="T24" fmla="*/ 0 w 198"/>
                <a:gd name="T25" fmla="*/ 310 h 317"/>
                <a:gd name="T26" fmla="*/ 0 w 198"/>
                <a:gd name="T27" fmla="*/ 0 h 317"/>
                <a:gd name="T28" fmla="*/ 98 w 198"/>
                <a:gd name="T29" fmla="*/ 284 h 317"/>
                <a:gd name="T30" fmla="*/ 144 w 198"/>
                <a:gd name="T31" fmla="*/ 259 h 317"/>
                <a:gd name="T32" fmla="*/ 160 w 198"/>
                <a:gd name="T33" fmla="*/ 195 h 317"/>
                <a:gd name="T34" fmla="*/ 144 w 198"/>
                <a:gd name="T35" fmla="*/ 136 h 317"/>
                <a:gd name="T36" fmla="*/ 99 w 198"/>
                <a:gd name="T37" fmla="*/ 112 h 317"/>
                <a:gd name="T38" fmla="*/ 54 w 198"/>
                <a:gd name="T39" fmla="*/ 132 h 317"/>
                <a:gd name="T40" fmla="*/ 34 w 198"/>
                <a:gd name="T41" fmla="*/ 195 h 317"/>
                <a:gd name="T42" fmla="*/ 42 w 198"/>
                <a:gd name="T43" fmla="*/ 246 h 317"/>
                <a:gd name="T44" fmla="*/ 98 w 198"/>
                <a:gd name="T45" fmla="*/ 28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17">
                  <a:moveTo>
                    <a:pt x="0" y="0"/>
                  </a:moveTo>
                  <a:lnTo>
                    <a:pt x="37" y="0"/>
                  </a:lnTo>
                  <a:lnTo>
                    <a:pt x="37" y="112"/>
                  </a:lnTo>
                  <a:cubicBezTo>
                    <a:pt x="45" y="101"/>
                    <a:pt x="55" y="93"/>
                    <a:pt x="66" y="87"/>
                  </a:cubicBezTo>
                  <a:cubicBezTo>
                    <a:pt x="78" y="81"/>
                    <a:pt x="90" y="79"/>
                    <a:pt x="104" y="79"/>
                  </a:cubicBezTo>
                  <a:cubicBezTo>
                    <a:pt x="132" y="79"/>
                    <a:pt x="155" y="88"/>
                    <a:pt x="172" y="108"/>
                  </a:cubicBezTo>
                  <a:cubicBezTo>
                    <a:pt x="190" y="127"/>
                    <a:pt x="198" y="155"/>
                    <a:pt x="198" y="193"/>
                  </a:cubicBezTo>
                  <a:cubicBezTo>
                    <a:pt x="198" y="229"/>
                    <a:pt x="190" y="258"/>
                    <a:pt x="172" y="282"/>
                  </a:cubicBezTo>
                  <a:cubicBezTo>
                    <a:pt x="155" y="305"/>
                    <a:pt x="131" y="317"/>
                    <a:pt x="101" y="317"/>
                  </a:cubicBezTo>
                  <a:cubicBezTo>
                    <a:pt x="84" y="317"/>
                    <a:pt x="69" y="313"/>
                    <a:pt x="57" y="305"/>
                  </a:cubicBezTo>
                  <a:cubicBezTo>
                    <a:pt x="50" y="300"/>
                    <a:pt x="43" y="292"/>
                    <a:pt x="35" y="281"/>
                  </a:cubicBezTo>
                  <a:lnTo>
                    <a:pt x="35" y="310"/>
                  </a:lnTo>
                  <a:lnTo>
                    <a:pt x="0" y="310"/>
                  </a:lnTo>
                  <a:lnTo>
                    <a:pt x="0" y="0"/>
                  </a:lnTo>
                  <a:close/>
                  <a:moveTo>
                    <a:pt x="98" y="284"/>
                  </a:moveTo>
                  <a:cubicBezTo>
                    <a:pt x="119" y="284"/>
                    <a:pt x="134" y="276"/>
                    <a:pt x="144" y="259"/>
                  </a:cubicBezTo>
                  <a:cubicBezTo>
                    <a:pt x="154" y="243"/>
                    <a:pt x="160" y="222"/>
                    <a:pt x="160" y="195"/>
                  </a:cubicBezTo>
                  <a:cubicBezTo>
                    <a:pt x="160" y="171"/>
                    <a:pt x="154" y="151"/>
                    <a:pt x="144" y="136"/>
                  </a:cubicBezTo>
                  <a:cubicBezTo>
                    <a:pt x="134" y="120"/>
                    <a:pt x="119" y="112"/>
                    <a:pt x="99" y="112"/>
                  </a:cubicBezTo>
                  <a:cubicBezTo>
                    <a:pt x="82" y="112"/>
                    <a:pt x="67" y="119"/>
                    <a:pt x="54" y="132"/>
                  </a:cubicBezTo>
                  <a:cubicBezTo>
                    <a:pt x="41" y="144"/>
                    <a:pt x="34" y="165"/>
                    <a:pt x="34" y="195"/>
                  </a:cubicBezTo>
                  <a:cubicBezTo>
                    <a:pt x="34" y="216"/>
                    <a:pt x="37" y="233"/>
                    <a:pt x="42" y="246"/>
                  </a:cubicBezTo>
                  <a:cubicBezTo>
                    <a:pt x="52" y="271"/>
                    <a:pt x="71" y="284"/>
                    <a:pt x="98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10">
              <a:extLst>
                <a:ext uri="{FF2B5EF4-FFF2-40B4-BE49-F238E27FC236}">
                  <a16:creationId xmlns:a16="http://schemas.microsoft.com/office/drawing/2014/main" id="{4A4225D0-A56A-4234-8554-17A34F24C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150" y="4033838"/>
              <a:ext cx="7938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11">
              <a:extLst>
                <a:ext uri="{FF2B5EF4-FFF2-40B4-BE49-F238E27FC236}">
                  <a16:creationId xmlns:a16="http://schemas.microsoft.com/office/drawing/2014/main" id="{9784C89B-BB0D-470C-B183-B41EC829E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89613" y="4049713"/>
              <a:ext cx="39688" cy="46038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6"/>
                    <a:pt x="202" y="81"/>
                  </a:cubicBezTo>
                  <a:cubicBezTo>
                    <a:pt x="204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2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6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12">
              <a:extLst>
                <a:ext uri="{FF2B5EF4-FFF2-40B4-BE49-F238E27FC236}">
                  <a16:creationId xmlns:a16="http://schemas.microsoft.com/office/drawing/2014/main" id="{AB1381F5-3B34-41C5-B3A3-E6505CCC8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2638" y="4049713"/>
              <a:ext cx="39688" cy="63500"/>
            </a:xfrm>
            <a:custGeom>
              <a:avLst/>
              <a:gdLst>
                <a:gd name="T0" fmla="*/ 98 w 198"/>
                <a:gd name="T1" fmla="*/ 206 h 321"/>
                <a:gd name="T2" fmla="*/ 142 w 198"/>
                <a:gd name="T3" fmla="*/ 183 h 321"/>
                <a:gd name="T4" fmla="*/ 159 w 198"/>
                <a:gd name="T5" fmla="*/ 117 h 321"/>
                <a:gd name="T6" fmla="*/ 152 w 198"/>
                <a:gd name="T7" fmla="*/ 71 h 321"/>
                <a:gd name="T8" fmla="*/ 98 w 198"/>
                <a:gd name="T9" fmla="*/ 33 h 321"/>
                <a:gd name="T10" fmla="*/ 44 w 198"/>
                <a:gd name="T11" fmla="*/ 73 h 321"/>
                <a:gd name="T12" fmla="*/ 36 w 198"/>
                <a:gd name="T13" fmla="*/ 126 h 321"/>
                <a:gd name="T14" fmla="*/ 44 w 198"/>
                <a:gd name="T15" fmla="*/ 171 h 321"/>
                <a:gd name="T16" fmla="*/ 98 w 198"/>
                <a:gd name="T17" fmla="*/ 206 h 321"/>
                <a:gd name="T18" fmla="*/ 0 w 198"/>
                <a:gd name="T19" fmla="*/ 7 h 321"/>
                <a:gd name="T20" fmla="*/ 36 w 198"/>
                <a:gd name="T21" fmla="*/ 7 h 321"/>
                <a:gd name="T22" fmla="*/ 36 w 198"/>
                <a:gd name="T23" fmla="*/ 36 h 321"/>
                <a:gd name="T24" fmla="*/ 61 w 198"/>
                <a:gd name="T25" fmla="*/ 13 h 321"/>
                <a:gd name="T26" fmla="*/ 106 w 198"/>
                <a:gd name="T27" fmla="*/ 0 h 321"/>
                <a:gd name="T28" fmla="*/ 171 w 198"/>
                <a:gd name="T29" fmla="*/ 29 h 321"/>
                <a:gd name="T30" fmla="*/ 198 w 198"/>
                <a:gd name="T31" fmla="*/ 113 h 321"/>
                <a:gd name="T32" fmla="*/ 160 w 198"/>
                <a:gd name="T33" fmla="*/ 219 h 321"/>
                <a:gd name="T34" fmla="*/ 103 w 198"/>
                <a:gd name="T35" fmla="*/ 239 h 321"/>
                <a:gd name="T36" fmla="*/ 60 w 198"/>
                <a:gd name="T37" fmla="*/ 227 h 321"/>
                <a:gd name="T38" fmla="*/ 37 w 198"/>
                <a:gd name="T39" fmla="*/ 206 h 321"/>
                <a:gd name="T40" fmla="*/ 37 w 198"/>
                <a:gd name="T41" fmla="*/ 321 h 321"/>
                <a:gd name="T42" fmla="*/ 0 w 198"/>
                <a:gd name="T43" fmla="*/ 321 h 321"/>
                <a:gd name="T44" fmla="*/ 0 w 198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6"/>
                  </a:moveTo>
                  <a:cubicBezTo>
                    <a:pt x="115" y="206"/>
                    <a:pt x="130" y="198"/>
                    <a:pt x="142" y="183"/>
                  </a:cubicBezTo>
                  <a:cubicBezTo>
                    <a:pt x="154" y="169"/>
                    <a:pt x="159" y="146"/>
                    <a:pt x="159" y="117"/>
                  </a:cubicBezTo>
                  <a:cubicBezTo>
                    <a:pt x="159" y="99"/>
                    <a:pt x="157" y="84"/>
                    <a:pt x="152" y="71"/>
                  </a:cubicBezTo>
                  <a:cubicBezTo>
                    <a:pt x="142" y="46"/>
                    <a:pt x="124" y="33"/>
                    <a:pt x="98" y="33"/>
                  </a:cubicBezTo>
                  <a:cubicBezTo>
                    <a:pt x="71" y="33"/>
                    <a:pt x="53" y="46"/>
                    <a:pt x="44" y="73"/>
                  </a:cubicBezTo>
                  <a:cubicBezTo>
                    <a:pt x="39" y="87"/>
                    <a:pt x="36" y="104"/>
                    <a:pt x="36" y="126"/>
                  </a:cubicBezTo>
                  <a:cubicBezTo>
                    <a:pt x="36" y="144"/>
                    <a:pt x="39" y="158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6" y="7"/>
                  </a:lnTo>
                  <a:lnTo>
                    <a:pt x="36" y="36"/>
                  </a:lnTo>
                  <a:cubicBezTo>
                    <a:pt x="44" y="26"/>
                    <a:pt x="52" y="18"/>
                    <a:pt x="61" y="13"/>
                  </a:cubicBezTo>
                  <a:cubicBezTo>
                    <a:pt x="74" y="4"/>
                    <a:pt x="89" y="0"/>
                    <a:pt x="106" y="0"/>
                  </a:cubicBezTo>
                  <a:cubicBezTo>
                    <a:pt x="132" y="0"/>
                    <a:pt x="154" y="10"/>
                    <a:pt x="171" y="29"/>
                  </a:cubicBezTo>
                  <a:cubicBezTo>
                    <a:pt x="189" y="49"/>
                    <a:pt x="198" y="77"/>
                    <a:pt x="198" y="113"/>
                  </a:cubicBezTo>
                  <a:cubicBezTo>
                    <a:pt x="198" y="162"/>
                    <a:pt x="185" y="198"/>
                    <a:pt x="160" y="219"/>
                  </a:cubicBezTo>
                  <a:cubicBezTo>
                    <a:pt x="143" y="232"/>
                    <a:pt x="124" y="239"/>
                    <a:pt x="103" y="239"/>
                  </a:cubicBezTo>
                  <a:cubicBezTo>
                    <a:pt x="86" y="239"/>
                    <a:pt x="72" y="235"/>
                    <a:pt x="60" y="227"/>
                  </a:cubicBezTo>
                  <a:cubicBezTo>
                    <a:pt x="53" y="223"/>
                    <a:pt x="46" y="216"/>
                    <a:pt x="37" y="206"/>
                  </a:cubicBezTo>
                  <a:lnTo>
                    <a:pt x="37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13">
              <a:extLst>
                <a:ext uri="{FF2B5EF4-FFF2-40B4-BE49-F238E27FC236}">
                  <a16:creationId xmlns:a16="http://schemas.microsoft.com/office/drawing/2014/main" id="{42CFB314-6376-4BBA-8B14-6C7A47FF3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4049713"/>
              <a:ext cx="22225" cy="44450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7" y="28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9" y="0"/>
                    <a:pt x="100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1"/>
                  </a:cubicBezTo>
                  <a:cubicBezTo>
                    <a:pt x="102" y="41"/>
                    <a:pt x="100" y="40"/>
                    <a:pt x="98" y="40"/>
                  </a:cubicBezTo>
                  <a:cubicBezTo>
                    <a:pt x="79" y="40"/>
                    <a:pt x="64" y="47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14">
              <a:extLst>
                <a:ext uri="{FF2B5EF4-FFF2-40B4-BE49-F238E27FC236}">
                  <a16:creationId xmlns:a16="http://schemas.microsoft.com/office/drawing/2014/main" id="{1AC00E4B-FEFB-4021-BFA9-3B154E90E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5663" y="4049713"/>
              <a:ext cx="41275" cy="46038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6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2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7" y="61"/>
                  </a:cubicBezTo>
                  <a:cubicBezTo>
                    <a:pt x="146" y="43"/>
                    <a:pt x="129" y="33"/>
                    <a:pt x="105" y="33"/>
                  </a:cubicBezTo>
                  <a:cubicBezTo>
                    <a:pt x="87" y="33"/>
                    <a:pt x="73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15">
              <a:extLst>
                <a:ext uri="{FF2B5EF4-FFF2-40B4-BE49-F238E27FC236}">
                  <a16:creationId xmlns:a16="http://schemas.microsoft.com/office/drawing/2014/main" id="{B57F3700-243F-4A6A-A3AC-3DD07BD21B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83288" y="4033838"/>
              <a:ext cx="39688" cy="61913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4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5 h 318"/>
                <a:gd name="T16" fmla="*/ 40 w 200"/>
                <a:gd name="T17" fmla="*/ 200 h 318"/>
                <a:gd name="T18" fmla="*/ 97 w 200"/>
                <a:gd name="T19" fmla="*/ 80 h 318"/>
                <a:gd name="T20" fmla="*/ 140 w 200"/>
                <a:gd name="T21" fmla="*/ 91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7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5" y="277"/>
                    <a:pt x="82" y="285"/>
                    <a:pt x="104" y="285"/>
                  </a:cubicBezTo>
                  <a:cubicBezTo>
                    <a:pt x="122" y="285"/>
                    <a:pt x="136" y="278"/>
                    <a:pt x="148" y="262"/>
                  </a:cubicBezTo>
                  <a:cubicBezTo>
                    <a:pt x="159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0"/>
                    <a:pt x="121" y="114"/>
                    <a:pt x="104" y="114"/>
                  </a:cubicBezTo>
                  <a:cubicBezTo>
                    <a:pt x="85" y="114"/>
                    <a:pt x="69" y="121"/>
                    <a:pt x="58" y="135"/>
                  </a:cubicBezTo>
                  <a:cubicBezTo>
                    <a:pt x="46" y="150"/>
                    <a:pt x="40" y="171"/>
                    <a:pt x="40" y="200"/>
                  </a:cubicBezTo>
                  <a:close/>
                  <a:moveTo>
                    <a:pt x="97" y="80"/>
                  </a:moveTo>
                  <a:cubicBezTo>
                    <a:pt x="114" y="80"/>
                    <a:pt x="129" y="84"/>
                    <a:pt x="140" y="91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7" y="286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0"/>
                    <a:pt x="97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16">
              <a:extLst>
                <a:ext uri="{FF2B5EF4-FFF2-40B4-BE49-F238E27FC236}">
                  <a16:creationId xmlns:a16="http://schemas.microsoft.com/office/drawing/2014/main" id="{4346EB5D-ADD6-4DD7-9746-F3786473B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4088" y="4033838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17">
              <a:extLst>
                <a:ext uri="{FF2B5EF4-FFF2-40B4-BE49-F238E27FC236}">
                  <a16:creationId xmlns:a16="http://schemas.microsoft.com/office/drawing/2014/main" id="{AB1FE577-8086-4185-86A0-C4C78D57C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4048125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8 h 239"/>
                <a:gd name="T4" fmla="*/ 193 w 193"/>
                <a:gd name="T5" fmla="*/ 82 h 239"/>
                <a:gd name="T6" fmla="*/ 156 w 193"/>
                <a:gd name="T7" fmla="*/ 82 h 239"/>
                <a:gd name="T8" fmla="*/ 141 w 193"/>
                <a:gd name="T9" fmla="*/ 48 h 239"/>
                <a:gd name="T10" fmla="*/ 102 w 193"/>
                <a:gd name="T11" fmla="*/ 34 h 239"/>
                <a:gd name="T12" fmla="*/ 51 w 193"/>
                <a:gd name="T13" fmla="*/ 69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6 h 239"/>
                <a:gd name="T32" fmla="*/ 0 w 193"/>
                <a:gd name="T33" fmla="*/ 125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8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6"/>
                    <a:pt x="51" y="69"/>
                  </a:cubicBezTo>
                  <a:cubicBezTo>
                    <a:pt x="44" y="85"/>
                    <a:pt x="40" y="103"/>
                    <a:pt x="40" y="126"/>
                  </a:cubicBezTo>
                  <a:cubicBezTo>
                    <a:pt x="40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6" y="206"/>
                    <a:pt x="128" y="201"/>
                    <a:pt x="137" y="192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18">
              <a:extLst>
                <a:ext uri="{FF2B5EF4-FFF2-40B4-BE49-F238E27FC236}">
                  <a16:creationId xmlns:a16="http://schemas.microsoft.com/office/drawing/2014/main" id="{7F032492-8279-4D5C-BCFB-280DDCB7F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40370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819">
              <a:extLst>
                <a:ext uri="{FF2B5EF4-FFF2-40B4-BE49-F238E27FC236}">
                  <a16:creationId xmlns:a16="http://schemas.microsoft.com/office/drawing/2014/main" id="{0719CC37-FD26-43CE-8387-33C661A0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2988" y="4033838"/>
              <a:ext cx="7938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20">
              <a:extLst>
                <a:ext uri="{FF2B5EF4-FFF2-40B4-BE49-F238E27FC236}">
                  <a16:creationId xmlns:a16="http://schemas.microsoft.com/office/drawing/2014/main" id="{3D2E0FB8-3B19-4836-9318-0C85DCDD5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403701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21">
              <a:extLst>
                <a:ext uri="{FF2B5EF4-FFF2-40B4-BE49-F238E27FC236}">
                  <a16:creationId xmlns:a16="http://schemas.microsoft.com/office/drawing/2014/main" id="{4F9A3543-9558-4B19-8BEE-685C16FFBD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4263" y="4049713"/>
              <a:ext cx="41275" cy="46038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6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2"/>
                    <a:pt x="131" y="236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22">
              <a:extLst>
                <a:ext uri="{FF2B5EF4-FFF2-40B4-BE49-F238E27FC236}">
                  <a16:creationId xmlns:a16="http://schemas.microsoft.com/office/drawing/2014/main" id="{CDC02FCB-680B-469D-8DF0-D14E58E98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063" y="4049713"/>
              <a:ext cx="20638" cy="44450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1"/>
                  </a:cubicBezTo>
                  <a:cubicBezTo>
                    <a:pt x="102" y="41"/>
                    <a:pt x="100" y="40"/>
                    <a:pt x="98" y="40"/>
                  </a:cubicBezTo>
                  <a:cubicBezTo>
                    <a:pt x="79" y="40"/>
                    <a:pt x="64" y="47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23">
              <a:extLst>
                <a:ext uri="{FF2B5EF4-FFF2-40B4-BE49-F238E27FC236}">
                  <a16:creationId xmlns:a16="http://schemas.microsoft.com/office/drawing/2014/main" id="{88C75748-1822-406B-BEF0-4EF5AE6DAF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0463" y="4049713"/>
              <a:ext cx="42863" cy="46038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7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24">
              <a:extLst>
                <a:ext uri="{FF2B5EF4-FFF2-40B4-BE49-F238E27FC236}">
                  <a16:creationId xmlns:a16="http://schemas.microsoft.com/office/drawing/2014/main" id="{11411291-740B-40FB-BCEC-116005307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0" y="4037013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0 w 105"/>
                <a:gd name="T39" fmla="*/ 62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25">
              <a:extLst>
                <a:ext uri="{FF2B5EF4-FFF2-40B4-BE49-F238E27FC236}">
                  <a16:creationId xmlns:a16="http://schemas.microsoft.com/office/drawing/2014/main" id="{53F8F3DF-3D99-4430-A9A0-E1F0B00B2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3488" y="4033838"/>
              <a:ext cx="7938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26">
              <a:extLst>
                <a:ext uri="{FF2B5EF4-FFF2-40B4-BE49-F238E27FC236}">
                  <a16:creationId xmlns:a16="http://schemas.microsoft.com/office/drawing/2014/main" id="{47D1CE97-1A4E-4264-B943-30BE526CB3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50" y="4048125"/>
              <a:ext cx="41275" cy="47625"/>
            </a:xfrm>
            <a:custGeom>
              <a:avLst/>
              <a:gdLst>
                <a:gd name="T0" fmla="*/ 104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4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4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4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27">
              <a:extLst>
                <a:ext uri="{FF2B5EF4-FFF2-40B4-BE49-F238E27FC236}">
                  <a16:creationId xmlns:a16="http://schemas.microsoft.com/office/drawing/2014/main" id="{2935D5B9-DA0E-4163-98FD-9BC190369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163" y="4049713"/>
              <a:ext cx="36513" cy="44450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6 h 231"/>
                <a:gd name="T22" fmla="*/ 102 w 184"/>
                <a:gd name="T23" fmla="*/ 35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2"/>
                    <a:pt x="174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5"/>
                    <a:pt x="102" y="35"/>
                  </a:cubicBezTo>
                  <a:cubicBezTo>
                    <a:pt x="93" y="35"/>
                    <a:pt x="86" y="35"/>
                    <a:pt x="80" y="37"/>
                  </a:cubicBezTo>
                  <a:cubicBezTo>
                    <a:pt x="70" y="40"/>
                    <a:pt x="61" y="47"/>
                    <a:pt x="53" y="56"/>
                  </a:cubicBezTo>
                  <a:cubicBezTo>
                    <a:pt x="47" y="63"/>
                    <a:pt x="42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28">
              <a:extLst>
                <a:ext uri="{FF2B5EF4-FFF2-40B4-BE49-F238E27FC236}">
                  <a16:creationId xmlns:a16="http://schemas.microsoft.com/office/drawing/2014/main" id="{EEA37F77-929B-4887-A591-EE273D011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200" y="4049713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3 w 186"/>
                <a:gd name="T29" fmla="*/ 70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6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29">
              <a:extLst>
                <a:ext uri="{FF2B5EF4-FFF2-40B4-BE49-F238E27FC236}">
                  <a16:creationId xmlns:a16="http://schemas.microsoft.com/office/drawing/2014/main" id="{CE78B314-6D3E-4046-85F3-11A25AC47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238" y="4032250"/>
              <a:ext cx="19050" cy="79375"/>
            </a:xfrm>
            <a:custGeom>
              <a:avLst/>
              <a:gdLst>
                <a:gd name="T0" fmla="*/ 98 w 99"/>
                <a:gd name="T1" fmla="*/ 0 h 402"/>
                <a:gd name="T2" fmla="*/ 55 w 99"/>
                <a:gd name="T3" fmla="*/ 94 h 402"/>
                <a:gd name="T4" fmla="*/ 40 w 99"/>
                <a:gd name="T5" fmla="*/ 201 h 402"/>
                <a:gd name="T6" fmla="*/ 57 w 99"/>
                <a:gd name="T7" fmla="*/ 312 h 402"/>
                <a:gd name="T8" fmla="*/ 99 w 99"/>
                <a:gd name="T9" fmla="*/ 402 h 402"/>
                <a:gd name="T10" fmla="*/ 73 w 99"/>
                <a:gd name="T11" fmla="*/ 402 h 402"/>
                <a:gd name="T12" fmla="*/ 35 w 99"/>
                <a:gd name="T13" fmla="*/ 341 h 402"/>
                <a:gd name="T14" fmla="*/ 19 w 99"/>
                <a:gd name="T15" fmla="*/ 305 h 402"/>
                <a:gd name="T16" fmla="*/ 3 w 99"/>
                <a:gd name="T17" fmla="*/ 238 h 402"/>
                <a:gd name="T18" fmla="*/ 0 w 99"/>
                <a:gd name="T19" fmla="*/ 203 h 402"/>
                <a:gd name="T20" fmla="*/ 20 w 99"/>
                <a:gd name="T21" fmla="*/ 92 h 402"/>
                <a:gd name="T22" fmla="*/ 72 w 99"/>
                <a:gd name="T23" fmla="*/ 0 h 402"/>
                <a:gd name="T24" fmla="*/ 98 w 99"/>
                <a:gd name="T2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402">
                  <a:moveTo>
                    <a:pt x="98" y="0"/>
                  </a:moveTo>
                  <a:cubicBezTo>
                    <a:pt x="76" y="42"/>
                    <a:pt x="62" y="74"/>
                    <a:pt x="55" y="94"/>
                  </a:cubicBezTo>
                  <a:cubicBezTo>
                    <a:pt x="45" y="125"/>
                    <a:pt x="40" y="160"/>
                    <a:pt x="40" y="201"/>
                  </a:cubicBezTo>
                  <a:cubicBezTo>
                    <a:pt x="40" y="241"/>
                    <a:pt x="46" y="279"/>
                    <a:pt x="57" y="312"/>
                  </a:cubicBezTo>
                  <a:cubicBezTo>
                    <a:pt x="64" y="333"/>
                    <a:pt x="78" y="363"/>
                    <a:pt x="99" y="402"/>
                  </a:cubicBezTo>
                  <a:lnTo>
                    <a:pt x="73" y="402"/>
                  </a:lnTo>
                  <a:cubicBezTo>
                    <a:pt x="53" y="370"/>
                    <a:pt x="40" y="350"/>
                    <a:pt x="35" y="341"/>
                  </a:cubicBezTo>
                  <a:cubicBezTo>
                    <a:pt x="30" y="332"/>
                    <a:pt x="25" y="320"/>
                    <a:pt x="19" y="305"/>
                  </a:cubicBezTo>
                  <a:cubicBezTo>
                    <a:pt x="11" y="284"/>
                    <a:pt x="6" y="262"/>
                    <a:pt x="3" y="238"/>
                  </a:cubicBezTo>
                  <a:cubicBezTo>
                    <a:pt x="1" y="226"/>
                    <a:pt x="0" y="214"/>
                    <a:pt x="0" y="203"/>
                  </a:cubicBezTo>
                  <a:cubicBezTo>
                    <a:pt x="0" y="162"/>
                    <a:pt x="7" y="125"/>
                    <a:pt x="20" y="92"/>
                  </a:cubicBezTo>
                  <a:cubicBezTo>
                    <a:pt x="28" y="72"/>
                    <a:pt x="45" y="41"/>
                    <a:pt x="72" y="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30">
              <a:extLst>
                <a:ext uri="{FF2B5EF4-FFF2-40B4-BE49-F238E27FC236}">
                  <a16:creationId xmlns:a16="http://schemas.microsoft.com/office/drawing/2014/main" id="{087CA1EB-4ACB-4454-AEEA-E2836A592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225" y="4033838"/>
              <a:ext cx="7938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31">
              <a:extLst>
                <a:ext uri="{FF2B5EF4-FFF2-40B4-BE49-F238E27FC236}">
                  <a16:creationId xmlns:a16="http://schemas.microsoft.com/office/drawing/2014/main" id="{2287AF88-B596-4E22-9D13-0CC56A249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5100" y="4048125"/>
              <a:ext cx="42863" cy="47625"/>
            </a:xfrm>
            <a:custGeom>
              <a:avLst/>
              <a:gdLst>
                <a:gd name="T0" fmla="*/ 105 w 211"/>
                <a:gd name="T1" fmla="*/ 208 h 240"/>
                <a:gd name="T2" fmla="*/ 157 w 211"/>
                <a:gd name="T3" fmla="*/ 179 h 240"/>
                <a:gd name="T4" fmla="*/ 171 w 211"/>
                <a:gd name="T5" fmla="*/ 116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60 h 240"/>
                <a:gd name="T12" fmla="*/ 39 w 211"/>
                <a:gd name="T13" fmla="*/ 124 h 240"/>
                <a:gd name="T14" fmla="*/ 55 w 211"/>
                <a:gd name="T15" fmla="*/ 184 h 240"/>
                <a:gd name="T16" fmla="*/ 105 w 211"/>
                <a:gd name="T17" fmla="*/ 208 h 240"/>
                <a:gd name="T18" fmla="*/ 107 w 211"/>
                <a:gd name="T19" fmla="*/ 0 h 240"/>
                <a:gd name="T20" fmla="*/ 180 w 211"/>
                <a:gd name="T21" fmla="*/ 29 h 240"/>
                <a:gd name="T22" fmla="*/ 211 w 211"/>
                <a:gd name="T23" fmla="*/ 115 h 240"/>
                <a:gd name="T24" fmla="*/ 184 w 211"/>
                <a:gd name="T25" fmla="*/ 205 h 240"/>
                <a:gd name="T26" fmla="*/ 102 w 211"/>
                <a:gd name="T27" fmla="*/ 240 h 240"/>
                <a:gd name="T28" fmla="*/ 28 w 211"/>
                <a:gd name="T29" fmla="*/ 209 h 240"/>
                <a:gd name="T30" fmla="*/ 0 w 211"/>
                <a:gd name="T31" fmla="*/ 124 h 240"/>
                <a:gd name="T32" fmla="*/ 29 w 211"/>
                <a:gd name="T33" fmla="*/ 34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8"/>
                  </a:moveTo>
                  <a:cubicBezTo>
                    <a:pt x="130" y="208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5" y="77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32">
              <a:extLst>
                <a:ext uri="{FF2B5EF4-FFF2-40B4-BE49-F238E27FC236}">
                  <a16:creationId xmlns:a16="http://schemas.microsoft.com/office/drawing/2014/main" id="{3ED41A25-4785-4FF3-9A4F-272EDF8717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2725" y="4048125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33">
              <a:extLst>
                <a:ext uri="{FF2B5EF4-FFF2-40B4-BE49-F238E27FC236}">
                  <a16:creationId xmlns:a16="http://schemas.microsoft.com/office/drawing/2014/main" id="{6A5F37D6-01FF-423A-A56F-C5A1F01B9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3525" y="4049713"/>
              <a:ext cx="39688" cy="63500"/>
            </a:xfrm>
            <a:custGeom>
              <a:avLst/>
              <a:gdLst>
                <a:gd name="T0" fmla="*/ 99 w 199"/>
                <a:gd name="T1" fmla="*/ 206 h 321"/>
                <a:gd name="T2" fmla="*/ 143 w 199"/>
                <a:gd name="T3" fmla="*/ 183 h 321"/>
                <a:gd name="T4" fmla="*/ 160 w 199"/>
                <a:gd name="T5" fmla="*/ 117 h 321"/>
                <a:gd name="T6" fmla="*/ 152 w 199"/>
                <a:gd name="T7" fmla="*/ 71 h 321"/>
                <a:gd name="T8" fmla="*/ 99 w 199"/>
                <a:gd name="T9" fmla="*/ 33 h 321"/>
                <a:gd name="T10" fmla="*/ 45 w 199"/>
                <a:gd name="T11" fmla="*/ 73 h 321"/>
                <a:gd name="T12" fmla="*/ 37 w 199"/>
                <a:gd name="T13" fmla="*/ 126 h 321"/>
                <a:gd name="T14" fmla="*/ 45 w 199"/>
                <a:gd name="T15" fmla="*/ 171 h 321"/>
                <a:gd name="T16" fmla="*/ 99 w 199"/>
                <a:gd name="T17" fmla="*/ 206 h 321"/>
                <a:gd name="T18" fmla="*/ 0 w 199"/>
                <a:gd name="T19" fmla="*/ 7 h 321"/>
                <a:gd name="T20" fmla="*/ 37 w 199"/>
                <a:gd name="T21" fmla="*/ 7 h 321"/>
                <a:gd name="T22" fmla="*/ 37 w 199"/>
                <a:gd name="T23" fmla="*/ 36 h 321"/>
                <a:gd name="T24" fmla="*/ 62 w 199"/>
                <a:gd name="T25" fmla="*/ 13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9 h 321"/>
                <a:gd name="T34" fmla="*/ 104 w 199"/>
                <a:gd name="T35" fmla="*/ 239 h 321"/>
                <a:gd name="T36" fmla="*/ 61 w 199"/>
                <a:gd name="T37" fmla="*/ 227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9" y="206"/>
                  </a:moveTo>
                  <a:cubicBezTo>
                    <a:pt x="116" y="206"/>
                    <a:pt x="131" y="198"/>
                    <a:pt x="143" y="183"/>
                  </a:cubicBezTo>
                  <a:cubicBezTo>
                    <a:pt x="154" y="169"/>
                    <a:pt x="160" y="146"/>
                    <a:pt x="160" y="117"/>
                  </a:cubicBezTo>
                  <a:cubicBezTo>
                    <a:pt x="160" y="99"/>
                    <a:pt x="158" y="84"/>
                    <a:pt x="152" y="71"/>
                  </a:cubicBezTo>
                  <a:cubicBezTo>
                    <a:pt x="143" y="46"/>
                    <a:pt x="125" y="33"/>
                    <a:pt x="99" y="33"/>
                  </a:cubicBezTo>
                  <a:cubicBezTo>
                    <a:pt x="72" y="33"/>
                    <a:pt x="54" y="46"/>
                    <a:pt x="45" y="73"/>
                  </a:cubicBezTo>
                  <a:cubicBezTo>
                    <a:pt x="39" y="87"/>
                    <a:pt x="37" y="104"/>
                    <a:pt x="37" y="126"/>
                  </a:cubicBezTo>
                  <a:cubicBezTo>
                    <a:pt x="37" y="144"/>
                    <a:pt x="39" y="158"/>
                    <a:pt x="45" y="171"/>
                  </a:cubicBezTo>
                  <a:cubicBezTo>
                    <a:pt x="54" y="194"/>
                    <a:pt x="72" y="206"/>
                    <a:pt x="99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3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3" y="0"/>
                    <a:pt x="154" y="10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8"/>
                    <a:pt x="160" y="219"/>
                  </a:cubicBezTo>
                  <a:cubicBezTo>
                    <a:pt x="144" y="232"/>
                    <a:pt x="125" y="239"/>
                    <a:pt x="104" y="239"/>
                  </a:cubicBezTo>
                  <a:cubicBezTo>
                    <a:pt x="87" y="239"/>
                    <a:pt x="72" y="235"/>
                    <a:pt x="61" y="227"/>
                  </a:cubicBezTo>
                  <a:cubicBezTo>
                    <a:pt x="54" y="223"/>
                    <a:pt x="47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34">
              <a:extLst>
                <a:ext uri="{FF2B5EF4-FFF2-40B4-BE49-F238E27FC236}">
                  <a16:creationId xmlns:a16="http://schemas.microsoft.com/office/drawing/2014/main" id="{FFB109C1-5A85-4F1F-ADD1-D9168B2E3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4086225"/>
              <a:ext cx="9525" cy="20638"/>
            </a:xfrm>
            <a:custGeom>
              <a:avLst/>
              <a:gdLst>
                <a:gd name="T0" fmla="*/ 0 w 45"/>
                <a:gd name="T1" fmla="*/ 90 h 110"/>
                <a:gd name="T2" fmla="*/ 21 w 45"/>
                <a:gd name="T3" fmla="*/ 70 h 110"/>
                <a:gd name="T4" fmla="*/ 24 w 45"/>
                <a:gd name="T5" fmla="*/ 51 h 110"/>
                <a:gd name="T6" fmla="*/ 24 w 45"/>
                <a:gd name="T7" fmla="*/ 49 h 110"/>
                <a:gd name="T8" fmla="*/ 23 w 45"/>
                <a:gd name="T9" fmla="*/ 46 h 110"/>
                <a:gd name="T10" fmla="*/ 0 w 45"/>
                <a:gd name="T11" fmla="*/ 46 h 110"/>
                <a:gd name="T12" fmla="*/ 0 w 45"/>
                <a:gd name="T13" fmla="*/ 0 h 110"/>
                <a:gd name="T14" fmla="*/ 45 w 45"/>
                <a:gd name="T15" fmla="*/ 0 h 110"/>
                <a:gd name="T16" fmla="*/ 45 w 45"/>
                <a:gd name="T17" fmla="*/ 43 h 110"/>
                <a:gd name="T18" fmla="*/ 35 w 45"/>
                <a:gd name="T19" fmla="*/ 87 h 110"/>
                <a:gd name="T20" fmla="*/ 0 w 45"/>
                <a:gd name="T21" fmla="*/ 110 h 110"/>
                <a:gd name="T22" fmla="*/ 0 w 45"/>
                <a:gd name="T23" fmla="*/ 9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110">
                  <a:moveTo>
                    <a:pt x="0" y="90"/>
                  </a:moveTo>
                  <a:cubicBezTo>
                    <a:pt x="10" y="88"/>
                    <a:pt x="17" y="82"/>
                    <a:pt x="21" y="70"/>
                  </a:cubicBezTo>
                  <a:cubicBezTo>
                    <a:pt x="23" y="63"/>
                    <a:pt x="24" y="57"/>
                    <a:pt x="24" y="51"/>
                  </a:cubicBezTo>
                  <a:cubicBezTo>
                    <a:pt x="24" y="50"/>
                    <a:pt x="24" y="50"/>
                    <a:pt x="24" y="49"/>
                  </a:cubicBezTo>
                  <a:cubicBezTo>
                    <a:pt x="24" y="48"/>
                    <a:pt x="23" y="47"/>
                    <a:pt x="23" y="46"/>
                  </a:cubicBezTo>
                  <a:lnTo>
                    <a:pt x="0" y="4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43"/>
                  </a:lnTo>
                  <a:cubicBezTo>
                    <a:pt x="45" y="59"/>
                    <a:pt x="42" y="74"/>
                    <a:pt x="35" y="87"/>
                  </a:cubicBezTo>
                  <a:cubicBezTo>
                    <a:pt x="28" y="99"/>
                    <a:pt x="17" y="107"/>
                    <a:pt x="0" y="110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5">
              <a:extLst>
                <a:ext uri="{FF2B5EF4-FFF2-40B4-BE49-F238E27FC236}">
                  <a16:creationId xmlns:a16="http://schemas.microsoft.com/office/drawing/2014/main" id="{A6487A0E-3D11-40FA-8143-80B9EBDE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600" y="4049713"/>
              <a:ext cx="36513" cy="47625"/>
            </a:xfrm>
            <a:custGeom>
              <a:avLst/>
              <a:gdLst>
                <a:gd name="T0" fmla="*/ 37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4 w 186"/>
                <a:gd name="T13" fmla="*/ 137 h 240"/>
                <a:gd name="T14" fmla="*/ 74 w 186"/>
                <a:gd name="T15" fmla="*/ 130 h 240"/>
                <a:gd name="T16" fmla="*/ 31 w 186"/>
                <a:gd name="T17" fmla="*/ 114 h 240"/>
                <a:gd name="T18" fmla="*/ 7 w 186"/>
                <a:gd name="T19" fmla="*/ 71 h 240"/>
                <a:gd name="T20" fmla="*/ 30 w 186"/>
                <a:gd name="T21" fmla="*/ 19 h 240"/>
                <a:gd name="T22" fmla="*/ 92 w 186"/>
                <a:gd name="T23" fmla="*/ 0 h 240"/>
                <a:gd name="T24" fmla="*/ 165 w 186"/>
                <a:gd name="T25" fmla="*/ 29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60 w 186"/>
                <a:gd name="T39" fmla="*/ 86 h 240"/>
                <a:gd name="T40" fmla="*/ 84 w 186"/>
                <a:gd name="T41" fmla="*/ 95 h 240"/>
                <a:gd name="T42" fmla="*/ 110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4 w 186"/>
                <a:gd name="T49" fmla="*/ 218 h 240"/>
                <a:gd name="T50" fmla="*/ 94 w 186"/>
                <a:gd name="T51" fmla="*/ 240 h 240"/>
                <a:gd name="T52" fmla="*/ 23 w 186"/>
                <a:gd name="T53" fmla="*/ 217 h 240"/>
                <a:gd name="T54" fmla="*/ 0 w 186"/>
                <a:gd name="T55" fmla="*/ 160 h 240"/>
                <a:gd name="T56" fmla="*/ 37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2"/>
                    <a:pt x="149" y="183"/>
                    <a:pt x="149" y="170"/>
                  </a:cubicBezTo>
                  <a:cubicBezTo>
                    <a:pt x="149" y="160"/>
                    <a:pt x="145" y="153"/>
                    <a:pt x="136" y="148"/>
                  </a:cubicBezTo>
                  <a:cubicBezTo>
                    <a:pt x="131" y="145"/>
                    <a:pt x="120" y="141"/>
                    <a:pt x="104" y="137"/>
                  </a:cubicBezTo>
                  <a:lnTo>
                    <a:pt x="74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7" y="89"/>
                    <a:pt x="7" y="71"/>
                  </a:cubicBezTo>
                  <a:cubicBezTo>
                    <a:pt x="7" y="50"/>
                    <a:pt x="14" y="33"/>
                    <a:pt x="30" y="19"/>
                  </a:cubicBezTo>
                  <a:cubicBezTo>
                    <a:pt x="45" y="6"/>
                    <a:pt x="66" y="0"/>
                    <a:pt x="92" y="0"/>
                  </a:cubicBezTo>
                  <a:cubicBezTo>
                    <a:pt x="126" y="0"/>
                    <a:pt x="150" y="9"/>
                    <a:pt x="165" y="29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4" y="92"/>
                    <a:pt x="84" y="95"/>
                  </a:cubicBezTo>
                  <a:lnTo>
                    <a:pt x="110" y="101"/>
                  </a:lnTo>
                  <a:cubicBezTo>
                    <a:pt x="137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4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7" y="232"/>
                    <a:pt x="23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7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36">
              <a:extLst>
                <a:ext uri="{FF2B5EF4-FFF2-40B4-BE49-F238E27FC236}">
                  <a16:creationId xmlns:a16="http://schemas.microsoft.com/office/drawing/2014/main" id="{9B84C433-D60F-4DEC-9902-72F5801ABC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8463" y="4049713"/>
              <a:ext cx="41275" cy="46038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6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200"/>
                    <a:pt x="151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1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3"/>
                    <a:pt x="129" y="33"/>
                    <a:pt x="104" y="33"/>
                  </a:cubicBezTo>
                  <a:cubicBezTo>
                    <a:pt x="87" y="33"/>
                    <a:pt x="72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0" name="Freeform 837">
              <a:extLst>
                <a:ext uri="{FF2B5EF4-FFF2-40B4-BE49-F238E27FC236}">
                  <a16:creationId xmlns:a16="http://schemas.microsoft.com/office/drawing/2014/main" id="{5838584D-9C69-45E1-8DF8-1F65FBD58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4049713"/>
              <a:ext cx="22225" cy="44450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7 h 231"/>
                <a:gd name="T8" fmla="*/ 97 w 109"/>
                <a:gd name="T9" fmla="*/ 0 h 231"/>
                <a:gd name="T10" fmla="*/ 101 w 109"/>
                <a:gd name="T11" fmla="*/ 1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1 h 231"/>
                <a:gd name="T18" fmla="*/ 97 w 109"/>
                <a:gd name="T19" fmla="*/ 40 h 231"/>
                <a:gd name="T20" fmla="*/ 53 w 109"/>
                <a:gd name="T21" fmla="*/ 59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7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1"/>
                  </a:cubicBezTo>
                  <a:cubicBezTo>
                    <a:pt x="102" y="1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1"/>
                  </a:cubicBezTo>
                  <a:cubicBezTo>
                    <a:pt x="101" y="41"/>
                    <a:pt x="99" y="40"/>
                    <a:pt x="97" y="40"/>
                  </a:cubicBezTo>
                  <a:cubicBezTo>
                    <a:pt x="78" y="40"/>
                    <a:pt x="63" y="47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2" name="Freeform 838">
              <a:extLst>
                <a:ext uri="{FF2B5EF4-FFF2-40B4-BE49-F238E27FC236}">
                  <a16:creationId xmlns:a16="http://schemas.microsoft.com/office/drawing/2014/main" id="{890370E7-CA36-4B8A-BB8A-99BDDAA5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075" y="4049713"/>
              <a:ext cx="41275" cy="44450"/>
            </a:xfrm>
            <a:custGeom>
              <a:avLst/>
              <a:gdLst>
                <a:gd name="T0" fmla="*/ 44 w 208"/>
                <a:gd name="T1" fmla="*/ 0 h 226"/>
                <a:gd name="T2" fmla="*/ 104 w 208"/>
                <a:gd name="T3" fmla="*/ 184 h 226"/>
                <a:gd name="T4" fmla="*/ 167 w 208"/>
                <a:gd name="T5" fmla="*/ 0 h 226"/>
                <a:gd name="T6" fmla="*/ 208 w 208"/>
                <a:gd name="T7" fmla="*/ 0 h 226"/>
                <a:gd name="T8" fmla="*/ 123 w 208"/>
                <a:gd name="T9" fmla="*/ 226 h 226"/>
                <a:gd name="T10" fmla="*/ 83 w 208"/>
                <a:gd name="T11" fmla="*/ 226 h 226"/>
                <a:gd name="T12" fmla="*/ 0 w 208"/>
                <a:gd name="T13" fmla="*/ 0 h 226"/>
                <a:gd name="T14" fmla="*/ 44 w 208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8" y="0"/>
                  </a:lnTo>
                  <a:lnTo>
                    <a:pt x="123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3" name="Freeform 839">
              <a:extLst>
                <a:ext uri="{FF2B5EF4-FFF2-40B4-BE49-F238E27FC236}">
                  <a16:creationId xmlns:a16="http://schemas.microsoft.com/office/drawing/2014/main" id="{F0D0E4DE-556B-483A-8264-44B330738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700" y="4033838"/>
              <a:ext cx="6350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4" name="Freeform 840">
              <a:extLst>
                <a:ext uri="{FF2B5EF4-FFF2-40B4-BE49-F238E27FC236}">
                  <a16:creationId xmlns:a16="http://schemas.microsoft.com/office/drawing/2014/main" id="{C897D7F2-A5CB-4D49-B96F-2AFD4A92A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5" y="4048125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8 h 239"/>
                <a:gd name="T4" fmla="*/ 193 w 193"/>
                <a:gd name="T5" fmla="*/ 82 h 239"/>
                <a:gd name="T6" fmla="*/ 157 w 193"/>
                <a:gd name="T7" fmla="*/ 82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69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7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6 h 239"/>
                <a:gd name="T32" fmla="*/ 0 w 193"/>
                <a:gd name="T33" fmla="*/ 125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1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8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7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5" name="Freeform 841">
              <a:extLst>
                <a:ext uri="{FF2B5EF4-FFF2-40B4-BE49-F238E27FC236}">
                  <a16:creationId xmlns:a16="http://schemas.microsoft.com/office/drawing/2014/main" id="{9EC76705-BFBF-4803-812B-9FACCA8411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9438" y="4049713"/>
              <a:ext cx="41275" cy="46038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6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2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6" name="Freeform 842">
              <a:extLst>
                <a:ext uri="{FF2B5EF4-FFF2-40B4-BE49-F238E27FC236}">
                  <a16:creationId xmlns:a16="http://schemas.microsoft.com/office/drawing/2014/main" id="{5A6ADBC4-1DA4-4413-B6FE-6FA7DDA6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063" y="4032250"/>
              <a:ext cx="55563" cy="63500"/>
            </a:xfrm>
            <a:custGeom>
              <a:avLst/>
              <a:gdLst>
                <a:gd name="T0" fmla="*/ 145 w 275"/>
                <a:gd name="T1" fmla="*/ 0 h 326"/>
                <a:gd name="T2" fmla="*/ 236 w 275"/>
                <a:gd name="T3" fmla="*/ 31 h 326"/>
                <a:gd name="T4" fmla="*/ 272 w 275"/>
                <a:gd name="T5" fmla="*/ 102 h 326"/>
                <a:gd name="T6" fmla="*/ 231 w 275"/>
                <a:gd name="T7" fmla="*/ 102 h 326"/>
                <a:gd name="T8" fmla="*/ 203 w 275"/>
                <a:gd name="T9" fmla="*/ 54 h 326"/>
                <a:gd name="T10" fmla="*/ 145 w 275"/>
                <a:gd name="T11" fmla="*/ 37 h 326"/>
                <a:gd name="T12" fmla="*/ 71 w 275"/>
                <a:gd name="T13" fmla="*/ 69 h 326"/>
                <a:gd name="T14" fmla="*/ 43 w 275"/>
                <a:gd name="T15" fmla="*/ 167 h 326"/>
                <a:gd name="T16" fmla="*/ 68 w 275"/>
                <a:gd name="T17" fmla="*/ 255 h 326"/>
                <a:gd name="T18" fmla="*/ 144 w 275"/>
                <a:gd name="T19" fmla="*/ 289 h 326"/>
                <a:gd name="T20" fmla="*/ 215 w 275"/>
                <a:gd name="T21" fmla="*/ 254 h 326"/>
                <a:gd name="T22" fmla="*/ 234 w 275"/>
                <a:gd name="T23" fmla="*/ 204 h 326"/>
                <a:gd name="T24" fmla="*/ 275 w 275"/>
                <a:gd name="T25" fmla="*/ 204 h 326"/>
                <a:gd name="T26" fmla="*/ 239 w 275"/>
                <a:gd name="T27" fmla="*/ 286 h 326"/>
                <a:gd name="T28" fmla="*/ 139 w 275"/>
                <a:gd name="T29" fmla="*/ 326 h 326"/>
                <a:gd name="T30" fmla="*/ 49 w 275"/>
                <a:gd name="T31" fmla="*/ 293 h 326"/>
                <a:gd name="T32" fmla="*/ 0 w 275"/>
                <a:gd name="T33" fmla="*/ 160 h 326"/>
                <a:gd name="T34" fmla="*/ 37 w 275"/>
                <a:gd name="T35" fmla="*/ 48 h 326"/>
                <a:gd name="T36" fmla="*/ 145 w 275"/>
                <a:gd name="T3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" h="326">
                  <a:moveTo>
                    <a:pt x="145" y="0"/>
                  </a:moveTo>
                  <a:cubicBezTo>
                    <a:pt x="184" y="0"/>
                    <a:pt x="214" y="11"/>
                    <a:pt x="236" y="31"/>
                  </a:cubicBezTo>
                  <a:cubicBezTo>
                    <a:pt x="257" y="52"/>
                    <a:pt x="269" y="75"/>
                    <a:pt x="272" y="102"/>
                  </a:cubicBezTo>
                  <a:lnTo>
                    <a:pt x="231" y="102"/>
                  </a:lnTo>
                  <a:cubicBezTo>
                    <a:pt x="226" y="82"/>
                    <a:pt x="217" y="66"/>
                    <a:pt x="203" y="54"/>
                  </a:cubicBezTo>
                  <a:cubicBezTo>
                    <a:pt x="189" y="43"/>
                    <a:pt x="170" y="37"/>
                    <a:pt x="145" y="37"/>
                  </a:cubicBezTo>
                  <a:cubicBezTo>
                    <a:pt x="115" y="37"/>
                    <a:pt x="90" y="47"/>
                    <a:pt x="71" y="69"/>
                  </a:cubicBezTo>
                  <a:cubicBezTo>
                    <a:pt x="52" y="90"/>
                    <a:pt x="43" y="123"/>
                    <a:pt x="43" y="167"/>
                  </a:cubicBezTo>
                  <a:cubicBezTo>
                    <a:pt x="43" y="203"/>
                    <a:pt x="51" y="233"/>
                    <a:pt x="68" y="255"/>
                  </a:cubicBezTo>
                  <a:cubicBezTo>
                    <a:pt x="85" y="278"/>
                    <a:pt x="111" y="289"/>
                    <a:pt x="144" y="289"/>
                  </a:cubicBezTo>
                  <a:cubicBezTo>
                    <a:pt x="175" y="289"/>
                    <a:pt x="198" y="277"/>
                    <a:pt x="215" y="254"/>
                  </a:cubicBezTo>
                  <a:cubicBezTo>
                    <a:pt x="223" y="241"/>
                    <a:pt x="230" y="225"/>
                    <a:pt x="234" y="204"/>
                  </a:cubicBezTo>
                  <a:lnTo>
                    <a:pt x="275" y="204"/>
                  </a:lnTo>
                  <a:cubicBezTo>
                    <a:pt x="271" y="237"/>
                    <a:pt x="259" y="264"/>
                    <a:pt x="239" y="286"/>
                  </a:cubicBezTo>
                  <a:cubicBezTo>
                    <a:pt x="214" y="313"/>
                    <a:pt x="181" y="326"/>
                    <a:pt x="139" y="326"/>
                  </a:cubicBezTo>
                  <a:cubicBezTo>
                    <a:pt x="103" y="326"/>
                    <a:pt x="73" y="315"/>
                    <a:pt x="49" y="293"/>
                  </a:cubicBezTo>
                  <a:cubicBezTo>
                    <a:pt x="16" y="265"/>
                    <a:pt x="0" y="220"/>
                    <a:pt x="0" y="160"/>
                  </a:cubicBezTo>
                  <a:cubicBezTo>
                    <a:pt x="0" y="114"/>
                    <a:pt x="12" y="77"/>
                    <a:pt x="37" y="48"/>
                  </a:cubicBezTo>
                  <a:cubicBezTo>
                    <a:pt x="63" y="16"/>
                    <a:pt x="99" y="0"/>
                    <a:pt x="14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7" name="Freeform 843">
              <a:extLst>
                <a:ext uri="{FF2B5EF4-FFF2-40B4-BE49-F238E27FC236}">
                  <a16:creationId xmlns:a16="http://schemas.microsoft.com/office/drawing/2014/main" id="{FC665F21-D64B-449D-B3F9-34C019925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8975" y="4049713"/>
              <a:ext cx="42863" cy="46038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40 w 213"/>
                <a:gd name="T21" fmla="*/ 171 h 239"/>
                <a:gd name="T22" fmla="*/ 131 w 213"/>
                <a:gd name="T23" fmla="*/ 94 h 239"/>
                <a:gd name="T24" fmla="*/ 149 w 213"/>
                <a:gd name="T25" fmla="*/ 83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2 w 213"/>
                <a:gd name="T37" fmla="*/ 74 h 239"/>
                <a:gd name="T38" fmla="*/ 39 w 213"/>
                <a:gd name="T39" fmla="*/ 16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8" name="Rectangle 844">
              <a:extLst>
                <a:ext uri="{FF2B5EF4-FFF2-40B4-BE49-F238E27FC236}">
                  <a16:creationId xmlns:a16="http://schemas.microsoft.com/office/drawing/2014/main" id="{7C4AD1B2-54A2-4082-AC1B-25BD374B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4033838"/>
              <a:ext cx="6350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9" name="Rectangle 845">
              <a:extLst>
                <a:ext uri="{FF2B5EF4-FFF2-40B4-BE49-F238E27FC236}">
                  <a16:creationId xmlns:a16="http://schemas.microsoft.com/office/drawing/2014/main" id="{64652FFF-3C7A-4501-9B4B-4DEA983E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4033838"/>
              <a:ext cx="6350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0" name="Freeform 846">
              <a:extLst>
                <a:ext uri="{FF2B5EF4-FFF2-40B4-BE49-F238E27FC236}">
                  <a16:creationId xmlns:a16="http://schemas.microsoft.com/office/drawing/2014/main" id="{835BF504-66EC-4641-BAFA-A121F1E24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4032250"/>
              <a:ext cx="19050" cy="79375"/>
            </a:xfrm>
            <a:custGeom>
              <a:avLst/>
              <a:gdLst>
                <a:gd name="T0" fmla="*/ 1 w 99"/>
                <a:gd name="T1" fmla="*/ 402 h 402"/>
                <a:gd name="T2" fmla="*/ 44 w 99"/>
                <a:gd name="T3" fmla="*/ 307 h 402"/>
                <a:gd name="T4" fmla="*/ 59 w 99"/>
                <a:gd name="T5" fmla="*/ 201 h 402"/>
                <a:gd name="T6" fmla="*/ 42 w 99"/>
                <a:gd name="T7" fmla="*/ 89 h 402"/>
                <a:gd name="T8" fmla="*/ 0 w 99"/>
                <a:gd name="T9" fmla="*/ 0 h 402"/>
                <a:gd name="T10" fmla="*/ 26 w 99"/>
                <a:gd name="T11" fmla="*/ 0 h 402"/>
                <a:gd name="T12" fmla="*/ 65 w 99"/>
                <a:gd name="T13" fmla="*/ 64 h 402"/>
                <a:gd name="T14" fmla="*/ 80 w 99"/>
                <a:gd name="T15" fmla="*/ 97 h 402"/>
                <a:gd name="T16" fmla="*/ 94 w 99"/>
                <a:gd name="T17" fmla="*/ 149 h 402"/>
                <a:gd name="T18" fmla="*/ 99 w 99"/>
                <a:gd name="T19" fmla="*/ 198 h 402"/>
                <a:gd name="T20" fmla="*/ 79 w 99"/>
                <a:gd name="T21" fmla="*/ 310 h 402"/>
                <a:gd name="T22" fmla="*/ 27 w 99"/>
                <a:gd name="T23" fmla="*/ 402 h 402"/>
                <a:gd name="T24" fmla="*/ 1 w 99"/>
                <a:gd name="T2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402">
                  <a:moveTo>
                    <a:pt x="1" y="402"/>
                  </a:moveTo>
                  <a:cubicBezTo>
                    <a:pt x="23" y="359"/>
                    <a:pt x="38" y="327"/>
                    <a:pt x="44" y="307"/>
                  </a:cubicBezTo>
                  <a:cubicBezTo>
                    <a:pt x="54" y="277"/>
                    <a:pt x="59" y="241"/>
                    <a:pt x="59" y="201"/>
                  </a:cubicBezTo>
                  <a:cubicBezTo>
                    <a:pt x="59" y="160"/>
                    <a:pt x="53" y="123"/>
                    <a:pt x="42" y="89"/>
                  </a:cubicBezTo>
                  <a:cubicBezTo>
                    <a:pt x="35" y="69"/>
                    <a:pt x="21" y="39"/>
                    <a:pt x="0" y="0"/>
                  </a:cubicBezTo>
                  <a:lnTo>
                    <a:pt x="26" y="0"/>
                  </a:lnTo>
                  <a:cubicBezTo>
                    <a:pt x="47" y="34"/>
                    <a:pt x="61" y="55"/>
                    <a:pt x="65" y="64"/>
                  </a:cubicBezTo>
                  <a:cubicBezTo>
                    <a:pt x="70" y="72"/>
                    <a:pt x="75" y="83"/>
                    <a:pt x="80" y="97"/>
                  </a:cubicBezTo>
                  <a:cubicBezTo>
                    <a:pt x="87" y="114"/>
                    <a:pt x="92" y="132"/>
                    <a:pt x="94" y="149"/>
                  </a:cubicBezTo>
                  <a:cubicBezTo>
                    <a:pt x="97" y="166"/>
                    <a:pt x="99" y="183"/>
                    <a:pt x="99" y="198"/>
                  </a:cubicBezTo>
                  <a:cubicBezTo>
                    <a:pt x="99" y="240"/>
                    <a:pt x="92" y="277"/>
                    <a:pt x="79" y="310"/>
                  </a:cubicBezTo>
                  <a:cubicBezTo>
                    <a:pt x="71" y="330"/>
                    <a:pt x="53" y="361"/>
                    <a:pt x="27" y="402"/>
                  </a:cubicBezTo>
                  <a:lnTo>
                    <a:pt x="1" y="40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1" name="Freeform 847">
              <a:extLst>
                <a:ext uri="{FF2B5EF4-FFF2-40B4-BE49-F238E27FC236}">
                  <a16:creationId xmlns:a16="http://schemas.microsoft.com/office/drawing/2014/main" id="{100283DD-9394-421C-808A-2776D01D87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1213" y="4281488"/>
              <a:ext cx="996950" cy="30163"/>
            </a:xfrm>
            <a:custGeom>
              <a:avLst/>
              <a:gdLst>
                <a:gd name="T0" fmla="*/ 0 w 5032"/>
                <a:gd name="T1" fmla="*/ 137 h 155"/>
                <a:gd name="T2" fmla="*/ 107 w 5032"/>
                <a:gd name="T3" fmla="*/ 142 h 155"/>
                <a:gd name="T4" fmla="*/ 29 w 5032"/>
                <a:gd name="T5" fmla="*/ 150 h 155"/>
                <a:gd name="T6" fmla="*/ 36 w 5032"/>
                <a:gd name="T7" fmla="*/ 155 h 155"/>
                <a:gd name="T8" fmla="*/ 212 w 5032"/>
                <a:gd name="T9" fmla="*/ 103 h 155"/>
                <a:gd name="T10" fmla="*/ 317 w 5032"/>
                <a:gd name="T11" fmla="*/ 138 h 155"/>
                <a:gd name="T12" fmla="*/ 212 w 5032"/>
                <a:gd name="T13" fmla="*/ 103 h 155"/>
                <a:gd name="T14" fmla="*/ 537 w 5032"/>
                <a:gd name="T15" fmla="*/ 101 h 155"/>
                <a:gd name="T16" fmla="*/ 430 w 5032"/>
                <a:gd name="T17" fmla="*/ 137 h 155"/>
                <a:gd name="T18" fmla="*/ 645 w 5032"/>
                <a:gd name="T19" fmla="*/ 101 h 155"/>
                <a:gd name="T20" fmla="*/ 753 w 5032"/>
                <a:gd name="T21" fmla="*/ 137 h 155"/>
                <a:gd name="T22" fmla="*/ 645 w 5032"/>
                <a:gd name="T23" fmla="*/ 101 h 155"/>
                <a:gd name="T24" fmla="*/ 969 w 5032"/>
                <a:gd name="T25" fmla="*/ 101 h 155"/>
                <a:gd name="T26" fmla="*/ 861 w 5032"/>
                <a:gd name="T27" fmla="*/ 137 h 155"/>
                <a:gd name="T28" fmla="*/ 1077 w 5032"/>
                <a:gd name="T29" fmla="*/ 101 h 155"/>
                <a:gd name="T30" fmla="*/ 1184 w 5032"/>
                <a:gd name="T31" fmla="*/ 137 h 155"/>
                <a:gd name="T32" fmla="*/ 1077 w 5032"/>
                <a:gd name="T33" fmla="*/ 101 h 155"/>
                <a:gd name="T34" fmla="*/ 1400 w 5032"/>
                <a:gd name="T35" fmla="*/ 101 h 155"/>
                <a:gd name="T36" fmla="*/ 1292 w 5032"/>
                <a:gd name="T37" fmla="*/ 137 h 155"/>
                <a:gd name="T38" fmla="*/ 1508 w 5032"/>
                <a:gd name="T39" fmla="*/ 101 h 155"/>
                <a:gd name="T40" fmla="*/ 1616 w 5032"/>
                <a:gd name="T41" fmla="*/ 137 h 155"/>
                <a:gd name="T42" fmla="*/ 1508 w 5032"/>
                <a:gd name="T43" fmla="*/ 101 h 155"/>
                <a:gd name="T44" fmla="*/ 1831 w 5032"/>
                <a:gd name="T45" fmla="*/ 101 h 155"/>
                <a:gd name="T46" fmla="*/ 1724 w 5032"/>
                <a:gd name="T47" fmla="*/ 137 h 155"/>
                <a:gd name="T48" fmla="*/ 1939 w 5032"/>
                <a:gd name="T49" fmla="*/ 101 h 155"/>
                <a:gd name="T50" fmla="*/ 2047 w 5032"/>
                <a:gd name="T51" fmla="*/ 137 h 155"/>
                <a:gd name="T52" fmla="*/ 1939 w 5032"/>
                <a:gd name="T53" fmla="*/ 101 h 155"/>
                <a:gd name="T54" fmla="*/ 2263 w 5032"/>
                <a:gd name="T55" fmla="*/ 101 h 155"/>
                <a:gd name="T56" fmla="*/ 2155 w 5032"/>
                <a:gd name="T57" fmla="*/ 137 h 155"/>
                <a:gd name="T58" fmla="*/ 2371 w 5032"/>
                <a:gd name="T59" fmla="*/ 101 h 155"/>
                <a:gd name="T60" fmla="*/ 2478 w 5032"/>
                <a:gd name="T61" fmla="*/ 137 h 155"/>
                <a:gd name="T62" fmla="*/ 2371 w 5032"/>
                <a:gd name="T63" fmla="*/ 101 h 155"/>
                <a:gd name="T64" fmla="*/ 2694 w 5032"/>
                <a:gd name="T65" fmla="*/ 101 h 155"/>
                <a:gd name="T66" fmla="*/ 2586 w 5032"/>
                <a:gd name="T67" fmla="*/ 137 h 155"/>
                <a:gd name="T68" fmla="*/ 2802 w 5032"/>
                <a:gd name="T69" fmla="*/ 101 h 155"/>
                <a:gd name="T70" fmla="*/ 2910 w 5032"/>
                <a:gd name="T71" fmla="*/ 137 h 155"/>
                <a:gd name="T72" fmla="*/ 2802 w 5032"/>
                <a:gd name="T73" fmla="*/ 101 h 155"/>
                <a:gd name="T74" fmla="*/ 3125 w 5032"/>
                <a:gd name="T75" fmla="*/ 101 h 155"/>
                <a:gd name="T76" fmla="*/ 3018 w 5032"/>
                <a:gd name="T77" fmla="*/ 137 h 155"/>
                <a:gd name="T78" fmla="*/ 3233 w 5032"/>
                <a:gd name="T79" fmla="*/ 101 h 155"/>
                <a:gd name="T80" fmla="*/ 3341 w 5032"/>
                <a:gd name="T81" fmla="*/ 137 h 155"/>
                <a:gd name="T82" fmla="*/ 3233 w 5032"/>
                <a:gd name="T83" fmla="*/ 101 h 155"/>
                <a:gd name="T84" fmla="*/ 3557 w 5032"/>
                <a:gd name="T85" fmla="*/ 101 h 155"/>
                <a:gd name="T86" fmla="*/ 3449 w 5032"/>
                <a:gd name="T87" fmla="*/ 137 h 155"/>
                <a:gd name="T88" fmla="*/ 3665 w 5032"/>
                <a:gd name="T89" fmla="*/ 101 h 155"/>
                <a:gd name="T90" fmla="*/ 3772 w 5032"/>
                <a:gd name="T91" fmla="*/ 137 h 155"/>
                <a:gd name="T92" fmla="*/ 3665 w 5032"/>
                <a:gd name="T93" fmla="*/ 101 h 155"/>
                <a:gd name="T94" fmla="*/ 3988 w 5032"/>
                <a:gd name="T95" fmla="*/ 101 h 155"/>
                <a:gd name="T96" fmla="*/ 3880 w 5032"/>
                <a:gd name="T97" fmla="*/ 137 h 155"/>
                <a:gd name="T98" fmla="*/ 4096 w 5032"/>
                <a:gd name="T99" fmla="*/ 101 h 155"/>
                <a:gd name="T100" fmla="*/ 4204 w 5032"/>
                <a:gd name="T101" fmla="*/ 137 h 155"/>
                <a:gd name="T102" fmla="*/ 4096 w 5032"/>
                <a:gd name="T103" fmla="*/ 101 h 155"/>
                <a:gd name="T104" fmla="*/ 4419 w 5032"/>
                <a:gd name="T105" fmla="*/ 101 h 155"/>
                <a:gd name="T106" fmla="*/ 4312 w 5032"/>
                <a:gd name="T107" fmla="*/ 137 h 155"/>
                <a:gd name="T108" fmla="*/ 4527 w 5032"/>
                <a:gd name="T109" fmla="*/ 101 h 155"/>
                <a:gd name="T110" fmla="*/ 4635 w 5032"/>
                <a:gd name="T111" fmla="*/ 137 h 155"/>
                <a:gd name="T112" fmla="*/ 4527 w 5032"/>
                <a:gd name="T113" fmla="*/ 101 h 155"/>
                <a:gd name="T114" fmla="*/ 4852 w 5032"/>
                <a:gd name="T115" fmla="*/ 90 h 155"/>
                <a:gd name="T116" fmla="*/ 4749 w 5032"/>
                <a:gd name="T117" fmla="*/ 135 h 155"/>
                <a:gd name="T118" fmla="*/ 4952 w 5032"/>
                <a:gd name="T119" fmla="*/ 64 h 155"/>
                <a:gd name="T120" fmla="*/ 4996 w 5032"/>
                <a:gd name="T121" fmla="*/ 0 h 155"/>
                <a:gd name="T122" fmla="*/ 5032 w 5032"/>
                <a:gd name="T123" fmla="*/ 14 h 155"/>
                <a:gd name="T124" fmla="*/ 4952 w 5032"/>
                <a:gd name="T125" fmla="*/ 6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32" h="155">
                  <a:moveTo>
                    <a:pt x="0" y="155"/>
                  </a:moveTo>
                  <a:lnTo>
                    <a:pt x="0" y="137"/>
                  </a:lnTo>
                  <a:cubicBezTo>
                    <a:pt x="0" y="120"/>
                    <a:pt x="35" y="110"/>
                    <a:pt x="105" y="106"/>
                  </a:cubicBezTo>
                  <a:lnTo>
                    <a:pt x="107" y="142"/>
                  </a:lnTo>
                  <a:cubicBezTo>
                    <a:pt x="78" y="143"/>
                    <a:pt x="57" y="145"/>
                    <a:pt x="43" y="147"/>
                  </a:cubicBezTo>
                  <a:cubicBezTo>
                    <a:pt x="36" y="148"/>
                    <a:pt x="32" y="149"/>
                    <a:pt x="29" y="150"/>
                  </a:cubicBezTo>
                  <a:cubicBezTo>
                    <a:pt x="34" y="149"/>
                    <a:pt x="36" y="144"/>
                    <a:pt x="36" y="137"/>
                  </a:cubicBezTo>
                  <a:lnTo>
                    <a:pt x="36" y="155"/>
                  </a:lnTo>
                  <a:lnTo>
                    <a:pt x="0" y="155"/>
                  </a:lnTo>
                  <a:close/>
                  <a:moveTo>
                    <a:pt x="212" y="103"/>
                  </a:moveTo>
                  <a:cubicBezTo>
                    <a:pt x="243" y="102"/>
                    <a:pt x="278" y="102"/>
                    <a:pt x="317" y="102"/>
                  </a:cubicBezTo>
                  <a:lnTo>
                    <a:pt x="317" y="138"/>
                  </a:lnTo>
                  <a:cubicBezTo>
                    <a:pt x="279" y="138"/>
                    <a:pt x="244" y="138"/>
                    <a:pt x="213" y="139"/>
                  </a:cubicBezTo>
                  <a:lnTo>
                    <a:pt x="212" y="103"/>
                  </a:lnTo>
                  <a:close/>
                  <a:moveTo>
                    <a:pt x="430" y="101"/>
                  </a:moveTo>
                  <a:lnTo>
                    <a:pt x="537" y="101"/>
                  </a:lnTo>
                  <a:lnTo>
                    <a:pt x="537" y="137"/>
                  </a:lnTo>
                  <a:lnTo>
                    <a:pt x="430" y="137"/>
                  </a:lnTo>
                  <a:lnTo>
                    <a:pt x="430" y="101"/>
                  </a:lnTo>
                  <a:close/>
                  <a:moveTo>
                    <a:pt x="645" y="101"/>
                  </a:moveTo>
                  <a:lnTo>
                    <a:pt x="753" y="101"/>
                  </a:lnTo>
                  <a:lnTo>
                    <a:pt x="753" y="137"/>
                  </a:lnTo>
                  <a:lnTo>
                    <a:pt x="645" y="137"/>
                  </a:lnTo>
                  <a:lnTo>
                    <a:pt x="645" y="101"/>
                  </a:lnTo>
                  <a:close/>
                  <a:moveTo>
                    <a:pt x="861" y="101"/>
                  </a:moveTo>
                  <a:lnTo>
                    <a:pt x="969" y="101"/>
                  </a:lnTo>
                  <a:lnTo>
                    <a:pt x="969" y="137"/>
                  </a:lnTo>
                  <a:lnTo>
                    <a:pt x="861" y="137"/>
                  </a:lnTo>
                  <a:lnTo>
                    <a:pt x="861" y="101"/>
                  </a:lnTo>
                  <a:close/>
                  <a:moveTo>
                    <a:pt x="1077" y="101"/>
                  </a:moveTo>
                  <a:lnTo>
                    <a:pt x="1184" y="101"/>
                  </a:lnTo>
                  <a:lnTo>
                    <a:pt x="1184" y="137"/>
                  </a:lnTo>
                  <a:lnTo>
                    <a:pt x="1077" y="137"/>
                  </a:lnTo>
                  <a:lnTo>
                    <a:pt x="1077" y="101"/>
                  </a:lnTo>
                  <a:close/>
                  <a:moveTo>
                    <a:pt x="1292" y="101"/>
                  </a:moveTo>
                  <a:lnTo>
                    <a:pt x="1400" y="101"/>
                  </a:lnTo>
                  <a:lnTo>
                    <a:pt x="1400" y="137"/>
                  </a:lnTo>
                  <a:lnTo>
                    <a:pt x="1292" y="137"/>
                  </a:lnTo>
                  <a:lnTo>
                    <a:pt x="1292" y="101"/>
                  </a:lnTo>
                  <a:close/>
                  <a:moveTo>
                    <a:pt x="1508" y="101"/>
                  </a:moveTo>
                  <a:lnTo>
                    <a:pt x="1616" y="101"/>
                  </a:lnTo>
                  <a:lnTo>
                    <a:pt x="1616" y="137"/>
                  </a:lnTo>
                  <a:lnTo>
                    <a:pt x="1508" y="137"/>
                  </a:lnTo>
                  <a:lnTo>
                    <a:pt x="1508" y="101"/>
                  </a:lnTo>
                  <a:close/>
                  <a:moveTo>
                    <a:pt x="1724" y="101"/>
                  </a:moveTo>
                  <a:lnTo>
                    <a:pt x="1831" y="101"/>
                  </a:lnTo>
                  <a:lnTo>
                    <a:pt x="1831" y="137"/>
                  </a:lnTo>
                  <a:lnTo>
                    <a:pt x="1724" y="137"/>
                  </a:lnTo>
                  <a:lnTo>
                    <a:pt x="1724" y="101"/>
                  </a:lnTo>
                  <a:close/>
                  <a:moveTo>
                    <a:pt x="1939" y="101"/>
                  </a:moveTo>
                  <a:lnTo>
                    <a:pt x="2047" y="101"/>
                  </a:lnTo>
                  <a:lnTo>
                    <a:pt x="2047" y="137"/>
                  </a:lnTo>
                  <a:lnTo>
                    <a:pt x="1939" y="137"/>
                  </a:lnTo>
                  <a:lnTo>
                    <a:pt x="1939" y="101"/>
                  </a:lnTo>
                  <a:close/>
                  <a:moveTo>
                    <a:pt x="2155" y="101"/>
                  </a:moveTo>
                  <a:lnTo>
                    <a:pt x="2263" y="101"/>
                  </a:lnTo>
                  <a:lnTo>
                    <a:pt x="2263" y="137"/>
                  </a:lnTo>
                  <a:lnTo>
                    <a:pt x="2155" y="137"/>
                  </a:lnTo>
                  <a:lnTo>
                    <a:pt x="2155" y="101"/>
                  </a:lnTo>
                  <a:close/>
                  <a:moveTo>
                    <a:pt x="2371" y="101"/>
                  </a:moveTo>
                  <a:lnTo>
                    <a:pt x="2478" y="101"/>
                  </a:lnTo>
                  <a:lnTo>
                    <a:pt x="2478" y="137"/>
                  </a:lnTo>
                  <a:lnTo>
                    <a:pt x="2371" y="137"/>
                  </a:lnTo>
                  <a:lnTo>
                    <a:pt x="2371" y="101"/>
                  </a:lnTo>
                  <a:close/>
                  <a:moveTo>
                    <a:pt x="2586" y="101"/>
                  </a:moveTo>
                  <a:lnTo>
                    <a:pt x="2694" y="101"/>
                  </a:lnTo>
                  <a:lnTo>
                    <a:pt x="2694" y="137"/>
                  </a:lnTo>
                  <a:lnTo>
                    <a:pt x="2586" y="137"/>
                  </a:lnTo>
                  <a:lnTo>
                    <a:pt x="2586" y="101"/>
                  </a:lnTo>
                  <a:close/>
                  <a:moveTo>
                    <a:pt x="2802" y="101"/>
                  </a:moveTo>
                  <a:lnTo>
                    <a:pt x="2910" y="101"/>
                  </a:lnTo>
                  <a:lnTo>
                    <a:pt x="2910" y="137"/>
                  </a:lnTo>
                  <a:lnTo>
                    <a:pt x="2802" y="137"/>
                  </a:lnTo>
                  <a:lnTo>
                    <a:pt x="2802" y="101"/>
                  </a:lnTo>
                  <a:close/>
                  <a:moveTo>
                    <a:pt x="3018" y="101"/>
                  </a:moveTo>
                  <a:lnTo>
                    <a:pt x="3125" y="101"/>
                  </a:lnTo>
                  <a:lnTo>
                    <a:pt x="3125" y="137"/>
                  </a:lnTo>
                  <a:lnTo>
                    <a:pt x="3018" y="137"/>
                  </a:lnTo>
                  <a:lnTo>
                    <a:pt x="3018" y="101"/>
                  </a:lnTo>
                  <a:close/>
                  <a:moveTo>
                    <a:pt x="3233" y="101"/>
                  </a:moveTo>
                  <a:lnTo>
                    <a:pt x="3341" y="101"/>
                  </a:lnTo>
                  <a:lnTo>
                    <a:pt x="3341" y="137"/>
                  </a:lnTo>
                  <a:lnTo>
                    <a:pt x="3233" y="137"/>
                  </a:lnTo>
                  <a:lnTo>
                    <a:pt x="3233" y="101"/>
                  </a:lnTo>
                  <a:close/>
                  <a:moveTo>
                    <a:pt x="3449" y="101"/>
                  </a:moveTo>
                  <a:lnTo>
                    <a:pt x="3557" y="101"/>
                  </a:lnTo>
                  <a:lnTo>
                    <a:pt x="3557" y="137"/>
                  </a:lnTo>
                  <a:lnTo>
                    <a:pt x="3449" y="137"/>
                  </a:lnTo>
                  <a:lnTo>
                    <a:pt x="3449" y="101"/>
                  </a:lnTo>
                  <a:close/>
                  <a:moveTo>
                    <a:pt x="3665" y="101"/>
                  </a:moveTo>
                  <a:lnTo>
                    <a:pt x="3772" y="101"/>
                  </a:lnTo>
                  <a:lnTo>
                    <a:pt x="3772" y="137"/>
                  </a:lnTo>
                  <a:lnTo>
                    <a:pt x="3665" y="137"/>
                  </a:lnTo>
                  <a:lnTo>
                    <a:pt x="3665" y="101"/>
                  </a:lnTo>
                  <a:close/>
                  <a:moveTo>
                    <a:pt x="3880" y="101"/>
                  </a:moveTo>
                  <a:lnTo>
                    <a:pt x="3988" y="101"/>
                  </a:lnTo>
                  <a:lnTo>
                    <a:pt x="3988" y="137"/>
                  </a:lnTo>
                  <a:lnTo>
                    <a:pt x="3880" y="137"/>
                  </a:lnTo>
                  <a:lnTo>
                    <a:pt x="3880" y="101"/>
                  </a:lnTo>
                  <a:close/>
                  <a:moveTo>
                    <a:pt x="4096" y="101"/>
                  </a:moveTo>
                  <a:lnTo>
                    <a:pt x="4204" y="101"/>
                  </a:lnTo>
                  <a:lnTo>
                    <a:pt x="4204" y="137"/>
                  </a:lnTo>
                  <a:lnTo>
                    <a:pt x="4096" y="137"/>
                  </a:lnTo>
                  <a:lnTo>
                    <a:pt x="4096" y="101"/>
                  </a:lnTo>
                  <a:close/>
                  <a:moveTo>
                    <a:pt x="4312" y="101"/>
                  </a:moveTo>
                  <a:lnTo>
                    <a:pt x="4419" y="101"/>
                  </a:lnTo>
                  <a:lnTo>
                    <a:pt x="4419" y="137"/>
                  </a:lnTo>
                  <a:lnTo>
                    <a:pt x="4312" y="137"/>
                  </a:lnTo>
                  <a:lnTo>
                    <a:pt x="4312" y="101"/>
                  </a:lnTo>
                  <a:close/>
                  <a:moveTo>
                    <a:pt x="4527" y="101"/>
                  </a:moveTo>
                  <a:lnTo>
                    <a:pt x="4635" y="101"/>
                  </a:lnTo>
                  <a:lnTo>
                    <a:pt x="4635" y="137"/>
                  </a:lnTo>
                  <a:lnTo>
                    <a:pt x="4527" y="137"/>
                  </a:lnTo>
                  <a:lnTo>
                    <a:pt x="4527" y="101"/>
                  </a:lnTo>
                  <a:close/>
                  <a:moveTo>
                    <a:pt x="4748" y="99"/>
                  </a:moveTo>
                  <a:cubicBezTo>
                    <a:pt x="4787" y="98"/>
                    <a:pt x="4822" y="94"/>
                    <a:pt x="4852" y="90"/>
                  </a:cubicBezTo>
                  <a:lnTo>
                    <a:pt x="4858" y="125"/>
                  </a:lnTo>
                  <a:cubicBezTo>
                    <a:pt x="4826" y="130"/>
                    <a:pt x="4790" y="133"/>
                    <a:pt x="4749" y="135"/>
                  </a:cubicBezTo>
                  <a:lnTo>
                    <a:pt x="4748" y="99"/>
                  </a:lnTo>
                  <a:close/>
                  <a:moveTo>
                    <a:pt x="4952" y="64"/>
                  </a:moveTo>
                  <a:cubicBezTo>
                    <a:pt x="4981" y="50"/>
                    <a:pt x="4996" y="34"/>
                    <a:pt x="4996" y="14"/>
                  </a:cubicBezTo>
                  <a:lnTo>
                    <a:pt x="4996" y="0"/>
                  </a:lnTo>
                  <a:lnTo>
                    <a:pt x="5032" y="0"/>
                  </a:lnTo>
                  <a:lnTo>
                    <a:pt x="5032" y="14"/>
                  </a:lnTo>
                  <a:cubicBezTo>
                    <a:pt x="5032" y="49"/>
                    <a:pt x="5010" y="77"/>
                    <a:pt x="4966" y="97"/>
                  </a:cubicBezTo>
                  <a:lnTo>
                    <a:pt x="4952" y="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2" name="Freeform 848">
              <a:extLst>
                <a:ext uri="{FF2B5EF4-FFF2-40B4-BE49-F238E27FC236}">
                  <a16:creationId xmlns:a16="http://schemas.microsoft.com/office/drawing/2014/main" id="{4C78C7CB-7DB0-4C2D-9DA3-56D0CB3F4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4170363"/>
              <a:ext cx="92075" cy="93663"/>
            </a:xfrm>
            <a:custGeom>
              <a:avLst/>
              <a:gdLst>
                <a:gd name="T0" fmla="*/ 233 w 467"/>
                <a:gd name="T1" fmla="*/ 0 h 467"/>
                <a:gd name="T2" fmla="*/ 467 w 467"/>
                <a:gd name="T3" fmla="*/ 467 h 467"/>
                <a:gd name="T4" fmla="*/ 0 w 467"/>
                <a:gd name="T5" fmla="*/ 467 h 467"/>
                <a:gd name="T6" fmla="*/ 233 w 467"/>
                <a:gd name="T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467">
                  <a:moveTo>
                    <a:pt x="233" y="0"/>
                  </a:moveTo>
                  <a:lnTo>
                    <a:pt x="467" y="467"/>
                  </a:lnTo>
                  <a:lnTo>
                    <a:pt x="0" y="467"/>
                  </a:lnTo>
                  <a:lnTo>
                    <a:pt x="233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3" name="Freeform 849">
              <a:extLst>
                <a:ext uri="{FF2B5EF4-FFF2-40B4-BE49-F238E27FC236}">
                  <a16:creationId xmlns:a16="http://schemas.microsoft.com/office/drawing/2014/main" id="{2829B77B-FD7E-4166-8265-2D02AB0C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2914650"/>
              <a:ext cx="212725" cy="314325"/>
            </a:xfrm>
            <a:custGeom>
              <a:avLst/>
              <a:gdLst>
                <a:gd name="T0" fmla="*/ 0 w 1069"/>
                <a:gd name="T1" fmla="*/ 0 h 1582"/>
                <a:gd name="T2" fmla="*/ 0 w 1069"/>
                <a:gd name="T3" fmla="*/ 1222 h 1582"/>
                <a:gd name="T4" fmla="*/ 359 w 1069"/>
                <a:gd name="T5" fmla="*/ 1582 h 1582"/>
                <a:gd name="T6" fmla="*/ 1069 w 1069"/>
                <a:gd name="T7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1582">
                  <a:moveTo>
                    <a:pt x="0" y="0"/>
                  </a:moveTo>
                  <a:lnTo>
                    <a:pt x="0" y="1222"/>
                  </a:lnTo>
                  <a:cubicBezTo>
                    <a:pt x="0" y="1462"/>
                    <a:pt x="120" y="1582"/>
                    <a:pt x="359" y="1582"/>
                  </a:cubicBezTo>
                  <a:lnTo>
                    <a:pt x="1069" y="158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4" name="Freeform 850">
              <a:extLst>
                <a:ext uri="{FF2B5EF4-FFF2-40B4-BE49-F238E27FC236}">
                  <a16:creationId xmlns:a16="http://schemas.microsoft.com/office/drawing/2014/main" id="{5A939536-D7B6-42C9-8D23-DED9E3C0E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3181350"/>
              <a:ext cx="93663" cy="93663"/>
            </a:xfrm>
            <a:custGeom>
              <a:avLst/>
              <a:gdLst>
                <a:gd name="T0" fmla="*/ 0 w 468"/>
                <a:gd name="T1" fmla="*/ 467 h 467"/>
                <a:gd name="T2" fmla="*/ 468 w 468"/>
                <a:gd name="T3" fmla="*/ 234 h 467"/>
                <a:gd name="T4" fmla="*/ 0 w 468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467">
                  <a:moveTo>
                    <a:pt x="0" y="467"/>
                  </a:moveTo>
                  <a:lnTo>
                    <a:pt x="468" y="234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5" name="Freeform 851">
              <a:extLst>
                <a:ext uri="{FF2B5EF4-FFF2-40B4-BE49-F238E27FC236}">
                  <a16:creationId xmlns:a16="http://schemas.microsoft.com/office/drawing/2014/main" id="{ECCDB1A9-8900-47D2-8CCC-10AF7D047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2914650"/>
              <a:ext cx="212725" cy="1055688"/>
            </a:xfrm>
            <a:custGeom>
              <a:avLst/>
              <a:gdLst>
                <a:gd name="T0" fmla="*/ 0 w 1069"/>
                <a:gd name="T1" fmla="*/ 0 h 5320"/>
                <a:gd name="T2" fmla="*/ 0 w 1069"/>
                <a:gd name="T3" fmla="*/ 4961 h 5320"/>
                <a:gd name="T4" fmla="*/ 359 w 1069"/>
                <a:gd name="T5" fmla="*/ 5320 h 5320"/>
                <a:gd name="T6" fmla="*/ 1069 w 1069"/>
                <a:gd name="T7" fmla="*/ 5320 h 5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9" h="5320">
                  <a:moveTo>
                    <a:pt x="0" y="0"/>
                  </a:moveTo>
                  <a:lnTo>
                    <a:pt x="0" y="4961"/>
                  </a:lnTo>
                  <a:cubicBezTo>
                    <a:pt x="0" y="5200"/>
                    <a:pt x="120" y="5320"/>
                    <a:pt x="359" y="5320"/>
                  </a:cubicBezTo>
                  <a:lnTo>
                    <a:pt x="1069" y="532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6" name="Freeform 852">
              <a:extLst>
                <a:ext uri="{FF2B5EF4-FFF2-40B4-BE49-F238E27FC236}">
                  <a16:creationId xmlns:a16="http://schemas.microsoft.com/office/drawing/2014/main" id="{6A84C1DC-1CD0-4F85-AC2D-5768792DC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338" y="3924300"/>
              <a:ext cx="93663" cy="92075"/>
            </a:xfrm>
            <a:custGeom>
              <a:avLst/>
              <a:gdLst>
                <a:gd name="T0" fmla="*/ 0 w 468"/>
                <a:gd name="T1" fmla="*/ 468 h 468"/>
                <a:gd name="T2" fmla="*/ 468 w 468"/>
                <a:gd name="T3" fmla="*/ 234 h 468"/>
                <a:gd name="T4" fmla="*/ 0 w 468"/>
                <a:gd name="T5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8" h="468">
                  <a:moveTo>
                    <a:pt x="0" y="468"/>
                  </a:moveTo>
                  <a:lnTo>
                    <a:pt x="468" y="234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7" name="Freeform 853">
              <a:extLst>
                <a:ext uri="{FF2B5EF4-FFF2-40B4-BE49-F238E27FC236}">
                  <a16:creationId xmlns:a16="http://schemas.microsoft.com/office/drawing/2014/main" id="{1C33C59D-9153-415C-9DCA-C9ABC2F7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2914650"/>
              <a:ext cx="184150" cy="1768475"/>
            </a:xfrm>
            <a:custGeom>
              <a:avLst/>
              <a:gdLst>
                <a:gd name="T0" fmla="*/ 0 w 926"/>
                <a:gd name="T1" fmla="*/ 0 h 8915"/>
                <a:gd name="T2" fmla="*/ 0 w 926"/>
                <a:gd name="T3" fmla="*/ 8555 h 8915"/>
                <a:gd name="T4" fmla="*/ 359 w 926"/>
                <a:gd name="T5" fmla="*/ 8915 h 8915"/>
                <a:gd name="T6" fmla="*/ 926 w 926"/>
                <a:gd name="T7" fmla="*/ 8915 h 8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8915">
                  <a:moveTo>
                    <a:pt x="0" y="0"/>
                  </a:moveTo>
                  <a:lnTo>
                    <a:pt x="0" y="8555"/>
                  </a:lnTo>
                  <a:cubicBezTo>
                    <a:pt x="0" y="8795"/>
                    <a:pt x="120" y="8915"/>
                    <a:pt x="359" y="8915"/>
                  </a:cubicBezTo>
                  <a:lnTo>
                    <a:pt x="926" y="891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8" name="Freeform 854">
              <a:extLst>
                <a:ext uri="{FF2B5EF4-FFF2-40B4-BE49-F238E27FC236}">
                  <a16:creationId xmlns:a16="http://schemas.microsoft.com/office/drawing/2014/main" id="{9DCC7023-B810-4AFA-9E56-CDEBAE536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4637088"/>
              <a:ext cx="93663" cy="92075"/>
            </a:xfrm>
            <a:custGeom>
              <a:avLst/>
              <a:gdLst>
                <a:gd name="T0" fmla="*/ 0 w 467"/>
                <a:gd name="T1" fmla="*/ 467 h 467"/>
                <a:gd name="T2" fmla="*/ 467 w 467"/>
                <a:gd name="T3" fmla="*/ 234 h 467"/>
                <a:gd name="T4" fmla="*/ 0 w 467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467">
                  <a:moveTo>
                    <a:pt x="0" y="467"/>
                  </a:moveTo>
                  <a:lnTo>
                    <a:pt x="467" y="234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9" name="Freeform 855">
              <a:extLst>
                <a:ext uri="{FF2B5EF4-FFF2-40B4-BE49-F238E27FC236}">
                  <a16:creationId xmlns:a16="http://schemas.microsoft.com/office/drawing/2014/main" id="{4A91A69D-6341-4830-93E2-9EECD4B70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275" y="5575300"/>
              <a:ext cx="300038" cy="311150"/>
            </a:xfrm>
            <a:custGeom>
              <a:avLst/>
              <a:gdLst>
                <a:gd name="T0" fmla="*/ 0 w 1510"/>
                <a:gd name="T1" fmla="*/ 0 h 1573"/>
                <a:gd name="T2" fmla="*/ 0 w 1510"/>
                <a:gd name="T3" fmla="*/ 467 h 1573"/>
                <a:gd name="T4" fmla="*/ 359 w 1510"/>
                <a:gd name="T5" fmla="*/ 826 h 1573"/>
                <a:gd name="T6" fmla="*/ 1150 w 1510"/>
                <a:gd name="T7" fmla="*/ 826 h 1573"/>
                <a:gd name="T8" fmla="*/ 1510 w 1510"/>
                <a:gd name="T9" fmla="*/ 1186 h 1573"/>
                <a:gd name="T10" fmla="*/ 1510 w 1510"/>
                <a:gd name="T11" fmla="*/ 1573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0" h="1573">
                  <a:moveTo>
                    <a:pt x="0" y="0"/>
                  </a:moveTo>
                  <a:lnTo>
                    <a:pt x="0" y="467"/>
                  </a:lnTo>
                  <a:cubicBezTo>
                    <a:pt x="0" y="707"/>
                    <a:pt x="120" y="826"/>
                    <a:pt x="359" y="826"/>
                  </a:cubicBezTo>
                  <a:lnTo>
                    <a:pt x="1150" y="826"/>
                  </a:lnTo>
                  <a:cubicBezTo>
                    <a:pt x="1390" y="826"/>
                    <a:pt x="1510" y="946"/>
                    <a:pt x="1510" y="1186"/>
                  </a:cubicBezTo>
                  <a:lnTo>
                    <a:pt x="1510" y="157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0" name="Freeform 856">
              <a:extLst>
                <a:ext uri="{FF2B5EF4-FFF2-40B4-BE49-F238E27FC236}">
                  <a16:creationId xmlns:a16="http://schemas.microsoft.com/office/drawing/2014/main" id="{83EC94B6-F903-4269-B8E2-2D4FAAEB8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4688" y="5802313"/>
              <a:ext cx="93663" cy="92075"/>
            </a:xfrm>
            <a:custGeom>
              <a:avLst/>
              <a:gdLst>
                <a:gd name="T0" fmla="*/ 0 w 467"/>
                <a:gd name="T1" fmla="*/ 0 h 467"/>
                <a:gd name="T2" fmla="*/ 234 w 467"/>
                <a:gd name="T3" fmla="*/ 467 h 467"/>
                <a:gd name="T4" fmla="*/ 467 w 467"/>
                <a:gd name="T5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467">
                  <a:moveTo>
                    <a:pt x="0" y="0"/>
                  </a:moveTo>
                  <a:lnTo>
                    <a:pt x="234" y="467"/>
                  </a:lnTo>
                  <a:lnTo>
                    <a:pt x="467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1" name="Freeform 857">
              <a:extLst>
                <a:ext uri="{FF2B5EF4-FFF2-40B4-BE49-F238E27FC236}">
                  <a16:creationId xmlns:a16="http://schemas.microsoft.com/office/drawing/2014/main" id="{D07ACEFB-A9E9-49A6-8F76-4D06C356A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111750"/>
              <a:ext cx="219075" cy="506413"/>
            </a:xfrm>
            <a:custGeom>
              <a:avLst/>
              <a:gdLst>
                <a:gd name="T0" fmla="*/ 1106 w 1106"/>
                <a:gd name="T1" fmla="*/ 2552 h 2552"/>
                <a:gd name="T2" fmla="*/ 1106 w 1106"/>
                <a:gd name="T3" fmla="*/ 360 h 2552"/>
                <a:gd name="T4" fmla="*/ 746 w 1106"/>
                <a:gd name="T5" fmla="*/ 0 h 2552"/>
                <a:gd name="T6" fmla="*/ 0 w 1106"/>
                <a:gd name="T7" fmla="*/ 0 h 2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6" h="2552">
                  <a:moveTo>
                    <a:pt x="1106" y="2552"/>
                  </a:moveTo>
                  <a:lnTo>
                    <a:pt x="1106" y="360"/>
                  </a:lnTo>
                  <a:cubicBezTo>
                    <a:pt x="1106" y="120"/>
                    <a:pt x="986" y="0"/>
                    <a:pt x="746" y="0"/>
                  </a:cubicBez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2" name="Freeform 858">
              <a:extLst>
                <a:ext uri="{FF2B5EF4-FFF2-40B4-BE49-F238E27FC236}">
                  <a16:creationId xmlns:a16="http://schemas.microsoft.com/office/drawing/2014/main" id="{73823940-5875-4933-91B3-282C6FFCA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5065713"/>
              <a:ext cx="93663" cy="92075"/>
            </a:xfrm>
            <a:custGeom>
              <a:avLst/>
              <a:gdLst>
                <a:gd name="T0" fmla="*/ 467 w 467"/>
                <a:gd name="T1" fmla="*/ 0 h 467"/>
                <a:gd name="T2" fmla="*/ 0 w 467"/>
                <a:gd name="T3" fmla="*/ 233 h 467"/>
                <a:gd name="T4" fmla="*/ 467 w 467"/>
                <a:gd name="T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467">
                  <a:moveTo>
                    <a:pt x="467" y="0"/>
                  </a:moveTo>
                  <a:lnTo>
                    <a:pt x="0" y="233"/>
                  </a:lnTo>
                  <a:lnTo>
                    <a:pt x="467" y="46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3" name="Freeform 859">
              <a:extLst>
                <a:ext uri="{FF2B5EF4-FFF2-40B4-BE49-F238E27FC236}">
                  <a16:creationId xmlns:a16="http://schemas.microsoft.com/office/drawing/2014/main" id="{F1B00C71-956E-4862-8454-50CB04C0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3228975"/>
              <a:ext cx="219075" cy="2389188"/>
            </a:xfrm>
            <a:custGeom>
              <a:avLst/>
              <a:gdLst>
                <a:gd name="T0" fmla="*/ 1106 w 1106"/>
                <a:gd name="T1" fmla="*/ 12041 h 12041"/>
                <a:gd name="T2" fmla="*/ 1088 w 1106"/>
                <a:gd name="T3" fmla="*/ 12041 h 12041"/>
                <a:gd name="T4" fmla="*/ 1070 w 1106"/>
                <a:gd name="T5" fmla="*/ 11682 h 12041"/>
                <a:gd name="T6" fmla="*/ 1070 w 1106"/>
                <a:gd name="T7" fmla="*/ 359 h 12041"/>
                <a:gd name="T8" fmla="*/ 710 w 1106"/>
                <a:gd name="T9" fmla="*/ 0 h 12041"/>
                <a:gd name="T10" fmla="*/ 0 w 1106"/>
                <a:gd name="T11" fmla="*/ 0 h 1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041">
                  <a:moveTo>
                    <a:pt x="1106" y="12041"/>
                  </a:moveTo>
                  <a:lnTo>
                    <a:pt x="1088" y="12041"/>
                  </a:lnTo>
                  <a:cubicBezTo>
                    <a:pt x="1076" y="12041"/>
                    <a:pt x="1070" y="11922"/>
                    <a:pt x="1070" y="11682"/>
                  </a:cubicBezTo>
                  <a:lnTo>
                    <a:pt x="1070" y="359"/>
                  </a:lnTo>
                  <a:cubicBezTo>
                    <a:pt x="1070" y="120"/>
                    <a:pt x="950" y="0"/>
                    <a:pt x="710" y="0"/>
                  </a:cubicBez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Freeform 860">
              <a:extLst>
                <a:ext uri="{FF2B5EF4-FFF2-40B4-BE49-F238E27FC236}">
                  <a16:creationId xmlns:a16="http://schemas.microsoft.com/office/drawing/2014/main" id="{90A26D2D-7F6F-4D26-8988-0C5BABBD0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3181350"/>
              <a:ext cx="93663" cy="93663"/>
            </a:xfrm>
            <a:custGeom>
              <a:avLst/>
              <a:gdLst>
                <a:gd name="T0" fmla="*/ 467 w 467"/>
                <a:gd name="T1" fmla="*/ 0 h 467"/>
                <a:gd name="T2" fmla="*/ 0 w 467"/>
                <a:gd name="T3" fmla="*/ 234 h 467"/>
                <a:gd name="T4" fmla="*/ 467 w 467"/>
                <a:gd name="T5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467">
                  <a:moveTo>
                    <a:pt x="467" y="0"/>
                  </a:moveTo>
                  <a:lnTo>
                    <a:pt x="0" y="234"/>
                  </a:lnTo>
                  <a:lnTo>
                    <a:pt x="467" y="46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Freeform 861">
              <a:extLst>
                <a:ext uri="{FF2B5EF4-FFF2-40B4-BE49-F238E27FC236}">
                  <a16:creationId xmlns:a16="http://schemas.microsoft.com/office/drawing/2014/main" id="{B399A1AE-7BB0-4556-B012-BCD0F4216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688" y="3970338"/>
              <a:ext cx="211138" cy="1639888"/>
            </a:xfrm>
            <a:custGeom>
              <a:avLst/>
              <a:gdLst>
                <a:gd name="T0" fmla="*/ 1070 w 1070"/>
                <a:gd name="T1" fmla="*/ 8267 h 8267"/>
                <a:gd name="T2" fmla="*/ 1070 w 1070"/>
                <a:gd name="T3" fmla="*/ 359 h 8267"/>
                <a:gd name="T4" fmla="*/ 710 w 1070"/>
                <a:gd name="T5" fmla="*/ 0 h 8267"/>
                <a:gd name="T6" fmla="*/ 0 w 1070"/>
                <a:gd name="T7" fmla="*/ 0 h 8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0" h="8267">
                  <a:moveTo>
                    <a:pt x="1070" y="8267"/>
                  </a:moveTo>
                  <a:lnTo>
                    <a:pt x="1070" y="359"/>
                  </a:lnTo>
                  <a:cubicBezTo>
                    <a:pt x="1070" y="120"/>
                    <a:pt x="950" y="0"/>
                    <a:pt x="710" y="0"/>
                  </a:cubicBez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" name="Freeform 862">
              <a:extLst>
                <a:ext uri="{FF2B5EF4-FFF2-40B4-BE49-F238E27FC236}">
                  <a16:creationId xmlns:a16="http://schemas.microsoft.com/office/drawing/2014/main" id="{E6160423-4845-4B70-A8E8-E85E3BAD8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3924300"/>
              <a:ext cx="92075" cy="92075"/>
            </a:xfrm>
            <a:custGeom>
              <a:avLst/>
              <a:gdLst>
                <a:gd name="T0" fmla="*/ 467 w 467"/>
                <a:gd name="T1" fmla="*/ 0 h 468"/>
                <a:gd name="T2" fmla="*/ 0 w 467"/>
                <a:gd name="T3" fmla="*/ 234 h 468"/>
                <a:gd name="T4" fmla="*/ 467 w 467"/>
                <a:gd name="T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7" h="468">
                  <a:moveTo>
                    <a:pt x="467" y="0"/>
                  </a:moveTo>
                  <a:lnTo>
                    <a:pt x="0" y="234"/>
                  </a:lnTo>
                  <a:lnTo>
                    <a:pt x="467" y="46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6" name="Gruppieren 21">
            <a:extLst>
              <a:ext uri="{FF2B5EF4-FFF2-40B4-BE49-F238E27FC236}">
                <a16:creationId xmlns:a16="http://schemas.microsoft.com/office/drawing/2014/main" id="{B9C3EA34-45DC-4808-B318-1F39C84A3BFB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1177" name="Textfeld 13">
              <a:extLst>
                <a:ext uri="{FF2B5EF4-FFF2-40B4-BE49-F238E27FC236}">
                  <a16:creationId xmlns:a16="http://schemas.microsoft.com/office/drawing/2014/main" id="{12E68392-CB23-4BCB-9752-F548B5FA9672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Architektur</a:t>
              </a:r>
            </a:p>
          </p:txBody>
        </p:sp>
        <p:sp>
          <p:nvSpPr>
            <p:cNvPr id="1178" name="Textfeld 1177">
              <a:extLst>
                <a:ext uri="{FF2B5EF4-FFF2-40B4-BE49-F238E27FC236}">
                  <a16:creationId xmlns:a16="http://schemas.microsoft.com/office/drawing/2014/main" id="{080CA178-3094-436F-B998-C0BE4DAEA0A8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1179" name="Textfeld 1178">
              <a:extLst>
                <a:ext uri="{FF2B5EF4-FFF2-40B4-BE49-F238E27FC236}">
                  <a16:creationId xmlns:a16="http://schemas.microsoft.com/office/drawing/2014/main" id="{6202D6D0-06B7-4518-8503-8BB9814120B6}"/>
                </a:ext>
              </a:extLst>
            </p:cNvPr>
            <p:cNvSpPr txBox="1"/>
            <p:nvPr/>
          </p:nvSpPr>
          <p:spPr>
            <a:xfrm>
              <a:off x="582507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Motivation</a:t>
              </a:r>
            </a:p>
          </p:txBody>
        </p:sp>
        <p:sp>
          <p:nvSpPr>
            <p:cNvPr id="1180" name="Eingekerbter Richtungspfeil 23">
              <a:extLst>
                <a:ext uri="{FF2B5EF4-FFF2-40B4-BE49-F238E27FC236}">
                  <a16:creationId xmlns:a16="http://schemas.microsoft.com/office/drawing/2014/main" id="{38046B17-2DA8-417F-8131-3D045C369DAD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81" name="Eingekerbter Richtungspfeil 27">
              <a:extLst>
                <a:ext uri="{FF2B5EF4-FFF2-40B4-BE49-F238E27FC236}">
                  <a16:creationId xmlns:a16="http://schemas.microsoft.com/office/drawing/2014/main" id="{F94A0B42-740D-43E8-8097-3F91EA4972ED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182" name="Gerade Verbindung 28">
              <a:extLst>
                <a:ext uri="{FF2B5EF4-FFF2-40B4-BE49-F238E27FC236}">
                  <a16:creationId xmlns:a16="http://schemas.microsoft.com/office/drawing/2014/main" id="{F93CE6C8-571F-4548-A550-D3AC43722A1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02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Lesen der Monitoring Daten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grpSp>
        <p:nvGrpSpPr>
          <p:cNvPr id="5425" name="Gruppieren 5424">
            <a:extLst>
              <a:ext uri="{FF2B5EF4-FFF2-40B4-BE49-F238E27FC236}">
                <a16:creationId xmlns:a16="http://schemas.microsoft.com/office/drawing/2014/main" id="{A29DDA54-A5EE-4D20-B05A-AA4EA3FFCFEF}"/>
              </a:ext>
            </a:extLst>
          </p:cNvPr>
          <p:cNvGrpSpPr>
            <a:grpSpLocks noChangeAspect="1"/>
          </p:cNvGrpSpPr>
          <p:nvPr/>
        </p:nvGrpSpPr>
        <p:grpSpPr>
          <a:xfrm>
            <a:off x="390527" y="997988"/>
            <a:ext cx="6829798" cy="4918192"/>
            <a:chOff x="2540000" y="2540000"/>
            <a:chExt cx="5297488" cy="3814763"/>
          </a:xfrm>
        </p:grpSpPr>
        <p:sp>
          <p:nvSpPr>
            <p:cNvPr id="4348" name="Rectangle 7">
              <a:extLst>
                <a:ext uri="{FF2B5EF4-FFF2-40B4-BE49-F238E27FC236}">
                  <a16:creationId xmlns:a16="http://schemas.microsoft.com/office/drawing/2014/main" id="{77132C57-5563-4AD5-B7FF-179AEF363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00" y="2540000"/>
              <a:ext cx="5297488" cy="38147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9" name="Rectangle 8">
              <a:extLst>
                <a:ext uri="{FF2B5EF4-FFF2-40B4-BE49-F238E27FC236}">
                  <a16:creationId xmlns:a16="http://schemas.microsoft.com/office/drawing/2014/main" id="{9D83A5AE-7B9E-4955-A5DA-1EC12947C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063" y="4137025"/>
              <a:ext cx="1282700" cy="641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0" name="Rectangle 9">
              <a:extLst>
                <a:ext uri="{FF2B5EF4-FFF2-40B4-BE49-F238E27FC236}">
                  <a16:creationId xmlns:a16="http://schemas.microsoft.com/office/drawing/2014/main" id="{C423C9CC-3E32-4851-98FE-B4E2356F2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063" y="4137025"/>
              <a:ext cx="1282700" cy="6413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1" name="Freeform 10">
              <a:extLst>
                <a:ext uri="{FF2B5EF4-FFF2-40B4-BE49-F238E27FC236}">
                  <a16:creationId xmlns:a16="http://schemas.microsoft.com/office/drawing/2014/main" id="{FD676795-194B-4521-9740-D183C1E8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863" y="4340225"/>
              <a:ext cx="79375" cy="96838"/>
            </a:xfrm>
            <a:custGeom>
              <a:avLst/>
              <a:gdLst>
                <a:gd name="T0" fmla="*/ 0 w 401"/>
                <a:gd name="T1" fmla="*/ 0 h 489"/>
                <a:gd name="T2" fmla="*/ 65 w 401"/>
                <a:gd name="T3" fmla="*/ 0 h 489"/>
                <a:gd name="T4" fmla="*/ 65 w 401"/>
                <a:gd name="T5" fmla="*/ 238 h 489"/>
                <a:gd name="T6" fmla="*/ 303 w 401"/>
                <a:gd name="T7" fmla="*/ 0 h 489"/>
                <a:gd name="T8" fmla="*/ 395 w 401"/>
                <a:gd name="T9" fmla="*/ 0 h 489"/>
                <a:gd name="T10" fmla="*/ 191 w 401"/>
                <a:gd name="T11" fmla="*/ 197 h 489"/>
                <a:gd name="T12" fmla="*/ 401 w 401"/>
                <a:gd name="T13" fmla="*/ 489 h 489"/>
                <a:gd name="T14" fmla="*/ 314 w 401"/>
                <a:gd name="T15" fmla="*/ 489 h 489"/>
                <a:gd name="T16" fmla="*/ 143 w 401"/>
                <a:gd name="T17" fmla="*/ 244 h 489"/>
                <a:gd name="T18" fmla="*/ 65 w 401"/>
                <a:gd name="T19" fmla="*/ 319 h 489"/>
                <a:gd name="T20" fmla="*/ 65 w 401"/>
                <a:gd name="T21" fmla="*/ 489 h 489"/>
                <a:gd name="T22" fmla="*/ 0 w 401"/>
                <a:gd name="T23" fmla="*/ 489 h 489"/>
                <a:gd name="T24" fmla="*/ 0 w 401"/>
                <a:gd name="T2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489">
                  <a:moveTo>
                    <a:pt x="0" y="0"/>
                  </a:moveTo>
                  <a:lnTo>
                    <a:pt x="65" y="0"/>
                  </a:lnTo>
                  <a:lnTo>
                    <a:pt x="65" y="238"/>
                  </a:lnTo>
                  <a:lnTo>
                    <a:pt x="303" y="0"/>
                  </a:lnTo>
                  <a:lnTo>
                    <a:pt x="395" y="0"/>
                  </a:lnTo>
                  <a:lnTo>
                    <a:pt x="191" y="197"/>
                  </a:lnTo>
                  <a:lnTo>
                    <a:pt x="401" y="489"/>
                  </a:lnTo>
                  <a:lnTo>
                    <a:pt x="314" y="489"/>
                  </a:lnTo>
                  <a:lnTo>
                    <a:pt x="143" y="244"/>
                  </a:lnTo>
                  <a:lnTo>
                    <a:pt x="65" y="319"/>
                  </a:lnTo>
                  <a:lnTo>
                    <a:pt x="65" y="489"/>
                  </a:lnTo>
                  <a:lnTo>
                    <a:pt x="0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0" name="Freeform 11">
              <a:extLst>
                <a:ext uri="{FF2B5EF4-FFF2-40B4-BE49-F238E27FC236}">
                  <a16:creationId xmlns:a16="http://schemas.microsoft.com/office/drawing/2014/main" id="{557DCA3E-FAE7-4F81-A7BC-C24FD57CC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9763" y="4340225"/>
              <a:ext cx="12700" cy="96838"/>
            </a:xfrm>
            <a:custGeom>
              <a:avLst/>
              <a:gdLst>
                <a:gd name="T0" fmla="*/ 0 w 61"/>
                <a:gd name="T1" fmla="*/ 134 h 489"/>
                <a:gd name="T2" fmla="*/ 61 w 61"/>
                <a:gd name="T3" fmla="*/ 134 h 489"/>
                <a:gd name="T4" fmla="*/ 61 w 61"/>
                <a:gd name="T5" fmla="*/ 489 h 489"/>
                <a:gd name="T6" fmla="*/ 0 w 61"/>
                <a:gd name="T7" fmla="*/ 489 h 489"/>
                <a:gd name="T8" fmla="*/ 0 w 61"/>
                <a:gd name="T9" fmla="*/ 134 h 489"/>
                <a:gd name="T10" fmla="*/ 0 w 61"/>
                <a:gd name="T11" fmla="*/ 0 h 489"/>
                <a:gd name="T12" fmla="*/ 61 w 61"/>
                <a:gd name="T13" fmla="*/ 0 h 489"/>
                <a:gd name="T14" fmla="*/ 61 w 61"/>
                <a:gd name="T15" fmla="*/ 68 h 489"/>
                <a:gd name="T16" fmla="*/ 0 w 61"/>
                <a:gd name="T17" fmla="*/ 68 h 489"/>
                <a:gd name="T18" fmla="*/ 0 w 61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89">
                  <a:moveTo>
                    <a:pt x="0" y="134"/>
                  </a:moveTo>
                  <a:lnTo>
                    <a:pt x="61" y="134"/>
                  </a:lnTo>
                  <a:lnTo>
                    <a:pt x="61" y="489"/>
                  </a:lnTo>
                  <a:lnTo>
                    <a:pt x="0" y="489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1" name="Freeform 12">
              <a:extLst>
                <a:ext uri="{FF2B5EF4-FFF2-40B4-BE49-F238E27FC236}">
                  <a16:creationId xmlns:a16="http://schemas.microsoft.com/office/drawing/2014/main" id="{F7C7101E-89C8-46A7-B9E5-B5C096A27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5163" y="4364038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5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7 h 378"/>
                <a:gd name="T26" fmla="*/ 209 w 326"/>
                <a:gd name="T27" fmla="*/ 373 h 378"/>
                <a:gd name="T28" fmla="*/ 160 w 326"/>
                <a:gd name="T29" fmla="*/ 378 h 378"/>
                <a:gd name="T30" fmla="*/ 47 w 326"/>
                <a:gd name="T31" fmla="*/ 329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3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6" y="366"/>
                    <a:pt x="209" y="373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29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2"/>
                    <a:pt x="248" y="96"/>
                  </a:cubicBezTo>
                  <a:cubicBezTo>
                    <a:pt x="231" y="67"/>
                    <a:pt x="204" y="53"/>
                    <a:pt x="165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2" name="Freeform 13">
              <a:extLst>
                <a:ext uri="{FF2B5EF4-FFF2-40B4-BE49-F238E27FC236}">
                  <a16:creationId xmlns:a16="http://schemas.microsoft.com/office/drawing/2014/main" id="{146818A5-2D49-418F-9B22-2480943E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4340225"/>
              <a:ext cx="58738" cy="96838"/>
            </a:xfrm>
            <a:custGeom>
              <a:avLst/>
              <a:gdLst>
                <a:gd name="T0" fmla="*/ 0 w 296"/>
                <a:gd name="T1" fmla="*/ 0 h 489"/>
                <a:gd name="T2" fmla="*/ 57 w 296"/>
                <a:gd name="T3" fmla="*/ 0 h 489"/>
                <a:gd name="T4" fmla="*/ 57 w 296"/>
                <a:gd name="T5" fmla="*/ 284 h 489"/>
                <a:gd name="T6" fmla="*/ 211 w 296"/>
                <a:gd name="T7" fmla="*/ 132 h 489"/>
                <a:gd name="T8" fmla="*/ 288 w 296"/>
                <a:gd name="T9" fmla="*/ 132 h 489"/>
                <a:gd name="T10" fmla="*/ 151 w 296"/>
                <a:gd name="T11" fmla="*/ 266 h 489"/>
                <a:gd name="T12" fmla="*/ 296 w 296"/>
                <a:gd name="T13" fmla="*/ 489 h 489"/>
                <a:gd name="T14" fmla="*/ 219 w 296"/>
                <a:gd name="T15" fmla="*/ 489 h 489"/>
                <a:gd name="T16" fmla="*/ 108 w 296"/>
                <a:gd name="T17" fmla="*/ 309 h 489"/>
                <a:gd name="T18" fmla="*/ 57 w 296"/>
                <a:gd name="T19" fmla="*/ 355 h 489"/>
                <a:gd name="T20" fmla="*/ 57 w 296"/>
                <a:gd name="T21" fmla="*/ 489 h 489"/>
                <a:gd name="T22" fmla="*/ 0 w 296"/>
                <a:gd name="T23" fmla="*/ 489 h 489"/>
                <a:gd name="T24" fmla="*/ 0 w 296"/>
                <a:gd name="T2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489">
                  <a:moveTo>
                    <a:pt x="0" y="0"/>
                  </a:moveTo>
                  <a:lnTo>
                    <a:pt x="57" y="0"/>
                  </a:lnTo>
                  <a:lnTo>
                    <a:pt x="57" y="284"/>
                  </a:lnTo>
                  <a:lnTo>
                    <a:pt x="211" y="132"/>
                  </a:lnTo>
                  <a:lnTo>
                    <a:pt x="288" y="132"/>
                  </a:lnTo>
                  <a:lnTo>
                    <a:pt x="151" y="266"/>
                  </a:lnTo>
                  <a:lnTo>
                    <a:pt x="296" y="489"/>
                  </a:lnTo>
                  <a:lnTo>
                    <a:pt x="219" y="489"/>
                  </a:lnTo>
                  <a:lnTo>
                    <a:pt x="108" y="309"/>
                  </a:lnTo>
                  <a:lnTo>
                    <a:pt x="57" y="355"/>
                  </a:lnTo>
                  <a:lnTo>
                    <a:pt x="57" y="489"/>
                  </a:lnTo>
                  <a:lnTo>
                    <a:pt x="0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3" name="Freeform 14">
              <a:extLst>
                <a:ext uri="{FF2B5EF4-FFF2-40B4-BE49-F238E27FC236}">
                  <a16:creationId xmlns:a16="http://schemas.microsoft.com/office/drawing/2014/main" id="{B417082D-348F-43A9-9240-37415DCD6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9625" y="4364038"/>
              <a:ext cx="63500" cy="74613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5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7 h 378"/>
                <a:gd name="T26" fmla="*/ 209 w 326"/>
                <a:gd name="T27" fmla="*/ 373 h 378"/>
                <a:gd name="T28" fmla="*/ 160 w 326"/>
                <a:gd name="T29" fmla="*/ 378 h 378"/>
                <a:gd name="T30" fmla="*/ 47 w 326"/>
                <a:gd name="T31" fmla="*/ 329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3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6" y="170"/>
                    <a:pt x="326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6" y="366"/>
                    <a:pt x="209" y="373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29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2"/>
                    <a:pt x="248" y="96"/>
                  </a:cubicBezTo>
                  <a:cubicBezTo>
                    <a:pt x="231" y="67"/>
                    <a:pt x="204" y="53"/>
                    <a:pt x="165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4" name="Freeform 15">
              <a:extLst>
                <a:ext uri="{FF2B5EF4-FFF2-40B4-BE49-F238E27FC236}">
                  <a16:creationId xmlns:a16="http://schemas.microsoft.com/office/drawing/2014/main" id="{222DC307-1954-4AE4-983F-43CA26A0E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000" y="4364038"/>
              <a:ext cx="33338" cy="73025"/>
            </a:xfrm>
            <a:custGeom>
              <a:avLst/>
              <a:gdLst>
                <a:gd name="T0" fmla="*/ 0 w 173"/>
                <a:gd name="T1" fmla="*/ 8 h 365"/>
                <a:gd name="T2" fmla="*/ 57 w 173"/>
                <a:gd name="T3" fmla="*/ 8 h 365"/>
                <a:gd name="T4" fmla="*/ 57 w 173"/>
                <a:gd name="T5" fmla="*/ 70 h 365"/>
                <a:gd name="T6" fmla="*/ 91 w 173"/>
                <a:gd name="T7" fmla="*/ 26 h 365"/>
                <a:gd name="T8" fmla="*/ 154 w 173"/>
                <a:gd name="T9" fmla="*/ 0 h 365"/>
                <a:gd name="T10" fmla="*/ 160 w 173"/>
                <a:gd name="T11" fmla="*/ 1 h 365"/>
                <a:gd name="T12" fmla="*/ 173 w 173"/>
                <a:gd name="T13" fmla="*/ 2 h 365"/>
                <a:gd name="T14" fmla="*/ 173 w 173"/>
                <a:gd name="T15" fmla="*/ 65 h 365"/>
                <a:gd name="T16" fmla="*/ 163 w 173"/>
                <a:gd name="T17" fmla="*/ 64 h 365"/>
                <a:gd name="T18" fmla="*/ 154 w 173"/>
                <a:gd name="T19" fmla="*/ 64 h 365"/>
                <a:gd name="T20" fmla="*/ 84 w 173"/>
                <a:gd name="T21" fmla="*/ 93 h 365"/>
                <a:gd name="T22" fmla="*/ 60 w 173"/>
                <a:gd name="T23" fmla="*/ 160 h 365"/>
                <a:gd name="T24" fmla="*/ 60 w 173"/>
                <a:gd name="T25" fmla="*/ 365 h 365"/>
                <a:gd name="T26" fmla="*/ 0 w 173"/>
                <a:gd name="T27" fmla="*/ 365 h 365"/>
                <a:gd name="T28" fmla="*/ 0 w 173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1" y="58"/>
                    <a:pt x="73" y="43"/>
                    <a:pt x="91" y="26"/>
                  </a:cubicBezTo>
                  <a:cubicBezTo>
                    <a:pt x="109" y="9"/>
                    <a:pt x="130" y="0"/>
                    <a:pt x="154" y="0"/>
                  </a:cubicBezTo>
                  <a:cubicBezTo>
                    <a:pt x="155" y="0"/>
                    <a:pt x="157" y="0"/>
                    <a:pt x="160" y="1"/>
                  </a:cubicBezTo>
                  <a:cubicBezTo>
                    <a:pt x="162" y="1"/>
                    <a:pt x="167" y="1"/>
                    <a:pt x="173" y="2"/>
                  </a:cubicBezTo>
                  <a:lnTo>
                    <a:pt x="173" y="65"/>
                  </a:lnTo>
                  <a:cubicBezTo>
                    <a:pt x="170" y="65"/>
                    <a:pt x="166" y="64"/>
                    <a:pt x="163" y="64"/>
                  </a:cubicBezTo>
                  <a:cubicBezTo>
                    <a:pt x="160" y="64"/>
                    <a:pt x="157" y="64"/>
                    <a:pt x="154" y="64"/>
                  </a:cubicBezTo>
                  <a:cubicBezTo>
                    <a:pt x="123" y="64"/>
                    <a:pt x="100" y="73"/>
                    <a:pt x="84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5" name="Freeform 16">
              <a:extLst>
                <a:ext uri="{FF2B5EF4-FFF2-40B4-BE49-F238E27FC236}">
                  <a16:creationId xmlns:a16="http://schemas.microsoft.com/office/drawing/2014/main" id="{E0888D5A-E150-481D-B577-0925546D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75" y="4337050"/>
              <a:ext cx="77788" cy="103188"/>
            </a:xfrm>
            <a:custGeom>
              <a:avLst/>
              <a:gdLst>
                <a:gd name="T0" fmla="*/ 63 w 391"/>
                <a:gd name="T1" fmla="*/ 344 h 517"/>
                <a:gd name="T2" fmla="*/ 82 w 391"/>
                <a:gd name="T3" fmla="*/ 412 h 517"/>
                <a:gd name="T4" fmla="*/ 199 w 391"/>
                <a:gd name="T5" fmla="*/ 461 h 517"/>
                <a:gd name="T6" fmla="*/ 267 w 391"/>
                <a:gd name="T7" fmla="*/ 450 h 517"/>
                <a:gd name="T8" fmla="*/ 326 w 391"/>
                <a:gd name="T9" fmla="*/ 376 h 517"/>
                <a:gd name="T10" fmla="*/ 301 w 391"/>
                <a:gd name="T11" fmla="*/ 319 h 517"/>
                <a:gd name="T12" fmla="*/ 222 w 391"/>
                <a:gd name="T13" fmla="*/ 290 h 517"/>
                <a:gd name="T14" fmla="*/ 155 w 391"/>
                <a:gd name="T15" fmla="*/ 275 h 517"/>
                <a:gd name="T16" fmla="*/ 63 w 391"/>
                <a:gd name="T17" fmla="*/ 243 h 517"/>
                <a:gd name="T18" fmla="*/ 17 w 391"/>
                <a:gd name="T19" fmla="*/ 151 h 517"/>
                <a:gd name="T20" fmla="*/ 62 w 391"/>
                <a:gd name="T21" fmla="*/ 43 h 517"/>
                <a:gd name="T22" fmla="*/ 192 w 391"/>
                <a:gd name="T23" fmla="*/ 0 h 517"/>
                <a:gd name="T24" fmla="*/ 323 w 391"/>
                <a:gd name="T25" fmla="*/ 37 h 517"/>
                <a:gd name="T26" fmla="*/ 377 w 391"/>
                <a:gd name="T27" fmla="*/ 156 h 517"/>
                <a:gd name="T28" fmla="*/ 314 w 391"/>
                <a:gd name="T29" fmla="*/ 156 h 517"/>
                <a:gd name="T30" fmla="*/ 293 w 391"/>
                <a:gd name="T31" fmla="*/ 96 h 517"/>
                <a:gd name="T32" fmla="*/ 190 w 391"/>
                <a:gd name="T33" fmla="*/ 58 h 517"/>
                <a:gd name="T34" fmla="*/ 105 w 391"/>
                <a:gd name="T35" fmla="*/ 82 h 517"/>
                <a:gd name="T36" fmla="*/ 80 w 391"/>
                <a:gd name="T37" fmla="*/ 140 h 517"/>
                <a:gd name="T38" fmla="*/ 110 w 391"/>
                <a:gd name="T39" fmla="*/ 192 h 517"/>
                <a:gd name="T40" fmla="*/ 199 w 391"/>
                <a:gd name="T41" fmla="*/ 219 h 517"/>
                <a:gd name="T42" fmla="*/ 267 w 391"/>
                <a:gd name="T43" fmla="*/ 235 h 517"/>
                <a:gd name="T44" fmla="*/ 344 w 391"/>
                <a:gd name="T45" fmla="*/ 266 h 517"/>
                <a:gd name="T46" fmla="*/ 391 w 391"/>
                <a:gd name="T47" fmla="*/ 365 h 517"/>
                <a:gd name="T48" fmla="*/ 332 w 391"/>
                <a:gd name="T49" fmla="*/ 482 h 517"/>
                <a:gd name="T50" fmla="*/ 194 w 391"/>
                <a:gd name="T51" fmla="*/ 517 h 517"/>
                <a:gd name="T52" fmla="*/ 51 w 391"/>
                <a:gd name="T53" fmla="*/ 470 h 517"/>
                <a:gd name="T54" fmla="*/ 0 w 391"/>
                <a:gd name="T55" fmla="*/ 344 h 517"/>
                <a:gd name="T56" fmla="*/ 63 w 391"/>
                <a:gd name="T57" fmla="*/ 34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1" h="517">
                  <a:moveTo>
                    <a:pt x="63" y="344"/>
                  </a:moveTo>
                  <a:cubicBezTo>
                    <a:pt x="64" y="372"/>
                    <a:pt x="71" y="395"/>
                    <a:pt x="82" y="412"/>
                  </a:cubicBezTo>
                  <a:cubicBezTo>
                    <a:pt x="104" y="444"/>
                    <a:pt x="143" y="461"/>
                    <a:pt x="199" y="461"/>
                  </a:cubicBezTo>
                  <a:cubicBezTo>
                    <a:pt x="224" y="461"/>
                    <a:pt x="246" y="457"/>
                    <a:pt x="267" y="450"/>
                  </a:cubicBezTo>
                  <a:cubicBezTo>
                    <a:pt x="306" y="436"/>
                    <a:pt x="326" y="412"/>
                    <a:pt x="326" y="376"/>
                  </a:cubicBezTo>
                  <a:cubicBezTo>
                    <a:pt x="326" y="349"/>
                    <a:pt x="318" y="330"/>
                    <a:pt x="301" y="319"/>
                  </a:cubicBezTo>
                  <a:cubicBezTo>
                    <a:pt x="284" y="308"/>
                    <a:pt x="258" y="298"/>
                    <a:pt x="222" y="290"/>
                  </a:cubicBezTo>
                  <a:lnTo>
                    <a:pt x="155" y="275"/>
                  </a:lnTo>
                  <a:cubicBezTo>
                    <a:pt x="112" y="265"/>
                    <a:pt x="81" y="254"/>
                    <a:pt x="63" y="243"/>
                  </a:cubicBezTo>
                  <a:cubicBezTo>
                    <a:pt x="32" y="222"/>
                    <a:pt x="17" y="192"/>
                    <a:pt x="17" y="151"/>
                  </a:cubicBezTo>
                  <a:cubicBezTo>
                    <a:pt x="17" y="107"/>
                    <a:pt x="32" y="71"/>
                    <a:pt x="62" y="43"/>
                  </a:cubicBezTo>
                  <a:cubicBezTo>
                    <a:pt x="93" y="14"/>
                    <a:pt x="136" y="0"/>
                    <a:pt x="192" y="0"/>
                  </a:cubicBezTo>
                  <a:cubicBezTo>
                    <a:pt x="243" y="0"/>
                    <a:pt x="287" y="13"/>
                    <a:pt x="323" y="37"/>
                  </a:cubicBezTo>
                  <a:cubicBezTo>
                    <a:pt x="359" y="62"/>
                    <a:pt x="377" y="102"/>
                    <a:pt x="377" y="156"/>
                  </a:cubicBezTo>
                  <a:lnTo>
                    <a:pt x="314" y="156"/>
                  </a:lnTo>
                  <a:cubicBezTo>
                    <a:pt x="311" y="130"/>
                    <a:pt x="304" y="110"/>
                    <a:pt x="293" y="96"/>
                  </a:cubicBezTo>
                  <a:cubicBezTo>
                    <a:pt x="273" y="70"/>
                    <a:pt x="238" y="58"/>
                    <a:pt x="190" y="58"/>
                  </a:cubicBezTo>
                  <a:cubicBezTo>
                    <a:pt x="151" y="58"/>
                    <a:pt x="123" y="66"/>
                    <a:pt x="105" y="82"/>
                  </a:cubicBezTo>
                  <a:cubicBezTo>
                    <a:pt x="88" y="99"/>
                    <a:pt x="80" y="118"/>
                    <a:pt x="80" y="140"/>
                  </a:cubicBezTo>
                  <a:cubicBezTo>
                    <a:pt x="80" y="164"/>
                    <a:pt x="90" y="181"/>
                    <a:pt x="110" y="192"/>
                  </a:cubicBezTo>
                  <a:cubicBezTo>
                    <a:pt x="123" y="199"/>
                    <a:pt x="152" y="208"/>
                    <a:pt x="199" y="219"/>
                  </a:cubicBezTo>
                  <a:lnTo>
                    <a:pt x="267" y="235"/>
                  </a:lnTo>
                  <a:cubicBezTo>
                    <a:pt x="300" y="242"/>
                    <a:pt x="326" y="252"/>
                    <a:pt x="344" y="266"/>
                  </a:cubicBezTo>
                  <a:cubicBezTo>
                    <a:pt x="375" y="288"/>
                    <a:pt x="391" y="322"/>
                    <a:pt x="391" y="365"/>
                  </a:cubicBezTo>
                  <a:cubicBezTo>
                    <a:pt x="391" y="419"/>
                    <a:pt x="371" y="458"/>
                    <a:pt x="332" y="482"/>
                  </a:cubicBezTo>
                  <a:cubicBezTo>
                    <a:pt x="292" y="505"/>
                    <a:pt x="246" y="517"/>
                    <a:pt x="194" y="517"/>
                  </a:cubicBezTo>
                  <a:cubicBezTo>
                    <a:pt x="133" y="517"/>
                    <a:pt x="86" y="501"/>
                    <a:pt x="51" y="470"/>
                  </a:cubicBezTo>
                  <a:cubicBezTo>
                    <a:pt x="17" y="439"/>
                    <a:pt x="0" y="397"/>
                    <a:pt x="0" y="344"/>
                  </a:cubicBezTo>
                  <a:lnTo>
                    <a:pt x="63" y="34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6" name="Freeform 17">
              <a:extLst>
                <a:ext uri="{FF2B5EF4-FFF2-40B4-BE49-F238E27FC236}">
                  <a16:creationId xmlns:a16="http://schemas.microsoft.com/office/drawing/2014/main" id="{E977B876-9C38-4796-BFE7-117792A78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67275" y="4364038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5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7 h 378"/>
                <a:gd name="T26" fmla="*/ 209 w 326"/>
                <a:gd name="T27" fmla="*/ 373 h 378"/>
                <a:gd name="T28" fmla="*/ 160 w 326"/>
                <a:gd name="T29" fmla="*/ 378 h 378"/>
                <a:gd name="T30" fmla="*/ 47 w 326"/>
                <a:gd name="T31" fmla="*/ 329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3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6" y="366"/>
                    <a:pt x="209" y="373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29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2"/>
                    <a:pt x="248" y="96"/>
                  </a:cubicBezTo>
                  <a:cubicBezTo>
                    <a:pt x="231" y="67"/>
                    <a:pt x="204" y="53"/>
                    <a:pt x="165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7" name="Freeform 18">
              <a:extLst>
                <a:ext uri="{FF2B5EF4-FFF2-40B4-BE49-F238E27FC236}">
                  <a16:creationId xmlns:a16="http://schemas.microsoft.com/office/drawing/2014/main" id="{90486733-CBC0-4A6D-96A8-371533218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4364038"/>
              <a:ext cx="58738" cy="74613"/>
            </a:xfrm>
            <a:custGeom>
              <a:avLst/>
              <a:gdLst>
                <a:gd name="T0" fmla="*/ 57 w 295"/>
                <a:gd name="T1" fmla="*/ 254 h 380"/>
                <a:gd name="T2" fmla="*/ 72 w 295"/>
                <a:gd name="T3" fmla="*/ 300 h 380"/>
                <a:gd name="T4" fmla="*/ 151 w 295"/>
                <a:gd name="T5" fmla="*/ 329 h 380"/>
                <a:gd name="T6" fmla="*/ 210 w 295"/>
                <a:gd name="T7" fmla="*/ 315 h 380"/>
                <a:gd name="T8" fmla="*/ 235 w 295"/>
                <a:gd name="T9" fmla="*/ 270 h 380"/>
                <a:gd name="T10" fmla="*/ 215 w 295"/>
                <a:gd name="T11" fmla="*/ 235 h 380"/>
                <a:gd name="T12" fmla="*/ 164 w 295"/>
                <a:gd name="T13" fmla="*/ 218 h 380"/>
                <a:gd name="T14" fmla="*/ 116 w 295"/>
                <a:gd name="T15" fmla="*/ 206 h 380"/>
                <a:gd name="T16" fmla="*/ 48 w 295"/>
                <a:gd name="T17" fmla="*/ 181 h 380"/>
                <a:gd name="T18" fmla="*/ 10 w 295"/>
                <a:gd name="T19" fmla="*/ 113 h 380"/>
                <a:gd name="T20" fmla="*/ 46 w 295"/>
                <a:gd name="T21" fmla="*/ 31 h 380"/>
                <a:gd name="T22" fmla="*/ 145 w 295"/>
                <a:gd name="T23" fmla="*/ 0 h 380"/>
                <a:gd name="T24" fmla="*/ 261 w 295"/>
                <a:gd name="T25" fmla="*/ 47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1 h 380"/>
                <a:gd name="T34" fmla="*/ 88 w 295"/>
                <a:gd name="T35" fmla="*/ 64 h 380"/>
                <a:gd name="T36" fmla="*/ 71 w 295"/>
                <a:gd name="T37" fmla="*/ 99 h 380"/>
                <a:gd name="T38" fmla="*/ 94 w 295"/>
                <a:gd name="T39" fmla="*/ 136 h 380"/>
                <a:gd name="T40" fmla="*/ 133 w 295"/>
                <a:gd name="T41" fmla="*/ 151 h 380"/>
                <a:gd name="T42" fmla="*/ 173 w 295"/>
                <a:gd name="T43" fmla="*/ 160 h 380"/>
                <a:gd name="T44" fmla="*/ 260 w 295"/>
                <a:gd name="T45" fmla="*/ 191 h 380"/>
                <a:gd name="T46" fmla="*/ 295 w 295"/>
                <a:gd name="T47" fmla="*/ 263 h 380"/>
                <a:gd name="T48" fmla="*/ 258 w 295"/>
                <a:gd name="T49" fmla="*/ 345 h 380"/>
                <a:gd name="T50" fmla="*/ 148 w 295"/>
                <a:gd name="T51" fmla="*/ 380 h 380"/>
                <a:gd name="T52" fmla="*/ 35 w 295"/>
                <a:gd name="T53" fmla="*/ 344 h 380"/>
                <a:gd name="T54" fmla="*/ 0 w 295"/>
                <a:gd name="T55" fmla="*/ 254 h 380"/>
                <a:gd name="T56" fmla="*/ 57 w 295"/>
                <a:gd name="T57" fmla="*/ 25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7" y="254"/>
                  </a:moveTo>
                  <a:cubicBezTo>
                    <a:pt x="59" y="274"/>
                    <a:pt x="64" y="290"/>
                    <a:pt x="72" y="300"/>
                  </a:cubicBezTo>
                  <a:cubicBezTo>
                    <a:pt x="88" y="320"/>
                    <a:pt x="114" y="329"/>
                    <a:pt x="151" y="329"/>
                  </a:cubicBezTo>
                  <a:cubicBezTo>
                    <a:pt x="173" y="329"/>
                    <a:pt x="193" y="324"/>
                    <a:pt x="210" y="315"/>
                  </a:cubicBezTo>
                  <a:cubicBezTo>
                    <a:pt x="227" y="305"/>
                    <a:pt x="235" y="290"/>
                    <a:pt x="235" y="270"/>
                  </a:cubicBezTo>
                  <a:cubicBezTo>
                    <a:pt x="235" y="255"/>
                    <a:pt x="229" y="243"/>
                    <a:pt x="215" y="235"/>
                  </a:cubicBezTo>
                  <a:cubicBezTo>
                    <a:pt x="206" y="230"/>
                    <a:pt x="189" y="224"/>
                    <a:pt x="164" y="218"/>
                  </a:cubicBezTo>
                  <a:lnTo>
                    <a:pt x="116" y="206"/>
                  </a:lnTo>
                  <a:cubicBezTo>
                    <a:pt x="86" y="198"/>
                    <a:pt x="63" y="190"/>
                    <a:pt x="48" y="181"/>
                  </a:cubicBezTo>
                  <a:cubicBezTo>
                    <a:pt x="23" y="164"/>
                    <a:pt x="10" y="142"/>
                    <a:pt x="10" y="113"/>
                  </a:cubicBezTo>
                  <a:cubicBezTo>
                    <a:pt x="10" y="80"/>
                    <a:pt x="22" y="52"/>
                    <a:pt x="46" y="31"/>
                  </a:cubicBezTo>
                  <a:cubicBezTo>
                    <a:pt x="71" y="10"/>
                    <a:pt x="103" y="0"/>
                    <a:pt x="145" y="0"/>
                  </a:cubicBezTo>
                  <a:cubicBezTo>
                    <a:pt x="198" y="0"/>
                    <a:pt x="237" y="16"/>
                    <a:pt x="261" y="47"/>
                  </a:cubicBezTo>
                  <a:cubicBezTo>
                    <a:pt x="276" y="67"/>
                    <a:pt x="283" y="89"/>
                    <a:pt x="283" y="112"/>
                  </a:cubicBezTo>
                  <a:lnTo>
                    <a:pt x="226" y="112"/>
                  </a:lnTo>
                  <a:cubicBezTo>
                    <a:pt x="225" y="98"/>
                    <a:pt x="220" y="86"/>
                    <a:pt x="212" y="75"/>
                  </a:cubicBezTo>
                  <a:cubicBezTo>
                    <a:pt x="198" y="59"/>
                    <a:pt x="174" y="51"/>
                    <a:pt x="140" y="51"/>
                  </a:cubicBezTo>
                  <a:cubicBezTo>
                    <a:pt x="117" y="51"/>
                    <a:pt x="100" y="56"/>
                    <a:pt x="88" y="64"/>
                  </a:cubicBezTo>
                  <a:cubicBezTo>
                    <a:pt x="77" y="73"/>
                    <a:pt x="71" y="84"/>
                    <a:pt x="71" y="99"/>
                  </a:cubicBezTo>
                  <a:cubicBezTo>
                    <a:pt x="71" y="114"/>
                    <a:pt x="79" y="127"/>
                    <a:pt x="94" y="136"/>
                  </a:cubicBezTo>
                  <a:cubicBezTo>
                    <a:pt x="103" y="141"/>
                    <a:pt x="116" y="146"/>
                    <a:pt x="133" y="151"/>
                  </a:cubicBezTo>
                  <a:lnTo>
                    <a:pt x="173" y="160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2"/>
                    <a:pt x="258" y="345"/>
                  </a:cubicBezTo>
                  <a:cubicBezTo>
                    <a:pt x="234" y="368"/>
                    <a:pt x="198" y="380"/>
                    <a:pt x="148" y="380"/>
                  </a:cubicBezTo>
                  <a:cubicBezTo>
                    <a:pt x="95" y="380"/>
                    <a:pt x="57" y="368"/>
                    <a:pt x="35" y="344"/>
                  </a:cubicBezTo>
                  <a:cubicBezTo>
                    <a:pt x="13" y="320"/>
                    <a:pt x="1" y="290"/>
                    <a:pt x="0" y="254"/>
                  </a:cubicBezTo>
                  <a:lnTo>
                    <a:pt x="57" y="2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8" name="Freeform 19">
              <a:extLst>
                <a:ext uri="{FF2B5EF4-FFF2-40B4-BE49-F238E27FC236}">
                  <a16:creationId xmlns:a16="http://schemas.microsoft.com/office/drawing/2014/main" id="{38494F9A-23CC-42B3-90EB-FB870C014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150" y="4364038"/>
              <a:ext cx="58738" cy="74613"/>
            </a:xfrm>
            <a:custGeom>
              <a:avLst/>
              <a:gdLst>
                <a:gd name="T0" fmla="*/ 58 w 295"/>
                <a:gd name="T1" fmla="*/ 254 h 380"/>
                <a:gd name="T2" fmla="*/ 73 w 295"/>
                <a:gd name="T3" fmla="*/ 300 h 380"/>
                <a:gd name="T4" fmla="*/ 152 w 295"/>
                <a:gd name="T5" fmla="*/ 329 h 380"/>
                <a:gd name="T6" fmla="*/ 210 w 295"/>
                <a:gd name="T7" fmla="*/ 315 h 380"/>
                <a:gd name="T8" fmla="*/ 236 w 295"/>
                <a:gd name="T9" fmla="*/ 270 h 380"/>
                <a:gd name="T10" fmla="*/ 215 w 295"/>
                <a:gd name="T11" fmla="*/ 235 h 380"/>
                <a:gd name="T12" fmla="*/ 164 w 295"/>
                <a:gd name="T13" fmla="*/ 218 h 380"/>
                <a:gd name="T14" fmla="*/ 116 w 295"/>
                <a:gd name="T15" fmla="*/ 206 h 380"/>
                <a:gd name="T16" fmla="*/ 49 w 295"/>
                <a:gd name="T17" fmla="*/ 181 h 380"/>
                <a:gd name="T18" fmla="*/ 10 w 295"/>
                <a:gd name="T19" fmla="*/ 113 h 380"/>
                <a:gd name="T20" fmla="*/ 47 w 295"/>
                <a:gd name="T21" fmla="*/ 31 h 380"/>
                <a:gd name="T22" fmla="*/ 145 w 295"/>
                <a:gd name="T23" fmla="*/ 0 h 380"/>
                <a:gd name="T24" fmla="*/ 261 w 295"/>
                <a:gd name="T25" fmla="*/ 47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1 h 380"/>
                <a:gd name="T34" fmla="*/ 89 w 295"/>
                <a:gd name="T35" fmla="*/ 64 h 380"/>
                <a:gd name="T36" fmla="*/ 71 w 295"/>
                <a:gd name="T37" fmla="*/ 99 h 380"/>
                <a:gd name="T38" fmla="*/ 94 w 295"/>
                <a:gd name="T39" fmla="*/ 136 h 380"/>
                <a:gd name="T40" fmla="*/ 134 w 295"/>
                <a:gd name="T41" fmla="*/ 151 h 380"/>
                <a:gd name="T42" fmla="*/ 173 w 295"/>
                <a:gd name="T43" fmla="*/ 160 h 380"/>
                <a:gd name="T44" fmla="*/ 260 w 295"/>
                <a:gd name="T45" fmla="*/ 191 h 380"/>
                <a:gd name="T46" fmla="*/ 295 w 295"/>
                <a:gd name="T47" fmla="*/ 263 h 380"/>
                <a:gd name="T48" fmla="*/ 259 w 295"/>
                <a:gd name="T49" fmla="*/ 345 h 380"/>
                <a:gd name="T50" fmla="*/ 149 w 295"/>
                <a:gd name="T51" fmla="*/ 380 h 380"/>
                <a:gd name="T52" fmla="*/ 36 w 295"/>
                <a:gd name="T53" fmla="*/ 344 h 380"/>
                <a:gd name="T54" fmla="*/ 0 w 295"/>
                <a:gd name="T55" fmla="*/ 254 h 380"/>
                <a:gd name="T56" fmla="*/ 58 w 295"/>
                <a:gd name="T57" fmla="*/ 254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8" y="254"/>
                  </a:moveTo>
                  <a:cubicBezTo>
                    <a:pt x="60" y="274"/>
                    <a:pt x="65" y="290"/>
                    <a:pt x="73" y="300"/>
                  </a:cubicBezTo>
                  <a:cubicBezTo>
                    <a:pt x="88" y="320"/>
                    <a:pt x="114" y="329"/>
                    <a:pt x="152" y="329"/>
                  </a:cubicBezTo>
                  <a:cubicBezTo>
                    <a:pt x="174" y="329"/>
                    <a:pt x="193" y="324"/>
                    <a:pt x="210" y="315"/>
                  </a:cubicBezTo>
                  <a:cubicBezTo>
                    <a:pt x="227" y="305"/>
                    <a:pt x="236" y="290"/>
                    <a:pt x="236" y="270"/>
                  </a:cubicBezTo>
                  <a:cubicBezTo>
                    <a:pt x="236" y="255"/>
                    <a:pt x="229" y="243"/>
                    <a:pt x="215" y="235"/>
                  </a:cubicBezTo>
                  <a:cubicBezTo>
                    <a:pt x="207" y="230"/>
                    <a:pt x="190" y="224"/>
                    <a:pt x="164" y="218"/>
                  </a:cubicBezTo>
                  <a:lnTo>
                    <a:pt x="116" y="206"/>
                  </a:lnTo>
                  <a:cubicBezTo>
                    <a:pt x="86" y="198"/>
                    <a:pt x="63" y="190"/>
                    <a:pt x="49" y="181"/>
                  </a:cubicBezTo>
                  <a:cubicBezTo>
                    <a:pt x="23" y="164"/>
                    <a:pt x="10" y="142"/>
                    <a:pt x="10" y="113"/>
                  </a:cubicBezTo>
                  <a:cubicBezTo>
                    <a:pt x="10" y="80"/>
                    <a:pt x="22" y="52"/>
                    <a:pt x="47" y="31"/>
                  </a:cubicBezTo>
                  <a:cubicBezTo>
                    <a:pt x="71" y="10"/>
                    <a:pt x="104" y="0"/>
                    <a:pt x="145" y="0"/>
                  </a:cubicBezTo>
                  <a:cubicBezTo>
                    <a:pt x="199" y="0"/>
                    <a:pt x="237" y="16"/>
                    <a:pt x="261" y="47"/>
                  </a:cubicBezTo>
                  <a:cubicBezTo>
                    <a:pt x="276" y="67"/>
                    <a:pt x="283" y="89"/>
                    <a:pt x="283" y="112"/>
                  </a:cubicBezTo>
                  <a:lnTo>
                    <a:pt x="226" y="112"/>
                  </a:lnTo>
                  <a:cubicBezTo>
                    <a:pt x="225" y="98"/>
                    <a:pt x="220" y="86"/>
                    <a:pt x="212" y="75"/>
                  </a:cubicBezTo>
                  <a:cubicBezTo>
                    <a:pt x="198" y="59"/>
                    <a:pt x="174" y="51"/>
                    <a:pt x="140" y="51"/>
                  </a:cubicBezTo>
                  <a:cubicBezTo>
                    <a:pt x="118" y="51"/>
                    <a:pt x="100" y="56"/>
                    <a:pt x="89" y="64"/>
                  </a:cubicBezTo>
                  <a:cubicBezTo>
                    <a:pt x="77" y="73"/>
                    <a:pt x="71" y="84"/>
                    <a:pt x="71" y="99"/>
                  </a:cubicBezTo>
                  <a:cubicBezTo>
                    <a:pt x="71" y="114"/>
                    <a:pt x="79" y="127"/>
                    <a:pt x="94" y="136"/>
                  </a:cubicBezTo>
                  <a:cubicBezTo>
                    <a:pt x="103" y="141"/>
                    <a:pt x="116" y="146"/>
                    <a:pt x="134" y="151"/>
                  </a:cubicBezTo>
                  <a:lnTo>
                    <a:pt x="173" y="160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2"/>
                    <a:pt x="259" y="345"/>
                  </a:cubicBezTo>
                  <a:cubicBezTo>
                    <a:pt x="235" y="368"/>
                    <a:pt x="198" y="380"/>
                    <a:pt x="149" y="380"/>
                  </a:cubicBezTo>
                  <a:cubicBezTo>
                    <a:pt x="96" y="380"/>
                    <a:pt x="58" y="368"/>
                    <a:pt x="36" y="344"/>
                  </a:cubicBezTo>
                  <a:cubicBezTo>
                    <a:pt x="14" y="320"/>
                    <a:pt x="2" y="290"/>
                    <a:pt x="0" y="254"/>
                  </a:cubicBezTo>
                  <a:lnTo>
                    <a:pt x="58" y="2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9" name="Freeform 20">
              <a:extLst>
                <a:ext uri="{FF2B5EF4-FFF2-40B4-BE49-F238E27FC236}">
                  <a16:creationId xmlns:a16="http://schemas.microsoft.com/office/drawing/2014/main" id="{6834CAF8-CF9B-4D5A-AF24-CD9CFF9D2D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1588" y="4340225"/>
              <a:ext cx="12700" cy="96838"/>
            </a:xfrm>
            <a:custGeom>
              <a:avLst/>
              <a:gdLst>
                <a:gd name="T0" fmla="*/ 0 w 61"/>
                <a:gd name="T1" fmla="*/ 134 h 489"/>
                <a:gd name="T2" fmla="*/ 61 w 61"/>
                <a:gd name="T3" fmla="*/ 134 h 489"/>
                <a:gd name="T4" fmla="*/ 61 w 61"/>
                <a:gd name="T5" fmla="*/ 489 h 489"/>
                <a:gd name="T6" fmla="*/ 0 w 61"/>
                <a:gd name="T7" fmla="*/ 489 h 489"/>
                <a:gd name="T8" fmla="*/ 0 w 61"/>
                <a:gd name="T9" fmla="*/ 134 h 489"/>
                <a:gd name="T10" fmla="*/ 0 w 61"/>
                <a:gd name="T11" fmla="*/ 0 h 489"/>
                <a:gd name="T12" fmla="*/ 61 w 61"/>
                <a:gd name="T13" fmla="*/ 0 h 489"/>
                <a:gd name="T14" fmla="*/ 61 w 61"/>
                <a:gd name="T15" fmla="*/ 68 h 489"/>
                <a:gd name="T16" fmla="*/ 0 w 61"/>
                <a:gd name="T17" fmla="*/ 68 h 489"/>
                <a:gd name="T18" fmla="*/ 0 w 61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89">
                  <a:moveTo>
                    <a:pt x="0" y="134"/>
                  </a:moveTo>
                  <a:lnTo>
                    <a:pt x="61" y="134"/>
                  </a:lnTo>
                  <a:lnTo>
                    <a:pt x="61" y="489"/>
                  </a:lnTo>
                  <a:lnTo>
                    <a:pt x="0" y="489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0" name="Freeform 21">
              <a:extLst>
                <a:ext uri="{FF2B5EF4-FFF2-40B4-BE49-F238E27FC236}">
                  <a16:creationId xmlns:a16="http://schemas.microsoft.com/office/drawing/2014/main" id="{1D16F336-5D1D-49A4-895C-78F7E42FA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6988" y="4364038"/>
              <a:ext cx="66675" cy="74613"/>
            </a:xfrm>
            <a:custGeom>
              <a:avLst/>
              <a:gdLst>
                <a:gd name="T0" fmla="*/ 166 w 333"/>
                <a:gd name="T1" fmla="*/ 329 h 380"/>
                <a:gd name="T2" fmla="*/ 248 w 333"/>
                <a:gd name="T3" fmla="*/ 283 h 380"/>
                <a:gd name="T4" fmla="*/ 270 w 333"/>
                <a:gd name="T5" fmla="*/ 183 h 380"/>
                <a:gd name="T6" fmla="*/ 254 w 333"/>
                <a:gd name="T7" fmla="*/ 102 h 380"/>
                <a:gd name="T8" fmla="*/ 167 w 333"/>
                <a:gd name="T9" fmla="*/ 52 h 380"/>
                <a:gd name="T10" fmla="*/ 87 w 333"/>
                <a:gd name="T11" fmla="*/ 94 h 380"/>
                <a:gd name="T12" fmla="*/ 62 w 333"/>
                <a:gd name="T13" fmla="*/ 196 h 380"/>
                <a:gd name="T14" fmla="*/ 87 w 333"/>
                <a:gd name="T15" fmla="*/ 291 h 380"/>
                <a:gd name="T16" fmla="*/ 166 w 333"/>
                <a:gd name="T17" fmla="*/ 329 h 380"/>
                <a:gd name="T18" fmla="*/ 168 w 333"/>
                <a:gd name="T19" fmla="*/ 0 h 380"/>
                <a:gd name="T20" fmla="*/ 285 w 333"/>
                <a:gd name="T21" fmla="*/ 46 h 380"/>
                <a:gd name="T22" fmla="*/ 333 w 333"/>
                <a:gd name="T23" fmla="*/ 181 h 380"/>
                <a:gd name="T24" fmla="*/ 291 w 333"/>
                <a:gd name="T25" fmla="*/ 324 h 380"/>
                <a:gd name="T26" fmla="*/ 160 w 333"/>
                <a:gd name="T27" fmla="*/ 380 h 380"/>
                <a:gd name="T28" fmla="*/ 43 w 333"/>
                <a:gd name="T29" fmla="*/ 330 h 380"/>
                <a:gd name="T30" fmla="*/ 0 w 333"/>
                <a:gd name="T31" fmla="*/ 197 h 380"/>
                <a:gd name="T32" fmla="*/ 46 w 333"/>
                <a:gd name="T33" fmla="*/ 53 h 380"/>
                <a:gd name="T34" fmla="*/ 168 w 333"/>
                <a:gd name="T3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0">
                  <a:moveTo>
                    <a:pt x="166" y="329"/>
                  </a:moveTo>
                  <a:cubicBezTo>
                    <a:pt x="206" y="329"/>
                    <a:pt x="233" y="314"/>
                    <a:pt x="248" y="283"/>
                  </a:cubicBezTo>
                  <a:cubicBezTo>
                    <a:pt x="262" y="253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2"/>
                    <a:pt x="167" y="52"/>
                  </a:cubicBezTo>
                  <a:cubicBezTo>
                    <a:pt x="130" y="52"/>
                    <a:pt x="103" y="66"/>
                    <a:pt x="87" y="94"/>
                  </a:cubicBezTo>
                  <a:cubicBezTo>
                    <a:pt x="70" y="122"/>
                    <a:pt x="62" y="156"/>
                    <a:pt x="62" y="196"/>
                  </a:cubicBezTo>
                  <a:cubicBezTo>
                    <a:pt x="62" y="234"/>
                    <a:pt x="70" y="265"/>
                    <a:pt x="87" y="291"/>
                  </a:cubicBezTo>
                  <a:cubicBezTo>
                    <a:pt x="103" y="316"/>
                    <a:pt x="130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5"/>
                    <a:pt x="285" y="46"/>
                  </a:cubicBezTo>
                  <a:cubicBezTo>
                    <a:pt x="317" y="77"/>
                    <a:pt x="333" y="122"/>
                    <a:pt x="333" y="181"/>
                  </a:cubicBezTo>
                  <a:cubicBezTo>
                    <a:pt x="333" y="239"/>
                    <a:pt x="319" y="286"/>
                    <a:pt x="291" y="324"/>
                  </a:cubicBezTo>
                  <a:cubicBezTo>
                    <a:pt x="263" y="361"/>
                    <a:pt x="219" y="380"/>
                    <a:pt x="160" y="380"/>
                  </a:cubicBezTo>
                  <a:cubicBezTo>
                    <a:pt x="111" y="380"/>
                    <a:pt x="72" y="364"/>
                    <a:pt x="43" y="330"/>
                  </a:cubicBezTo>
                  <a:cubicBezTo>
                    <a:pt x="14" y="297"/>
                    <a:pt x="0" y="253"/>
                    <a:pt x="0" y="197"/>
                  </a:cubicBezTo>
                  <a:cubicBezTo>
                    <a:pt x="0" y="137"/>
                    <a:pt x="15" y="89"/>
                    <a:pt x="46" y="53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1" name="Freeform 22">
              <a:extLst>
                <a:ext uri="{FF2B5EF4-FFF2-40B4-BE49-F238E27FC236}">
                  <a16:creationId xmlns:a16="http://schemas.microsoft.com/office/drawing/2014/main" id="{2B1D65BA-E278-4A03-8DDE-3B4EA2452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950" y="4364038"/>
              <a:ext cx="57150" cy="73025"/>
            </a:xfrm>
            <a:custGeom>
              <a:avLst/>
              <a:gdLst>
                <a:gd name="T0" fmla="*/ 0 w 291"/>
                <a:gd name="T1" fmla="*/ 8 h 365"/>
                <a:gd name="T2" fmla="*/ 57 w 291"/>
                <a:gd name="T3" fmla="*/ 8 h 365"/>
                <a:gd name="T4" fmla="*/ 57 w 291"/>
                <a:gd name="T5" fmla="*/ 59 h 365"/>
                <a:gd name="T6" fmla="*/ 111 w 291"/>
                <a:gd name="T7" fmla="*/ 14 h 365"/>
                <a:gd name="T8" fmla="*/ 174 w 291"/>
                <a:gd name="T9" fmla="*/ 0 h 365"/>
                <a:gd name="T10" fmla="*/ 276 w 291"/>
                <a:gd name="T11" fmla="*/ 53 h 365"/>
                <a:gd name="T12" fmla="*/ 291 w 291"/>
                <a:gd name="T13" fmla="*/ 136 h 365"/>
                <a:gd name="T14" fmla="*/ 291 w 291"/>
                <a:gd name="T15" fmla="*/ 365 h 365"/>
                <a:gd name="T16" fmla="*/ 230 w 291"/>
                <a:gd name="T17" fmla="*/ 365 h 365"/>
                <a:gd name="T18" fmla="*/ 230 w 291"/>
                <a:gd name="T19" fmla="*/ 140 h 365"/>
                <a:gd name="T20" fmla="*/ 220 w 291"/>
                <a:gd name="T21" fmla="*/ 88 h 365"/>
                <a:gd name="T22" fmla="*/ 162 w 291"/>
                <a:gd name="T23" fmla="*/ 54 h 365"/>
                <a:gd name="T24" fmla="*/ 127 w 291"/>
                <a:gd name="T25" fmla="*/ 59 h 365"/>
                <a:gd name="T26" fmla="*/ 84 w 291"/>
                <a:gd name="T27" fmla="*/ 88 h 365"/>
                <a:gd name="T28" fmla="*/ 64 w 291"/>
                <a:gd name="T29" fmla="*/ 124 h 365"/>
                <a:gd name="T30" fmla="*/ 60 w 291"/>
                <a:gd name="T31" fmla="*/ 178 h 365"/>
                <a:gd name="T32" fmla="*/ 60 w 291"/>
                <a:gd name="T33" fmla="*/ 365 h 365"/>
                <a:gd name="T34" fmla="*/ 0 w 291"/>
                <a:gd name="T35" fmla="*/ 365 h 365"/>
                <a:gd name="T36" fmla="*/ 0 w 291"/>
                <a:gd name="T37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5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4" y="38"/>
                    <a:pt x="92" y="23"/>
                    <a:pt x="111" y="14"/>
                  </a:cubicBezTo>
                  <a:cubicBezTo>
                    <a:pt x="129" y="5"/>
                    <a:pt x="150" y="0"/>
                    <a:pt x="174" y="0"/>
                  </a:cubicBezTo>
                  <a:cubicBezTo>
                    <a:pt x="224" y="0"/>
                    <a:pt x="258" y="18"/>
                    <a:pt x="276" y="53"/>
                  </a:cubicBezTo>
                  <a:cubicBezTo>
                    <a:pt x="286" y="73"/>
                    <a:pt x="291" y="100"/>
                    <a:pt x="291" y="136"/>
                  </a:cubicBezTo>
                  <a:lnTo>
                    <a:pt x="291" y="365"/>
                  </a:lnTo>
                  <a:lnTo>
                    <a:pt x="230" y="365"/>
                  </a:lnTo>
                  <a:lnTo>
                    <a:pt x="230" y="140"/>
                  </a:lnTo>
                  <a:cubicBezTo>
                    <a:pt x="230" y="119"/>
                    <a:pt x="227" y="101"/>
                    <a:pt x="220" y="88"/>
                  </a:cubicBezTo>
                  <a:cubicBezTo>
                    <a:pt x="210" y="65"/>
                    <a:pt x="190" y="54"/>
                    <a:pt x="162" y="54"/>
                  </a:cubicBezTo>
                  <a:cubicBezTo>
                    <a:pt x="148" y="54"/>
                    <a:pt x="136" y="56"/>
                    <a:pt x="127" y="59"/>
                  </a:cubicBezTo>
                  <a:cubicBezTo>
                    <a:pt x="111" y="63"/>
                    <a:pt x="96" y="73"/>
                    <a:pt x="84" y="88"/>
                  </a:cubicBezTo>
                  <a:cubicBezTo>
                    <a:pt x="74" y="100"/>
                    <a:pt x="67" y="112"/>
                    <a:pt x="64" y="124"/>
                  </a:cubicBezTo>
                  <a:cubicBezTo>
                    <a:pt x="61" y="137"/>
                    <a:pt x="60" y="155"/>
                    <a:pt x="60" y="178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2" name="Freeform 23">
              <a:extLst>
                <a:ext uri="{FF2B5EF4-FFF2-40B4-BE49-F238E27FC236}">
                  <a16:creationId xmlns:a16="http://schemas.microsoft.com/office/drawing/2014/main" id="{6E9B3450-2949-439F-9374-DF058A972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125" y="4495800"/>
              <a:ext cx="66675" cy="98425"/>
            </a:xfrm>
            <a:custGeom>
              <a:avLst/>
              <a:gdLst>
                <a:gd name="T0" fmla="*/ 0 w 339"/>
                <a:gd name="T1" fmla="*/ 0 h 490"/>
                <a:gd name="T2" fmla="*/ 339 w 339"/>
                <a:gd name="T3" fmla="*/ 0 h 490"/>
                <a:gd name="T4" fmla="*/ 339 w 339"/>
                <a:gd name="T5" fmla="*/ 60 h 490"/>
                <a:gd name="T6" fmla="*/ 66 w 339"/>
                <a:gd name="T7" fmla="*/ 60 h 490"/>
                <a:gd name="T8" fmla="*/ 66 w 339"/>
                <a:gd name="T9" fmla="*/ 209 h 490"/>
                <a:gd name="T10" fmla="*/ 306 w 339"/>
                <a:gd name="T11" fmla="*/ 209 h 490"/>
                <a:gd name="T12" fmla="*/ 306 w 339"/>
                <a:gd name="T13" fmla="*/ 267 h 490"/>
                <a:gd name="T14" fmla="*/ 66 w 339"/>
                <a:gd name="T15" fmla="*/ 267 h 490"/>
                <a:gd name="T16" fmla="*/ 66 w 339"/>
                <a:gd name="T17" fmla="*/ 490 h 490"/>
                <a:gd name="T18" fmla="*/ 0 w 339"/>
                <a:gd name="T19" fmla="*/ 490 h 490"/>
                <a:gd name="T20" fmla="*/ 0 w 339"/>
                <a:gd name="T2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" h="490">
                  <a:moveTo>
                    <a:pt x="0" y="0"/>
                  </a:moveTo>
                  <a:lnTo>
                    <a:pt x="339" y="0"/>
                  </a:lnTo>
                  <a:lnTo>
                    <a:pt x="339" y="60"/>
                  </a:lnTo>
                  <a:lnTo>
                    <a:pt x="66" y="60"/>
                  </a:lnTo>
                  <a:lnTo>
                    <a:pt x="66" y="209"/>
                  </a:lnTo>
                  <a:lnTo>
                    <a:pt x="306" y="209"/>
                  </a:lnTo>
                  <a:lnTo>
                    <a:pt x="306" y="267"/>
                  </a:lnTo>
                  <a:lnTo>
                    <a:pt x="66" y="267"/>
                  </a:lnTo>
                  <a:lnTo>
                    <a:pt x="66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3" name="Freeform 24">
              <a:extLst>
                <a:ext uri="{FF2B5EF4-FFF2-40B4-BE49-F238E27FC236}">
                  <a16:creationId xmlns:a16="http://schemas.microsoft.com/office/drawing/2014/main" id="{F0449802-DC5B-4E3C-9F47-5FECE1E4DA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2500" y="4495800"/>
              <a:ext cx="11113" cy="98425"/>
            </a:xfrm>
            <a:custGeom>
              <a:avLst/>
              <a:gdLst>
                <a:gd name="T0" fmla="*/ 0 w 61"/>
                <a:gd name="T1" fmla="*/ 135 h 490"/>
                <a:gd name="T2" fmla="*/ 61 w 61"/>
                <a:gd name="T3" fmla="*/ 135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5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5"/>
                  </a:moveTo>
                  <a:lnTo>
                    <a:pt x="61" y="135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4" name="Rectangle 25">
              <a:extLst>
                <a:ext uri="{FF2B5EF4-FFF2-40B4-BE49-F238E27FC236}">
                  <a16:creationId xmlns:a16="http://schemas.microsoft.com/office/drawing/2014/main" id="{8FA9734C-EED9-4724-A4F3-E2D822C55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663" y="4495800"/>
              <a:ext cx="11113" cy="98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5" name="Freeform 26">
              <a:extLst>
                <a:ext uri="{FF2B5EF4-FFF2-40B4-BE49-F238E27FC236}">
                  <a16:creationId xmlns:a16="http://schemas.microsoft.com/office/drawing/2014/main" id="{8E6C1E60-3694-4309-8F40-F219235D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4502150"/>
              <a:ext cx="33338" cy="92075"/>
            </a:xfrm>
            <a:custGeom>
              <a:avLst/>
              <a:gdLst>
                <a:gd name="T0" fmla="*/ 49 w 167"/>
                <a:gd name="T1" fmla="*/ 0 h 463"/>
                <a:gd name="T2" fmla="*/ 110 w 167"/>
                <a:gd name="T3" fmla="*/ 0 h 463"/>
                <a:gd name="T4" fmla="*/ 110 w 167"/>
                <a:gd name="T5" fmla="*/ 100 h 463"/>
                <a:gd name="T6" fmla="*/ 167 w 167"/>
                <a:gd name="T7" fmla="*/ 100 h 463"/>
                <a:gd name="T8" fmla="*/ 167 w 167"/>
                <a:gd name="T9" fmla="*/ 149 h 463"/>
                <a:gd name="T10" fmla="*/ 110 w 167"/>
                <a:gd name="T11" fmla="*/ 149 h 463"/>
                <a:gd name="T12" fmla="*/ 110 w 167"/>
                <a:gd name="T13" fmla="*/ 382 h 463"/>
                <a:gd name="T14" fmla="*/ 122 w 167"/>
                <a:gd name="T15" fmla="*/ 407 h 463"/>
                <a:gd name="T16" fmla="*/ 146 w 167"/>
                <a:gd name="T17" fmla="*/ 411 h 463"/>
                <a:gd name="T18" fmla="*/ 155 w 167"/>
                <a:gd name="T19" fmla="*/ 410 h 463"/>
                <a:gd name="T20" fmla="*/ 167 w 167"/>
                <a:gd name="T21" fmla="*/ 410 h 463"/>
                <a:gd name="T22" fmla="*/ 167 w 167"/>
                <a:gd name="T23" fmla="*/ 457 h 463"/>
                <a:gd name="T24" fmla="*/ 145 w 167"/>
                <a:gd name="T25" fmla="*/ 461 h 463"/>
                <a:gd name="T26" fmla="*/ 121 w 167"/>
                <a:gd name="T27" fmla="*/ 463 h 463"/>
                <a:gd name="T28" fmla="*/ 64 w 167"/>
                <a:gd name="T29" fmla="*/ 441 h 463"/>
                <a:gd name="T30" fmla="*/ 49 w 167"/>
                <a:gd name="T31" fmla="*/ 385 h 463"/>
                <a:gd name="T32" fmla="*/ 49 w 167"/>
                <a:gd name="T33" fmla="*/ 149 h 463"/>
                <a:gd name="T34" fmla="*/ 0 w 167"/>
                <a:gd name="T35" fmla="*/ 149 h 463"/>
                <a:gd name="T36" fmla="*/ 0 w 167"/>
                <a:gd name="T37" fmla="*/ 100 h 463"/>
                <a:gd name="T38" fmla="*/ 49 w 167"/>
                <a:gd name="T39" fmla="*/ 100 h 463"/>
                <a:gd name="T40" fmla="*/ 49 w 167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463">
                  <a:moveTo>
                    <a:pt x="49" y="0"/>
                  </a:moveTo>
                  <a:lnTo>
                    <a:pt x="110" y="0"/>
                  </a:lnTo>
                  <a:lnTo>
                    <a:pt x="110" y="100"/>
                  </a:lnTo>
                  <a:lnTo>
                    <a:pt x="167" y="100"/>
                  </a:lnTo>
                  <a:lnTo>
                    <a:pt x="167" y="149"/>
                  </a:lnTo>
                  <a:lnTo>
                    <a:pt x="110" y="149"/>
                  </a:lnTo>
                  <a:lnTo>
                    <a:pt x="110" y="382"/>
                  </a:lnTo>
                  <a:cubicBezTo>
                    <a:pt x="110" y="394"/>
                    <a:pt x="114" y="403"/>
                    <a:pt x="122" y="407"/>
                  </a:cubicBezTo>
                  <a:cubicBezTo>
                    <a:pt x="127" y="409"/>
                    <a:pt x="135" y="411"/>
                    <a:pt x="146" y="411"/>
                  </a:cubicBezTo>
                  <a:cubicBezTo>
                    <a:pt x="148" y="411"/>
                    <a:pt x="152" y="411"/>
                    <a:pt x="155" y="410"/>
                  </a:cubicBezTo>
                  <a:cubicBezTo>
                    <a:pt x="158" y="410"/>
                    <a:pt x="162" y="410"/>
                    <a:pt x="167" y="410"/>
                  </a:cubicBezTo>
                  <a:lnTo>
                    <a:pt x="167" y="457"/>
                  </a:lnTo>
                  <a:cubicBezTo>
                    <a:pt x="160" y="459"/>
                    <a:pt x="153" y="460"/>
                    <a:pt x="145" y="461"/>
                  </a:cubicBezTo>
                  <a:cubicBezTo>
                    <a:pt x="138" y="462"/>
                    <a:pt x="130" y="463"/>
                    <a:pt x="121" y="463"/>
                  </a:cubicBezTo>
                  <a:cubicBezTo>
                    <a:pt x="93" y="463"/>
                    <a:pt x="74" y="455"/>
                    <a:pt x="64" y="441"/>
                  </a:cubicBezTo>
                  <a:cubicBezTo>
                    <a:pt x="54" y="427"/>
                    <a:pt x="49" y="408"/>
                    <a:pt x="49" y="385"/>
                  </a:cubicBezTo>
                  <a:lnTo>
                    <a:pt x="49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9" y="10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6" name="Freeform 27">
              <a:extLst>
                <a:ext uri="{FF2B5EF4-FFF2-40B4-BE49-F238E27FC236}">
                  <a16:creationId xmlns:a16="http://schemas.microsoft.com/office/drawing/2014/main" id="{81F28C94-FBE6-45BA-B2A1-82DD4125A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6163" y="4521200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6 h 378"/>
                <a:gd name="T26" fmla="*/ 208 w 326"/>
                <a:gd name="T27" fmla="*/ 372 h 378"/>
                <a:gd name="T28" fmla="*/ 159 w 326"/>
                <a:gd name="T29" fmla="*/ 378 h 378"/>
                <a:gd name="T30" fmla="*/ 46 w 326"/>
                <a:gd name="T31" fmla="*/ 329 h 378"/>
                <a:gd name="T32" fmla="*/ 0 w 326"/>
                <a:gd name="T33" fmla="*/ 193 h 378"/>
                <a:gd name="T34" fmla="*/ 47 w 326"/>
                <a:gd name="T35" fmla="*/ 54 h 378"/>
                <a:gd name="T36" fmla="*/ 169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2 h 378"/>
                <a:gd name="T44" fmla="*/ 96 w 326"/>
                <a:gd name="T45" fmla="*/ 82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2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4" y="326"/>
                  </a:cubicBezTo>
                  <a:cubicBezTo>
                    <a:pt x="196" y="326"/>
                    <a:pt x="221" y="315"/>
                    <a:pt x="239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4" y="281"/>
                    <a:pt x="306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1"/>
                    <a:pt x="46" y="329"/>
                  </a:cubicBezTo>
                  <a:cubicBezTo>
                    <a:pt x="15" y="297"/>
                    <a:pt x="0" y="252"/>
                    <a:pt x="0" y="193"/>
                  </a:cubicBezTo>
                  <a:cubicBezTo>
                    <a:pt x="0" y="136"/>
                    <a:pt x="15" y="89"/>
                    <a:pt x="47" y="54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6"/>
                  </a:cubicBezTo>
                  <a:cubicBezTo>
                    <a:pt x="231" y="67"/>
                    <a:pt x="204" y="52"/>
                    <a:pt x="165" y="52"/>
                  </a:cubicBezTo>
                  <a:cubicBezTo>
                    <a:pt x="137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7" name="Freeform 28">
              <a:extLst>
                <a:ext uri="{FF2B5EF4-FFF2-40B4-BE49-F238E27FC236}">
                  <a16:creationId xmlns:a16="http://schemas.microsoft.com/office/drawing/2014/main" id="{D0BAC701-8FA9-4996-9D59-97118D81F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4521200"/>
              <a:ext cx="34925" cy="73025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70 h 365"/>
                <a:gd name="T6" fmla="*/ 92 w 174"/>
                <a:gd name="T7" fmla="*/ 26 h 365"/>
                <a:gd name="T8" fmla="*/ 155 w 174"/>
                <a:gd name="T9" fmla="*/ 0 h 365"/>
                <a:gd name="T10" fmla="*/ 160 w 174"/>
                <a:gd name="T11" fmla="*/ 0 h 365"/>
                <a:gd name="T12" fmla="*/ 174 w 174"/>
                <a:gd name="T13" fmla="*/ 2 h 365"/>
                <a:gd name="T14" fmla="*/ 174 w 174"/>
                <a:gd name="T15" fmla="*/ 65 h 365"/>
                <a:gd name="T16" fmla="*/ 164 w 174"/>
                <a:gd name="T17" fmla="*/ 64 h 365"/>
                <a:gd name="T18" fmla="*/ 154 w 174"/>
                <a:gd name="T19" fmla="*/ 63 h 365"/>
                <a:gd name="T20" fmla="*/ 85 w 174"/>
                <a:gd name="T21" fmla="*/ 92 h 365"/>
                <a:gd name="T22" fmla="*/ 60 w 174"/>
                <a:gd name="T23" fmla="*/ 160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0" y="0"/>
                  </a:cubicBezTo>
                  <a:cubicBezTo>
                    <a:pt x="163" y="0"/>
                    <a:pt x="167" y="1"/>
                    <a:pt x="174" y="2"/>
                  </a:cubicBezTo>
                  <a:lnTo>
                    <a:pt x="174" y="65"/>
                  </a:lnTo>
                  <a:cubicBezTo>
                    <a:pt x="170" y="64"/>
                    <a:pt x="167" y="64"/>
                    <a:pt x="164" y="64"/>
                  </a:cubicBezTo>
                  <a:cubicBezTo>
                    <a:pt x="161" y="63"/>
                    <a:pt x="158" y="63"/>
                    <a:pt x="154" y="63"/>
                  </a:cubicBezTo>
                  <a:cubicBezTo>
                    <a:pt x="124" y="63"/>
                    <a:pt x="101" y="73"/>
                    <a:pt x="85" y="92"/>
                  </a:cubicBezTo>
                  <a:cubicBezTo>
                    <a:pt x="68" y="112"/>
                    <a:pt x="60" y="134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8" name="Freeform 29">
              <a:extLst>
                <a:ext uri="{FF2B5EF4-FFF2-40B4-BE49-F238E27FC236}">
                  <a16:creationId xmlns:a16="http://schemas.microsoft.com/office/drawing/2014/main" id="{4FC3BC5B-7CBA-4101-80CC-9BC09F2AD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675" y="4187825"/>
              <a:ext cx="142875" cy="141288"/>
            </a:xfrm>
            <a:custGeom>
              <a:avLst/>
              <a:gdLst>
                <a:gd name="T0" fmla="*/ 143 w 718"/>
                <a:gd name="T1" fmla="*/ 0 h 718"/>
                <a:gd name="T2" fmla="*/ 718 w 718"/>
                <a:gd name="T3" fmla="*/ 0 h 718"/>
                <a:gd name="T4" fmla="*/ 718 w 718"/>
                <a:gd name="T5" fmla="*/ 718 h 718"/>
                <a:gd name="T6" fmla="*/ 143 w 718"/>
                <a:gd name="T7" fmla="*/ 718 h 718"/>
                <a:gd name="T8" fmla="*/ 143 w 718"/>
                <a:gd name="T9" fmla="*/ 575 h 718"/>
                <a:gd name="T10" fmla="*/ 0 w 718"/>
                <a:gd name="T11" fmla="*/ 575 h 718"/>
                <a:gd name="T12" fmla="*/ 0 w 718"/>
                <a:gd name="T13" fmla="*/ 431 h 718"/>
                <a:gd name="T14" fmla="*/ 143 w 718"/>
                <a:gd name="T15" fmla="*/ 431 h 718"/>
                <a:gd name="T16" fmla="*/ 143 w 718"/>
                <a:gd name="T17" fmla="*/ 287 h 718"/>
                <a:gd name="T18" fmla="*/ 0 w 718"/>
                <a:gd name="T19" fmla="*/ 287 h 718"/>
                <a:gd name="T20" fmla="*/ 0 w 718"/>
                <a:gd name="T21" fmla="*/ 143 h 718"/>
                <a:gd name="T22" fmla="*/ 143 w 718"/>
                <a:gd name="T23" fmla="*/ 143 h 718"/>
                <a:gd name="T24" fmla="*/ 143 w 718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8" h="718">
                  <a:moveTo>
                    <a:pt x="143" y="0"/>
                  </a:moveTo>
                  <a:lnTo>
                    <a:pt x="718" y="0"/>
                  </a:lnTo>
                  <a:lnTo>
                    <a:pt x="718" y="718"/>
                  </a:lnTo>
                  <a:lnTo>
                    <a:pt x="143" y="718"/>
                  </a:lnTo>
                  <a:lnTo>
                    <a:pt x="143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3" y="431"/>
                  </a:lnTo>
                  <a:lnTo>
                    <a:pt x="143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3" y="143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9" name="Freeform 30">
              <a:extLst>
                <a:ext uri="{FF2B5EF4-FFF2-40B4-BE49-F238E27FC236}">
                  <a16:creationId xmlns:a16="http://schemas.microsoft.com/office/drawing/2014/main" id="{95B83A7C-0063-4E0B-A980-868FDE9C0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3675" y="4187825"/>
              <a:ext cx="142875" cy="141288"/>
            </a:xfrm>
            <a:custGeom>
              <a:avLst/>
              <a:gdLst>
                <a:gd name="T0" fmla="*/ 143 w 718"/>
                <a:gd name="T1" fmla="*/ 0 h 718"/>
                <a:gd name="T2" fmla="*/ 718 w 718"/>
                <a:gd name="T3" fmla="*/ 0 h 718"/>
                <a:gd name="T4" fmla="*/ 718 w 718"/>
                <a:gd name="T5" fmla="*/ 718 h 718"/>
                <a:gd name="T6" fmla="*/ 143 w 718"/>
                <a:gd name="T7" fmla="*/ 718 h 718"/>
                <a:gd name="T8" fmla="*/ 143 w 718"/>
                <a:gd name="T9" fmla="*/ 575 h 718"/>
                <a:gd name="T10" fmla="*/ 0 w 718"/>
                <a:gd name="T11" fmla="*/ 575 h 718"/>
                <a:gd name="T12" fmla="*/ 0 w 718"/>
                <a:gd name="T13" fmla="*/ 431 h 718"/>
                <a:gd name="T14" fmla="*/ 143 w 718"/>
                <a:gd name="T15" fmla="*/ 431 h 718"/>
                <a:gd name="T16" fmla="*/ 143 w 718"/>
                <a:gd name="T17" fmla="*/ 287 h 718"/>
                <a:gd name="T18" fmla="*/ 0 w 718"/>
                <a:gd name="T19" fmla="*/ 287 h 718"/>
                <a:gd name="T20" fmla="*/ 0 w 718"/>
                <a:gd name="T21" fmla="*/ 143 h 718"/>
                <a:gd name="T22" fmla="*/ 143 w 718"/>
                <a:gd name="T23" fmla="*/ 143 h 718"/>
                <a:gd name="T24" fmla="*/ 143 w 718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8" h="718">
                  <a:moveTo>
                    <a:pt x="143" y="0"/>
                  </a:moveTo>
                  <a:lnTo>
                    <a:pt x="718" y="0"/>
                  </a:lnTo>
                  <a:lnTo>
                    <a:pt x="718" y="718"/>
                  </a:lnTo>
                  <a:lnTo>
                    <a:pt x="143" y="718"/>
                  </a:lnTo>
                  <a:lnTo>
                    <a:pt x="143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3" y="431"/>
                  </a:lnTo>
                  <a:lnTo>
                    <a:pt x="143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3" y="143"/>
                  </a:lnTo>
                  <a:lnTo>
                    <a:pt x="143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0" name="Freeform 31">
              <a:extLst>
                <a:ext uri="{FF2B5EF4-FFF2-40B4-BE49-F238E27FC236}">
                  <a16:creationId xmlns:a16="http://schemas.microsoft.com/office/drawing/2014/main" id="{2F5197A8-AB5E-449D-A1D2-A878DC18B0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4214813"/>
              <a:ext cx="28575" cy="85725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0 h 432"/>
                <a:gd name="T4" fmla="*/ 144 w 144"/>
                <a:gd name="T5" fmla="*/ 144 h 432"/>
                <a:gd name="T6" fmla="*/ 0 w 144"/>
                <a:gd name="T7" fmla="*/ 144 h 432"/>
                <a:gd name="T8" fmla="*/ 0 w 144"/>
                <a:gd name="T9" fmla="*/ 288 h 432"/>
                <a:gd name="T10" fmla="*/ 144 w 144"/>
                <a:gd name="T11" fmla="*/ 288 h 432"/>
                <a:gd name="T12" fmla="*/ 144 w 144"/>
                <a:gd name="T13" fmla="*/ 432 h 432"/>
                <a:gd name="T14" fmla="*/ 0 w 144"/>
                <a:gd name="T1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8"/>
                  </a:moveTo>
                  <a:lnTo>
                    <a:pt x="144" y="288"/>
                  </a:lnTo>
                  <a:lnTo>
                    <a:pt x="144" y="432"/>
                  </a:lnTo>
                  <a:lnTo>
                    <a:pt x="0" y="43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1" name="Rectangle 32">
              <a:extLst>
                <a:ext uri="{FF2B5EF4-FFF2-40B4-BE49-F238E27FC236}">
                  <a16:creationId xmlns:a16="http://schemas.microsoft.com/office/drawing/2014/main" id="{56A52015-016B-4237-9D43-706B70A99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2543175"/>
              <a:ext cx="1282700" cy="642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2" name="Rectangle 33">
              <a:extLst>
                <a:ext uri="{FF2B5EF4-FFF2-40B4-BE49-F238E27FC236}">
                  <a16:creationId xmlns:a16="http://schemas.microsoft.com/office/drawing/2014/main" id="{F728D986-56E9-4A38-86F2-EFB06E23C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2543175"/>
              <a:ext cx="1282700" cy="6413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3" name="Freeform 34">
              <a:extLst>
                <a:ext uri="{FF2B5EF4-FFF2-40B4-BE49-F238E27FC236}">
                  <a16:creationId xmlns:a16="http://schemas.microsoft.com/office/drawing/2014/main" id="{519C6C8A-8FB7-464E-9691-4AEABE6DA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325" y="2820988"/>
              <a:ext cx="79375" cy="96838"/>
            </a:xfrm>
            <a:custGeom>
              <a:avLst/>
              <a:gdLst>
                <a:gd name="T0" fmla="*/ 0 w 401"/>
                <a:gd name="T1" fmla="*/ 0 h 490"/>
                <a:gd name="T2" fmla="*/ 65 w 401"/>
                <a:gd name="T3" fmla="*/ 0 h 490"/>
                <a:gd name="T4" fmla="*/ 65 w 401"/>
                <a:gd name="T5" fmla="*/ 239 h 490"/>
                <a:gd name="T6" fmla="*/ 304 w 401"/>
                <a:gd name="T7" fmla="*/ 0 h 490"/>
                <a:gd name="T8" fmla="*/ 395 w 401"/>
                <a:gd name="T9" fmla="*/ 0 h 490"/>
                <a:gd name="T10" fmla="*/ 192 w 401"/>
                <a:gd name="T11" fmla="*/ 197 h 490"/>
                <a:gd name="T12" fmla="*/ 401 w 401"/>
                <a:gd name="T13" fmla="*/ 490 h 490"/>
                <a:gd name="T14" fmla="*/ 315 w 401"/>
                <a:gd name="T15" fmla="*/ 490 h 490"/>
                <a:gd name="T16" fmla="*/ 143 w 401"/>
                <a:gd name="T17" fmla="*/ 244 h 490"/>
                <a:gd name="T18" fmla="*/ 65 w 401"/>
                <a:gd name="T19" fmla="*/ 319 h 490"/>
                <a:gd name="T20" fmla="*/ 65 w 401"/>
                <a:gd name="T21" fmla="*/ 490 h 490"/>
                <a:gd name="T22" fmla="*/ 0 w 401"/>
                <a:gd name="T23" fmla="*/ 490 h 490"/>
                <a:gd name="T24" fmla="*/ 0 w 401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490">
                  <a:moveTo>
                    <a:pt x="0" y="0"/>
                  </a:moveTo>
                  <a:lnTo>
                    <a:pt x="65" y="0"/>
                  </a:lnTo>
                  <a:lnTo>
                    <a:pt x="65" y="239"/>
                  </a:lnTo>
                  <a:lnTo>
                    <a:pt x="304" y="0"/>
                  </a:lnTo>
                  <a:lnTo>
                    <a:pt x="395" y="0"/>
                  </a:lnTo>
                  <a:lnTo>
                    <a:pt x="192" y="197"/>
                  </a:lnTo>
                  <a:lnTo>
                    <a:pt x="401" y="490"/>
                  </a:lnTo>
                  <a:lnTo>
                    <a:pt x="315" y="490"/>
                  </a:lnTo>
                  <a:lnTo>
                    <a:pt x="143" y="244"/>
                  </a:lnTo>
                  <a:lnTo>
                    <a:pt x="65" y="319"/>
                  </a:lnTo>
                  <a:lnTo>
                    <a:pt x="65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4" name="Freeform 35">
              <a:extLst>
                <a:ext uri="{FF2B5EF4-FFF2-40B4-BE49-F238E27FC236}">
                  <a16:creationId xmlns:a16="http://schemas.microsoft.com/office/drawing/2014/main" id="{9467329C-4BC2-431F-B68D-73A3B53E9D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8225" y="2820988"/>
              <a:ext cx="11113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5" name="Freeform 36">
              <a:extLst>
                <a:ext uri="{FF2B5EF4-FFF2-40B4-BE49-F238E27FC236}">
                  <a16:creationId xmlns:a16="http://schemas.microsoft.com/office/drawing/2014/main" id="{7208CF25-FBB5-4988-8726-98CA9E48B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3625" y="2844800"/>
              <a:ext cx="65088" cy="76200"/>
            </a:xfrm>
            <a:custGeom>
              <a:avLst/>
              <a:gdLst>
                <a:gd name="T0" fmla="*/ 169 w 327"/>
                <a:gd name="T1" fmla="*/ 0 h 377"/>
                <a:gd name="T2" fmla="*/ 243 w 327"/>
                <a:gd name="T3" fmla="*/ 17 h 377"/>
                <a:gd name="T4" fmla="*/ 297 w 327"/>
                <a:gd name="T5" fmla="*/ 64 h 377"/>
                <a:gd name="T6" fmla="*/ 321 w 327"/>
                <a:gd name="T7" fmla="*/ 127 h 377"/>
                <a:gd name="T8" fmla="*/ 327 w 327"/>
                <a:gd name="T9" fmla="*/ 205 h 377"/>
                <a:gd name="T10" fmla="*/ 65 w 327"/>
                <a:gd name="T11" fmla="*/ 205 h 377"/>
                <a:gd name="T12" fmla="*/ 90 w 327"/>
                <a:gd name="T13" fmla="*/ 292 h 377"/>
                <a:gd name="T14" fmla="*/ 165 w 327"/>
                <a:gd name="T15" fmla="*/ 325 h 377"/>
                <a:gd name="T16" fmla="*/ 240 w 327"/>
                <a:gd name="T17" fmla="*/ 294 h 377"/>
                <a:gd name="T18" fmla="*/ 263 w 327"/>
                <a:gd name="T19" fmla="*/ 253 h 377"/>
                <a:gd name="T20" fmla="*/ 322 w 327"/>
                <a:gd name="T21" fmla="*/ 253 h 377"/>
                <a:gd name="T22" fmla="*/ 306 w 327"/>
                <a:gd name="T23" fmla="*/ 296 h 377"/>
                <a:gd name="T24" fmla="*/ 277 w 327"/>
                <a:gd name="T25" fmla="*/ 336 h 377"/>
                <a:gd name="T26" fmla="*/ 209 w 327"/>
                <a:gd name="T27" fmla="*/ 372 h 377"/>
                <a:gd name="T28" fmla="*/ 160 w 327"/>
                <a:gd name="T29" fmla="*/ 377 h 377"/>
                <a:gd name="T30" fmla="*/ 47 w 327"/>
                <a:gd name="T31" fmla="*/ 329 h 377"/>
                <a:gd name="T32" fmla="*/ 0 w 327"/>
                <a:gd name="T33" fmla="*/ 193 h 377"/>
                <a:gd name="T34" fmla="*/ 47 w 327"/>
                <a:gd name="T35" fmla="*/ 53 h 377"/>
                <a:gd name="T36" fmla="*/ 169 w 327"/>
                <a:gd name="T37" fmla="*/ 0 h 377"/>
                <a:gd name="T38" fmla="*/ 265 w 327"/>
                <a:gd name="T39" fmla="*/ 158 h 377"/>
                <a:gd name="T40" fmla="*/ 248 w 327"/>
                <a:gd name="T41" fmla="*/ 95 h 377"/>
                <a:gd name="T42" fmla="*/ 165 w 327"/>
                <a:gd name="T43" fmla="*/ 52 h 377"/>
                <a:gd name="T44" fmla="*/ 96 w 327"/>
                <a:gd name="T45" fmla="*/ 82 h 377"/>
                <a:gd name="T46" fmla="*/ 66 w 327"/>
                <a:gd name="T47" fmla="*/ 158 h 377"/>
                <a:gd name="T48" fmla="*/ 265 w 327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77">
                  <a:moveTo>
                    <a:pt x="169" y="0"/>
                  </a:moveTo>
                  <a:cubicBezTo>
                    <a:pt x="194" y="0"/>
                    <a:pt x="219" y="5"/>
                    <a:pt x="243" y="17"/>
                  </a:cubicBezTo>
                  <a:cubicBezTo>
                    <a:pt x="267" y="29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3"/>
                    <a:pt x="327" y="169"/>
                    <a:pt x="327" y="205"/>
                  </a:cubicBezTo>
                  <a:lnTo>
                    <a:pt x="65" y="205"/>
                  </a:lnTo>
                  <a:cubicBezTo>
                    <a:pt x="66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5" y="325"/>
                  </a:cubicBezTo>
                  <a:cubicBezTo>
                    <a:pt x="196" y="325"/>
                    <a:pt x="221" y="315"/>
                    <a:pt x="240" y="294"/>
                  </a:cubicBezTo>
                  <a:cubicBezTo>
                    <a:pt x="251" y="282"/>
                    <a:pt x="258" y="268"/>
                    <a:pt x="263" y="253"/>
                  </a:cubicBezTo>
                  <a:lnTo>
                    <a:pt x="322" y="253"/>
                  </a:lnTo>
                  <a:cubicBezTo>
                    <a:pt x="320" y="266"/>
                    <a:pt x="315" y="280"/>
                    <a:pt x="306" y="296"/>
                  </a:cubicBezTo>
                  <a:cubicBezTo>
                    <a:pt x="297" y="312"/>
                    <a:pt x="288" y="326"/>
                    <a:pt x="277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6"/>
                    <a:pt x="178" y="377"/>
                    <a:pt x="160" y="377"/>
                  </a:cubicBezTo>
                  <a:cubicBezTo>
                    <a:pt x="115" y="377"/>
                    <a:pt x="78" y="361"/>
                    <a:pt x="47" y="329"/>
                  </a:cubicBezTo>
                  <a:cubicBezTo>
                    <a:pt x="16" y="296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3" y="132"/>
                    <a:pt x="257" y="111"/>
                    <a:pt x="248" y="95"/>
                  </a:cubicBezTo>
                  <a:cubicBezTo>
                    <a:pt x="232" y="66"/>
                    <a:pt x="204" y="52"/>
                    <a:pt x="165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7" y="102"/>
                    <a:pt x="68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6" name="Freeform 37">
              <a:extLst>
                <a:ext uri="{FF2B5EF4-FFF2-40B4-BE49-F238E27FC236}">
                  <a16:creationId xmlns:a16="http://schemas.microsoft.com/office/drawing/2014/main" id="{A2CFD549-24DE-4F80-A906-F2DC34E2D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000" y="2820988"/>
              <a:ext cx="58738" cy="96838"/>
            </a:xfrm>
            <a:custGeom>
              <a:avLst/>
              <a:gdLst>
                <a:gd name="T0" fmla="*/ 0 w 296"/>
                <a:gd name="T1" fmla="*/ 0 h 490"/>
                <a:gd name="T2" fmla="*/ 57 w 296"/>
                <a:gd name="T3" fmla="*/ 0 h 490"/>
                <a:gd name="T4" fmla="*/ 57 w 296"/>
                <a:gd name="T5" fmla="*/ 284 h 490"/>
                <a:gd name="T6" fmla="*/ 211 w 296"/>
                <a:gd name="T7" fmla="*/ 133 h 490"/>
                <a:gd name="T8" fmla="*/ 288 w 296"/>
                <a:gd name="T9" fmla="*/ 133 h 490"/>
                <a:gd name="T10" fmla="*/ 151 w 296"/>
                <a:gd name="T11" fmla="*/ 266 h 490"/>
                <a:gd name="T12" fmla="*/ 296 w 296"/>
                <a:gd name="T13" fmla="*/ 490 h 490"/>
                <a:gd name="T14" fmla="*/ 219 w 296"/>
                <a:gd name="T15" fmla="*/ 490 h 490"/>
                <a:gd name="T16" fmla="*/ 108 w 296"/>
                <a:gd name="T17" fmla="*/ 310 h 490"/>
                <a:gd name="T18" fmla="*/ 57 w 296"/>
                <a:gd name="T19" fmla="*/ 356 h 490"/>
                <a:gd name="T20" fmla="*/ 57 w 296"/>
                <a:gd name="T21" fmla="*/ 490 h 490"/>
                <a:gd name="T22" fmla="*/ 0 w 296"/>
                <a:gd name="T23" fmla="*/ 490 h 490"/>
                <a:gd name="T24" fmla="*/ 0 w 296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490">
                  <a:moveTo>
                    <a:pt x="0" y="0"/>
                  </a:moveTo>
                  <a:lnTo>
                    <a:pt x="57" y="0"/>
                  </a:lnTo>
                  <a:lnTo>
                    <a:pt x="57" y="284"/>
                  </a:lnTo>
                  <a:lnTo>
                    <a:pt x="211" y="133"/>
                  </a:lnTo>
                  <a:lnTo>
                    <a:pt x="288" y="133"/>
                  </a:lnTo>
                  <a:lnTo>
                    <a:pt x="151" y="266"/>
                  </a:lnTo>
                  <a:lnTo>
                    <a:pt x="296" y="490"/>
                  </a:lnTo>
                  <a:lnTo>
                    <a:pt x="219" y="490"/>
                  </a:lnTo>
                  <a:lnTo>
                    <a:pt x="108" y="310"/>
                  </a:lnTo>
                  <a:lnTo>
                    <a:pt x="57" y="356"/>
                  </a:lnTo>
                  <a:lnTo>
                    <a:pt x="57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" name="Freeform 38">
              <a:extLst>
                <a:ext uri="{FF2B5EF4-FFF2-40B4-BE49-F238E27FC236}">
                  <a16:creationId xmlns:a16="http://schemas.microsoft.com/office/drawing/2014/main" id="{DA46612D-53DA-4999-B7F7-F2F31FFD47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00" y="2844800"/>
              <a:ext cx="65088" cy="76200"/>
            </a:xfrm>
            <a:custGeom>
              <a:avLst/>
              <a:gdLst>
                <a:gd name="T0" fmla="*/ 169 w 327"/>
                <a:gd name="T1" fmla="*/ 0 h 377"/>
                <a:gd name="T2" fmla="*/ 243 w 327"/>
                <a:gd name="T3" fmla="*/ 17 h 377"/>
                <a:gd name="T4" fmla="*/ 297 w 327"/>
                <a:gd name="T5" fmla="*/ 64 h 377"/>
                <a:gd name="T6" fmla="*/ 321 w 327"/>
                <a:gd name="T7" fmla="*/ 127 h 377"/>
                <a:gd name="T8" fmla="*/ 327 w 327"/>
                <a:gd name="T9" fmla="*/ 205 h 377"/>
                <a:gd name="T10" fmla="*/ 65 w 327"/>
                <a:gd name="T11" fmla="*/ 205 h 377"/>
                <a:gd name="T12" fmla="*/ 91 w 327"/>
                <a:gd name="T13" fmla="*/ 292 h 377"/>
                <a:gd name="T14" fmla="*/ 165 w 327"/>
                <a:gd name="T15" fmla="*/ 325 h 377"/>
                <a:gd name="T16" fmla="*/ 240 w 327"/>
                <a:gd name="T17" fmla="*/ 294 h 377"/>
                <a:gd name="T18" fmla="*/ 263 w 327"/>
                <a:gd name="T19" fmla="*/ 253 h 377"/>
                <a:gd name="T20" fmla="*/ 322 w 327"/>
                <a:gd name="T21" fmla="*/ 253 h 377"/>
                <a:gd name="T22" fmla="*/ 306 w 327"/>
                <a:gd name="T23" fmla="*/ 296 h 377"/>
                <a:gd name="T24" fmla="*/ 277 w 327"/>
                <a:gd name="T25" fmla="*/ 336 h 377"/>
                <a:gd name="T26" fmla="*/ 209 w 327"/>
                <a:gd name="T27" fmla="*/ 372 h 377"/>
                <a:gd name="T28" fmla="*/ 160 w 327"/>
                <a:gd name="T29" fmla="*/ 377 h 377"/>
                <a:gd name="T30" fmla="*/ 47 w 327"/>
                <a:gd name="T31" fmla="*/ 329 h 377"/>
                <a:gd name="T32" fmla="*/ 0 w 327"/>
                <a:gd name="T33" fmla="*/ 193 h 377"/>
                <a:gd name="T34" fmla="*/ 47 w 327"/>
                <a:gd name="T35" fmla="*/ 53 h 377"/>
                <a:gd name="T36" fmla="*/ 169 w 327"/>
                <a:gd name="T37" fmla="*/ 0 h 377"/>
                <a:gd name="T38" fmla="*/ 265 w 327"/>
                <a:gd name="T39" fmla="*/ 158 h 377"/>
                <a:gd name="T40" fmla="*/ 248 w 327"/>
                <a:gd name="T41" fmla="*/ 95 h 377"/>
                <a:gd name="T42" fmla="*/ 166 w 327"/>
                <a:gd name="T43" fmla="*/ 52 h 377"/>
                <a:gd name="T44" fmla="*/ 96 w 327"/>
                <a:gd name="T45" fmla="*/ 82 h 377"/>
                <a:gd name="T46" fmla="*/ 67 w 327"/>
                <a:gd name="T47" fmla="*/ 158 h 377"/>
                <a:gd name="T48" fmla="*/ 265 w 327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77">
                  <a:moveTo>
                    <a:pt x="169" y="0"/>
                  </a:moveTo>
                  <a:cubicBezTo>
                    <a:pt x="195" y="0"/>
                    <a:pt x="219" y="5"/>
                    <a:pt x="243" y="17"/>
                  </a:cubicBezTo>
                  <a:cubicBezTo>
                    <a:pt x="267" y="29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3"/>
                    <a:pt x="327" y="169"/>
                    <a:pt x="327" y="205"/>
                  </a:cubicBezTo>
                  <a:lnTo>
                    <a:pt x="65" y="205"/>
                  </a:lnTo>
                  <a:cubicBezTo>
                    <a:pt x="66" y="241"/>
                    <a:pt x="75" y="270"/>
                    <a:pt x="91" y="292"/>
                  </a:cubicBezTo>
                  <a:cubicBezTo>
                    <a:pt x="107" y="314"/>
                    <a:pt x="131" y="325"/>
                    <a:pt x="165" y="325"/>
                  </a:cubicBezTo>
                  <a:cubicBezTo>
                    <a:pt x="196" y="325"/>
                    <a:pt x="221" y="315"/>
                    <a:pt x="240" y="294"/>
                  </a:cubicBezTo>
                  <a:cubicBezTo>
                    <a:pt x="251" y="282"/>
                    <a:pt x="258" y="268"/>
                    <a:pt x="263" y="253"/>
                  </a:cubicBezTo>
                  <a:lnTo>
                    <a:pt x="322" y="253"/>
                  </a:lnTo>
                  <a:cubicBezTo>
                    <a:pt x="320" y="266"/>
                    <a:pt x="315" y="280"/>
                    <a:pt x="306" y="296"/>
                  </a:cubicBezTo>
                  <a:cubicBezTo>
                    <a:pt x="297" y="312"/>
                    <a:pt x="288" y="326"/>
                    <a:pt x="277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5" y="376"/>
                    <a:pt x="178" y="377"/>
                    <a:pt x="160" y="377"/>
                  </a:cubicBezTo>
                  <a:cubicBezTo>
                    <a:pt x="116" y="377"/>
                    <a:pt x="78" y="361"/>
                    <a:pt x="47" y="329"/>
                  </a:cubicBezTo>
                  <a:cubicBezTo>
                    <a:pt x="16" y="296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3" y="132"/>
                    <a:pt x="257" y="111"/>
                    <a:pt x="248" y="95"/>
                  </a:cubicBezTo>
                  <a:cubicBezTo>
                    <a:pt x="232" y="66"/>
                    <a:pt x="204" y="52"/>
                    <a:pt x="166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8" y="102"/>
                    <a:pt x="68" y="127"/>
                    <a:pt x="67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" name="Freeform 39">
              <a:extLst>
                <a:ext uri="{FF2B5EF4-FFF2-40B4-BE49-F238E27FC236}">
                  <a16:creationId xmlns:a16="http://schemas.microsoft.com/office/drawing/2014/main" id="{04235AD9-4F66-4CB7-B303-832BE3F27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7463" y="2844800"/>
              <a:ext cx="33338" cy="73025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69 h 365"/>
                <a:gd name="T6" fmla="*/ 91 w 174"/>
                <a:gd name="T7" fmla="*/ 25 h 365"/>
                <a:gd name="T8" fmla="*/ 154 w 174"/>
                <a:gd name="T9" fmla="*/ 0 h 365"/>
                <a:gd name="T10" fmla="*/ 160 w 174"/>
                <a:gd name="T11" fmla="*/ 0 h 365"/>
                <a:gd name="T12" fmla="*/ 174 w 174"/>
                <a:gd name="T13" fmla="*/ 1 h 365"/>
                <a:gd name="T14" fmla="*/ 174 w 174"/>
                <a:gd name="T15" fmla="*/ 65 h 365"/>
                <a:gd name="T16" fmla="*/ 164 w 174"/>
                <a:gd name="T17" fmla="*/ 63 h 365"/>
                <a:gd name="T18" fmla="*/ 154 w 174"/>
                <a:gd name="T19" fmla="*/ 63 h 365"/>
                <a:gd name="T20" fmla="*/ 84 w 174"/>
                <a:gd name="T21" fmla="*/ 92 h 365"/>
                <a:gd name="T22" fmla="*/ 60 w 174"/>
                <a:gd name="T23" fmla="*/ 159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69"/>
                  </a:lnTo>
                  <a:cubicBezTo>
                    <a:pt x="61" y="57"/>
                    <a:pt x="73" y="43"/>
                    <a:pt x="91" y="25"/>
                  </a:cubicBezTo>
                  <a:cubicBezTo>
                    <a:pt x="109" y="8"/>
                    <a:pt x="130" y="0"/>
                    <a:pt x="154" y="0"/>
                  </a:cubicBezTo>
                  <a:cubicBezTo>
                    <a:pt x="155" y="0"/>
                    <a:pt x="157" y="0"/>
                    <a:pt x="160" y="0"/>
                  </a:cubicBezTo>
                  <a:cubicBezTo>
                    <a:pt x="163" y="0"/>
                    <a:pt x="167" y="1"/>
                    <a:pt x="174" y="1"/>
                  </a:cubicBezTo>
                  <a:lnTo>
                    <a:pt x="174" y="65"/>
                  </a:lnTo>
                  <a:cubicBezTo>
                    <a:pt x="170" y="64"/>
                    <a:pt x="167" y="64"/>
                    <a:pt x="164" y="63"/>
                  </a:cubicBezTo>
                  <a:cubicBezTo>
                    <a:pt x="161" y="63"/>
                    <a:pt x="158" y="63"/>
                    <a:pt x="154" y="63"/>
                  </a:cubicBezTo>
                  <a:cubicBezTo>
                    <a:pt x="124" y="63"/>
                    <a:pt x="100" y="73"/>
                    <a:pt x="84" y="92"/>
                  </a:cubicBezTo>
                  <a:cubicBezTo>
                    <a:pt x="68" y="111"/>
                    <a:pt x="60" y="134"/>
                    <a:pt x="60" y="159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" name="Freeform 40">
              <a:extLst>
                <a:ext uri="{FF2B5EF4-FFF2-40B4-BE49-F238E27FC236}">
                  <a16:creationId xmlns:a16="http://schemas.microsoft.com/office/drawing/2014/main" id="{0299AFEC-A121-4E60-9A90-904D05E5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2820988"/>
              <a:ext cx="63500" cy="96838"/>
            </a:xfrm>
            <a:custGeom>
              <a:avLst/>
              <a:gdLst>
                <a:gd name="T0" fmla="*/ 0 w 314"/>
                <a:gd name="T1" fmla="*/ 0 h 490"/>
                <a:gd name="T2" fmla="*/ 66 w 314"/>
                <a:gd name="T3" fmla="*/ 0 h 490"/>
                <a:gd name="T4" fmla="*/ 66 w 314"/>
                <a:gd name="T5" fmla="*/ 431 h 490"/>
                <a:gd name="T6" fmla="*/ 314 w 314"/>
                <a:gd name="T7" fmla="*/ 431 h 490"/>
                <a:gd name="T8" fmla="*/ 314 w 314"/>
                <a:gd name="T9" fmla="*/ 490 h 490"/>
                <a:gd name="T10" fmla="*/ 0 w 314"/>
                <a:gd name="T11" fmla="*/ 490 h 490"/>
                <a:gd name="T12" fmla="*/ 0 w 314"/>
                <a:gd name="T1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490">
                  <a:moveTo>
                    <a:pt x="0" y="0"/>
                  </a:moveTo>
                  <a:lnTo>
                    <a:pt x="66" y="0"/>
                  </a:lnTo>
                  <a:lnTo>
                    <a:pt x="66" y="431"/>
                  </a:lnTo>
                  <a:lnTo>
                    <a:pt x="314" y="431"/>
                  </a:lnTo>
                  <a:lnTo>
                    <a:pt x="314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" name="Freeform 41">
              <a:extLst>
                <a:ext uri="{FF2B5EF4-FFF2-40B4-BE49-F238E27FC236}">
                  <a16:creationId xmlns:a16="http://schemas.microsoft.com/office/drawing/2014/main" id="{74379995-B828-4912-9046-F3A705477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19863" y="2844800"/>
              <a:ext cx="65088" cy="76200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7 w 333"/>
                <a:gd name="T9" fmla="*/ 53 h 381"/>
                <a:gd name="T10" fmla="*/ 87 w 333"/>
                <a:gd name="T11" fmla="*/ 95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8 w 333"/>
                <a:gd name="T19" fmla="*/ 0 h 381"/>
                <a:gd name="T20" fmla="*/ 285 w 333"/>
                <a:gd name="T21" fmla="*/ 46 h 381"/>
                <a:gd name="T22" fmla="*/ 333 w 333"/>
                <a:gd name="T23" fmla="*/ 182 h 381"/>
                <a:gd name="T24" fmla="*/ 291 w 333"/>
                <a:gd name="T25" fmla="*/ 324 h 381"/>
                <a:gd name="T26" fmla="*/ 160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6 w 333"/>
                <a:gd name="T33" fmla="*/ 54 h 381"/>
                <a:gd name="T34" fmla="*/ 168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2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3"/>
                    <a:pt x="167" y="53"/>
                  </a:cubicBezTo>
                  <a:cubicBezTo>
                    <a:pt x="130" y="53"/>
                    <a:pt x="103" y="67"/>
                    <a:pt x="87" y="95"/>
                  </a:cubicBezTo>
                  <a:cubicBezTo>
                    <a:pt x="70" y="123"/>
                    <a:pt x="62" y="156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3" y="316"/>
                    <a:pt x="130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6"/>
                    <a:pt x="285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4"/>
                  </a:cubicBezTo>
                  <a:cubicBezTo>
                    <a:pt x="263" y="362"/>
                    <a:pt x="219" y="381"/>
                    <a:pt x="160" y="381"/>
                  </a:cubicBezTo>
                  <a:cubicBezTo>
                    <a:pt x="111" y="381"/>
                    <a:pt x="72" y="364"/>
                    <a:pt x="43" y="331"/>
                  </a:cubicBezTo>
                  <a:cubicBezTo>
                    <a:pt x="14" y="298"/>
                    <a:pt x="0" y="253"/>
                    <a:pt x="0" y="197"/>
                  </a:cubicBezTo>
                  <a:cubicBezTo>
                    <a:pt x="0" y="137"/>
                    <a:pt x="15" y="89"/>
                    <a:pt x="46" y="54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" name="Freeform 42">
              <a:extLst>
                <a:ext uri="{FF2B5EF4-FFF2-40B4-BE49-F238E27FC236}">
                  <a16:creationId xmlns:a16="http://schemas.microsoft.com/office/drawing/2014/main" id="{25DCF376-306D-4B76-8275-4F9138065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4475" y="2844800"/>
              <a:ext cx="66675" cy="76200"/>
            </a:xfrm>
            <a:custGeom>
              <a:avLst/>
              <a:gdLst>
                <a:gd name="T0" fmla="*/ 166 w 332"/>
                <a:gd name="T1" fmla="*/ 329 h 381"/>
                <a:gd name="T2" fmla="*/ 247 w 332"/>
                <a:gd name="T3" fmla="*/ 284 h 381"/>
                <a:gd name="T4" fmla="*/ 270 w 332"/>
                <a:gd name="T5" fmla="*/ 183 h 381"/>
                <a:gd name="T6" fmla="*/ 254 w 332"/>
                <a:gd name="T7" fmla="*/ 102 h 381"/>
                <a:gd name="T8" fmla="*/ 166 w 332"/>
                <a:gd name="T9" fmla="*/ 53 h 381"/>
                <a:gd name="T10" fmla="*/ 86 w 332"/>
                <a:gd name="T11" fmla="*/ 95 h 381"/>
                <a:gd name="T12" fmla="*/ 61 w 332"/>
                <a:gd name="T13" fmla="*/ 196 h 381"/>
                <a:gd name="T14" fmla="*/ 86 w 332"/>
                <a:gd name="T15" fmla="*/ 291 h 381"/>
                <a:gd name="T16" fmla="*/ 166 w 332"/>
                <a:gd name="T17" fmla="*/ 329 h 381"/>
                <a:gd name="T18" fmla="*/ 168 w 332"/>
                <a:gd name="T19" fmla="*/ 0 h 381"/>
                <a:gd name="T20" fmla="*/ 285 w 332"/>
                <a:gd name="T21" fmla="*/ 46 h 381"/>
                <a:gd name="T22" fmla="*/ 332 w 332"/>
                <a:gd name="T23" fmla="*/ 182 h 381"/>
                <a:gd name="T24" fmla="*/ 290 w 332"/>
                <a:gd name="T25" fmla="*/ 324 h 381"/>
                <a:gd name="T26" fmla="*/ 160 w 332"/>
                <a:gd name="T27" fmla="*/ 381 h 381"/>
                <a:gd name="T28" fmla="*/ 43 w 332"/>
                <a:gd name="T29" fmla="*/ 331 h 381"/>
                <a:gd name="T30" fmla="*/ 0 w 332"/>
                <a:gd name="T31" fmla="*/ 197 h 381"/>
                <a:gd name="T32" fmla="*/ 45 w 332"/>
                <a:gd name="T33" fmla="*/ 54 h 381"/>
                <a:gd name="T34" fmla="*/ 168 w 332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2" h="381">
                  <a:moveTo>
                    <a:pt x="166" y="329"/>
                  </a:moveTo>
                  <a:cubicBezTo>
                    <a:pt x="205" y="329"/>
                    <a:pt x="233" y="314"/>
                    <a:pt x="247" y="284"/>
                  </a:cubicBezTo>
                  <a:cubicBezTo>
                    <a:pt x="262" y="254"/>
                    <a:pt x="270" y="220"/>
                    <a:pt x="270" y="183"/>
                  </a:cubicBezTo>
                  <a:cubicBezTo>
                    <a:pt x="270" y="150"/>
                    <a:pt x="264" y="123"/>
                    <a:pt x="254" y="102"/>
                  </a:cubicBezTo>
                  <a:cubicBezTo>
                    <a:pt x="237" y="69"/>
                    <a:pt x="208" y="53"/>
                    <a:pt x="166" y="53"/>
                  </a:cubicBezTo>
                  <a:cubicBezTo>
                    <a:pt x="130" y="53"/>
                    <a:pt x="103" y="67"/>
                    <a:pt x="86" y="95"/>
                  </a:cubicBezTo>
                  <a:cubicBezTo>
                    <a:pt x="70" y="123"/>
                    <a:pt x="61" y="156"/>
                    <a:pt x="61" y="196"/>
                  </a:cubicBezTo>
                  <a:cubicBezTo>
                    <a:pt x="61" y="234"/>
                    <a:pt x="70" y="266"/>
                    <a:pt x="86" y="291"/>
                  </a:cubicBezTo>
                  <a:cubicBezTo>
                    <a:pt x="103" y="316"/>
                    <a:pt x="129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6"/>
                    <a:pt x="285" y="46"/>
                  </a:cubicBezTo>
                  <a:cubicBezTo>
                    <a:pt x="316" y="77"/>
                    <a:pt x="332" y="122"/>
                    <a:pt x="332" y="182"/>
                  </a:cubicBezTo>
                  <a:cubicBezTo>
                    <a:pt x="332" y="239"/>
                    <a:pt x="318" y="287"/>
                    <a:pt x="290" y="324"/>
                  </a:cubicBezTo>
                  <a:cubicBezTo>
                    <a:pt x="262" y="362"/>
                    <a:pt x="219" y="381"/>
                    <a:pt x="160" y="381"/>
                  </a:cubicBezTo>
                  <a:cubicBezTo>
                    <a:pt x="111" y="381"/>
                    <a:pt x="72" y="364"/>
                    <a:pt x="43" y="331"/>
                  </a:cubicBezTo>
                  <a:cubicBezTo>
                    <a:pt x="14" y="298"/>
                    <a:pt x="0" y="253"/>
                    <a:pt x="0" y="197"/>
                  </a:cubicBezTo>
                  <a:cubicBezTo>
                    <a:pt x="0" y="137"/>
                    <a:pt x="15" y="89"/>
                    <a:pt x="45" y="54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" name="Freeform 43">
              <a:extLst>
                <a:ext uri="{FF2B5EF4-FFF2-40B4-BE49-F238E27FC236}">
                  <a16:creationId xmlns:a16="http://schemas.microsoft.com/office/drawing/2014/main" id="{17DCA5F7-39E5-49F9-9043-4E297C56FF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3850" y="2844800"/>
              <a:ext cx="61913" cy="101600"/>
            </a:xfrm>
            <a:custGeom>
              <a:avLst/>
              <a:gdLst>
                <a:gd name="T0" fmla="*/ 155 w 314"/>
                <a:gd name="T1" fmla="*/ 325 h 508"/>
                <a:gd name="T2" fmla="*/ 225 w 314"/>
                <a:gd name="T3" fmla="*/ 290 h 508"/>
                <a:gd name="T4" fmla="*/ 253 w 314"/>
                <a:gd name="T5" fmla="*/ 185 h 508"/>
                <a:gd name="T6" fmla="*/ 241 w 314"/>
                <a:gd name="T7" fmla="*/ 112 h 508"/>
                <a:gd name="T8" fmla="*/ 155 w 314"/>
                <a:gd name="T9" fmla="*/ 53 h 508"/>
                <a:gd name="T10" fmla="*/ 70 w 314"/>
                <a:gd name="T11" fmla="*/ 115 h 508"/>
                <a:gd name="T12" fmla="*/ 58 w 314"/>
                <a:gd name="T13" fmla="*/ 200 h 508"/>
                <a:gd name="T14" fmla="*/ 70 w 314"/>
                <a:gd name="T15" fmla="*/ 270 h 508"/>
                <a:gd name="T16" fmla="*/ 155 w 314"/>
                <a:gd name="T17" fmla="*/ 325 h 508"/>
                <a:gd name="T18" fmla="*/ 0 w 314"/>
                <a:gd name="T19" fmla="*/ 10 h 508"/>
                <a:gd name="T20" fmla="*/ 58 w 314"/>
                <a:gd name="T21" fmla="*/ 10 h 508"/>
                <a:gd name="T22" fmla="*/ 58 w 314"/>
                <a:gd name="T23" fmla="*/ 58 h 508"/>
                <a:gd name="T24" fmla="*/ 98 w 314"/>
                <a:gd name="T25" fmla="*/ 20 h 508"/>
                <a:gd name="T26" fmla="*/ 169 w 314"/>
                <a:gd name="T27" fmla="*/ 0 h 508"/>
                <a:gd name="T28" fmla="*/ 272 w 314"/>
                <a:gd name="T29" fmla="*/ 46 h 508"/>
                <a:gd name="T30" fmla="*/ 314 w 314"/>
                <a:gd name="T31" fmla="*/ 179 h 508"/>
                <a:gd name="T32" fmla="*/ 253 w 314"/>
                <a:gd name="T33" fmla="*/ 346 h 508"/>
                <a:gd name="T34" fmla="*/ 163 w 314"/>
                <a:gd name="T35" fmla="*/ 378 h 508"/>
                <a:gd name="T36" fmla="*/ 96 w 314"/>
                <a:gd name="T37" fmla="*/ 360 h 508"/>
                <a:gd name="T38" fmla="*/ 60 w 314"/>
                <a:gd name="T39" fmla="*/ 326 h 508"/>
                <a:gd name="T40" fmla="*/ 60 w 314"/>
                <a:gd name="T41" fmla="*/ 508 h 508"/>
                <a:gd name="T42" fmla="*/ 0 w 314"/>
                <a:gd name="T43" fmla="*/ 508 h 508"/>
                <a:gd name="T44" fmla="*/ 0 w 314"/>
                <a:gd name="T45" fmla="*/ 1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508">
                  <a:moveTo>
                    <a:pt x="155" y="325"/>
                  </a:moveTo>
                  <a:cubicBezTo>
                    <a:pt x="183" y="325"/>
                    <a:pt x="206" y="314"/>
                    <a:pt x="225" y="290"/>
                  </a:cubicBezTo>
                  <a:cubicBezTo>
                    <a:pt x="244" y="267"/>
                    <a:pt x="253" y="232"/>
                    <a:pt x="253" y="185"/>
                  </a:cubicBezTo>
                  <a:cubicBezTo>
                    <a:pt x="253" y="157"/>
                    <a:pt x="249" y="132"/>
                    <a:pt x="241" y="112"/>
                  </a:cubicBezTo>
                  <a:cubicBezTo>
                    <a:pt x="225" y="72"/>
                    <a:pt x="197" y="53"/>
                    <a:pt x="155" y="53"/>
                  </a:cubicBezTo>
                  <a:cubicBezTo>
                    <a:pt x="114" y="53"/>
                    <a:pt x="85" y="73"/>
                    <a:pt x="70" y="115"/>
                  </a:cubicBezTo>
                  <a:cubicBezTo>
                    <a:pt x="62" y="137"/>
                    <a:pt x="58" y="165"/>
                    <a:pt x="58" y="200"/>
                  </a:cubicBezTo>
                  <a:cubicBezTo>
                    <a:pt x="58" y="227"/>
                    <a:pt x="62" y="251"/>
                    <a:pt x="70" y="270"/>
                  </a:cubicBezTo>
                  <a:cubicBezTo>
                    <a:pt x="85" y="307"/>
                    <a:pt x="114" y="325"/>
                    <a:pt x="155" y="325"/>
                  </a:cubicBezTo>
                  <a:close/>
                  <a:moveTo>
                    <a:pt x="0" y="10"/>
                  </a:moveTo>
                  <a:lnTo>
                    <a:pt x="58" y="10"/>
                  </a:lnTo>
                  <a:lnTo>
                    <a:pt x="58" y="58"/>
                  </a:lnTo>
                  <a:cubicBezTo>
                    <a:pt x="70" y="41"/>
                    <a:pt x="83" y="29"/>
                    <a:pt x="98" y="20"/>
                  </a:cubicBezTo>
                  <a:cubicBezTo>
                    <a:pt x="118" y="7"/>
                    <a:pt x="142" y="0"/>
                    <a:pt x="169" y="0"/>
                  </a:cubicBezTo>
                  <a:cubicBezTo>
                    <a:pt x="209" y="0"/>
                    <a:pt x="244" y="15"/>
                    <a:pt x="272" y="46"/>
                  </a:cubicBezTo>
                  <a:cubicBezTo>
                    <a:pt x="300" y="77"/>
                    <a:pt x="314" y="122"/>
                    <a:pt x="314" y="179"/>
                  </a:cubicBezTo>
                  <a:cubicBezTo>
                    <a:pt x="314" y="257"/>
                    <a:pt x="294" y="313"/>
                    <a:pt x="253" y="346"/>
                  </a:cubicBezTo>
                  <a:cubicBezTo>
                    <a:pt x="228" y="367"/>
                    <a:pt x="198" y="378"/>
                    <a:pt x="163" y="378"/>
                  </a:cubicBezTo>
                  <a:cubicBezTo>
                    <a:pt x="136" y="378"/>
                    <a:pt x="114" y="372"/>
                    <a:pt x="96" y="360"/>
                  </a:cubicBezTo>
                  <a:cubicBezTo>
                    <a:pt x="85" y="353"/>
                    <a:pt x="73" y="342"/>
                    <a:pt x="60" y="326"/>
                  </a:cubicBezTo>
                  <a:lnTo>
                    <a:pt x="60" y="508"/>
                  </a:lnTo>
                  <a:lnTo>
                    <a:pt x="0" y="50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44">
              <a:extLst>
                <a:ext uri="{FF2B5EF4-FFF2-40B4-BE49-F238E27FC236}">
                  <a16:creationId xmlns:a16="http://schemas.microsoft.com/office/drawing/2014/main" id="{32080556-0CDC-46DC-8127-7B2E70C3F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325" y="2820988"/>
              <a:ext cx="66675" cy="96838"/>
            </a:xfrm>
            <a:custGeom>
              <a:avLst/>
              <a:gdLst>
                <a:gd name="T0" fmla="*/ 0 w 339"/>
                <a:gd name="T1" fmla="*/ 0 h 490"/>
                <a:gd name="T2" fmla="*/ 339 w 339"/>
                <a:gd name="T3" fmla="*/ 0 h 490"/>
                <a:gd name="T4" fmla="*/ 339 w 339"/>
                <a:gd name="T5" fmla="*/ 60 h 490"/>
                <a:gd name="T6" fmla="*/ 66 w 339"/>
                <a:gd name="T7" fmla="*/ 60 h 490"/>
                <a:gd name="T8" fmla="*/ 66 w 339"/>
                <a:gd name="T9" fmla="*/ 209 h 490"/>
                <a:gd name="T10" fmla="*/ 306 w 339"/>
                <a:gd name="T11" fmla="*/ 209 h 490"/>
                <a:gd name="T12" fmla="*/ 306 w 339"/>
                <a:gd name="T13" fmla="*/ 267 h 490"/>
                <a:gd name="T14" fmla="*/ 66 w 339"/>
                <a:gd name="T15" fmla="*/ 267 h 490"/>
                <a:gd name="T16" fmla="*/ 66 w 339"/>
                <a:gd name="T17" fmla="*/ 490 h 490"/>
                <a:gd name="T18" fmla="*/ 0 w 339"/>
                <a:gd name="T19" fmla="*/ 490 h 490"/>
                <a:gd name="T20" fmla="*/ 0 w 339"/>
                <a:gd name="T2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" h="490">
                  <a:moveTo>
                    <a:pt x="0" y="0"/>
                  </a:moveTo>
                  <a:lnTo>
                    <a:pt x="339" y="0"/>
                  </a:lnTo>
                  <a:lnTo>
                    <a:pt x="339" y="60"/>
                  </a:lnTo>
                  <a:lnTo>
                    <a:pt x="66" y="60"/>
                  </a:lnTo>
                  <a:lnTo>
                    <a:pt x="66" y="209"/>
                  </a:lnTo>
                  <a:lnTo>
                    <a:pt x="306" y="209"/>
                  </a:lnTo>
                  <a:lnTo>
                    <a:pt x="306" y="267"/>
                  </a:lnTo>
                  <a:lnTo>
                    <a:pt x="66" y="267"/>
                  </a:lnTo>
                  <a:lnTo>
                    <a:pt x="66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45">
              <a:extLst>
                <a:ext uri="{FF2B5EF4-FFF2-40B4-BE49-F238E27FC236}">
                  <a16:creationId xmlns:a16="http://schemas.microsoft.com/office/drawing/2014/main" id="{D552AA1C-D4BF-43FA-9059-662F28731A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700" y="2820988"/>
              <a:ext cx="11113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Rectangle 46">
              <a:extLst>
                <a:ext uri="{FF2B5EF4-FFF2-40B4-BE49-F238E27FC236}">
                  <a16:creationId xmlns:a16="http://schemas.microsoft.com/office/drawing/2014/main" id="{B5F959EB-C2CB-41BA-80E4-FECC746D5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863" y="2820988"/>
              <a:ext cx="12700" cy="96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47">
              <a:extLst>
                <a:ext uri="{FF2B5EF4-FFF2-40B4-BE49-F238E27FC236}">
                  <a16:creationId xmlns:a16="http://schemas.microsoft.com/office/drawing/2014/main" id="{01463C4B-9860-487E-A1BB-09FA4938E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2827338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100 h 462"/>
                <a:gd name="T6" fmla="*/ 166 w 166"/>
                <a:gd name="T7" fmla="*/ 100 h 462"/>
                <a:gd name="T8" fmla="*/ 166 w 166"/>
                <a:gd name="T9" fmla="*/ 149 h 462"/>
                <a:gd name="T10" fmla="*/ 109 w 166"/>
                <a:gd name="T11" fmla="*/ 149 h 462"/>
                <a:gd name="T12" fmla="*/ 109 w 166"/>
                <a:gd name="T13" fmla="*/ 382 h 462"/>
                <a:gd name="T14" fmla="*/ 121 w 166"/>
                <a:gd name="T15" fmla="*/ 407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4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9 h 462"/>
                <a:gd name="T34" fmla="*/ 0 w 166"/>
                <a:gd name="T35" fmla="*/ 149 h 462"/>
                <a:gd name="T36" fmla="*/ 0 w 166"/>
                <a:gd name="T37" fmla="*/ 100 h 462"/>
                <a:gd name="T38" fmla="*/ 48 w 166"/>
                <a:gd name="T39" fmla="*/ 100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1" y="407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4" y="410"/>
                  </a:cubicBezTo>
                  <a:cubicBezTo>
                    <a:pt x="157" y="410"/>
                    <a:pt x="161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4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8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Freeform 48">
              <a:extLst>
                <a:ext uri="{FF2B5EF4-FFF2-40B4-BE49-F238E27FC236}">
                  <a16:creationId xmlns:a16="http://schemas.microsoft.com/office/drawing/2014/main" id="{9601E9BF-772F-4708-9DB6-970849B91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4363" y="2844800"/>
              <a:ext cx="65088" cy="76200"/>
            </a:xfrm>
            <a:custGeom>
              <a:avLst/>
              <a:gdLst>
                <a:gd name="T0" fmla="*/ 169 w 326"/>
                <a:gd name="T1" fmla="*/ 0 h 377"/>
                <a:gd name="T2" fmla="*/ 243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4 w 326"/>
                <a:gd name="T11" fmla="*/ 205 h 377"/>
                <a:gd name="T12" fmla="*/ 90 w 326"/>
                <a:gd name="T13" fmla="*/ 292 h 377"/>
                <a:gd name="T14" fmla="*/ 164 w 326"/>
                <a:gd name="T15" fmla="*/ 325 h 377"/>
                <a:gd name="T16" fmla="*/ 240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6 w 326"/>
                <a:gd name="T23" fmla="*/ 296 h 377"/>
                <a:gd name="T24" fmla="*/ 276 w 326"/>
                <a:gd name="T25" fmla="*/ 336 h 377"/>
                <a:gd name="T26" fmla="*/ 208 w 326"/>
                <a:gd name="T27" fmla="*/ 372 h 377"/>
                <a:gd name="T28" fmla="*/ 159 w 326"/>
                <a:gd name="T29" fmla="*/ 377 h 377"/>
                <a:gd name="T30" fmla="*/ 46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5 w 326"/>
                <a:gd name="T39" fmla="*/ 158 h 377"/>
                <a:gd name="T40" fmla="*/ 248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5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9" y="5"/>
                    <a:pt x="243" y="17"/>
                  </a:cubicBezTo>
                  <a:cubicBezTo>
                    <a:pt x="266" y="29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69"/>
                    <a:pt x="326" y="205"/>
                  </a:cubicBezTo>
                  <a:lnTo>
                    <a:pt x="64" y="205"/>
                  </a:lnTo>
                  <a:cubicBezTo>
                    <a:pt x="65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4" y="325"/>
                  </a:cubicBezTo>
                  <a:cubicBezTo>
                    <a:pt x="196" y="325"/>
                    <a:pt x="221" y="315"/>
                    <a:pt x="240" y="294"/>
                  </a:cubicBezTo>
                  <a:cubicBezTo>
                    <a:pt x="250" y="282"/>
                    <a:pt x="258" y="268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0"/>
                    <a:pt x="306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6"/>
                    <a:pt x="178" y="377"/>
                    <a:pt x="159" y="377"/>
                  </a:cubicBezTo>
                  <a:cubicBezTo>
                    <a:pt x="115" y="377"/>
                    <a:pt x="77" y="361"/>
                    <a:pt x="46" y="329"/>
                  </a:cubicBezTo>
                  <a:cubicBezTo>
                    <a:pt x="16" y="296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5"/>
                  </a:cubicBezTo>
                  <a:cubicBezTo>
                    <a:pt x="231" y="66"/>
                    <a:pt x="204" y="52"/>
                    <a:pt x="165" y="52"/>
                  </a:cubicBezTo>
                  <a:cubicBezTo>
                    <a:pt x="138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49">
              <a:extLst>
                <a:ext uri="{FF2B5EF4-FFF2-40B4-BE49-F238E27FC236}">
                  <a16:creationId xmlns:a16="http://schemas.microsoft.com/office/drawing/2014/main" id="{B3737F8A-2839-4585-B3ED-53D80EF5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738" y="2844800"/>
              <a:ext cx="34925" cy="73025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69 h 365"/>
                <a:gd name="T6" fmla="*/ 92 w 174"/>
                <a:gd name="T7" fmla="*/ 25 h 365"/>
                <a:gd name="T8" fmla="*/ 155 w 174"/>
                <a:gd name="T9" fmla="*/ 0 h 365"/>
                <a:gd name="T10" fmla="*/ 160 w 174"/>
                <a:gd name="T11" fmla="*/ 0 h 365"/>
                <a:gd name="T12" fmla="*/ 174 w 174"/>
                <a:gd name="T13" fmla="*/ 1 h 365"/>
                <a:gd name="T14" fmla="*/ 174 w 174"/>
                <a:gd name="T15" fmla="*/ 65 h 365"/>
                <a:gd name="T16" fmla="*/ 164 w 174"/>
                <a:gd name="T17" fmla="*/ 63 h 365"/>
                <a:gd name="T18" fmla="*/ 154 w 174"/>
                <a:gd name="T19" fmla="*/ 63 h 365"/>
                <a:gd name="T20" fmla="*/ 85 w 174"/>
                <a:gd name="T21" fmla="*/ 92 h 365"/>
                <a:gd name="T22" fmla="*/ 60 w 174"/>
                <a:gd name="T23" fmla="*/ 159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69"/>
                  </a:lnTo>
                  <a:cubicBezTo>
                    <a:pt x="62" y="57"/>
                    <a:pt x="73" y="43"/>
                    <a:pt x="92" y="25"/>
                  </a:cubicBezTo>
                  <a:cubicBezTo>
                    <a:pt x="110" y="8"/>
                    <a:pt x="131" y="0"/>
                    <a:pt x="155" y="0"/>
                  </a:cubicBezTo>
                  <a:cubicBezTo>
                    <a:pt x="156" y="0"/>
                    <a:pt x="158" y="0"/>
                    <a:pt x="160" y="0"/>
                  </a:cubicBezTo>
                  <a:cubicBezTo>
                    <a:pt x="163" y="0"/>
                    <a:pt x="168" y="1"/>
                    <a:pt x="174" y="1"/>
                  </a:cubicBezTo>
                  <a:lnTo>
                    <a:pt x="174" y="65"/>
                  </a:lnTo>
                  <a:cubicBezTo>
                    <a:pt x="171" y="64"/>
                    <a:pt x="167" y="64"/>
                    <a:pt x="164" y="63"/>
                  </a:cubicBezTo>
                  <a:cubicBezTo>
                    <a:pt x="161" y="63"/>
                    <a:pt x="158" y="63"/>
                    <a:pt x="154" y="63"/>
                  </a:cubicBezTo>
                  <a:cubicBezTo>
                    <a:pt x="124" y="63"/>
                    <a:pt x="101" y="73"/>
                    <a:pt x="85" y="92"/>
                  </a:cubicBezTo>
                  <a:cubicBezTo>
                    <a:pt x="69" y="111"/>
                    <a:pt x="60" y="134"/>
                    <a:pt x="60" y="159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50">
              <a:extLst>
                <a:ext uri="{FF2B5EF4-FFF2-40B4-BE49-F238E27FC236}">
                  <a16:creationId xmlns:a16="http://schemas.microsoft.com/office/drawing/2014/main" id="{0CFAA428-2A5B-499A-862E-9E23A09C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2593975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1" name="Freeform 51">
              <a:extLst>
                <a:ext uri="{FF2B5EF4-FFF2-40B4-BE49-F238E27FC236}">
                  <a16:creationId xmlns:a16="http://schemas.microsoft.com/office/drawing/2014/main" id="{8221039C-058F-4579-890D-72200E403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2593975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0" name="Freeform 52">
              <a:extLst>
                <a:ext uri="{FF2B5EF4-FFF2-40B4-BE49-F238E27FC236}">
                  <a16:creationId xmlns:a16="http://schemas.microsoft.com/office/drawing/2014/main" id="{9158C34F-2032-4C75-9065-984E2CFECE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2622550"/>
              <a:ext cx="28575" cy="85725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0 h 432"/>
                <a:gd name="T4" fmla="*/ 144 w 144"/>
                <a:gd name="T5" fmla="*/ 144 h 432"/>
                <a:gd name="T6" fmla="*/ 0 w 144"/>
                <a:gd name="T7" fmla="*/ 144 h 432"/>
                <a:gd name="T8" fmla="*/ 0 w 144"/>
                <a:gd name="T9" fmla="*/ 288 h 432"/>
                <a:gd name="T10" fmla="*/ 144 w 144"/>
                <a:gd name="T11" fmla="*/ 288 h 432"/>
                <a:gd name="T12" fmla="*/ 144 w 144"/>
                <a:gd name="T13" fmla="*/ 432 h 432"/>
                <a:gd name="T14" fmla="*/ 0 w 144"/>
                <a:gd name="T1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8"/>
                  </a:moveTo>
                  <a:lnTo>
                    <a:pt x="144" y="288"/>
                  </a:lnTo>
                  <a:lnTo>
                    <a:pt x="144" y="432"/>
                  </a:lnTo>
                  <a:lnTo>
                    <a:pt x="0" y="43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0" name="Oval 53">
              <a:extLst>
                <a:ext uri="{FF2B5EF4-FFF2-40B4-BE49-F238E27FC236}">
                  <a16:creationId xmlns:a16="http://schemas.microsoft.com/office/drawing/2014/main" id="{201628CA-27FC-439F-81E3-8EDEEBCF7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2794000"/>
              <a:ext cx="71438" cy="69850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2" name="Oval 54">
              <a:extLst>
                <a:ext uri="{FF2B5EF4-FFF2-40B4-BE49-F238E27FC236}">
                  <a16:creationId xmlns:a16="http://schemas.microsoft.com/office/drawing/2014/main" id="{47581184-104D-43C6-898B-86CF2A58E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2794000"/>
              <a:ext cx="71438" cy="69850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3" name="Line 55">
              <a:extLst>
                <a:ext uri="{FF2B5EF4-FFF2-40B4-BE49-F238E27FC236}">
                  <a16:creationId xmlns:a16="http://schemas.microsoft.com/office/drawing/2014/main" id="{353DE8A0-C12C-4C2E-876B-36128EE12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238" y="2828925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4" name="Rectangle 56">
              <a:extLst>
                <a:ext uri="{FF2B5EF4-FFF2-40B4-BE49-F238E27FC236}">
                  <a16:creationId xmlns:a16="http://schemas.microsoft.com/office/drawing/2014/main" id="{6E2CADB1-530B-45A2-8F07-2407CD63D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3335338"/>
              <a:ext cx="1282700" cy="641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5" name="Rectangle 57">
              <a:extLst>
                <a:ext uri="{FF2B5EF4-FFF2-40B4-BE49-F238E27FC236}">
                  <a16:creationId xmlns:a16="http://schemas.microsoft.com/office/drawing/2014/main" id="{A5382304-33CB-4F70-9653-C5DEA49ED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3335338"/>
              <a:ext cx="1282700" cy="6413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6" name="Freeform 58">
              <a:extLst>
                <a:ext uri="{FF2B5EF4-FFF2-40B4-BE49-F238E27FC236}">
                  <a16:creationId xmlns:a16="http://schemas.microsoft.com/office/drawing/2014/main" id="{A07C2354-5F7D-42D1-B244-7DBE8C71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050" y="3533775"/>
              <a:ext cx="79375" cy="96838"/>
            </a:xfrm>
            <a:custGeom>
              <a:avLst/>
              <a:gdLst>
                <a:gd name="T0" fmla="*/ 0 w 401"/>
                <a:gd name="T1" fmla="*/ 0 h 489"/>
                <a:gd name="T2" fmla="*/ 65 w 401"/>
                <a:gd name="T3" fmla="*/ 0 h 489"/>
                <a:gd name="T4" fmla="*/ 65 w 401"/>
                <a:gd name="T5" fmla="*/ 238 h 489"/>
                <a:gd name="T6" fmla="*/ 304 w 401"/>
                <a:gd name="T7" fmla="*/ 0 h 489"/>
                <a:gd name="T8" fmla="*/ 395 w 401"/>
                <a:gd name="T9" fmla="*/ 0 h 489"/>
                <a:gd name="T10" fmla="*/ 192 w 401"/>
                <a:gd name="T11" fmla="*/ 197 h 489"/>
                <a:gd name="T12" fmla="*/ 401 w 401"/>
                <a:gd name="T13" fmla="*/ 489 h 489"/>
                <a:gd name="T14" fmla="*/ 315 w 401"/>
                <a:gd name="T15" fmla="*/ 489 h 489"/>
                <a:gd name="T16" fmla="*/ 143 w 401"/>
                <a:gd name="T17" fmla="*/ 244 h 489"/>
                <a:gd name="T18" fmla="*/ 65 w 401"/>
                <a:gd name="T19" fmla="*/ 319 h 489"/>
                <a:gd name="T20" fmla="*/ 65 w 401"/>
                <a:gd name="T21" fmla="*/ 489 h 489"/>
                <a:gd name="T22" fmla="*/ 0 w 401"/>
                <a:gd name="T23" fmla="*/ 489 h 489"/>
                <a:gd name="T24" fmla="*/ 0 w 401"/>
                <a:gd name="T2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489">
                  <a:moveTo>
                    <a:pt x="0" y="0"/>
                  </a:moveTo>
                  <a:lnTo>
                    <a:pt x="65" y="0"/>
                  </a:lnTo>
                  <a:lnTo>
                    <a:pt x="65" y="238"/>
                  </a:lnTo>
                  <a:lnTo>
                    <a:pt x="304" y="0"/>
                  </a:lnTo>
                  <a:lnTo>
                    <a:pt x="395" y="0"/>
                  </a:lnTo>
                  <a:lnTo>
                    <a:pt x="192" y="197"/>
                  </a:lnTo>
                  <a:lnTo>
                    <a:pt x="401" y="489"/>
                  </a:lnTo>
                  <a:lnTo>
                    <a:pt x="315" y="489"/>
                  </a:lnTo>
                  <a:lnTo>
                    <a:pt x="143" y="244"/>
                  </a:lnTo>
                  <a:lnTo>
                    <a:pt x="65" y="319"/>
                  </a:lnTo>
                  <a:lnTo>
                    <a:pt x="65" y="489"/>
                  </a:lnTo>
                  <a:lnTo>
                    <a:pt x="0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7" name="Freeform 59">
              <a:extLst>
                <a:ext uri="{FF2B5EF4-FFF2-40B4-BE49-F238E27FC236}">
                  <a16:creationId xmlns:a16="http://schemas.microsoft.com/office/drawing/2014/main" id="{C7E687C4-C897-4142-AF0D-94C878AF7E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3950" y="3533775"/>
              <a:ext cx="11113" cy="96838"/>
            </a:xfrm>
            <a:custGeom>
              <a:avLst/>
              <a:gdLst>
                <a:gd name="T0" fmla="*/ 0 w 61"/>
                <a:gd name="T1" fmla="*/ 134 h 489"/>
                <a:gd name="T2" fmla="*/ 61 w 61"/>
                <a:gd name="T3" fmla="*/ 134 h 489"/>
                <a:gd name="T4" fmla="*/ 61 w 61"/>
                <a:gd name="T5" fmla="*/ 489 h 489"/>
                <a:gd name="T6" fmla="*/ 0 w 61"/>
                <a:gd name="T7" fmla="*/ 489 h 489"/>
                <a:gd name="T8" fmla="*/ 0 w 61"/>
                <a:gd name="T9" fmla="*/ 134 h 489"/>
                <a:gd name="T10" fmla="*/ 0 w 61"/>
                <a:gd name="T11" fmla="*/ 0 h 489"/>
                <a:gd name="T12" fmla="*/ 61 w 61"/>
                <a:gd name="T13" fmla="*/ 0 h 489"/>
                <a:gd name="T14" fmla="*/ 61 w 61"/>
                <a:gd name="T15" fmla="*/ 68 h 489"/>
                <a:gd name="T16" fmla="*/ 0 w 61"/>
                <a:gd name="T17" fmla="*/ 68 h 489"/>
                <a:gd name="T18" fmla="*/ 0 w 61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89">
                  <a:moveTo>
                    <a:pt x="0" y="134"/>
                  </a:moveTo>
                  <a:lnTo>
                    <a:pt x="61" y="134"/>
                  </a:lnTo>
                  <a:lnTo>
                    <a:pt x="61" y="489"/>
                  </a:lnTo>
                  <a:lnTo>
                    <a:pt x="0" y="489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8" name="Freeform 60">
              <a:extLst>
                <a:ext uri="{FF2B5EF4-FFF2-40B4-BE49-F238E27FC236}">
                  <a16:creationId xmlns:a16="http://schemas.microsoft.com/office/drawing/2014/main" id="{B12671D8-E284-4AC9-99C1-C1C88BF48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9350" y="3559175"/>
              <a:ext cx="65088" cy="74613"/>
            </a:xfrm>
            <a:custGeom>
              <a:avLst/>
              <a:gdLst>
                <a:gd name="T0" fmla="*/ 168 w 326"/>
                <a:gd name="T1" fmla="*/ 0 h 378"/>
                <a:gd name="T2" fmla="*/ 242 w 326"/>
                <a:gd name="T3" fmla="*/ 18 h 378"/>
                <a:gd name="T4" fmla="*/ 296 w 326"/>
                <a:gd name="T5" fmla="*/ 64 h 378"/>
                <a:gd name="T6" fmla="*/ 320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5 w 326"/>
                <a:gd name="T23" fmla="*/ 297 h 378"/>
                <a:gd name="T24" fmla="*/ 276 w 326"/>
                <a:gd name="T25" fmla="*/ 337 h 378"/>
                <a:gd name="T26" fmla="*/ 208 w 326"/>
                <a:gd name="T27" fmla="*/ 373 h 378"/>
                <a:gd name="T28" fmla="*/ 159 w 326"/>
                <a:gd name="T29" fmla="*/ 378 h 378"/>
                <a:gd name="T30" fmla="*/ 46 w 326"/>
                <a:gd name="T31" fmla="*/ 330 h 378"/>
                <a:gd name="T32" fmla="*/ 0 w 326"/>
                <a:gd name="T33" fmla="*/ 194 h 378"/>
                <a:gd name="T34" fmla="*/ 46 w 326"/>
                <a:gd name="T35" fmla="*/ 54 h 378"/>
                <a:gd name="T36" fmla="*/ 168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3 h 378"/>
                <a:gd name="T44" fmla="*/ 95 w 326"/>
                <a:gd name="T45" fmla="*/ 83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8" y="0"/>
                  </a:moveTo>
                  <a:cubicBezTo>
                    <a:pt x="194" y="0"/>
                    <a:pt x="218" y="6"/>
                    <a:pt x="242" y="18"/>
                  </a:cubicBezTo>
                  <a:cubicBezTo>
                    <a:pt x="266" y="30"/>
                    <a:pt x="284" y="45"/>
                    <a:pt x="296" y="64"/>
                  </a:cubicBezTo>
                  <a:cubicBezTo>
                    <a:pt x="308" y="82"/>
                    <a:pt x="316" y="103"/>
                    <a:pt x="320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0" y="326"/>
                    <a:pt x="164" y="326"/>
                  </a:cubicBezTo>
                  <a:cubicBezTo>
                    <a:pt x="195" y="326"/>
                    <a:pt x="220" y="316"/>
                    <a:pt x="239" y="295"/>
                  </a:cubicBezTo>
                  <a:cubicBezTo>
                    <a:pt x="250" y="283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1"/>
                    <a:pt x="305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5" y="366"/>
                    <a:pt x="208" y="373"/>
                  </a:cubicBezTo>
                  <a:cubicBezTo>
                    <a:pt x="194" y="376"/>
                    <a:pt x="177" y="378"/>
                    <a:pt x="159" y="378"/>
                  </a:cubicBezTo>
                  <a:cubicBezTo>
                    <a:pt x="115" y="378"/>
                    <a:pt x="77" y="362"/>
                    <a:pt x="46" y="330"/>
                  </a:cubicBezTo>
                  <a:cubicBezTo>
                    <a:pt x="15" y="297"/>
                    <a:pt x="0" y="252"/>
                    <a:pt x="0" y="194"/>
                  </a:cubicBezTo>
                  <a:cubicBezTo>
                    <a:pt x="0" y="136"/>
                    <a:pt x="15" y="90"/>
                    <a:pt x="46" y="54"/>
                  </a:cubicBezTo>
                  <a:cubicBezTo>
                    <a:pt x="77" y="18"/>
                    <a:pt x="118" y="0"/>
                    <a:pt x="168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2"/>
                    <a:pt x="247" y="96"/>
                  </a:cubicBezTo>
                  <a:cubicBezTo>
                    <a:pt x="231" y="67"/>
                    <a:pt x="203" y="53"/>
                    <a:pt x="165" y="53"/>
                  </a:cubicBezTo>
                  <a:cubicBezTo>
                    <a:pt x="137" y="53"/>
                    <a:pt x="114" y="63"/>
                    <a:pt x="95" y="83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9" name="Freeform 61">
              <a:extLst>
                <a:ext uri="{FF2B5EF4-FFF2-40B4-BE49-F238E27FC236}">
                  <a16:creationId xmlns:a16="http://schemas.microsoft.com/office/drawing/2014/main" id="{79CCDB26-5133-49B5-B558-9F696511A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725" y="3533775"/>
              <a:ext cx="58738" cy="96838"/>
            </a:xfrm>
            <a:custGeom>
              <a:avLst/>
              <a:gdLst>
                <a:gd name="T0" fmla="*/ 0 w 296"/>
                <a:gd name="T1" fmla="*/ 0 h 489"/>
                <a:gd name="T2" fmla="*/ 58 w 296"/>
                <a:gd name="T3" fmla="*/ 0 h 489"/>
                <a:gd name="T4" fmla="*/ 58 w 296"/>
                <a:gd name="T5" fmla="*/ 284 h 489"/>
                <a:gd name="T6" fmla="*/ 212 w 296"/>
                <a:gd name="T7" fmla="*/ 132 h 489"/>
                <a:gd name="T8" fmla="*/ 288 w 296"/>
                <a:gd name="T9" fmla="*/ 132 h 489"/>
                <a:gd name="T10" fmla="*/ 152 w 296"/>
                <a:gd name="T11" fmla="*/ 266 h 489"/>
                <a:gd name="T12" fmla="*/ 296 w 296"/>
                <a:gd name="T13" fmla="*/ 489 h 489"/>
                <a:gd name="T14" fmla="*/ 219 w 296"/>
                <a:gd name="T15" fmla="*/ 489 h 489"/>
                <a:gd name="T16" fmla="*/ 108 w 296"/>
                <a:gd name="T17" fmla="*/ 309 h 489"/>
                <a:gd name="T18" fmla="*/ 58 w 296"/>
                <a:gd name="T19" fmla="*/ 355 h 489"/>
                <a:gd name="T20" fmla="*/ 58 w 296"/>
                <a:gd name="T21" fmla="*/ 489 h 489"/>
                <a:gd name="T22" fmla="*/ 0 w 296"/>
                <a:gd name="T23" fmla="*/ 489 h 489"/>
                <a:gd name="T24" fmla="*/ 0 w 296"/>
                <a:gd name="T2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489">
                  <a:moveTo>
                    <a:pt x="0" y="0"/>
                  </a:moveTo>
                  <a:lnTo>
                    <a:pt x="58" y="0"/>
                  </a:lnTo>
                  <a:lnTo>
                    <a:pt x="58" y="284"/>
                  </a:lnTo>
                  <a:lnTo>
                    <a:pt x="212" y="132"/>
                  </a:lnTo>
                  <a:lnTo>
                    <a:pt x="288" y="132"/>
                  </a:lnTo>
                  <a:lnTo>
                    <a:pt x="152" y="266"/>
                  </a:lnTo>
                  <a:lnTo>
                    <a:pt x="296" y="489"/>
                  </a:lnTo>
                  <a:lnTo>
                    <a:pt x="219" y="489"/>
                  </a:lnTo>
                  <a:lnTo>
                    <a:pt x="108" y="309"/>
                  </a:lnTo>
                  <a:lnTo>
                    <a:pt x="58" y="355"/>
                  </a:lnTo>
                  <a:lnTo>
                    <a:pt x="58" y="489"/>
                  </a:lnTo>
                  <a:lnTo>
                    <a:pt x="0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0" name="Freeform 62">
              <a:extLst>
                <a:ext uri="{FF2B5EF4-FFF2-40B4-BE49-F238E27FC236}">
                  <a16:creationId xmlns:a16="http://schemas.microsoft.com/office/drawing/2014/main" id="{B341B221-8D09-442E-9F75-B8AC0E786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225" y="3559175"/>
              <a:ext cx="65088" cy="74613"/>
            </a:xfrm>
            <a:custGeom>
              <a:avLst/>
              <a:gdLst>
                <a:gd name="T0" fmla="*/ 168 w 326"/>
                <a:gd name="T1" fmla="*/ 0 h 378"/>
                <a:gd name="T2" fmla="*/ 242 w 326"/>
                <a:gd name="T3" fmla="*/ 18 h 378"/>
                <a:gd name="T4" fmla="*/ 296 w 326"/>
                <a:gd name="T5" fmla="*/ 64 h 378"/>
                <a:gd name="T6" fmla="*/ 320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5 w 326"/>
                <a:gd name="T23" fmla="*/ 297 h 378"/>
                <a:gd name="T24" fmla="*/ 276 w 326"/>
                <a:gd name="T25" fmla="*/ 337 h 378"/>
                <a:gd name="T26" fmla="*/ 208 w 326"/>
                <a:gd name="T27" fmla="*/ 373 h 378"/>
                <a:gd name="T28" fmla="*/ 159 w 326"/>
                <a:gd name="T29" fmla="*/ 378 h 378"/>
                <a:gd name="T30" fmla="*/ 46 w 326"/>
                <a:gd name="T31" fmla="*/ 330 h 378"/>
                <a:gd name="T32" fmla="*/ 0 w 326"/>
                <a:gd name="T33" fmla="*/ 194 h 378"/>
                <a:gd name="T34" fmla="*/ 46 w 326"/>
                <a:gd name="T35" fmla="*/ 54 h 378"/>
                <a:gd name="T36" fmla="*/ 168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3 h 378"/>
                <a:gd name="T44" fmla="*/ 95 w 326"/>
                <a:gd name="T45" fmla="*/ 83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8" y="0"/>
                  </a:moveTo>
                  <a:cubicBezTo>
                    <a:pt x="194" y="0"/>
                    <a:pt x="218" y="6"/>
                    <a:pt x="242" y="18"/>
                  </a:cubicBezTo>
                  <a:cubicBezTo>
                    <a:pt x="266" y="30"/>
                    <a:pt x="284" y="45"/>
                    <a:pt x="296" y="64"/>
                  </a:cubicBezTo>
                  <a:cubicBezTo>
                    <a:pt x="308" y="82"/>
                    <a:pt x="316" y="103"/>
                    <a:pt x="320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0" y="326"/>
                    <a:pt x="164" y="326"/>
                  </a:cubicBezTo>
                  <a:cubicBezTo>
                    <a:pt x="195" y="326"/>
                    <a:pt x="220" y="316"/>
                    <a:pt x="239" y="295"/>
                  </a:cubicBezTo>
                  <a:cubicBezTo>
                    <a:pt x="250" y="283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1"/>
                    <a:pt x="305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5" y="366"/>
                    <a:pt x="208" y="373"/>
                  </a:cubicBezTo>
                  <a:cubicBezTo>
                    <a:pt x="194" y="376"/>
                    <a:pt x="177" y="378"/>
                    <a:pt x="159" y="378"/>
                  </a:cubicBezTo>
                  <a:cubicBezTo>
                    <a:pt x="115" y="378"/>
                    <a:pt x="77" y="362"/>
                    <a:pt x="46" y="330"/>
                  </a:cubicBezTo>
                  <a:cubicBezTo>
                    <a:pt x="15" y="297"/>
                    <a:pt x="0" y="252"/>
                    <a:pt x="0" y="194"/>
                  </a:cubicBezTo>
                  <a:cubicBezTo>
                    <a:pt x="0" y="136"/>
                    <a:pt x="15" y="90"/>
                    <a:pt x="46" y="54"/>
                  </a:cubicBezTo>
                  <a:cubicBezTo>
                    <a:pt x="77" y="18"/>
                    <a:pt x="118" y="0"/>
                    <a:pt x="168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2"/>
                    <a:pt x="247" y="96"/>
                  </a:cubicBezTo>
                  <a:cubicBezTo>
                    <a:pt x="231" y="67"/>
                    <a:pt x="203" y="53"/>
                    <a:pt x="165" y="53"/>
                  </a:cubicBezTo>
                  <a:cubicBezTo>
                    <a:pt x="137" y="53"/>
                    <a:pt x="114" y="63"/>
                    <a:pt x="95" y="83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1" name="Freeform 63">
              <a:extLst>
                <a:ext uri="{FF2B5EF4-FFF2-40B4-BE49-F238E27FC236}">
                  <a16:creationId xmlns:a16="http://schemas.microsoft.com/office/drawing/2014/main" id="{0A9916BE-E1C0-400B-815C-1C91E08B9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600" y="3559175"/>
              <a:ext cx="34925" cy="71438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70 h 365"/>
                <a:gd name="T6" fmla="*/ 91 w 174"/>
                <a:gd name="T7" fmla="*/ 26 h 365"/>
                <a:gd name="T8" fmla="*/ 154 w 174"/>
                <a:gd name="T9" fmla="*/ 0 h 365"/>
                <a:gd name="T10" fmla="*/ 160 w 174"/>
                <a:gd name="T11" fmla="*/ 1 h 365"/>
                <a:gd name="T12" fmla="*/ 174 w 174"/>
                <a:gd name="T13" fmla="*/ 2 h 365"/>
                <a:gd name="T14" fmla="*/ 174 w 174"/>
                <a:gd name="T15" fmla="*/ 65 h 365"/>
                <a:gd name="T16" fmla="*/ 164 w 174"/>
                <a:gd name="T17" fmla="*/ 64 h 365"/>
                <a:gd name="T18" fmla="*/ 154 w 174"/>
                <a:gd name="T19" fmla="*/ 64 h 365"/>
                <a:gd name="T20" fmla="*/ 84 w 174"/>
                <a:gd name="T21" fmla="*/ 93 h 365"/>
                <a:gd name="T22" fmla="*/ 60 w 174"/>
                <a:gd name="T23" fmla="*/ 160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4"/>
                    <a:pt x="91" y="26"/>
                  </a:cubicBezTo>
                  <a:cubicBezTo>
                    <a:pt x="110" y="9"/>
                    <a:pt x="131" y="0"/>
                    <a:pt x="154" y="0"/>
                  </a:cubicBezTo>
                  <a:cubicBezTo>
                    <a:pt x="155" y="0"/>
                    <a:pt x="157" y="0"/>
                    <a:pt x="160" y="1"/>
                  </a:cubicBezTo>
                  <a:cubicBezTo>
                    <a:pt x="163" y="1"/>
                    <a:pt x="167" y="1"/>
                    <a:pt x="174" y="2"/>
                  </a:cubicBezTo>
                  <a:lnTo>
                    <a:pt x="174" y="65"/>
                  </a:lnTo>
                  <a:cubicBezTo>
                    <a:pt x="170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4" y="64"/>
                  </a:cubicBezTo>
                  <a:cubicBezTo>
                    <a:pt x="124" y="64"/>
                    <a:pt x="101" y="73"/>
                    <a:pt x="84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2" name="Freeform 64">
              <a:extLst>
                <a:ext uri="{FF2B5EF4-FFF2-40B4-BE49-F238E27FC236}">
                  <a16:creationId xmlns:a16="http://schemas.microsoft.com/office/drawing/2014/main" id="{0F3F8CA0-9387-40AF-801E-11DF879177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5738" y="3533775"/>
              <a:ext cx="74613" cy="96838"/>
            </a:xfrm>
            <a:custGeom>
              <a:avLst/>
              <a:gdLst>
                <a:gd name="T0" fmla="*/ 186 w 378"/>
                <a:gd name="T1" fmla="*/ 207 h 489"/>
                <a:gd name="T2" fmla="*/ 251 w 378"/>
                <a:gd name="T3" fmla="*/ 195 h 489"/>
                <a:gd name="T4" fmla="*/ 288 w 378"/>
                <a:gd name="T5" fmla="*/ 129 h 489"/>
                <a:gd name="T6" fmla="*/ 249 w 378"/>
                <a:gd name="T7" fmla="*/ 64 h 489"/>
                <a:gd name="T8" fmla="*/ 184 w 378"/>
                <a:gd name="T9" fmla="*/ 55 h 489"/>
                <a:gd name="T10" fmla="*/ 65 w 378"/>
                <a:gd name="T11" fmla="*/ 55 h 489"/>
                <a:gd name="T12" fmla="*/ 65 w 378"/>
                <a:gd name="T13" fmla="*/ 207 h 489"/>
                <a:gd name="T14" fmla="*/ 186 w 378"/>
                <a:gd name="T15" fmla="*/ 207 h 489"/>
                <a:gd name="T16" fmla="*/ 208 w 378"/>
                <a:gd name="T17" fmla="*/ 433 h 489"/>
                <a:gd name="T18" fmla="*/ 295 w 378"/>
                <a:gd name="T19" fmla="*/ 397 h 489"/>
                <a:gd name="T20" fmla="*/ 312 w 378"/>
                <a:gd name="T21" fmla="*/ 343 h 489"/>
                <a:gd name="T22" fmla="*/ 264 w 378"/>
                <a:gd name="T23" fmla="*/ 271 h 489"/>
                <a:gd name="T24" fmla="*/ 197 w 378"/>
                <a:gd name="T25" fmla="*/ 260 h 489"/>
                <a:gd name="T26" fmla="*/ 65 w 378"/>
                <a:gd name="T27" fmla="*/ 260 h 489"/>
                <a:gd name="T28" fmla="*/ 65 w 378"/>
                <a:gd name="T29" fmla="*/ 433 h 489"/>
                <a:gd name="T30" fmla="*/ 208 w 378"/>
                <a:gd name="T31" fmla="*/ 433 h 489"/>
                <a:gd name="T32" fmla="*/ 0 w 378"/>
                <a:gd name="T33" fmla="*/ 0 h 489"/>
                <a:gd name="T34" fmla="*/ 211 w 378"/>
                <a:gd name="T35" fmla="*/ 0 h 489"/>
                <a:gd name="T36" fmla="*/ 333 w 378"/>
                <a:gd name="T37" fmla="*/ 51 h 489"/>
                <a:gd name="T38" fmla="*/ 354 w 378"/>
                <a:gd name="T39" fmla="*/ 121 h 489"/>
                <a:gd name="T40" fmla="*/ 328 w 378"/>
                <a:gd name="T41" fmla="*/ 197 h 489"/>
                <a:gd name="T42" fmla="*/ 289 w 378"/>
                <a:gd name="T43" fmla="*/ 226 h 489"/>
                <a:gd name="T44" fmla="*/ 345 w 378"/>
                <a:gd name="T45" fmla="*/ 258 h 489"/>
                <a:gd name="T46" fmla="*/ 378 w 378"/>
                <a:gd name="T47" fmla="*/ 346 h 489"/>
                <a:gd name="T48" fmla="*/ 348 w 378"/>
                <a:gd name="T49" fmla="*/ 432 h 489"/>
                <a:gd name="T50" fmla="*/ 207 w 378"/>
                <a:gd name="T51" fmla="*/ 489 h 489"/>
                <a:gd name="T52" fmla="*/ 0 w 378"/>
                <a:gd name="T53" fmla="*/ 489 h 489"/>
                <a:gd name="T54" fmla="*/ 0 w 378"/>
                <a:gd name="T55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8" h="489">
                  <a:moveTo>
                    <a:pt x="186" y="207"/>
                  </a:moveTo>
                  <a:cubicBezTo>
                    <a:pt x="214" y="207"/>
                    <a:pt x="236" y="203"/>
                    <a:pt x="251" y="195"/>
                  </a:cubicBezTo>
                  <a:cubicBezTo>
                    <a:pt x="276" y="183"/>
                    <a:pt x="288" y="161"/>
                    <a:pt x="288" y="129"/>
                  </a:cubicBezTo>
                  <a:cubicBezTo>
                    <a:pt x="288" y="97"/>
                    <a:pt x="275" y="75"/>
                    <a:pt x="249" y="64"/>
                  </a:cubicBezTo>
                  <a:cubicBezTo>
                    <a:pt x="234" y="58"/>
                    <a:pt x="213" y="55"/>
                    <a:pt x="184" y="55"/>
                  </a:cubicBezTo>
                  <a:lnTo>
                    <a:pt x="65" y="55"/>
                  </a:lnTo>
                  <a:lnTo>
                    <a:pt x="65" y="207"/>
                  </a:lnTo>
                  <a:lnTo>
                    <a:pt x="186" y="207"/>
                  </a:lnTo>
                  <a:close/>
                  <a:moveTo>
                    <a:pt x="208" y="433"/>
                  </a:moveTo>
                  <a:cubicBezTo>
                    <a:pt x="249" y="433"/>
                    <a:pt x="278" y="421"/>
                    <a:pt x="295" y="397"/>
                  </a:cubicBezTo>
                  <a:cubicBezTo>
                    <a:pt x="306" y="383"/>
                    <a:pt x="312" y="365"/>
                    <a:pt x="312" y="343"/>
                  </a:cubicBezTo>
                  <a:cubicBezTo>
                    <a:pt x="312" y="308"/>
                    <a:pt x="296" y="284"/>
                    <a:pt x="264" y="271"/>
                  </a:cubicBezTo>
                  <a:cubicBezTo>
                    <a:pt x="247" y="264"/>
                    <a:pt x="225" y="260"/>
                    <a:pt x="197" y="260"/>
                  </a:cubicBezTo>
                  <a:lnTo>
                    <a:pt x="65" y="260"/>
                  </a:lnTo>
                  <a:lnTo>
                    <a:pt x="65" y="433"/>
                  </a:lnTo>
                  <a:lnTo>
                    <a:pt x="208" y="433"/>
                  </a:lnTo>
                  <a:close/>
                  <a:moveTo>
                    <a:pt x="0" y="0"/>
                  </a:moveTo>
                  <a:lnTo>
                    <a:pt x="211" y="0"/>
                  </a:lnTo>
                  <a:cubicBezTo>
                    <a:pt x="268" y="0"/>
                    <a:pt x="309" y="17"/>
                    <a:pt x="333" y="51"/>
                  </a:cubicBezTo>
                  <a:cubicBezTo>
                    <a:pt x="347" y="71"/>
                    <a:pt x="354" y="94"/>
                    <a:pt x="354" y="121"/>
                  </a:cubicBezTo>
                  <a:cubicBezTo>
                    <a:pt x="354" y="152"/>
                    <a:pt x="346" y="177"/>
                    <a:pt x="328" y="197"/>
                  </a:cubicBezTo>
                  <a:cubicBezTo>
                    <a:pt x="319" y="207"/>
                    <a:pt x="306" y="217"/>
                    <a:pt x="289" y="226"/>
                  </a:cubicBezTo>
                  <a:cubicBezTo>
                    <a:pt x="314" y="235"/>
                    <a:pt x="332" y="246"/>
                    <a:pt x="345" y="258"/>
                  </a:cubicBezTo>
                  <a:cubicBezTo>
                    <a:pt x="367" y="279"/>
                    <a:pt x="378" y="309"/>
                    <a:pt x="378" y="346"/>
                  </a:cubicBezTo>
                  <a:cubicBezTo>
                    <a:pt x="378" y="378"/>
                    <a:pt x="368" y="406"/>
                    <a:pt x="348" y="432"/>
                  </a:cubicBezTo>
                  <a:cubicBezTo>
                    <a:pt x="319" y="470"/>
                    <a:pt x="272" y="489"/>
                    <a:pt x="207" y="489"/>
                  </a:cubicBezTo>
                  <a:lnTo>
                    <a:pt x="0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3" name="Freeform 65">
              <a:extLst>
                <a:ext uri="{FF2B5EF4-FFF2-40B4-BE49-F238E27FC236}">
                  <a16:creationId xmlns:a16="http://schemas.microsoft.com/office/drawing/2014/main" id="{582791DE-1446-4F53-80C8-F8285630E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638" y="3559175"/>
              <a:ext cx="34925" cy="71438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70 h 365"/>
                <a:gd name="T6" fmla="*/ 92 w 174"/>
                <a:gd name="T7" fmla="*/ 26 h 365"/>
                <a:gd name="T8" fmla="*/ 155 w 174"/>
                <a:gd name="T9" fmla="*/ 0 h 365"/>
                <a:gd name="T10" fmla="*/ 160 w 174"/>
                <a:gd name="T11" fmla="*/ 1 h 365"/>
                <a:gd name="T12" fmla="*/ 174 w 174"/>
                <a:gd name="T13" fmla="*/ 2 h 365"/>
                <a:gd name="T14" fmla="*/ 174 w 174"/>
                <a:gd name="T15" fmla="*/ 65 h 365"/>
                <a:gd name="T16" fmla="*/ 164 w 174"/>
                <a:gd name="T17" fmla="*/ 64 h 365"/>
                <a:gd name="T18" fmla="*/ 154 w 174"/>
                <a:gd name="T19" fmla="*/ 64 h 365"/>
                <a:gd name="T20" fmla="*/ 85 w 174"/>
                <a:gd name="T21" fmla="*/ 93 h 365"/>
                <a:gd name="T22" fmla="*/ 60 w 174"/>
                <a:gd name="T23" fmla="*/ 160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4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0" y="1"/>
                  </a:cubicBezTo>
                  <a:cubicBezTo>
                    <a:pt x="163" y="1"/>
                    <a:pt x="167" y="1"/>
                    <a:pt x="174" y="2"/>
                  </a:cubicBezTo>
                  <a:lnTo>
                    <a:pt x="174" y="65"/>
                  </a:lnTo>
                  <a:cubicBezTo>
                    <a:pt x="170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4" y="64"/>
                  </a:cubicBezTo>
                  <a:cubicBezTo>
                    <a:pt x="124" y="64"/>
                    <a:pt x="101" y="73"/>
                    <a:pt x="85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4" name="Freeform 66">
              <a:extLst>
                <a:ext uri="{FF2B5EF4-FFF2-40B4-BE49-F238E27FC236}">
                  <a16:creationId xmlns:a16="http://schemas.microsoft.com/office/drawing/2014/main" id="{CDE42D8B-89D7-4F06-94C3-037A0112F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5913" y="3559175"/>
              <a:ext cx="68263" cy="74613"/>
            </a:xfrm>
            <a:custGeom>
              <a:avLst/>
              <a:gdLst>
                <a:gd name="T0" fmla="*/ 63 w 338"/>
                <a:gd name="T1" fmla="*/ 270 h 377"/>
                <a:gd name="T2" fmla="*/ 82 w 338"/>
                <a:gd name="T3" fmla="*/ 311 h 377"/>
                <a:gd name="T4" fmla="*/ 127 w 338"/>
                <a:gd name="T5" fmla="*/ 326 h 377"/>
                <a:gd name="T6" fmla="*/ 188 w 338"/>
                <a:gd name="T7" fmla="*/ 312 h 377"/>
                <a:gd name="T8" fmla="*/ 238 w 338"/>
                <a:gd name="T9" fmla="*/ 232 h 377"/>
                <a:gd name="T10" fmla="*/ 238 w 338"/>
                <a:gd name="T11" fmla="*/ 184 h 377"/>
                <a:gd name="T12" fmla="*/ 210 w 338"/>
                <a:gd name="T13" fmla="*/ 195 h 377"/>
                <a:gd name="T14" fmla="*/ 176 w 338"/>
                <a:gd name="T15" fmla="*/ 202 h 377"/>
                <a:gd name="T16" fmla="*/ 140 w 338"/>
                <a:gd name="T17" fmla="*/ 207 h 377"/>
                <a:gd name="T18" fmla="*/ 91 w 338"/>
                <a:gd name="T19" fmla="*/ 220 h 377"/>
                <a:gd name="T20" fmla="*/ 63 w 338"/>
                <a:gd name="T21" fmla="*/ 270 h 377"/>
                <a:gd name="T22" fmla="*/ 208 w 338"/>
                <a:gd name="T23" fmla="*/ 149 h 377"/>
                <a:gd name="T24" fmla="*/ 236 w 338"/>
                <a:gd name="T25" fmla="*/ 132 h 377"/>
                <a:gd name="T26" fmla="*/ 240 w 338"/>
                <a:gd name="T27" fmla="*/ 109 h 377"/>
                <a:gd name="T28" fmla="*/ 218 w 338"/>
                <a:gd name="T29" fmla="*/ 64 h 377"/>
                <a:gd name="T30" fmla="*/ 156 w 338"/>
                <a:gd name="T31" fmla="*/ 50 h 377"/>
                <a:gd name="T32" fmla="*/ 89 w 338"/>
                <a:gd name="T33" fmla="*/ 76 h 377"/>
                <a:gd name="T34" fmla="*/ 75 w 338"/>
                <a:gd name="T35" fmla="*/ 117 h 377"/>
                <a:gd name="T36" fmla="*/ 19 w 338"/>
                <a:gd name="T37" fmla="*/ 117 h 377"/>
                <a:gd name="T38" fmla="*/ 62 w 338"/>
                <a:gd name="T39" fmla="*/ 25 h 377"/>
                <a:gd name="T40" fmla="*/ 157 w 338"/>
                <a:gd name="T41" fmla="*/ 0 h 377"/>
                <a:gd name="T42" fmla="*/ 259 w 338"/>
                <a:gd name="T43" fmla="*/ 24 h 377"/>
                <a:gd name="T44" fmla="*/ 298 w 338"/>
                <a:gd name="T45" fmla="*/ 98 h 377"/>
                <a:gd name="T46" fmla="*/ 298 w 338"/>
                <a:gd name="T47" fmla="*/ 304 h 377"/>
                <a:gd name="T48" fmla="*/ 302 w 338"/>
                <a:gd name="T49" fmla="*/ 319 h 377"/>
                <a:gd name="T50" fmla="*/ 318 w 338"/>
                <a:gd name="T51" fmla="*/ 325 h 377"/>
                <a:gd name="T52" fmla="*/ 327 w 338"/>
                <a:gd name="T53" fmla="*/ 324 h 377"/>
                <a:gd name="T54" fmla="*/ 338 w 338"/>
                <a:gd name="T55" fmla="*/ 323 h 377"/>
                <a:gd name="T56" fmla="*/ 338 w 338"/>
                <a:gd name="T57" fmla="*/ 367 h 377"/>
                <a:gd name="T58" fmla="*/ 317 w 338"/>
                <a:gd name="T59" fmla="*/ 372 h 377"/>
                <a:gd name="T60" fmla="*/ 297 w 338"/>
                <a:gd name="T61" fmla="*/ 373 h 377"/>
                <a:gd name="T62" fmla="*/ 252 w 338"/>
                <a:gd name="T63" fmla="*/ 351 h 377"/>
                <a:gd name="T64" fmla="*/ 241 w 338"/>
                <a:gd name="T65" fmla="*/ 318 h 377"/>
                <a:gd name="T66" fmla="*/ 189 w 338"/>
                <a:gd name="T67" fmla="*/ 360 h 377"/>
                <a:gd name="T68" fmla="*/ 113 w 338"/>
                <a:gd name="T69" fmla="*/ 377 h 377"/>
                <a:gd name="T70" fmla="*/ 32 w 338"/>
                <a:gd name="T71" fmla="*/ 347 h 377"/>
                <a:gd name="T72" fmla="*/ 0 w 338"/>
                <a:gd name="T73" fmla="*/ 272 h 377"/>
                <a:gd name="T74" fmla="*/ 31 w 338"/>
                <a:gd name="T75" fmla="*/ 195 h 377"/>
                <a:gd name="T76" fmla="*/ 113 w 338"/>
                <a:gd name="T77" fmla="*/ 161 h 377"/>
                <a:gd name="T78" fmla="*/ 208 w 338"/>
                <a:gd name="T79" fmla="*/ 149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7">
                  <a:moveTo>
                    <a:pt x="63" y="270"/>
                  </a:moveTo>
                  <a:cubicBezTo>
                    <a:pt x="63" y="288"/>
                    <a:pt x="69" y="301"/>
                    <a:pt x="82" y="311"/>
                  </a:cubicBezTo>
                  <a:cubicBezTo>
                    <a:pt x="95" y="321"/>
                    <a:pt x="110" y="326"/>
                    <a:pt x="127" y="326"/>
                  </a:cubicBezTo>
                  <a:cubicBezTo>
                    <a:pt x="148" y="326"/>
                    <a:pt x="169" y="322"/>
                    <a:pt x="188" y="312"/>
                  </a:cubicBezTo>
                  <a:cubicBezTo>
                    <a:pt x="222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8"/>
                    <a:pt x="222" y="192"/>
                    <a:pt x="210" y="195"/>
                  </a:cubicBezTo>
                  <a:cubicBezTo>
                    <a:pt x="199" y="198"/>
                    <a:pt x="187" y="201"/>
                    <a:pt x="176" y="202"/>
                  </a:cubicBezTo>
                  <a:lnTo>
                    <a:pt x="140" y="207"/>
                  </a:lnTo>
                  <a:cubicBezTo>
                    <a:pt x="118" y="210"/>
                    <a:pt x="102" y="214"/>
                    <a:pt x="91" y="220"/>
                  </a:cubicBezTo>
                  <a:cubicBezTo>
                    <a:pt x="72" y="231"/>
                    <a:pt x="63" y="247"/>
                    <a:pt x="63" y="270"/>
                  </a:cubicBezTo>
                  <a:close/>
                  <a:moveTo>
                    <a:pt x="208" y="149"/>
                  </a:moveTo>
                  <a:cubicBezTo>
                    <a:pt x="222" y="147"/>
                    <a:pt x="231" y="142"/>
                    <a:pt x="236" y="132"/>
                  </a:cubicBezTo>
                  <a:cubicBezTo>
                    <a:pt x="239" y="126"/>
                    <a:pt x="240" y="119"/>
                    <a:pt x="240" y="109"/>
                  </a:cubicBezTo>
                  <a:cubicBezTo>
                    <a:pt x="240" y="88"/>
                    <a:pt x="233" y="74"/>
                    <a:pt x="218" y="64"/>
                  </a:cubicBezTo>
                  <a:cubicBezTo>
                    <a:pt x="204" y="55"/>
                    <a:pt x="183" y="50"/>
                    <a:pt x="156" y="50"/>
                  </a:cubicBezTo>
                  <a:cubicBezTo>
                    <a:pt x="124" y="50"/>
                    <a:pt x="102" y="59"/>
                    <a:pt x="89" y="76"/>
                  </a:cubicBezTo>
                  <a:cubicBezTo>
                    <a:pt x="82" y="85"/>
                    <a:pt x="77" y="99"/>
                    <a:pt x="75" y="117"/>
                  </a:cubicBezTo>
                  <a:lnTo>
                    <a:pt x="19" y="117"/>
                  </a:lnTo>
                  <a:cubicBezTo>
                    <a:pt x="20" y="73"/>
                    <a:pt x="34" y="43"/>
                    <a:pt x="62" y="25"/>
                  </a:cubicBezTo>
                  <a:cubicBezTo>
                    <a:pt x="89" y="8"/>
                    <a:pt x="121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8"/>
                  </a:cubicBezTo>
                  <a:lnTo>
                    <a:pt x="298" y="304"/>
                  </a:lnTo>
                  <a:cubicBezTo>
                    <a:pt x="298" y="310"/>
                    <a:pt x="300" y="315"/>
                    <a:pt x="302" y="319"/>
                  </a:cubicBezTo>
                  <a:cubicBezTo>
                    <a:pt x="305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4"/>
                  </a:cubicBezTo>
                  <a:cubicBezTo>
                    <a:pt x="331" y="324"/>
                    <a:pt x="334" y="323"/>
                    <a:pt x="338" y="323"/>
                  </a:cubicBezTo>
                  <a:lnTo>
                    <a:pt x="338" y="367"/>
                  </a:lnTo>
                  <a:cubicBezTo>
                    <a:pt x="329" y="370"/>
                    <a:pt x="322" y="371"/>
                    <a:pt x="317" y="372"/>
                  </a:cubicBezTo>
                  <a:cubicBezTo>
                    <a:pt x="312" y="373"/>
                    <a:pt x="305" y="373"/>
                    <a:pt x="297" y="373"/>
                  </a:cubicBezTo>
                  <a:cubicBezTo>
                    <a:pt x="276" y="373"/>
                    <a:pt x="261" y="366"/>
                    <a:pt x="252" y="351"/>
                  </a:cubicBezTo>
                  <a:cubicBezTo>
                    <a:pt x="247" y="343"/>
                    <a:pt x="243" y="332"/>
                    <a:pt x="241" y="318"/>
                  </a:cubicBezTo>
                  <a:cubicBezTo>
                    <a:pt x="229" y="334"/>
                    <a:pt x="212" y="348"/>
                    <a:pt x="189" y="360"/>
                  </a:cubicBezTo>
                  <a:cubicBezTo>
                    <a:pt x="166" y="371"/>
                    <a:pt x="141" y="377"/>
                    <a:pt x="113" y="377"/>
                  </a:cubicBezTo>
                  <a:cubicBezTo>
                    <a:pt x="80" y="377"/>
                    <a:pt x="53" y="367"/>
                    <a:pt x="32" y="347"/>
                  </a:cubicBezTo>
                  <a:cubicBezTo>
                    <a:pt x="11" y="327"/>
                    <a:pt x="0" y="302"/>
                    <a:pt x="0" y="272"/>
                  </a:cubicBezTo>
                  <a:cubicBezTo>
                    <a:pt x="0" y="239"/>
                    <a:pt x="11" y="213"/>
                    <a:pt x="31" y="195"/>
                  </a:cubicBezTo>
                  <a:cubicBezTo>
                    <a:pt x="52" y="177"/>
                    <a:pt x="79" y="165"/>
                    <a:pt x="113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5" name="Freeform 67">
              <a:extLst>
                <a:ext uri="{FF2B5EF4-FFF2-40B4-BE49-F238E27FC236}">
                  <a16:creationId xmlns:a16="http://schemas.microsoft.com/office/drawing/2014/main" id="{AFC55BB1-5CCD-4EAD-8F0F-6E276D4A0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5288" y="3559175"/>
              <a:ext cx="57150" cy="71438"/>
            </a:xfrm>
            <a:custGeom>
              <a:avLst/>
              <a:gdLst>
                <a:gd name="T0" fmla="*/ 0 w 291"/>
                <a:gd name="T1" fmla="*/ 8 h 365"/>
                <a:gd name="T2" fmla="*/ 57 w 291"/>
                <a:gd name="T3" fmla="*/ 8 h 365"/>
                <a:gd name="T4" fmla="*/ 57 w 291"/>
                <a:gd name="T5" fmla="*/ 59 h 365"/>
                <a:gd name="T6" fmla="*/ 110 w 291"/>
                <a:gd name="T7" fmla="*/ 14 h 365"/>
                <a:gd name="T8" fmla="*/ 173 w 291"/>
                <a:gd name="T9" fmla="*/ 0 h 365"/>
                <a:gd name="T10" fmla="*/ 276 w 291"/>
                <a:gd name="T11" fmla="*/ 53 h 365"/>
                <a:gd name="T12" fmla="*/ 291 w 291"/>
                <a:gd name="T13" fmla="*/ 136 h 365"/>
                <a:gd name="T14" fmla="*/ 291 w 291"/>
                <a:gd name="T15" fmla="*/ 365 h 365"/>
                <a:gd name="T16" fmla="*/ 230 w 291"/>
                <a:gd name="T17" fmla="*/ 365 h 365"/>
                <a:gd name="T18" fmla="*/ 230 w 291"/>
                <a:gd name="T19" fmla="*/ 140 h 365"/>
                <a:gd name="T20" fmla="*/ 220 w 291"/>
                <a:gd name="T21" fmla="*/ 88 h 365"/>
                <a:gd name="T22" fmla="*/ 162 w 291"/>
                <a:gd name="T23" fmla="*/ 54 h 365"/>
                <a:gd name="T24" fmla="*/ 127 w 291"/>
                <a:gd name="T25" fmla="*/ 59 h 365"/>
                <a:gd name="T26" fmla="*/ 84 w 291"/>
                <a:gd name="T27" fmla="*/ 88 h 365"/>
                <a:gd name="T28" fmla="*/ 64 w 291"/>
                <a:gd name="T29" fmla="*/ 125 h 365"/>
                <a:gd name="T30" fmla="*/ 60 w 291"/>
                <a:gd name="T31" fmla="*/ 178 h 365"/>
                <a:gd name="T32" fmla="*/ 60 w 291"/>
                <a:gd name="T33" fmla="*/ 365 h 365"/>
                <a:gd name="T34" fmla="*/ 0 w 291"/>
                <a:gd name="T35" fmla="*/ 365 h 365"/>
                <a:gd name="T36" fmla="*/ 0 w 291"/>
                <a:gd name="T37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5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3" y="38"/>
                    <a:pt x="91" y="23"/>
                    <a:pt x="110" y="14"/>
                  </a:cubicBezTo>
                  <a:cubicBezTo>
                    <a:pt x="129" y="5"/>
                    <a:pt x="150" y="0"/>
                    <a:pt x="173" y="0"/>
                  </a:cubicBezTo>
                  <a:cubicBezTo>
                    <a:pt x="224" y="0"/>
                    <a:pt x="258" y="18"/>
                    <a:pt x="276" y="53"/>
                  </a:cubicBezTo>
                  <a:cubicBezTo>
                    <a:pt x="286" y="73"/>
                    <a:pt x="291" y="100"/>
                    <a:pt x="291" y="136"/>
                  </a:cubicBezTo>
                  <a:lnTo>
                    <a:pt x="291" y="365"/>
                  </a:lnTo>
                  <a:lnTo>
                    <a:pt x="230" y="365"/>
                  </a:lnTo>
                  <a:lnTo>
                    <a:pt x="230" y="140"/>
                  </a:lnTo>
                  <a:cubicBezTo>
                    <a:pt x="230" y="119"/>
                    <a:pt x="227" y="101"/>
                    <a:pt x="220" y="88"/>
                  </a:cubicBezTo>
                  <a:cubicBezTo>
                    <a:pt x="209" y="66"/>
                    <a:pt x="190" y="54"/>
                    <a:pt x="162" y="54"/>
                  </a:cubicBezTo>
                  <a:cubicBezTo>
                    <a:pt x="148" y="54"/>
                    <a:pt x="136" y="56"/>
                    <a:pt x="127" y="59"/>
                  </a:cubicBezTo>
                  <a:cubicBezTo>
                    <a:pt x="111" y="64"/>
                    <a:pt x="96" y="73"/>
                    <a:pt x="84" y="88"/>
                  </a:cubicBezTo>
                  <a:cubicBezTo>
                    <a:pt x="74" y="100"/>
                    <a:pt x="67" y="112"/>
                    <a:pt x="64" y="125"/>
                  </a:cubicBezTo>
                  <a:cubicBezTo>
                    <a:pt x="61" y="137"/>
                    <a:pt x="60" y="155"/>
                    <a:pt x="60" y="178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6" name="Freeform 68">
              <a:extLst>
                <a:ext uri="{FF2B5EF4-FFF2-40B4-BE49-F238E27FC236}">
                  <a16:creationId xmlns:a16="http://schemas.microsoft.com/office/drawing/2014/main" id="{ADF457D1-C0CD-4706-B812-FFF19F92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3557588"/>
              <a:ext cx="61913" cy="76200"/>
            </a:xfrm>
            <a:custGeom>
              <a:avLst/>
              <a:gdLst>
                <a:gd name="T0" fmla="*/ 162 w 306"/>
                <a:gd name="T1" fmla="*/ 0 h 378"/>
                <a:gd name="T2" fmla="*/ 260 w 306"/>
                <a:gd name="T3" fmla="*/ 29 h 378"/>
                <a:gd name="T4" fmla="*/ 306 w 306"/>
                <a:gd name="T5" fmla="*/ 130 h 378"/>
                <a:gd name="T6" fmla="*/ 247 w 306"/>
                <a:gd name="T7" fmla="*/ 130 h 378"/>
                <a:gd name="T8" fmla="*/ 223 w 306"/>
                <a:gd name="T9" fmla="*/ 76 h 378"/>
                <a:gd name="T10" fmla="*/ 162 w 306"/>
                <a:gd name="T11" fmla="*/ 54 h 378"/>
                <a:gd name="T12" fmla="*/ 80 w 306"/>
                <a:gd name="T13" fmla="*/ 110 h 378"/>
                <a:gd name="T14" fmla="*/ 64 w 306"/>
                <a:gd name="T15" fmla="*/ 199 h 378"/>
                <a:gd name="T16" fmla="*/ 87 w 306"/>
                <a:gd name="T17" fmla="*/ 290 h 378"/>
                <a:gd name="T18" fmla="*/ 158 w 306"/>
                <a:gd name="T19" fmla="*/ 326 h 378"/>
                <a:gd name="T20" fmla="*/ 217 w 306"/>
                <a:gd name="T21" fmla="*/ 304 h 378"/>
                <a:gd name="T22" fmla="*/ 247 w 306"/>
                <a:gd name="T23" fmla="*/ 241 h 378"/>
                <a:gd name="T24" fmla="*/ 306 w 306"/>
                <a:gd name="T25" fmla="*/ 241 h 378"/>
                <a:gd name="T26" fmla="*/ 256 w 306"/>
                <a:gd name="T27" fmla="*/ 345 h 378"/>
                <a:gd name="T28" fmla="*/ 153 w 306"/>
                <a:gd name="T29" fmla="*/ 378 h 378"/>
                <a:gd name="T30" fmla="*/ 42 w 306"/>
                <a:gd name="T31" fmla="*/ 327 h 378"/>
                <a:gd name="T32" fmla="*/ 0 w 306"/>
                <a:gd name="T33" fmla="*/ 199 h 378"/>
                <a:gd name="T34" fmla="*/ 46 w 306"/>
                <a:gd name="T35" fmla="*/ 52 h 378"/>
                <a:gd name="T36" fmla="*/ 162 w 306"/>
                <a:gd name="T3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6" h="378">
                  <a:moveTo>
                    <a:pt x="162" y="0"/>
                  </a:moveTo>
                  <a:cubicBezTo>
                    <a:pt x="202" y="0"/>
                    <a:pt x="235" y="10"/>
                    <a:pt x="260" y="29"/>
                  </a:cubicBezTo>
                  <a:cubicBezTo>
                    <a:pt x="285" y="49"/>
                    <a:pt x="300" y="83"/>
                    <a:pt x="306" y="130"/>
                  </a:cubicBezTo>
                  <a:lnTo>
                    <a:pt x="247" y="130"/>
                  </a:lnTo>
                  <a:cubicBezTo>
                    <a:pt x="244" y="108"/>
                    <a:pt x="236" y="90"/>
                    <a:pt x="223" y="76"/>
                  </a:cubicBezTo>
                  <a:cubicBezTo>
                    <a:pt x="210" y="61"/>
                    <a:pt x="190" y="54"/>
                    <a:pt x="162" y="54"/>
                  </a:cubicBezTo>
                  <a:cubicBezTo>
                    <a:pt x="124" y="54"/>
                    <a:pt x="96" y="72"/>
                    <a:pt x="80" y="110"/>
                  </a:cubicBezTo>
                  <a:cubicBezTo>
                    <a:pt x="69" y="134"/>
                    <a:pt x="64" y="164"/>
                    <a:pt x="64" y="199"/>
                  </a:cubicBezTo>
                  <a:cubicBezTo>
                    <a:pt x="64" y="235"/>
                    <a:pt x="71" y="265"/>
                    <a:pt x="87" y="290"/>
                  </a:cubicBezTo>
                  <a:cubicBezTo>
                    <a:pt x="102" y="314"/>
                    <a:pt x="125" y="326"/>
                    <a:pt x="158" y="326"/>
                  </a:cubicBezTo>
                  <a:cubicBezTo>
                    <a:pt x="183" y="326"/>
                    <a:pt x="202" y="319"/>
                    <a:pt x="217" y="304"/>
                  </a:cubicBezTo>
                  <a:cubicBezTo>
                    <a:pt x="232" y="288"/>
                    <a:pt x="242" y="268"/>
                    <a:pt x="247" y="241"/>
                  </a:cubicBezTo>
                  <a:lnTo>
                    <a:pt x="306" y="241"/>
                  </a:lnTo>
                  <a:cubicBezTo>
                    <a:pt x="299" y="288"/>
                    <a:pt x="282" y="323"/>
                    <a:pt x="256" y="345"/>
                  </a:cubicBezTo>
                  <a:cubicBezTo>
                    <a:pt x="229" y="367"/>
                    <a:pt x="195" y="378"/>
                    <a:pt x="153" y="378"/>
                  </a:cubicBezTo>
                  <a:cubicBezTo>
                    <a:pt x="107" y="378"/>
                    <a:pt x="69" y="361"/>
                    <a:pt x="42" y="327"/>
                  </a:cubicBezTo>
                  <a:cubicBezTo>
                    <a:pt x="14" y="293"/>
                    <a:pt x="0" y="250"/>
                    <a:pt x="0" y="199"/>
                  </a:cubicBezTo>
                  <a:cubicBezTo>
                    <a:pt x="0" y="136"/>
                    <a:pt x="15" y="87"/>
                    <a:pt x="46" y="52"/>
                  </a:cubicBezTo>
                  <a:cubicBezTo>
                    <a:pt x="76" y="17"/>
                    <a:pt x="115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7" name="Freeform 69">
              <a:extLst>
                <a:ext uri="{FF2B5EF4-FFF2-40B4-BE49-F238E27FC236}">
                  <a16:creationId xmlns:a16="http://schemas.microsoft.com/office/drawing/2014/main" id="{A9EB645C-3450-4939-AB78-1D8B52B40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163" y="3533775"/>
              <a:ext cx="57150" cy="96838"/>
            </a:xfrm>
            <a:custGeom>
              <a:avLst/>
              <a:gdLst>
                <a:gd name="T0" fmla="*/ 0 w 291"/>
                <a:gd name="T1" fmla="*/ 0 h 491"/>
                <a:gd name="T2" fmla="*/ 60 w 291"/>
                <a:gd name="T3" fmla="*/ 0 h 491"/>
                <a:gd name="T4" fmla="*/ 60 w 291"/>
                <a:gd name="T5" fmla="*/ 183 h 491"/>
                <a:gd name="T6" fmla="*/ 98 w 291"/>
                <a:gd name="T7" fmla="*/ 145 h 491"/>
                <a:gd name="T8" fmla="*/ 170 w 291"/>
                <a:gd name="T9" fmla="*/ 126 h 491"/>
                <a:gd name="T10" fmla="*/ 276 w 291"/>
                <a:gd name="T11" fmla="*/ 180 h 491"/>
                <a:gd name="T12" fmla="*/ 291 w 291"/>
                <a:gd name="T13" fmla="*/ 262 h 491"/>
                <a:gd name="T14" fmla="*/ 291 w 291"/>
                <a:gd name="T15" fmla="*/ 491 h 491"/>
                <a:gd name="T16" fmla="*/ 229 w 291"/>
                <a:gd name="T17" fmla="*/ 491 h 491"/>
                <a:gd name="T18" fmla="*/ 229 w 291"/>
                <a:gd name="T19" fmla="*/ 266 h 491"/>
                <a:gd name="T20" fmla="*/ 219 w 291"/>
                <a:gd name="T21" fmla="*/ 209 h 491"/>
                <a:gd name="T22" fmla="*/ 158 w 291"/>
                <a:gd name="T23" fmla="*/ 179 h 491"/>
                <a:gd name="T24" fmla="*/ 90 w 291"/>
                <a:gd name="T25" fmla="*/ 205 h 491"/>
                <a:gd name="T26" fmla="*/ 60 w 291"/>
                <a:gd name="T27" fmla="*/ 302 h 491"/>
                <a:gd name="T28" fmla="*/ 60 w 291"/>
                <a:gd name="T29" fmla="*/ 491 h 491"/>
                <a:gd name="T30" fmla="*/ 0 w 291"/>
                <a:gd name="T31" fmla="*/ 491 h 491"/>
                <a:gd name="T32" fmla="*/ 0 w 291"/>
                <a:gd name="T3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491">
                  <a:moveTo>
                    <a:pt x="0" y="0"/>
                  </a:moveTo>
                  <a:lnTo>
                    <a:pt x="60" y="0"/>
                  </a:lnTo>
                  <a:lnTo>
                    <a:pt x="60" y="183"/>
                  </a:lnTo>
                  <a:cubicBezTo>
                    <a:pt x="74" y="165"/>
                    <a:pt x="87" y="152"/>
                    <a:pt x="98" y="145"/>
                  </a:cubicBezTo>
                  <a:cubicBezTo>
                    <a:pt x="117" y="132"/>
                    <a:pt x="141" y="126"/>
                    <a:pt x="170" y="126"/>
                  </a:cubicBezTo>
                  <a:cubicBezTo>
                    <a:pt x="222" y="126"/>
                    <a:pt x="257" y="144"/>
                    <a:pt x="276" y="180"/>
                  </a:cubicBezTo>
                  <a:cubicBezTo>
                    <a:pt x="286" y="200"/>
                    <a:pt x="291" y="227"/>
                    <a:pt x="291" y="262"/>
                  </a:cubicBezTo>
                  <a:lnTo>
                    <a:pt x="291" y="491"/>
                  </a:lnTo>
                  <a:lnTo>
                    <a:pt x="229" y="491"/>
                  </a:lnTo>
                  <a:lnTo>
                    <a:pt x="229" y="266"/>
                  </a:lnTo>
                  <a:cubicBezTo>
                    <a:pt x="229" y="240"/>
                    <a:pt x="226" y="221"/>
                    <a:pt x="219" y="209"/>
                  </a:cubicBezTo>
                  <a:cubicBezTo>
                    <a:pt x="208" y="189"/>
                    <a:pt x="188" y="179"/>
                    <a:pt x="158" y="179"/>
                  </a:cubicBezTo>
                  <a:cubicBezTo>
                    <a:pt x="133" y="179"/>
                    <a:pt x="110" y="188"/>
                    <a:pt x="90" y="205"/>
                  </a:cubicBezTo>
                  <a:cubicBezTo>
                    <a:pt x="70" y="222"/>
                    <a:pt x="60" y="254"/>
                    <a:pt x="60" y="302"/>
                  </a:cubicBezTo>
                  <a:lnTo>
                    <a:pt x="60" y="491"/>
                  </a:lnTo>
                  <a:lnTo>
                    <a:pt x="0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8" name="Freeform 70">
              <a:extLst>
                <a:ext uri="{FF2B5EF4-FFF2-40B4-BE49-F238E27FC236}">
                  <a16:creationId xmlns:a16="http://schemas.microsoft.com/office/drawing/2014/main" id="{8E6BB1A6-CE71-4D2A-8B76-0955B660B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3690938"/>
              <a:ext cx="66675" cy="96838"/>
            </a:xfrm>
            <a:custGeom>
              <a:avLst/>
              <a:gdLst>
                <a:gd name="T0" fmla="*/ 0 w 340"/>
                <a:gd name="T1" fmla="*/ 0 h 490"/>
                <a:gd name="T2" fmla="*/ 340 w 340"/>
                <a:gd name="T3" fmla="*/ 0 h 490"/>
                <a:gd name="T4" fmla="*/ 340 w 340"/>
                <a:gd name="T5" fmla="*/ 60 h 490"/>
                <a:gd name="T6" fmla="*/ 67 w 340"/>
                <a:gd name="T7" fmla="*/ 60 h 490"/>
                <a:gd name="T8" fmla="*/ 67 w 340"/>
                <a:gd name="T9" fmla="*/ 209 h 490"/>
                <a:gd name="T10" fmla="*/ 307 w 340"/>
                <a:gd name="T11" fmla="*/ 209 h 490"/>
                <a:gd name="T12" fmla="*/ 307 w 340"/>
                <a:gd name="T13" fmla="*/ 267 h 490"/>
                <a:gd name="T14" fmla="*/ 67 w 340"/>
                <a:gd name="T15" fmla="*/ 267 h 490"/>
                <a:gd name="T16" fmla="*/ 67 w 340"/>
                <a:gd name="T17" fmla="*/ 490 h 490"/>
                <a:gd name="T18" fmla="*/ 0 w 340"/>
                <a:gd name="T19" fmla="*/ 490 h 490"/>
                <a:gd name="T20" fmla="*/ 0 w 340"/>
                <a:gd name="T2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90">
                  <a:moveTo>
                    <a:pt x="0" y="0"/>
                  </a:moveTo>
                  <a:lnTo>
                    <a:pt x="340" y="0"/>
                  </a:lnTo>
                  <a:lnTo>
                    <a:pt x="340" y="60"/>
                  </a:lnTo>
                  <a:lnTo>
                    <a:pt x="67" y="60"/>
                  </a:lnTo>
                  <a:lnTo>
                    <a:pt x="67" y="209"/>
                  </a:lnTo>
                  <a:lnTo>
                    <a:pt x="307" y="209"/>
                  </a:lnTo>
                  <a:lnTo>
                    <a:pt x="307" y="267"/>
                  </a:lnTo>
                  <a:lnTo>
                    <a:pt x="67" y="267"/>
                  </a:lnTo>
                  <a:lnTo>
                    <a:pt x="67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9" name="Freeform 71">
              <a:extLst>
                <a:ext uri="{FF2B5EF4-FFF2-40B4-BE49-F238E27FC236}">
                  <a16:creationId xmlns:a16="http://schemas.microsoft.com/office/drawing/2014/main" id="{80386281-8D62-4A43-9CE2-109536F9D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3690938"/>
              <a:ext cx="12700" cy="96838"/>
            </a:xfrm>
            <a:custGeom>
              <a:avLst/>
              <a:gdLst>
                <a:gd name="T0" fmla="*/ 0 w 61"/>
                <a:gd name="T1" fmla="*/ 135 h 490"/>
                <a:gd name="T2" fmla="*/ 61 w 61"/>
                <a:gd name="T3" fmla="*/ 135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5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5"/>
                  </a:moveTo>
                  <a:lnTo>
                    <a:pt x="61" y="135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0" name="Rectangle 72">
              <a:extLst>
                <a:ext uri="{FF2B5EF4-FFF2-40B4-BE49-F238E27FC236}">
                  <a16:creationId xmlns:a16="http://schemas.microsoft.com/office/drawing/2014/main" id="{6BA93E9E-B6F9-4B18-B535-B560D77C2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690938"/>
              <a:ext cx="12700" cy="96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1" name="Freeform 73">
              <a:extLst>
                <a:ext uri="{FF2B5EF4-FFF2-40B4-BE49-F238E27FC236}">
                  <a16:creationId xmlns:a16="http://schemas.microsoft.com/office/drawing/2014/main" id="{051AADA4-2879-42D5-A813-EB4FD39F7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2088" y="3697288"/>
              <a:ext cx="33338" cy="92075"/>
            </a:xfrm>
            <a:custGeom>
              <a:avLst/>
              <a:gdLst>
                <a:gd name="T0" fmla="*/ 49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5 w 166"/>
                <a:gd name="T19" fmla="*/ 411 h 463"/>
                <a:gd name="T20" fmla="*/ 166 w 166"/>
                <a:gd name="T21" fmla="*/ 410 h 463"/>
                <a:gd name="T22" fmla="*/ 166 w 166"/>
                <a:gd name="T23" fmla="*/ 457 h 463"/>
                <a:gd name="T24" fmla="*/ 145 w 166"/>
                <a:gd name="T25" fmla="*/ 461 h 463"/>
                <a:gd name="T26" fmla="*/ 121 w 166"/>
                <a:gd name="T27" fmla="*/ 463 h 463"/>
                <a:gd name="T28" fmla="*/ 64 w 166"/>
                <a:gd name="T29" fmla="*/ 441 h 463"/>
                <a:gd name="T30" fmla="*/ 49 w 166"/>
                <a:gd name="T31" fmla="*/ 385 h 463"/>
                <a:gd name="T32" fmla="*/ 49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9 w 166"/>
                <a:gd name="T39" fmla="*/ 100 h 463"/>
                <a:gd name="T40" fmla="*/ 49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9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4" y="403"/>
                    <a:pt x="122" y="407"/>
                  </a:cubicBezTo>
                  <a:cubicBezTo>
                    <a:pt x="127" y="409"/>
                    <a:pt x="134" y="411"/>
                    <a:pt x="145" y="411"/>
                  </a:cubicBezTo>
                  <a:cubicBezTo>
                    <a:pt x="148" y="411"/>
                    <a:pt x="151" y="411"/>
                    <a:pt x="155" y="411"/>
                  </a:cubicBezTo>
                  <a:cubicBezTo>
                    <a:pt x="158" y="411"/>
                    <a:pt x="162" y="410"/>
                    <a:pt x="166" y="410"/>
                  </a:cubicBezTo>
                  <a:lnTo>
                    <a:pt x="166" y="457"/>
                  </a:lnTo>
                  <a:cubicBezTo>
                    <a:pt x="160" y="459"/>
                    <a:pt x="152" y="460"/>
                    <a:pt x="145" y="461"/>
                  </a:cubicBezTo>
                  <a:cubicBezTo>
                    <a:pt x="138" y="462"/>
                    <a:pt x="129" y="463"/>
                    <a:pt x="121" y="463"/>
                  </a:cubicBezTo>
                  <a:cubicBezTo>
                    <a:pt x="93" y="463"/>
                    <a:pt x="74" y="456"/>
                    <a:pt x="64" y="441"/>
                  </a:cubicBezTo>
                  <a:cubicBezTo>
                    <a:pt x="54" y="427"/>
                    <a:pt x="49" y="408"/>
                    <a:pt x="49" y="385"/>
                  </a:cubicBezTo>
                  <a:lnTo>
                    <a:pt x="49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9" y="10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2" name="Freeform 74">
              <a:extLst>
                <a:ext uri="{FF2B5EF4-FFF2-40B4-BE49-F238E27FC236}">
                  <a16:creationId xmlns:a16="http://schemas.microsoft.com/office/drawing/2014/main" id="{5DB408F3-7D5F-486B-ABD2-37B8EF87B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3363" y="3714750"/>
              <a:ext cx="65088" cy="76200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5 w 326"/>
                <a:gd name="T23" fmla="*/ 297 h 378"/>
                <a:gd name="T24" fmla="*/ 276 w 326"/>
                <a:gd name="T25" fmla="*/ 336 h 378"/>
                <a:gd name="T26" fmla="*/ 208 w 326"/>
                <a:gd name="T27" fmla="*/ 372 h 378"/>
                <a:gd name="T28" fmla="*/ 159 w 326"/>
                <a:gd name="T29" fmla="*/ 378 h 378"/>
                <a:gd name="T30" fmla="*/ 46 w 326"/>
                <a:gd name="T31" fmla="*/ 329 h 378"/>
                <a:gd name="T32" fmla="*/ 0 w 326"/>
                <a:gd name="T33" fmla="*/ 193 h 378"/>
                <a:gd name="T34" fmla="*/ 47 w 326"/>
                <a:gd name="T35" fmla="*/ 54 h 378"/>
                <a:gd name="T36" fmla="*/ 169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2 h 378"/>
                <a:gd name="T44" fmla="*/ 96 w 326"/>
                <a:gd name="T45" fmla="*/ 82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8" y="6"/>
                    <a:pt x="242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4" y="326"/>
                  </a:cubicBezTo>
                  <a:cubicBezTo>
                    <a:pt x="196" y="326"/>
                    <a:pt x="221" y="315"/>
                    <a:pt x="239" y="295"/>
                  </a:cubicBezTo>
                  <a:cubicBezTo>
                    <a:pt x="250" y="283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1"/>
                    <a:pt x="305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2"/>
                    <a:pt x="46" y="329"/>
                  </a:cubicBezTo>
                  <a:cubicBezTo>
                    <a:pt x="15" y="297"/>
                    <a:pt x="0" y="252"/>
                    <a:pt x="0" y="193"/>
                  </a:cubicBezTo>
                  <a:cubicBezTo>
                    <a:pt x="0" y="136"/>
                    <a:pt x="15" y="89"/>
                    <a:pt x="47" y="54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6"/>
                  </a:cubicBezTo>
                  <a:cubicBezTo>
                    <a:pt x="231" y="67"/>
                    <a:pt x="203" y="52"/>
                    <a:pt x="165" y="52"/>
                  </a:cubicBezTo>
                  <a:cubicBezTo>
                    <a:pt x="137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3" name="Freeform 75">
              <a:extLst>
                <a:ext uri="{FF2B5EF4-FFF2-40B4-BE49-F238E27FC236}">
                  <a16:creationId xmlns:a16="http://schemas.microsoft.com/office/drawing/2014/main" id="{3AD0155C-045A-495A-A87E-E0FD789E7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3714750"/>
              <a:ext cx="34925" cy="73025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70 h 365"/>
                <a:gd name="T6" fmla="*/ 92 w 174"/>
                <a:gd name="T7" fmla="*/ 26 h 365"/>
                <a:gd name="T8" fmla="*/ 155 w 174"/>
                <a:gd name="T9" fmla="*/ 0 h 365"/>
                <a:gd name="T10" fmla="*/ 160 w 174"/>
                <a:gd name="T11" fmla="*/ 0 h 365"/>
                <a:gd name="T12" fmla="*/ 174 w 174"/>
                <a:gd name="T13" fmla="*/ 2 h 365"/>
                <a:gd name="T14" fmla="*/ 174 w 174"/>
                <a:gd name="T15" fmla="*/ 65 h 365"/>
                <a:gd name="T16" fmla="*/ 164 w 174"/>
                <a:gd name="T17" fmla="*/ 64 h 365"/>
                <a:gd name="T18" fmla="*/ 154 w 174"/>
                <a:gd name="T19" fmla="*/ 63 h 365"/>
                <a:gd name="T20" fmla="*/ 85 w 174"/>
                <a:gd name="T21" fmla="*/ 92 h 365"/>
                <a:gd name="T22" fmla="*/ 60 w 174"/>
                <a:gd name="T23" fmla="*/ 160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0" y="0"/>
                  </a:cubicBezTo>
                  <a:cubicBezTo>
                    <a:pt x="163" y="0"/>
                    <a:pt x="167" y="1"/>
                    <a:pt x="174" y="2"/>
                  </a:cubicBezTo>
                  <a:lnTo>
                    <a:pt x="174" y="65"/>
                  </a:lnTo>
                  <a:cubicBezTo>
                    <a:pt x="170" y="64"/>
                    <a:pt x="167" y="64"/>
                    <a:pt x="164" y="64"/>
                  </a:cubicBezTo>
                  <a:cubicBezTo>
                    <a:pt x="161" y="63"/>
                    <a:pt x="158" y="63"/>
                    <a:pt x="154" y="63"/>
                  </a:cubicBezTo>
                  <a:cubicBezTo>
                    <a:pt x="124" y="63"/>
                    <a:pt x="101" y="73"/>
                    <a:pt x="85" y="92"/>
                  </a:cubicBezTo>
                  <a:cubicBezTo>
                    <a:pt x="68" y="112"/>
                    <a:pt x="60" y="134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4" name="Freeform 76">
              <a:extLst>
                <a:ext uri="{FF2B5EF4-FFF2-40B4-BE49-F238E27FC236}">
                  <a16:creationId xmlns:a16="http://schemas.microsoft.com/office/drawing/2014/main" id="{701236FC-EEC3-4BDC-9FC0-51781893B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3384550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5" name="Freeform 77">
              <a:extLst>
                <a:ext uri="{FF2B5EF4-FFF2-40B4-BE49-F238E27FC236}">
                  <a16:creationId xmlns:a16="http://schemas.microsoft.com/office/drawing/2014/main" id="{5E60CA3B-CE5D-4EA1-AE3E-D11DAD8E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3384550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6" name="Freeform 78">
              <a:extLst>
                <a:ext uri="{FF2B5EF4-FFF2-40B4-BE49-F238E27FC236}">
                  <a16:creationId xmlns:a16="http://schemas.microsoft.com/office/drawing/2014/main" id="{D5442A4B-F063-4277-B9AB-AEEE084169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3413125"/>
              <a:ext cx="28575" cy="85725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0 h 432"/>
                <a:gd name="T4" fmla="*/ 144 w 144"/>
                <a:gd name="T5" fmla="*/ 144 h 432"/>
                <a:gd name="T6" fmla="*/ 0 w 144"/>
                <a:gd name="T7" fmla="*/ 144 h 432"/>
                <a:gd name="T8" fmla="*/ 0 w 144"/>
                <a:gd name="T9" fmla="*/ 288 h 432"/>
                <a:gd name="T10" fmla="*/ 144 w 144"/>
                <a:gd name="T11" fmla="*/ 288 h 432"/>
                <a:gd name="T12" fmla="*/ 144 w 144"/>
                <a:gd name="T13" fmla="*/ 432 h 432"/>
                <a:gd name="T14" fmla="*/ 0 w 144"/>
                <a:gd name="T1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8"/>
                  </a:moveTo>
                  <a:lnTo>
                    <a:pt x="144" y="288"/>
                  </a:lnTo>
                  <a:lnTo>
                    <a:pt x="144" y="432"/>
                  </a:lnTo>
                  <a:lnTo>
                    <a:pt x="0" y="43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7" name="Oval 79">
              <a:extLst>
                <a:ext uri="{FF2B5EF4-FFF2-40B4-BE49-F238E27FC236}">
                  <a16:creationId xmlns:a16="http://schemas.microsoft.com/office/drawing/2014/main" id="{843E0737-7D52-4C31-BC8C-021AA3AE8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3619500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8" name="Oval 80">
              <a:extLst>
                <a:ext uri="{FF2B5EF4-FFF2-40B4-BE49-F238E27FC236}">
                  <a16:creationId xmlns:a16="http://schemas.microsoft.com/office/drawing/2014/main" id="{C9290F7B-E25A-420E-B6CB-4FE2C009A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3619500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9" name="Line 81">
              <a:extLst>
                <a:ext uri="{FF2B5EF4-FFF2-40B4-BE49-F238E27FC236}">
                  <a16:creationId xmlns:a16="http://schemas.microsoft.com/office/drawing/2014/main" id="{C39D78DF-1DAD-4076-8C57-B7FC6CD08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238" y="3656013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0" name="Rectangle 82">
              <a:extLst>
                <a:ext uri="{FF2B5EF4-FFF2-40B4-BE49-F238E27FC236}">
                  <a16:creationId xmlns:a16="http://schemas.microsoft.com/office/drawing/2014/main" id="{E49C9E95-519E-4424-B732-EDD744C62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4137025"/>
              <a:ext cx="1282700" cy="641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1" name="Rectangle 83">
              <a:extLst>
                <a:ext uri="{FF2B5EF4-FFF2-40B4-BE49-F238E27FC236}">
                  <a16:creationId xmlns:a16="http://schemas.microsoft.com/office/drawing/2014/main" id="{F18E26B6-694F-4E20-A716-2CE86CB80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4137025"/>
              <a:ext cx="1282700" cy="6413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2" name="Freeform 84">
              <a:extLst>
                <a:ext uri="{FF2B5EF4-FFF2-40B4-BE49-F238E27FC236}">
                  <a16:creationId xmlns:a16="http://schemas.microsoft.com/office/drawing/2014/main" id="{1531F6B1-0C67-4A09-9FA9-E107F5C1E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4260850"/>
              <a:ext cx="79375" cy="96838"/>
            </a:xfrm>
            <a:custGeom>
              <a:avLst/>
              <a:gdLst>
                <a:gd name="T0" fmla="*/ 0 w 401"/>
                <a:gd name="T1" fmla="*/ 0 h 490"/>
                <a:gd name="T2" fmla="*/ 65 w 401"/>
                <a:gd name="T3" fmla="*/ 0 h 490"/>
                <a:gd name="T4" fmla="*/ 65 w 401"/>
                <a:gd name="T5" fmla="*/ 239 h 490"/>
                <a:gd name="T6" fmla="*/ 303 w 401"/>
                <a:gd name="T7" fmla="*/ 0 h 490"/>
                <a:gd name="T8" fmla="*/ 395 w 401"/>
                <a:gd name="T9" fmla="*/ 0 h 490"/>
                <a:gd name="T10" fmla="*/ 191 w 401"/>
                <a:gd name="T11" fmla="*/ 198 h 490"/>
                <a:gd name="T12" fmla="*/ 401 w 401"/>
                <a:gd name="T13" fmla="*/ 490 h 490"/>
                <a:gd name="T14" fmla="*/ 314 w 401"/>
                <a:gd name="T15" fmla="*/ 490 h 490"/>
                <a:gd name="T16" fmla="*/ 143 w 401"/>
                <a:gd name="T17" fmla="*/ 244 h 490"/>
                <a:gd name="T18" fmla="*/ 65 w 401"/>
                <a:gd name="T19" fmla="*/ 319 h 490"/>
                <a:gd name="T20" fmla="*/ 65 w 401"/>
                <a:gd name="T21" fmla="*/ 490 h 490"/>
                <a:gd name="T22" fmla="*/ 0 w 401"/>
                <a:gd name="T23" fmla="*/ 490 h 490"/>
                <a:gd name="T24" fmla="*/ 0 w 401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490">
                  <a:moveTo>
                    <a:pt x="0" y="0"/>
                  </a:moveTo>
                  <a:lnTo>
                    <a:pt x="65" y="0"/>
                  </a:lnTo>
                  <a:lnTo>
                    <a:pt x="65" y="239"/>
                  </a:lnTo>
                  <a:lnTo>
                    <a:pt x="303" y="0"/>
                  </a:lnTo>
                  <a:lnTo>
                    <a:pt x="395" y="0"/>
                  </a:lnTo>
                  <a:lnTo>
                    <a:pt x="191" y="198"/>
                  </a:lnTo>
                  <a:lnTo>
                    <a:pt x="401" y="490"/>
                  </a:lnTo>
                  <a:lnTo>
                    <a:pt x="314" y="490"/>
                  </a:lnTo>
                  <a:lnTo>
                    <a:pt x="143" y="244"/>
                  </a:lnTo>
                  <a:lnTo>
                    <a:pt x="65" y="319"/>
                  </a:lnTo>
                  <a:lnTo>
                    <a:pt x="65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3" name="Freeform 85">
              <a:extLst>
                <a:ext uri="{FF2B5EF4-FFF2-40B4-BE49-F238E27FC236}">
                  <a16:creationId xmlns:a16="http://schemas.microsoft.com/office/drawing/2014/main" id="{381E7064-FF09-4539-A1DB-D53B9AEA6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4138" y="4260850"/>
              <a:ext cx="11113" cy="96838"/>
            </a:xfrm>
            <a:custGeom>
              <a:avLst/>
              <a:gdLst>
                <a:gd name="T0" fmla="*/ 0 w 61"/>
                <a:gd name="T1" fmla="*/ 135 h 490"/>
                <a:gd name="T2" fmla="*/ 61 w 61"/>
                <a:gd name="T3" fmla="*/ 135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5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5"/>
                  </a:moveTo>
                  <a:lnTo>
                    <a:pt x="61" y="135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" name="Freeform 86">
              <a:extLst>
                <a:ext uri="{FF2B5EF4-FFF2-40B4-BE49-F238E27FC236}">
                  <a16:creationId xmlns:a16="http://schemas.microsoft.com/office/drawing/2014/main" id="{F225506F-956C-40C3-A3C4-A2C985585E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9538" y="4286250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5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6 h 378"/>
                <a:gd name="T26" fmla="*/ 209 w 326"/>
                <a:gd name="T27" fmla="*/ 372 h 378"/>
                <a:gd name="T28" fmla="*/ 160 w 326"/>
                <a:gd name="T29" fmla="*/ 378 h 378"/>
                <a:gd name="T30" fmla="*/ 47 w 326"/>
                <a:gd name="T31" fmla="*/ 329 h 378"/>
                <a:gd name="T32" fmla="*/ 0 w 326"/>
                <a:gd name="T33" fmla="*/ 193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2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5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29"/>
                  </a:cubicBezTo>
                  <a:cubicBezTo>
                    <a:pt x="16" y="297"/>
                    <a:pt x="0" y="252"/>
                    <a:pt x="0" y="193"/>
                  </a:cubicBezTo>
                  <a:cubicBezTo>
                    <a:pt x="0" y="136"/>
                    <a:pt x="16" y="89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6"/>
                  </a:cubicBezTo>
                  <a:cubicBezTo>
                    <a:pt x="231" y="67"/>
                    <a:pt x="204" y="52"/>
                    <a:pt x="165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5" name="Freeform 87">
              <a:extLst>
                <a:ext uri="{FF2B5EF4-FFF2-40B4-BE49-F238E27FC236}">
                  <a16:creationId xmlns:a16="http://schemas.microsoft.com/office/drawing/2014/main" id="{6DDBEBC4-A290-468B-A381-E2CBE4203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260850"/>
              <a:ext cx="58738" cy="96838"/>
            </a:xfrm>
            <a:custGeom>
              <a:avLst/>
              <a:gdLst>
                <a:gd name="T0" fmla="*/ 0 w 296"/>
                <a:gd name="T1" fmla="*/ 0 h 490"/>
                <a:gd name="T2" fmla="*/ 57 w 296"/>
                <a:gd name="T3" fmla="*/ 0 h 490"/>
                <a:gd name="T4" fmla="*/ 57 w 296"/>
                <a:gd name="T5" fmla="*/ 285 h 490"/>
                <a:gd name="T6" fmla="*/ 211 w 296"/>
                <a:gd name="T7" fmla="*/ 133 h 490"/>
                <a:gd name="T8" fmla="*/ 288 w 296"/>
                <a:gd name="T9" fmla="*/ 133 h 490"/>
                <a:gd name="T10" fmla="*/ 151 w 296"/>
                <a:gd name="T11" fmla="*/ 267 h 490"/>
                <a:gd name="T12" fmla="*/ 296 w 296"/>
                <a:gd name="T13" fmla="*/ 490 h 490"/>
                <a:gd name="T14" fmla="*/ 219 w 296"/>
                <a:gd name="T15" fmla="*/ 490 h 490"/>
                <a:gd name="T16" fmla="*/ 108 w 296"/>
                <a:gd name="T17" fmla="*/ 310 h 490"/>
                <a:gd name="T18" fmla="*/ 57 w 296"/>
                <a:gd name="T19" fmla="*/ 356 h 490"/>
                <a:gd name="T20" fmla="*/ 57 w 296"/>
                <a:gd name="T21" fmla="*/ 490 h 490"/>
                <a:gd name="T22" fmla="*/ 0 w 296"/>
                <a:gd name="T23" fmla="*/ 490 h 490"/>
                <a:gd name="T24" fmla="*/ 0 w 296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490">
                  <a:moveTo>
                    <a:pt x="0" y="0"/>
                  </a:moveTo>
                  <a:lnTo>
                    <a:pt x="57" y="0"/>
                  </a:lnTo>
                  <a:lnTo>
                    <a:pt x="57" y="285"/>
                  </a:lnTo>
                  <a:lnTo>
                    <a:pt x="211" y="133"/>
                  </a:lnTo>
                  <a:lnTo>
                    <a:pt x="288" y="133"/>
                  </a:lnTo>
                  <a:lnTo>
                    <a:pt x="151" y="267"/>
                  </a:lnTo>
                  <a:lnTo>
                    <a:pt x="296" y="490"/>
                  </a:lnTo>
                  <a:lnTo>
                    <a:pt x="219" y="490"/>
                  </a:lnTo>
                  <a:lnTo>
                    <a:pt x="108" y="310"/>
                  </a:lnTo>
                  <a:lnTo>
                    <a:pt x="57" y="356"/>
                  </a:lnTo>
                  <a:lnTo>
                    <a:pt x="57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6" name="Freeform 88">
              <a:extLst>
                <a:ext uri="{FF2B5EF4-FFF2-40B4-BE49-F238E27FC236}">
                  <a16:creationId xmlns:a16="http://schemas.microsoft.com/office/drawing/2014/main" id="{9E532309-CB1A-4815-9247-2D77A8109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3" y="4286250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5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6 h 378"/>
                <a:gd name="T26" fmla="*/ 209 w 326"/>
                <a:gd name="T27" fmla="*/ 372 h 378"/>
                <a:gd name="T28" fmla="*/ 160 w 326"/>
                <a:gd name="T29" fmla="*/ 378 h 378"/>
                <a:gd name="T30" fmla="*/ 47 w 326"/>
                <a:gd name="T31" fmla="*/ 329 h 378"/>
                <a:gd name="T32" fmla="*/ 0 w 326"/>
                <a:gd name="T33" fmla="*/ 193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2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5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29"/>
                  </a:cubicBezTo>
                  <a:cubicBezTo>
                    <a:pt x="16" y="297"/>
                    <a:pt x="0" y="252"/>
                    <a:pt x="0" y="193"/>
                  </a:cubicBezTo>
                  <a:cubicBezTo>
                    <a:pt x="0" y="136"/>
                    <a:pt x="16" y="89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6"/>
                  </a:cubicBezTo>
                  <a:cubicBezTo>
                    <a:pt x="231" y="67"/>
                    <a:pt x="204" y="52"/>
                    <a:pt x="165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7" name="Freeform 89">
              <a:extLst>
                <a:ext uri="{FF2B5EF4-FFF2-40B4-BE49-F238E27FC236}">
                  <a16:creationId xmlns:a16="http://schemas.microsoft.com/office/drawing/2014/main" id="{7C3063E6-C034-49FB-AFE0-34002C95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788" y="4286250"/>
              <a:ext cx="34925" cy="71438"/>
            </a:xfrm>
            <a:custGeom>
              <a:avLst/>
              <a:gdLst>
                <a:gd name="T0" fmla="*/ 0 w 173"/>
                <a:gd name="T1" fmla="*/ 8 h 365"/>
                <a:gd name="T2" fmla="*/ 57 w 173"/>
                <a:gd name="T3" fmla="*/ 8 h 365"/>
                <a:gd name="T4" fmla="*/ 57 w 173"/>
                <a:gd name="T5" fmla="*/ 70 h 365"/>
                <a:gd name="T6" fmla="*/ 91 w 173"/>
                <a:gd name="T7" fmla="*/ 26 h 365"/>
                <a:gd name="T8" fmla="*/ 154 w 173"/>
                <a:gd name="T9" fmla="*/ 0 h 365"/>
                <a:gd name="T10" fmla="*/ 160 w 173"/>
                <a:gd name="T11" fmla="*/ 0 h 365"/>
                <a:gd name="T12" fmla="*/ 173 w 173"/>
                <a:gd name="T13" fmla="*/ 2 h 365"/>
                <a:gd name="T14" fmla="*/ 173 w 173"/>
                <a:gd name="T15" fmla="*/ 65 h 365"/>
                <a:gd name="T16" fmla="*/ 163 w 173"/>
                <a:gd name="T17" fmla="*/ 64 h 365"/>
                <a:gd name="T18" fmla="*/ 154 w 173"/>
                <a:gd name="T19" fmla="*/ 63 h 365"/>
                <a:gd name="T20" fmla="*/ 84 w 173"/>
                <a:gd name="T21" fmla="*/ 92 h 365"/>
                <a:gd name="T22" fmla="*/ 60 w 173"/>
                <a:gd name="T23" fmla="*/ 160 h 365"/>
                <a:gd name="T24" fmla="*/ 60 w 173"/>
                <a:gd name="T25" fmla="*/ 365 h 365"/>
                <a:gd name="T26" fmla="*/ 0 w 173"/>
                <a:gd name="T27" fmla="*/ 365 h 365"/>
                <a:gd name="T28" fmla="*/ 0 w 173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1" y="58"/>
                    <a:pt x="73" y="43"/>
                    <a:pt x="91" y="26"/>
                  </a:cubicBezTo>
                  <a:cubicBezTo>
                    <a:pt x="109" y="9"/>
                    <a:pt x="130" y="0"/>
                    <a:pt x="154" y="0"/>
                  </a:cubicBezTo>
                  <a:cubicBezTo>
                    <a:pt x="155" y="0"/>
                    <a:pt x="157" y="0"/>
                    <a:pt x="160" y="0"/>
                  </a:cubicBezTo>
                  <a:cubicBezTo>
                    <a:pt x="162" y="0"/>
                    <a:pt x="167" y="1"/>
                    <a:pt x="173" y="2"/>
                  </a:cubicBezTo>
                  <a:lnTo>
                    <a:pt x="173" y="65"/>
                  </a:lnTo>
                  <a:cubicBezTo>
                    <a:pt x="170" y="64"/>
                    <a:pt x="166" y="64"/>
                    <a:pt x="163" y="64"/>
                  </a:cubicBezTo>
                  <a:cubicBezTo>
                    <a:pt x="160" y="63"/>
                    <a:pt x="157" y="63"/>
                    <a:pt x="154" y="63"/>
                  </a:cubicBezTo>
                  <a:cubicBezTo>
                    <a:pt x="123" y="63"/>
                    <a:pt x="100" y="73"/>
                    <a:pt x="84" y="92"/>
                  </a:cubicBezTo>
                  <a:cubicBezTo>
                    <a:pt x="68" y="112"/>
                    <a:pt x="60" y="134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8" name="Freeform 90">
              <a:extLst>
                <a:ext uri="{FF2B5EF4-FFF2-40B4-BE49-F238E27FC236}">
                  <a16:creationId xmlns:a16="http://schemas.microsoft.com/office/drawing/2014/main" id="{EF3D05DD-1A47-4D87-8EFE-75159DCC7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5838" y="4418013"/>
              <a:ext cx="80963" cy="96838"/>
            </a:xfrm>
            <a:custGeom>
              <a:avLst/>
              <a:gdLst>
                <a:gd name="T0" fmla="*/ 220 w 407"/>
                <a:gd name="T1" fmla="*/ 224 h 490"/>
                <a:gd name="T2" fmla="*/ 294 w 407"/>
                <a:gd name="T3" fmla="*/ 206 h 490"/>
                <a:gd name="T4" fmla="*/ 321 w 407"/>
                <a:gd name="T5" fmla="*/ 138 h 490"/>
                <a:gd name="T6" fmla="*/ 283 w 407"/>
                <a:gd name="T7" fmla="*/ 67 h 490"/>
                <a:gd name="T8" fmla="*/ 229 w 407"/>
                <a:gd name="T9" fmla="*/ 57 h 490"/>
                <a:gd name="T10" fmla="*/ 67 w 407"/>
                <a:gd name="T11" fmla="*/ 57 h 490"/>
                <a:gd name="T12" fmla="*/ 67 w 407"/>
                <a:gd name="T13" fmla="*/ 224 h 490"/>
                <a:gd name="T14" fmla="*/ 220 w 407"/>
                <a:gd name="T15" fmla="*/ 224 h 490"/>
                <a:gd name="T16" fmla="*/ 0 w 407"/>
                <a:gd name="T17" fmla="*/ 0 h 490"/>
                <a:gd name="T18" fmla="*/ 227 w 407"/>
                <a:gd name="T19" fmla="*/ 0 h 490"/>
                <a:gd name="T20" fmla="*/ 319 w 407"/>
                <a:gd name="T21" fmla="*/ 16 h 490"/>
                <a:gd name="T22" fmla="*/ 388 w 407"/>
                <a:gd name="T23" fmla="*/ 132 h 490"/>
                <a:gd name="T24" fmla="*/ 370 w 407"/>
                <a:gd name="T25" fmla="*/ 204 h 490"/>
                <a:gd name="T26" fmla="*/ 319 w 407"/>
                <a:gd name="T27" fmla="*/ 249 h 490"/>
                <a:gd name="T28" fmla="*/ 363 w 407"/>
                <a:gd name="T29" fmla="*/ 280 h 490"/>
                <a:gd name="T30" fmla="*/ 379 w 407"/>
                <a:gd name="T31" fmla="*/ 341 h 490"/>
                <a:gd name="T32" fmla="*/ 381 w 407"/>
                <a:gd name="T33" fmla="*/ 407 h 490"/>
                <a:gd name="T34" fmla="*/ 386 w 407"/>
                <a:gd name="T35" fmla="*/ 449 h 490"/>
                <a:gd name="T36" fmla="*/ 407 w 407"/>
                <a:gd name="T37" fmla="*/ 479 h 490"/>
                <a:gd name="T38" fmla="*/ 407 w 407"/>
                <a:gd name="T39" fmla="*/ 490 h 490"/>
                <a:gd name="T40" fmla="*/ 326 w 407"/>
                <a:gd name="T41" fmla="*/ 490 h 490"/>
                <a:gd name="T42" fmla="*/ 320 w 407"/>
                <a:gd name="T43" fmla="*/ 473 h 490"/>
                <a:gd name="T44" fmla="*/ 317 w 407"/>
                <a:gd name="T45" fmla="*/ 435 h 490"/>
                <a:gd name="T46" fmla="*/ 313 w 407"/>
                <a:gd name="T47" fmla="*/ 353 h 490"/>
                <a:gd name="T48" fmla="*/ 277 w 407"/>
                <a:gd name="T49" fmla="*/ 289 h 490"/>
                <a:gd name="T50" fmla="*/ 218 w 407"/>
                <a:gd name="T51" fmla="*/ 280 h 490"/>
                <a:gd name="T52" fmla="*/ 67 w 407"/>
                <a:gd name="T53" fmla="*/ 280 h 490"/>
                <a:gd name="T54" fmla="*/ 67 w 407"/>
                <a:gd name="T55" fmla="*/ 490 h 490"/>
                <a:gd name="T56" fmla="*/ 0 w 407"/>
                <a:gd name="T57" fmla="*/ 490 h 490"/>
                <a:gd name="T58" fmla="*/ 0 w 407"/>
                <a:gd name="T5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490">
                  <a:moveTo>
                    <a:pt x="220" y="224"/>
                  </a:moveTo>
                  <a:cubicBezTo>
                    <a:pt x="251" y="224"/>
                    <a:pt x="276" y="218"/>
                    <a:pt x="294" y="206"/>
                  </a:cubicBezTo>
                  <a:cubicBezTo>
                    <a:pt x="312" y="193"/>
                    <a:pt x="321" y="171"/>
                    <a:pt x="321" y="138"/>
                  </a:cubicBezTo>
                  <a:cubicBezTo>
                    <a:pt x="321" y="103"/>
                    <a:pt x="308" y="80"/>
                    <a:pt x="283" y="67"/>
                  </a:cubicBezTo>
                  <a:cubicBezTo>
                    <a:pt x="270" y="60"/>
                    <a:pt x="251" y="57"/>
                    <a:pt x="229" y="57"/>
                  </a:cubicBezTo>
                  <a:lnTo>
                    <a:pt x="67" y="57"/>
                  </a:lnTo>
                  <a:lnTo>
                    <a:pt x="67" y="224"/>
                  </a:lnTo>
                  <a:lnTo>
                    <a:pt x="220" y="224"/>
                  </a:lnTo>
                  <a:close/>
                  <a:moveTo>
                    <a:pt x="0" y="0"/>
                  </a:moveTo>
                  <a:lnTo>
                    <a:pt x="227" y="0"/>
                  </a:lnTo>
                  <a:cubicBezTo>
                    <a:pt x="264" y="0"/>
                    <a:pt x="295" y="5"/>
                    <a:pt x="319" y="16"/>
                  </a:cubicBezTo>
                  <a:cubicBezTo>
                    <a:pt x="365" y="37"/>
                    <a:pt x="388" y="76"/>
                    <a:pt x="388" y="132"/>
                  </a:cubicBezTo>
                  <a:cubicBezTo>
                    <a:pt x="388" y="161"/>
                    <a:pt x="382" y="185"/>
                    <a:pt x="370" y="204"/>
                  </a:cubicBezTo>
                  <a:cubicBezTo>
                    <a:pt x="358" y="223"/>
                    <a:pt x="341" y="238"/>
                    <a:pt x="319" y="249"/>
                  </a:cubicBezTo>
                  <a:cubicBezTo>
                    <a:pt x="338" y="257"/>
                    <a:pt x="353" y="267"/>
                    <a:pt x="363" y="280"/>
                  </a:cubicBezTo>
                  <a:cubicBezTo>
                    <a:pt x="372" y="292"/>
                    <a:pt x="378" y="313"/>
                    <a:pt x="379" y="341"/>
                  </a:cubicBezTo>
                  <a:lnTo>
                    <a:pt x="381" y="407"/>
                  </a:lnTo>
                  <a:cubicBezTo>
                    <a:pt x="382" y="426"/>
                    <a:pt x="383" y="439"/>
                    <a:pt x="386" y="449"/>
                  </a:cubicBezTo>
                  <a:cubicBezTo>
                    <a:pt x="390" y="464"/>
                    <a:pt x="397" y="474"/>
                    <a:pt x="407" y="479"/>
                  </a:cubicBezTo>
                  <a:lnTo>
                    <a:pt x="407" y="490"/>
                  </a:lnTo>
                  <a:lnTo>
                    <a:pt x="326" y="490"/>
                  </a:lnTo>
                  <a:cubicBezTo>
                    <a:pt x="324" y="485"/>
                    <a:pt x="322" y="480"/>
                    <a:pt x="320" y="473"/>
                  </a:cubicBezTo>
                  <a:cubicBezTo>
                    <a:pt x="319" y="467"/>
                    <a:pt x="318" y="454"/>
                    <a:pt x="317" y="435"/>
                  </a:cubicBezTo>
                  <a:lnTo>
                    <a:pt x="313" y="353"/>
                  </a:lnTo>
                  <a:cubicBezTo>
                    <a:pt x="312" y="321"/>
                    <a:pt x="300" y="300"/>
                    <a:pt x="277" y="289"/>
                  </a:cubicBezTo>
                  <a:cubicBezTo>
                    <a:pt x="265" y="283"/>
                    <a:pt x="245" y="280"/>
                    <a:pt x="218" y="280"/>
                  </a:cubicBezTo>
                  <a:lnTo>
                    <a:pt x="67" y="280"/>
                  </a:lnTo>
                  <a:lnTo>
                    <a:pt x="67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9" name="Freeform 91">
              <a:extLst>
                <a:ext uri="{FF2B5EF4-FFF2-40B4-BE49-F238E27FC236}">
                  <a16:creationId xmlns:a16="http://schemas.microsoft.com/office/drawing/2014/main" id="{D4F0D471-DD99-41EF-97B5-E0C5E0E4C4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7913" y="4443413"/>
              <a:ext cx="63500" cy="74613"/>
            </a:xfrm>
            <a:custGeom>
              <a:avLst/>
              <a:gdLst>
                <a:gd name="T0" fmla="*/ 169 w 326"/>
                <a:gd name="T1" fmla="*/ 0 h 377"/>
                <a:gd name="T2" fmla="*/ 243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5 w 326"/>
                <a:gd name="T11" fmla="*/ 205 h 377"/>
                <a:gd name="T12" fmla="*/ 90 w 326"/>
                <a:gd name="T13" fmla="*/ 292 h 377"/>
                <a:gd name="T14" fmla="*/ 165 w 326"/>
                <a:gd name="T15" fmla="*/ 325 h 377"/>
                <a:gd name="T16" fmla="*/ 240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6 w 326"/>
                <a:gd name="T23" fmla="*/ 296 h 377"/>
                <a:gd name="T24" fmla="*/ 276 w 326"/>
                <a:gd name="T25" fmla="*/ 336 h 377"/>
                <a:gd name="T26" fmla="*/ 209 w 326"/>
                <a:gd name="T27" fmla="*/ 372 h 377"/>
                <a:gd name="T28" fmla="*/ 160 w 326"/>
                <a:gd name="T29" fmla="*/ 377 h 377"/>
                <a:gd name="T30" fmla="*/ 47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5 w 326"/>
                <a:gd name="T39" fmla="*/ 158 h 377"/>
                <a:gd name="T40" fmla="*/ 248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5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9" y="5"/>
                    <a:pt x="243" y="17"/>
                  </a:cubicBezTo>
                  <a:cubicBezTo>
                    <a:pt x="266" y="29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3"/>
                    <a:pt x="326" y="169"/>
                    <a:pt x="326" y="205"/>
                  </a:cubicBezTo>
                  <a:lnTo>
                    <a:pt x="65" y="205"/>
                  </a:lnTo>
                  <a:cubicBezTo>
                    <a:pt x="66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5" y="325"/>
                  </a:cubicBezTo>
                  <a:cubicBezTo>
                    <a:pt x="196" y="325"/>
                    <a:pt x="221" y="315"/>
                    <a:pt x="240" y="294"/>
                  </a:cubicBezTo>
                  <a:cubicBezTo>
                    <a:pt x="250" y="282"/>
                    <a:pt x="258" y="268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0"/>
                    <a:pt x="306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5"/>
                    <a:pt x="178" y="377"/>
                    <a:pt x="160" y="377"/>
                  </a:cubicBezTo>
                  <a:cubicBezTo>
                    <a:pt x="115" y="377"/>
                    <a:pt x="78" y="361"/>
                    <a:pt x="47" y="329"/>
                  </a:cubicBezTo>
                  <a:cubicBezTo>
                    <a:pt x="16" y="296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5"/>
                  </a:cubicBezTo>
                  <a:cubicBezTo>
                    <a:pt x="231" y="66"/>
                    <a:pt x="204" y="52"/>
                    <a:pt x="165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7" y="102"/>
                    <a:pt x="68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0" name="Freeform 92">
              <a:extLst>
                <a:ext uri="{FF2B5EF4-FFF2-40B4-BE49-F238E27FC236}">
                  <a16:creationId xmlns:a16="http://schemas.microsoft.com/office/drawing/2014/main" id="{841AEE31-286A-498B-B0E1-151042717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525" y="4441825"/>
              <a:ext cx="58738" cy="76200"/>
            </a:xfrm>
            <a:custGeom>
              <a:avLst/>
              <a:gdLst>
                <a:gd name="T0" fmla="*/ 58 w 295"/>
                <a:gd name="T1" fmla="*/ 255 h 380"/>
                <a:gd name="T2" fmla="*/ 73 w 295"/>
                <a:gd name="T3" fmla="*/ 301 h 380"/>
                <a:gd name="T4" fmla="*/ 151 w 295"/>
                <a:gd name="T5" fmla="*/ 330 h 380"/>
                <a:gd name="T6" fmla="*/ 210 w 295"/>
                <a:gd name="T7" fmla="*/ 315 h 380"/>
                <a:gd name="T8" fmla="*/ 235 w 295"/>
                <a:gd name="T9" fmla="*/ 270 h 380"/>
                <a:gd name="T10" fmla="*/ 215 w 295"/>
                <a:gd name="T11" fmla="*/ 235 h 380"/>
                <a:gd name="T12" fmla="*/ 164 w 295"/>
                <a:gd name="T13" fmla="*/ 218 h 380"/>
                <a:gd name="T14" fmla="*/ 116 w 295"/>
                <a:gd name="T15" fmla="*/ 206 h 380"/>
                <a:gd name="T16" fmla="*/ 49 w 295"/>
                <a:gd name="T17" fmla="*/ 181 h 380"/>
                <a:gd name="T18" fmla="*/ 10 w 295"/>
                <a:gd name="T19" fmla="*/ 114 h 380"/>
                <a:gd name="T20" fmla="*/ 47 w 295"/>
                <a:gd name="T21" fmla="*/ 32 h 380"/>
                <a:gd name="T22" fmla="*/ 145 w 295"/>
                <a:gd name="T23" fmla="*/ 0 h 380"/>
                <a:gd name="T24" fmla="*/ 261 w 295"/>
                <a:gd name="T25" fmla="*/ 48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2 h 380"/>
                <a:gd name="T34" fmla="*/ 89 w 295"/>
                <a:gd name="T35" fmla="*/ 65 h 380"/>
                <a:gd name="T36" fmla="*/ 71 w 295"/>
                <a:gd name="T37" fmla="*/ 99 h 380"/>
                <a:gd name="T38" fmla="*/ 94 w 295"/>
                <a:gd name="T39" fmla="*/ 136 h 380"/>
                <a:gd name="T40" fmla="*/ 133 w 295"/>
                <a:gd name="T41" fmla="*/ 151 h 380"/>
                <a:gd name="T42" fmla="*/ 173 w 295"/>
                <a:gd name="T43" fmla="*/ 161 h 380"/>
                <a:gd name="T44" fmla="*/ 260 w 295"/>
                <a:gd name="T45" fmla="*/ 191 h 380"/>
                <a:gd name="T46" fmla="*/ 295 w 295"/>
                <a:gd name="T47" fmla="*/ 263 h 380"/>
                <a:gd name="T48" fmla="*/ 259 w 295"/>
                <a:gd name="T49" fmla="*/ 346 h 380"/>
                <a:gd name="T50" fmla="*/ 148 w 295"/>
                <a:gd name="T51" fmla="*/ 380 h 380"/>
                <a:gd name="T52" fmla="*/ 36 w 295"/>
                <a:gd name="T53" fmla="*/ 344 h 380"/>
                <a:gd name="T54" fmla="*/ 0 w 295"/>
                <a:gd name="T55" fmla="*/ 255 h 380"/>
                <a:gd name="T56" fmla="*/ 58 w 295"/>
                <a:gd name="T57" fmla="*/ 25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8" y="255"/>
                  </a:moveTo>
                  <a:cubicBezTo>
                    <a:pt x="59" y="275"/>
                    <a:pt x="64" y="290"/>
                    <a:pt x="73" y="301"/>
                  </a:cubicBezTo>
                  <a:cubicBezTo>
                    <a:pt x="88" y="320"/>
                    <a:pt x="114" y="330"/>
                    <a:pt x="151" y="330"/>
                  </a:cubicBezTo>
                  <a:cubicBezTo>
                    <a:pt x="174" y="330"/>
                    <a:pt x="193" y="325"/>
                    <a:pt x="210" y="315"/>
                  </a:cubicBezTo>
                  <a:cubicBezTo>
                    <a:pt x="227" y="305"/>
                    <a:pt x="235" y="291"/>
                    <a:pt x="235" y="270"/>
                  </a:cubicBezTo>
                  <a:cubicBezTo>
                    <a:pt x="235" y="255"/>
                    <a:pt x="229" y="243"/>
                    <a:pt x="215" y="235"/>
                  </a:cubicBezTo>
                  <a:cubicBezTo>
                    <a:pt x="206" y="230"/>
                    <a:pt x="189" y="225"/>
                    <a:pt x="164" y="218"/>
                  </a:cubicBezTo>
                  <a:lnTo>
                    <a:pt x="116" y="206"/>
                  </a:lnTo>
                  <a:cubicBezTo>
                    <a:pt x="86" y="199"/>
                    <a:pt x="63" y="190"/>
                    <a:pt x="49" y="181"/>
                  </a:cubicBezTo>
                  <a:cubicBezTo>
                    <a:pt x="23" y="165"/>
                    <a:pt x="10" y="142"/>
                    <a:pt x="10" y="114"/>
                  </a:cubicBezTo>
                  <a:cubicBezTo>
                    <a:pt x="10" y="80"/>
                    <a:pt x="22" y="53"/>
                    <a:pt x="47" y="32"/>
                  </a:cubicBezTo>
                  <a:cubicBezTo>
                    <a:pt x="71" y="11"/>
                    <a:pt x="104" y="0"/>
                    <a:pt x="145" y="0"/>
                  </a:cubicBezTo>
                  <a:cubicBezTo>
                    <a:pt x="198" y="0"/>
                    <a:pt x="237" y="16"/>
                    <a:pt x="261" y="48"/>
                  </a:cubicBezTo>
                  <a:cubicBezTo>
                    <a:pt x="276" y="68"/>
                    <a:pt x="283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0" y="86"/>
                    <a:pt x="212" y="75"/>
                  </a:cubicBezTo>
                  <a:cubicBezTo>
                    <a:pt x="198" y="60"/>
                    <a:pt x="174" y="52"/>
                    <a:pt x="140" y="52"/>
                  </a:cubicBezTo>
                  <a:cubicBezTo>
                    <a:pt x="117" y="52"/>
                    <a:pt x="100" y="56"/>
                    <a:pt x="89" y="65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4"/>
                    <a:pt x="79" y="127"/>
                    <a:pt x="94" y="136"/>
                  </a:cubicBezTo>
                  <a:cubicBezTo>
                    <a:pt x="103" y="142"/>
                    <a:pt x="116" y="147"/>
                    <a:pt x="133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2"/>
                    <a:pt x="259" y="346"/>
                  </a:cubicBezTo>
                  <a:cubicBezTo>
                    <a:pt x="235" y="369"/>
                    <a:pt x="198" y="380"/>
                    <a:pt x="148" y="380"/>
                  </a:cubicBezTo>
                  <a:cubicBezTo>
                    <a:pt x="95" y="380"/>
                    <a:pt x="58" y="368"/>
                    <a:pt x="36" y="344"/>
                  </a:cubicBezTo>
                  <a:cubicBezTo>
                    <a:pt x="13" y="320"/>
                    <a:pt x="2" y="290"/>
                    <a:pt x="0" y="255"/>
                  </a:cubicBezTo>
                  <a:lnTo>
                    <a:pt x="58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1" name="Freeform 93">
              <a:extLst>
                <a:ext uri="{FF2B5EF4-FFF2-40B4-BE49-F238E27FC236}">
                  <a16:creationId xmlns:a16="http://schemas.microsoft.com/office/drawing/2014/main" id="{75892345-4A71-440B-ACCE-F20CC151A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3963" y="4441825"/>
              <a:ext cx="61913" cy="101600"/>
            </a:xfrm>
            <a:custGeom>
              <a:avLst/>
              <a:gdLst>
                <a:gd name="T0" fmla="*/ 155 w 314"/>
                <a:gd name="T1" fmla="*/ 325 h 508"/>
                <a:gd name="T2" fmla="*/ 225 w 314"/>
                <a:gd name="T3" fmla="*/ 290 h 508"/>
                <a:gd name="T4" fmla="*/ 253 w 314"/>
                <a:gd name="T5" fmla="*/ 185 h 508"/>
                <a:gd name="T6" fmla="*/ 240 w 314"/>
                <a:gd name="T7" fmla="*/ 112 h 508"/>
                <a:gd name="T8" fmla="*/ 155 w 314"/>
                <a:gd name="T9" fmla="*/ 53 h 508"/>
                <a:gd name="T10" fmla="*/ 70 w 314"/>
                <a:gd name="T11" fmla="*/ 115 h 508"/>
                <a:gd name="T12" fmla="*/ 57 w 314"/>
                <a:gd name="T13" fmla="*/ 200 h 508"/>
                <a:gd name="T14" fmla="*/ 70 w 314"/>
                <a:gd name="T15" fmla="*/ 270 h 508"/>
                <a:gd name="T16" fmla="*/ 155 w 314"/>
                <a:gd name="T17" fmla="*/ 325 h 508"/>
                <a:gd name="T18" fmla="*/ 0 w 314"/>
                <a:gd name="T19" fmla="*/ 10 h 508"/>
                <a:gd name="T20" fmla="*/ 58 w 314"/>
                <a:gd name="T21" fmla="*/ 10 h 508"/>
                <a:gd name="T22" fmla="*/ 58 w 314"/>
                <a:gd name="T23" fmla="*/ 58 h 508"/>
                <a:gd name="T24" fmla="*/ 97 w 314"/>
                <a:gd name="T25" fmla="*/ 20 h 508"/>
                <a:gd name="T26" fmla="*/ 169 w 314"/>
                <a:gd name="T27" fmla="*/ 0 h 508"/>
                <a:gd name="T28" fmla="*/ 272 w 314"/>
                <a:gd name="T29" fmla="*/ 46 h 508"/>
                <a:gd name="T30" fmla="*/ 314 w 314"/>
                <a:gd name="T31" fmla="*/ 179 h 508"/>
                <a:gd name="T32" fmla="*/ 253 w 314"/>
                <a:gd name="T33" fmla="*/ 346 h 508"/>
                <a:gd name="T34" fmla="*/ 163 w 314"/>
                <a:gd name="T35" fmla="*/ 378 h 508"/>
                <a:gd name="T36" fmla="*/ 95 w 314"/>
                <a:gd name="T37" fmla="*/ 360 h 508"/>
                <a:gd name="T38" fmla="*/ 60 w 314"/>
                <a:gd name="T39" fmla="*/ 326 h 508"/>
                <a:gd name="T40" fmla="*/ 60 w 314"/>
                <a:gd name="T41" fmla="*/ 508 h 508"/>
                <a:gd name="T42" fmla="*/ 0 w 314"/>
                <a:gd name="T43" fmla="*/ 508 h 508"/>
                <a:gd name="T44" fmla="*/ 0 w 314"/>
                <a:gd name="T45" fmla="*/ 1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508">
                  <a:moveTo>
                    <a:pt x="155" y="325"/>
                  </a:moveTo>
                  <a:cubicBezTo>
                    <a:pt x="183" y="325"/>
                    <a:pt x="206" y="314"/>
                    <a:pt x="225" y="290"/>
                  </a:cubicBezTo>
                  <a:cubicBezTo>
                    <a:pt x="243" y="267"/>
                    <a:pt x="253" y="232"/>
                    <a:pt x="253" y="185"/>
                  </a:cubicBezTo>
                  <a:cubicBezTo>
                    <a:pt x="253" y="157"/>
                    <a:pt x="249" y="132"/>
                    <a:pt x="240" y="112"/>
                  </a:cubicBezTo>
                  <a:cubicBezTo>
                    <a:pt x="225" y="72"/>
                    <a:pt x="196" y="53"/>
                    <a:pt x="155" y="53"/>
                  </a:cubicBezTo>
                  <a:cubicBezTo>
                    <a:pt x="114" y="53"/>
                    <a:pt x="85" y="73"/>
                    <a:pt x="70" y="115"/>
                  </a:cubicBezTo>
                  <a:cubicBezTo>
                    <a:pt x="62" y="137"/>
                    <a:pt x="57" y="165"/>
                    <a:pt x="57" y="200"/>
                  </a:cubicBezTo>
                  <a:cubicBezTo>
                    <a:pt x="57" y="227"/>
                    <a:pt x="61" y="251"/>
                    <a:pt x="70" y="270"/>
                  </a:cubicBezTo>
                  <a:cubicBezTo>
                    <a:pt x="85" y="307"/>
                    <a:pt x="114" y="325"/>
                    <a:pt x="155" y="325"/>
                  </a:cubicBezTo>
                  <a:close/>
                  <a:moveTo>
                    <a:pt x="0" y="10"/>
                  </a:moveTo>
                  <a:lnTo>
                    <a:pt x="58" y="10"/>
                  </a:lnTo>
                  <a:lnTo>
                    <a:pt x="58" y="58"/>
                  </a:lnTo>
                  <a:cubicBezTo>
                    <a:pt x="70" y="41"/>
                    <a:pt x="83" y="29"/>
                    <a:pt x="97" y="20"/>
                  </a:cubicBezTo>
                  <a:cubicBezTo>
                    <a:pt x="118" y="7"/>
                    <a:pt x="141" y="0"/>
                    <a:pt x="169" y="0"/>
                  </a:cubicBezTo>
                  <a:cubicBezTo>
                    <a:pt x="209" y="0"/>
                    <a:pt x="243" y="15"/>
                    <a:pt x="272" y="46"/>
                  </a:cubicBezTo>
                  <a:cubicBezTo>
                    <a:pt x="300" y="77"/>
                    <a:pt x="314" y="122"/>
                    <a:pt x="314" y="179"/>
                  </a:cubicBezTo>
                  <a:cubicBezTo>
                    <a:pt x="314" y="257"/>
                    <a:pt x="294" y="313"/>
                    <a:pt x="253" y="346"/>
                  </a:cubicBezTo>
                  <a:cubicBezTo>
                    <a:pt x="227" y="367"/>
                    <a:pt x="197" y="378"/>
                    <a:pt x="163" y="378"/>
                  </a:cubicBezTo>
                  <a:cubicBezTo>
                    <a:pt x="136" y="378"/>
                    <a:pt x="114" y="372"/>
                    <a:pt x="95" y="360"/>
                  </a:cubicBezTo>
                  <a:cubicBezTo>
                    <a:pt x="85" y="353"/>
                    <a:pt x="73" y="342"/>
                    <a:pt x="60" y="326"/>
                  </a:cubicBezTo>
                  <a:lnTo>
                    <a:pt x="60" y="508"/>
                  </a:lnTo>
                  <a:lnTo>
                    <a:pt x="0" y="50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2" name="Freeform 94">
              <a:extLst>
                <a:ext uri="{FF2B5EF4-FFF2-40B4-BE49-F238E27FC236}">
                  <a16:creationId xmlns:a16="http://schemas.microsoft.com/office/drawing/2014/main" id="{B4C33205-C270-4296-9503-404035B4D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400" y="4441825"/>
              <a:ext cx="65088" cy="76200"/>
            </a:xfrm>
            <a:custGeom>
              <a:avLst/>
              <a:gdLst>
                <a:gd name="T0" fmla="*/ 166 w 332"/>
                <a:gd name="T1" fmla="*/ 329 h 381"/>
                <a:gd name="T2" fmla="*/ 248 w 332"/>
                <a:gd name="T3" fmla="*/ 284 h 381"/>
                <a:gd name="T4" fmla="*/ 270 w 332"/>
                <a:gd name="T5" fmla="*/ 183 h 381"/>
                <a:gd name="T6" fmla="*/ 254 w 332"/>
                <a:gd name="T7" fmla="*/ 102 h 381"/>
                <a:gd name="T8" fmla="*/ 166 w 332"/>
                <a:gd name="T9" fmla="*/ 53 h 381"/>
                <a:gd name="T10" fmla="*/ 86 w 332"/>
                <a:gd name="T11" fmla="*/ 95 h 381"/>
                <a:gd name="T12" fmla="*/ 61 w 332"/>
                <a:gd name="T13" fmla="*/ 196 h 381"/>
                <a:gd name="T14" fmla="*/ 86 w 332"/>
                <a:gd name="T15" fmla="*/ 291 h 381"/>
                <a:gd name="T16" fmla="*/ 166 w 332"/>
                <a:gd name="T17" fmla="*/ 329 h 381"/>
                <a:gd name="T18" fmla="*/ 168 w 332"/>
                <a:gd name="T19" fmla="*/ 0 h 381"/>
                <a:gd name="T20" fmla="*/ 285 w 332"/>
                <a:gd name="T21" fmla="*/ 46 h 381"/>
                <a:gd name="T22" fmla="*/ 332 w 332"/>
                <a:gd name="T23" fmla="*/ 182 h 381"/>
                <a:gd name="T24" fmla="*/ 290 w 332"/>
                <a:gd name="T25" fmla="*/ 324 h 381"/>
                <a:gd name="T26" fmla="*/ 160 w 332"/>
                <a:gd name="T27" fmla="*/ 381 h 381"/>
                <a:gd name="T28" fmla="*/ 43 w 332"/>
                <a:gd name="T29" fmla="*/ 331 h 381"/>
                <a:gd name="T30" fmla="*/ 0 w 332"/>
                <a:gd name="T31" fmla="*/ 197 h 381"/>
                <a:gd name="T32" fmla="*/ 45 w 332"/>
                <a:gd name="T33" fmla="*/ 54 h 381"/>
                <a:gd name="T34" fmla="*/ 168 w 332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2" h="381">
                  <a:moveTo>
                    <a:pt x="166" y="329"/>
                  </a:moveTo>
                  <a:cubicBezTo>
                    <a:pt x="205" y="329"/>
                    <a:pt x="233" y="314"/>
                    <a:pt x="248" y="284"/>
                  </a:cubicBezTo>
                  <a:cubicBezTo>
                    <a:pt x="262" y="254"/>
                    <a:pt x="270" y="220"/>
                    <a:pt x="270" y="183"/>
                  </a:cubicBezTo>
                  <a:cubicBezTo>
                    <a:pt x="270" y="150"/>
                    <a:pt x="264" y="123"/>
                    <a:pt x="254" y="102"/>
                  </a:cubicBezTo>
                  <a:cubicBezTo>
                    <a:pt x="237" y="69"/>
                    <a:pt x="208" y="53"/>
                    <a:pt x="166" y="53"/>
                  </a:cubicBezTo>
                  <a:cubicBezTo>
                    <a:pt x="130" y="53"/>
                    <a:pt x="103" y="67"/>
                    <a:pt x="86" y="95"/>
                  </a:cubicBezTo>
                  <a:cubicBezTo>
                    <a:pt x="70" y="123"/>
                    <a:pt x="61" y="156"/>
                    <a:pt x="61" y="196"/>
                  </a:cubicBezTo>
                  <a:cubicBezTo>
                    <a:pt x="61" y="234"/>
                    <a:pt x="70" y="266"/>
                    <a:pt x="86" y="291"/>
                  </a:cubicBezTo>
                  <a:cubicBezTo>
                    <a:pt x="103" y="316"/>
                    <a:pt x="129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6"/>
                    <a:pt x="285" y="46"/>
                  </a:cubicBezTo>
                  <a:cubicBezTo>
                    <a:pt x="316" y="77"/>
                    <a:pt x="332" y="122"/>
                    <a:pt x="332" y="182"/>
                  </a:cubicBezTo>
                  <a:cubicBezTo>
                    <a:pt x="332" y="239"/>
                    <a:pt x="318" y="287"/>
                    <a:pt x="290" y="324"/>
                  </a:cubicBezTo>
                  <a:cubicBezTo>
                    <a:pt x="262" y="362"/>
                    <a:pt x="219" y="381"/>
                    <a:pt x="160" y="381"/>
                  </a:cubicBezTo>
                  <a:cubicBezTo>
                    <a:pt x="111" y="381"/>
                    <a:pt x="72" y="364"/>
                    <a:pt x="43" y="331"/>
                  </a:cubicBezTo>
                  <a:cubicBezTo>
                    <a:pt x="14" y="298"/>
                    <a:pt x="0" y="253"/>
                    <a:pt x="0" y="197"/>
                  </a:cubicBezTo>
                  <a:cubicBezTo>
                    <a:pt x="0" y="137"/>
                    <a:pt x="15" y="89"/>
                    <a:pt x="45" y="54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3" name="Freeform 95">
              <a:extLst>
                <a:ext uri="{FF2B5EF4-FFF2-40B4-BE49-F238E27FC236}">
                  <a16:creationId xmlns:a16="http://schemas.microsoft.com/office/drawing/2014/main" id="{D80DE128-A836-4CF0-A47C-B237E1FCE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75" y="4443413"/>
              <a:ext cx="58738" cy="71438"/>
            </a:xfrm>
            <a:custGeom>
              <a:avLst/>
              <a:gdLst>
                <a:gd name="T0" fmla="*/ 0 w 291"/>
                <a:gd name="T1" fmla="*/ 8 h 365"/>
                <a:gd name="T2" fmla="*/ 57 w 291"/>
                <a:gd name="T3" fmla="*/ 8 h 365"/>
                <a:gd name="T4" fmla="*/ 57 w 291"/>
                <a:gd name="T5" fmla="*/ 58 h 365"/>
                <a:gd name="T6" fmla="*/ 110 w 291"/>
                <a:gd name="T7" fmla="*/ 13 h 365"/>
                <a:gd name="T8" fmla="*/ 173 w 291"/>
                <a:gd name="T9" fmla="*/ 0 h 365"/>
                <a:gd name="T10" fmla="*/ 276 w 291"/>
                <a:gd name="T11" fmla="*/ 53 h 365"/>
                <a:gd name="T12" fmla="*/ 291 w 291"/>
                <a:gd name="T13" fmla="*/ 136 h 365"/>
                <a:gd name="T14" fmla="*/ 291 w 291"/>
                <a:gd name="T15" fmla="*/ 365 h 365"/>
                <a:gd name="T16" fmla="*/ 230 w 291"/>
                <a:gd name="T17" fmla="*/ 365 h 365"/>
                <a:gd name="T18" fmla="*/ 230 w 291"/>
                <a:gd name="T19" fmla="*/ 140 h 365"/>
                <a:gd name="T20" fmla="*/ 220 w 291"/>
                <a:gd name="T21" fmla="*/ 87 h 365"/>
                <a:gd name="T22" fmla="*/ 162 w 291"/>
                <a:gd name="T23" fmla="*/ 54 h 365"/>
                <a:gd name="T24" fmla="*/ 127 w 291"/>
                <a:gd name="T25" fmla="*/ 58 h 365"/>
                <a:gd name="T26" fmla="*/ 84 w 291"/>
                <a:gd name="T27" fmla="*/ 87 h 365"/>
                <a:gd name="T28" fmla="*/ 64 w 291"/>
                <a:gd name="T29" fmla="*/ 124 h 365"/>
                <a:gd name="T30" fmla="*/ 60 w 291"/>
                <a:gd name="T31" fmla="*/ 178 h 365"/>
                <a:gd name="T32" fmla="*/ 60 w 291"/>
                <a:gd name="T33" fmla="*/ 365 h 365"/>
                <a:gd name="T34" fmla="*/ 0 w 291"/>
                <a:gd name="T35" fmla="*/ 365 h 365"/>
                <a:gd name="T36" fmla="*/ 0 w 291"/>
                <a:gd name="T37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5">
                  <a:moveTo>
                    <a:pt x="0" y="8"/>
                  </a:moveTo>
                  <a:lnTo>
                    <a:pt x="57" y="8"/>
                  </a:lnTo>
                  <a:lnTo>
                    <a:pt x="57" y="58"/>
                  </a:lnTo>
                  <a:cubicBezTo>
                    <a:pt x="74" y="37"/>
                    <a:pt x="91" y="22"/>
                    <a:pt x="110" y="13"/>
                  </a:cubicBezTo>
                  <a:cubicBezTo>
                    <a:pt x="129" y="4"/>
                    <a:pt x="150" y="0"/>
                    <a:pt x="173" y="0"/>
                  </a:cubicBezTo>
                  <a:cubicBezTo>
                    <a:pt x="224" y="0"/>
                    <a:pt x="258" y="17"/>
                    <a:pt x="276" y="53"/>
                  </a:cubicBezTo>
                  <a:cubicBezTo>
                    <a:pt x="286" y="72"/>
                    <a:pt x="291" y="100"/>
                    <a:pt x="291" y="136"/>
                  </a:cubicBezTo>
                  <a:lnTo>
                    <a:pt x="291" y="365"/>
                  </a:lnTo>
                  <a:lnTo>
                    <a:pt x="230" y="365"/>
                  </a:lnTo>
                  <a:lnTo>
                    <a:pt x="230" y="140"/>
                  </a:lnTo>
                  <a:cubicBezTo>
                    <a:pt x="230" y="118"/>
                    <a:pt x="227" y="100"/>
                    <a:pt x="220" y="87"/>
                  </a:cubicBezTo>
                  <a:cubicBezTo>
                    <a:pt x="209" y="65"/>
                    <a:pt x="190" y="54"/>
                    <a:pt x="162" y="54"/>
                  </a:cubicBezTo>
                  <a:cubicBezTo>
                    <a:pt x="148" y="54"/>
                    <a:pt x="136" y="55"/>
                    <a:pt x="127" y="58"/>
                  </a:cubicBezTo>
                  <a:cubicBezTo>
                    <a:pt x="111" y="63"/>
                    <a:pt x="96" y="73"/>
                    <a:pt x="84" y="87"/>
                  </a:cubicBezTo>
                  <a:cubicBezTo>
                    <a:pt x="74" y="99"/>
                    <a:pt x="67" y="111"/>
                    <a:pt x="64" y="124"/>
                  </a:cubicBezTo>
                  <a:cubicBezTo>
                    <a:pt x="61" y="136"/>
                    <a:pt x="60" y="154"/>
                    <a:pt x="60" y="178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4" name="Freeform 96">
              <a:extLst>
                <a:ext uri="{FF2B5EF4-FFF2-40B4-BE49-F238E27FC236}">
                  <a16:creationId xmlns:a16="http://schemas.microsoft.com/office/drawing/2014/main" id="{1FE5F09B-E036-4E3A-B55C-4542BB33C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3" y="4441825"/>
              <a:ext cx="58738" cy="76200"/>
            </a:xfrm>
            <a:custGeom>
              <a:avLst/>
              <a:gdLst>
                <a:gd name="T0" fmla="*/ 58 w 295"/>
                <a:gd name="T1" fmla="*/ 255 h 380"/>
                <a:gd name="T2" fmla="*/ 73 w 295"/>
                <a:gd name="T3" fmla="*/ 301 h 380"/>
                <a:gd name="T4" fmla="*/ 152 w 295"/>
                <a:gd name="T5" fmla="*/ 330 h 380"/>
                <a:gd name="T6" fmla="*/ 210 w 295"/>
                <a:gd name="T7" fmla="*/ 315 h 380"/>
                <a:gd name="T8" fmla="*/ 236 w 295"/>
                <a:gd name="T9" fmla="*/ 270 h 380"/>
                <a:gd name="T10" fmla="*/ 215 w 295"/>
                <a:gd name="T11" fmla="*/ 235 h 380"/>
                <a:gd name="T12" fmla="*/ 164 w 295"/>
                <a:gd name="T13" fmla="*/ 218 h 380"/>
                <a:gd name="T14" fmla="*/ 116 w 295"/>
                <a:gd name="T15" fmla="*/ 206 h 380"/>
                <a:gd name="T16" fmla="*/ 49 w 295"/>
                <a:gd name="T17" fmla="*/ 181 h 380"/>
                <a:gd name="T18" fmla="*/ 10 w 295"/>
                <a:gd name="T19" fmla="*/ 114 h 380"/>
                <a:gd name="T20" fmla="*/ 47 w 295"/>
                <a:gd name="T21" fmla="*/ 32 h 380"/>
                <a:gd name="T22" fmla="*/ 145 w 295"/>
                <a:gd name="T23" fmla="*/ 0 h 380"/>
                <a:gd name="T24" fmla="*/ 261 w 295"/>
                <a:gd name="T25" fmla="*/ 48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2 h 380"/>
                <a:gd name="T34" fmla="*/ 89 w 295"/>
                <a:gd name="T35" fmla="*/ 65 h 380"/>
                <a:gd name="T36" fmla="*/ 71 w 295"/>
                <a:gd name="T37" fmla="*/ 99 h 380"/>
                <a:gd name="T38" fmla="*/ 94 w 295"/>
                <a:gd name="T39" fmla="*/ 136 h 380"/>
                <a:gd name="T40" fmla="*/ 134 w 295"/>
                <a:gd name="T41" fmla="*/ 151 h 380"/>
                <a:gd name="T42" fmla="*/ 173 w 295"/>
                <a:gd name="T43" fmla="*/ 161 h 380"/>
                <a:gd name="T44" fmla="*/ 260 w 295"/>
                <a:gd name="T45" fmla="*/ 191 h 380"/>
                <a:gd name="T46" fmla="*/ 295 w 295"/>
                <a:gd name="T47" fmla="*/ 263 h 380"/>
                <a:gd name="T48" fmla="*/ 259 w 295"/>
                <a:gd name="T49" fmla="*/ 346 h 380"/>
                <a:gd name="T50" fmla="*/ 149 w 295"/>
                <a:gd name="T51" fmla="*/ 380 h 380"/>
                <a:gd name="T52" fmla="*/ 36 w 295"/>
                <a:gd name="T53" fmla="*/ 344 h 380"/>
                <a:gd name="T54" fmla="*/ 0 w 295"/>
                <a:gd name="T55" fmla="*/ 255 h 380"/>
                <a:gd name="T56" fmla="*/ 58 w 295"/>
                <a:gd name="T57" fmla="*/ 25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8" y="255"/>
                  </a:moveTo>
                  <a:cubicBezTo>
                    <a:pt x="60" y="275"/>
                    <a:pt x="65" y="290"/>
                    <a:pt x="73" y="301"/>
                  </a:cubicBezTo>
                  <a:cubicBezTo>
                    <a:pt x="88" y="320"/>
                    <a:pt x="114" y="330"/>
                    <a:pt x="152" y="330"/>
                  </a:cubicBezTo>
                  <a:cubicBezTo>
                    <a:pt x="174" y="330"/>
                    <a:pt x="193" y="325"/>
                    <a:pt x="210" y="315"/>
                  </a:cubicBezTo>
                  <a:cubicBezTo>
                    <a:pt x="227" y="305"/>
                    <a:pt x="236" y="291"/>
                    <a:pt x="236" y="270"/>
                  </a:cubicBezTo>
                  <a:cubicBezTo>
                    <a:pt x="236" y="255"/>
                    <a:pt x="229" y="243"/>
                    <a:pt x="215" y="235"/>
                  </a:cubicBezTo>
                  <a:cubicBezTo>
                    <a:pt x="207" y="230"/>
                    <a:pt x="190" y="225"/>
                    <a:pt x="164" y="218"/>
                  </a:cubicBezTo>
                  <a:lnTo>
                    <a:pt x="116" y="206"/>
                  </a:lnTo>
                  <a:cubicBezTo>
                    <a:pt x="86" y="199"/>
                    <a:pt x="63" y="190"/>
                    <a:pt x="49" y="181"/>
                  </a:cubicBezTo>
                  <a:cubicBezTo>
                    <a:pt x="23" y="165"/>
                    <a:pt x="10" y="142"/>
                    <a:pt x="10" y="114"/>
                  </a:cubicBezTo>
                  <a:cubicBezTo>
                    <a:pt x="10" y="80"/>
                    <a:pt x="22" y="53"/>
                    <a:pt x="47" y="32"/>
                  </a:cubicBezTo>
                  <a:cubicBezTo>
                    <a:pt x="71" y="11"/>
                    <a:pt x="104" y="0"/>
                    <a:pt x="145" y="0"/>
                  </a:cubicBezTo>
                  <a:cubicBezTo>
                    <a:pt x="199" y="0"/>
                    <a:pt x="238" y="16"/>
                    <a:pt x="261" y="48"/>
                  </a:cubicBezTo>
                  <a:cubicBezTo>
                    <a:pt x="276" y="68"/>
                    <a:pt x="284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1" y="86"/>
                    <a:pt x="212" y="75"/>
                  </a:cubicBezTo>
                  <a:cubicBezTo>
                    <a:pt x="198" y="60"/>
                    <a:pt x="174" y="52"/>
                    <a:pt x="140" y="52"/>
                  </a:cubicBezTo>
                  <a:cubicBezTo>
                    <a:pt x="118" y="52"/>
                    <a:pt x="100" y="56"/>
                    <a:pt x="89" y="65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4"/>
                    <a:pt x="79" y="127"/>
                    <a:pt x="94" y="136"/>
                  </a:cubicBezTo>
                  <a:cubicBezTo>
                    <a:pt x="103" y="142"/>
                    <a:pt x="116" y="147"/>
                    <a:pt x="134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2"/>
                    <a:pt x="259" y="346"/>
                  </a:cubicBezTo>
                  <a:cubicBezTo>
                    <a:pt x="235" y="369"/>
                    <a:pt x="198" y="380"/>
                    <a:pt x="149" y="380"/>
                  </a:cubicBezTo>
                  <a:cubicBezTo>
                    <a:pt x="96" y="380"/>
                    <a:pt x="58" y="368"/>
                    <a:pt x="36" y="344"/>
                  </a:cubicBezTo>
                  <a:cubicBezTo>
                    <a:pt x="14" y="320"/>
                    <a:pt x="2" y="290"/>
                    <a:pt x="0" y="255"/>
                  </a:cubicBezTo>
                  <a:lnTo>
                    <a:pt x="58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5" name="Freeform 97">
              <a:extLst>
                <a:ext uri="{FF2B5EF4-FFF2-40B4-BE49-F238E27FC236}">
                  <a16:creationId xmlns:a16="http://schemas.microsoft.com/office/drawing/2014/main" id="{3D83E74C-1133-4843-9EAF-229B0E8E1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4475" y="4443413"/>
              <a:ext cx="65088" cy="74613"/>
            </a:xfrm>
            <a:custGeom>
              <a:avLst/>
              <a:gdLst>
                <a:gd name="T0" fmla="*/ 168 w 326"/>
                <a:gd name="T1" fmla="*/ 0 h 377"/>
                <a:gd name="T2" fmla="*/ 242 w 326"/>
                <a:gd name="T3" fmla="*/ 17 h 377"/>
                <a:gd name="T4" fmla="*/ 296 w 326"/>
                <a:gd name="T5" fmla="*/ 64 h 377"/>
                <a:gd name="T6" fmla="*/ 320 w 326"/>
                <a:gd name="T7" fmla="*/ 127 h 377"/>
                <a:gd name="T8" fmla="*/ 326 w 326"/>
                <a:gd name="T9" fmla="*/ 205 h 377"/>
                <a:gd name="T10" fmla="*/ 64 w 326"/>
                <a:gd name="T11" fmla="*/ 205 h 377"/>
                <a:gd name="T12" fmla="*/ 90 w 326"/>
                <a:gd name="T13" fmla="*/ 292 h 377"/>
                <a:gd name="T14" fmla="*/ 164 w 326"/>
                <a:gd name="T15" fmla="*/ 325 h 377"/>
                <a:gd name="T16" fmla="*/ 239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5 w 326"/>
                <a:gd name="T23" fmla="*/ 296 h 377"/>
                <a:gd name="T24" fmla="*/ 276 w 326"/>
                <a:gd name="T25" fmla="*/ 336 h 377"/>
                <a:gd name="T26" fmla="*/ 208 w 326"/>
                <a:gd name="T27" fmla="*/ 372 h 377"/>
                <a:gd name="T28" fmla="*/ 159 w 326"/>
                <a:gd name="T29" fmla="*/ 377 h 377"/>
                <a:gd name="T30" fmla="*/ 46 w 326"/>
                <a:gd name="T31" fmla="*/ 329 h 377"/>
                <a:gd name="T32" fmla="*/ 0 w 326"/>
                <a:gd name="T33" fmla="*/ 193 h 377"/>
                <a:gd name="T34" fmla="*/ 46 w 326"/>
                <a:gd name="T35" fmla="*/ 53 h 377"/>
                <a:gd name="T36" fmla="*/ 168 w 326"/>
                <a:gd name="T37" fmla="*/ 0 h 377"/>
                <a:gd name="T38" fmla="*/ 264 w 326"/>
                <a:gd name="T39" fmla="*/ 158 h 377"/>
                <a:gd name="T40" fmla="*/ 247 w 326"/>
                <a:gd name="T41" fmla="*/ 95 h 377"/>
                <a:gd name="T42" fmla="*/ 165 w 326"/>
                <a:gd name="T43" fmla="*/ 52 h 377"/>
                <a:gd name="T44" fmla="*/ 95 w 326"/>
                <a:gd name="T45" fmla="*/ 82 h 377"/>
                <a:gd name="T46" fmla="*/ 66 w 326"/>
                <a:gd name="T47" fmla="*/ 158 h 377"/>
                <a:gd name="T48" fmla="*/ 264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8" y="0"/>
                  </a:moveTo>
                  <a:cubicBezTo>
                    <a:pt x="194" y="0"/>
                    <a:pt x="218" y="5"/>
                    <a:pt x="242" y="17"/>
                  </a:cubicBezTo>
                  <a:cubicBezTo>
                    <a:pt x="266" y="29"/>
                    <a:pt x="284" y="45"/>
                    <a:pt x="296" y="64"/>
                  </a:cubicBezTo>
                  <a:cubicBezTo>
                    <a:pt x="308" y="82"/>
                    <a:pt x="316" y="103"/>
                    <a:pt x="320" y="127"/>
                  </a:cubicBezTo>
                  <a:cubicBezTo>
                    <a:pt x="324" y="143"/>
                    <a:pt x="326" y="169"/>
                    <a:pt x="326" y="205"/>
                  </a:cubicBezTo>
                  <a:lnTo>
                    <a:pt x="64" y="205"/>
                  </a:lnTo>
                  <a:cubicBezTo>
                    <a:pt x="65" y="241"/>
                    <a:pt x="74" y="270"/>
                    <a:pt x="90" y="292"/>
                  </a:cubicBezTo>
                  <a:cubicBezTo>
                    <a:pt x="106" y="314"/>
                    <a:pt x="130" y="325"/>
                    <a:pt x="164" y="325"/>
                  </a:cubicBezTo>
                  <a:cubicBezTo>
                    <a:pt x="195" y="325"/>
                    <a:pt x="220" y="315"/>
                    <a:pt x="239" y="294"/>
                  </a:cubicBezTo>
                  <a:cubicBezTo>
                    <a:pt x="250" y="282"/>
                    <a:pt x="257" y="268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0"/>
                    <a:pt x="305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5"/>
                    <a:pt x="177" y="377"/>
                    <a:pt x="159" y="377"/>
                  </a:cubicBezTo>
                  <a:cubicBezTo>
                    <a:pt x="115" y="377"/>
                    <a:pt x="77" y="361"/>
                    <a:pt x="46" y="329"/>
                  </a:cubicBezTo>
                  <a:cubicBezTo>
                    <a:pt x="15" y="296"/>
                    <a:pt x="0" y="251"/>
                    <a:pt x="0" y="193"/>
                  </a:cubicBezTo>
                  <a:cubicBezTo>
                    <a:pt x="0" y="136"/>
                    <a:pt x="15" y="89"/>
                    <a:pt x="46" y="53"/>
                  </a:cubicBezTo>
                  <a:cubicBezTo>
                    <a:pt x="77" y="18"/>
                    <a:pt x="118" y="0"/>
                    <a:pt x="168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5"/>
                  </a:cubicBezTo>
                  <a:cubicBezTo>
                    <a:pt x="231" y="66"/>
                    <a:pt x="203" y="52"/>
                    <a:pt x="165" y="52"/>
                  </a:cubicBezTo>
                  <a:cubicBezTo>
                    <a:pt x="137" y="52"/>
                    <a:pt x="114" y="62"/>
                    <a:pt x="95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6" name="Freeform 98">
              <a:extLst>
                <a:ext uri="{FF2B5EF4-FFF2-40B4-BE49-F238E27FC236}">
                  <a16:creationId xmlns:a16="http://schemas.microsoft.com/office/drawing/2014/main" id="{BAD0DBB3-A004-49A2-9F48-8C4B47E1A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418013"/>
              <a:ext cx="79375" cy="96838"/>
            </a:xfrm>
            <a:custGeom>
              <a:avLst/>
              <a:gdLst>
                <a:gd name="T0" fmla="*/ 398 w 398"/>
                <a:gd name="T1" fmla="*/ 0 h 490"/>
                <a:gd name="T2" fmla="*/ 398 w 398"/>
                <a:gd name="T3" fmla="*/ 58 h 490"/>
                <a:gd name="T4" fmla="*/ 233 w 398"/>
                <a:gd name="T5" fmla="*/ 58 h 490"/>
                <a:gd name="T6" fmla="*/ 233 w 398"/>
                <a:gd name="T7" fmla="*/ 490 h 490"/>
                <a:gd name="T8" fmla="*/ 165 w 398"/>
                <a:gd name="T9" fmla="*/ 490 h 490"/>
                <a:gd name="T10" fmla="*/ 165 w 398"/>
                <a:gd name="T11" fmla="*/ 58 h 490"/>
                <a:gd name="T12" fmla="*/ 0 w 398"/>
                <a:gd name="T13" fmla="*/ 58 h 490"/>
                <a:gd name="T14" fmla="*/ 0 w 398"/>
                <a:gd name="T15" fmla="*/ 0 h 490"/>
                <a:gd name="T16" fmla="*/ 398 w 398"/>
                <a:gd name="T17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8" h="490">
                  <a:moveTo>
                    <a:pt x="398" y="0"/>
                  </a:moveTo>
                  <a:lnTo>
                    <a:pt x="398" y="58"/>
                  </a:lnTo>
                  <a:lnTo>
                    <a:pt x="233" y="58"/>
                  </a:lnTo>
                  <a:lnTo>
                    <a:pt x="233" y="490"/>
                  </a:lnTo>
                  <a:lnTo>
                    <a:pt x="165" y="490"/>
                  </a:lnTo>
                  <a:lnTo>
                    <a:pt x="165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7" name="Freeform 99">
              <a:extLst>
                <a:ext uri="{FF2B5EF4-FFF2-40B4-BE49-F238E27FC236}">
                  <a16:creationId xmlns:a16="http://schemas.microsoft.com/office/drawing/2014/main" id="{669FA3EA-71BF-4B07-9637-703C82456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8150" y="4418013"/>
              <a:ext cx="12700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8" name="Freeform 100">
              <a:extLst>
                <a:ext uri="{FF2B5EF4-FFF2-40B4-BE49-F238E27FC236}">
                  <a16:creationId xmlns:a16="http://schemas.microsoft.com/office/drawing/2014/main" id="{D970900E-A682-4606-8E9C-D99017822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313" y="4443413"/>
              <a:ext cx="95250" cy="71438"/>
            </a:xfrm>
            <a:custGeom>
              <a:avLst/>
              <a:gdLst>
                <a:gd name="T0" fmla="*/ 0 w 481"/>
                <a:gd name="T1" fmla="*/ 8 h 365"/>
                <a:gd name="T2" fmla="*/ 59 w 481"/>
                <a:gd name="T3" fmla="*/ 8 h 365"/>
                <a:gd name="T4" fmla="*/ 59 w 481"/>
                <a:gd name="T5" fmla="*/ 58 h 365"/>
                <a:gd name="T6" fmla="*/ 98 w 481"/>
                <a:gd name="T7" fmla="*/ 20 h 365"/>
                <a:gd name="T8" fmla="*/ 165 w 481"/>
                <a:gd name="T9" fmla="*/ 0 h 365"/>
                <a:gd name="T10" fmla="*/ 234 w 481"/>
                <a:gd name="T11" fmla="*/ 21 h 365"/>
                <a:gd name="T12" fmla="*/ 261 w 481"/>
                <a:gd name="T13" fmla="*/ 56 h 365"/>
                <a:gd name="T14" fmla="*/ 308 w 481"/>
                <a:gd name="T15" fmla="*/ 13 h 365"/>
                <a:gd name="T16" fmla="*/ 369 w 481"/>
                <a:gd name="T17" fmla="*/ 0 h 365"/>
                <a:gd name="T18" fmla="*/ 467 w 481"/>
                <a:gd name="T19" fmla="*/ 52 h 365"/>
                <a:gd name="T20" fmla="*/ 481 w 481"/>
                <a:gd name="T21" fmla="*/ 127 h 365"/>
                <a:gd name="T22" fmla="*/ 481 w 481"/>
                <a:gd name="T23" fmla="*/ 365 h 365"/>
                <a:gd name="T24" fmla="*/ 418 w 481"/>
                <a:gd name="T25" fmla="*/ 365 h 365"/>
                <a:gd name="T26" fmla="*/ 418 w 481"/>
                <a:gd name="T27" fmla="*/ 117 h 365"/>
                <a:gd name="T28" fmla="*/ 400 w 481"/>
                <a:gd name="T29" fmla="*/ 68 h 365"/>
                <a:gd name="T30" fmla="*/ 357 w 481"/>
                <a:gd name="T31" fmla="*/ 54 h 365"/>
                <a:gd name="T32" fmla="*/ 296 w 481"/>
                <a:gd name="T33" fmla="*/ 78 h 365"/>
                <a:gd name="T34" fmla="*/ 270 w 481"/>
                <a:gd name="T35" fmla="*/ 157 h 365"/>
                <a:gd name="T36" fmla="*/ 270 w 481"/>
                <a:gd name="T37" fmla="*/ 365 h 365"/>
                <a:gd name="T38" fmla="*/ 209 w 481"/>
                <a:gd name="T39" fmla="*/ 365 h 365"/>
                <a:gd name="T40" fmla="*/ 209 w 481"/>
                <a:gd name="T41" fmla="*/ 132 h 365"/>
                <a:gd name="T42" fmla="*/ 201 w 481"/>
                <a:gd name="T43" fmla="*/ 79 h 365"/>
                <a:gd name="T44" fmla="*/ 150 w 481"/>
                <a:gd name="T45" fmla="*/ 54 h 365"/>
                <a:gd name="T46" fmla="*/ 88 w 481"/>
                <a:gd name="T47" fmla="*/ 80 h 365"/>
                <a:gd name="T48" fmla="*/ 60 w 481"/>
                <a:gd name="T49" fmla="*/ 175 h 365"/>
                <a:gd name="T50" fmla="*/ 60 w 481"/>
                <a:gd name="T51" fmla="*/ 365 h 365"/>
                <a:gd name="T52" fmla="*/ 0 w 481"/>
                <a:gd name="T53" fmla="*/ 365 h 365"/>
                <a:gd name="T54" fmla="*/ 0 w 481"/>
                <a:gd name="T55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1" h="365">
                  <a:moveTo>
                    <a:pt x="0" y="8"/>
                  </a:moveTo>
                  <a:lnTo>
                    <a:pt x="59" y="8"/>
                  </a:lnTo>
                  <a:lnTo>
                    <a:pt x="59" y="58"/>
                  </a:lnTo>
                  <a:cubicBezTo>
                    <a:pt x="74" y="41"/>
                    <a:pt x="86" y="28"/>
                    <a:pt x="98" y="20"/>
                  </a:cubicBezTo>
                  <a:cubicBezTo>
                    <a:pt x="118" y="6"/>
                    <a:pt x="140" y="0"/>
                    <a:pt x="165" y="0"/>
                  </a:cubicBezTo>
                  <a:cubicBezTo>
                    <a:pt x="194" y="0"/>
                    <a:pt x="217" y="7"/>
                    <a:pt x="234" y="21"/>
                  </a:cubicBezTo>
                  <a:cubicBezTo>
                    <a:pt x="244" y="29"/>
                    <a:pt x="253" y="40"/>
                    <a:pt x="261" y="56"/>
                  </a:cubicBezTo>
                  <a:cubicBezTo>
                    <a:pt x="274" y="37"/>
                    <a:pt x="290" y="23"/>
                    <a:pt x="308" y="13"/>
                  </a:cubicBezTo>
                  <a:cubicBezTo>
                    <a:pt x="326" y="4"/>
                    <a:pt x="346" y="0"/>
                    <a:pt x="369" y="0"/>
                  </a:cubicBezTo>
                  <a:cubicBezTo>
                    <a:pt x="417" y="0"/>
                    <a:pt x="449" y="17"/>
                    <a:pt x="467" y="52"/>
                  </a:cubicBezTo>
                  <a:cubicBezTo>
                    <a:pt x="476" y="70"/>
                    <a:pt x="481" y="95"/>
                    <a:pt x="481" y="127"/>
                  </a:cubicBezTo>
                  <a:lnTo>
                    <a:pt x="481" y="365"/>
                  </a:lnTo>
                  <a:lnTo>
                    <a:pt x="418" y="365"/>
                  </a:lnTo>
                  <a:lnTo>
                    <a:pt x="418" y="117"/>
                  </a:lnTo>
                  <a:cubicBezTo>
                    <a:pt x="418" y="93"/>
                    <a:pt x="412" y="77"/>
                    <a:pt x="400" y="68"/>
                  </a:cubicBezTo>
                  <a:cubicBezTo>
                    <a:pt x="389" y="59"/>
                    <a:pt x="374" y="54"/>
                    <a:pt x="357" y="54"/>
                  </a:cubicBezTo>
                  <a:cubicBezTo>
                    <a:pt x="333" y="54"/>
                    <a:pt x="313" y="62"/>
                    <a:pt x="296" y="78"/>
                  </a:cubicBezTo>
                  <a:cubicBezTo>
                    <a:pt x="279" y="94"/>
                    <a:pt x="270" y="120"/>
                    <a:pt x="270" y="157"/>
                  </a:cubicBezTo>
                  <a:lnTo>
                    <a:pt x="270" y="365"/>
                  </a:lnTo>
                  <a:lnTo>
                    <a:pt x="209" y="365"/>
                  </a:lnTo>
                  <a:lnTo>
                    <a:pt x="209" y="132"/>
                  </a:lnTo>
                  <a:cubicBezTo>
                    <a:pt x="209" y="107"/>
                    <a:pt x="207" y="90"/>
                    <a:pt x="201" y="79"/>
                  </a:cubicBezTo>
                  <a:cubicBezTo>
                    <a:pt x="192" y="62"/>
                    <a:pt x="175" y="54"/>
                    <a:pt x="150" y="54"/>
                  </a:cubicBezTo>
                  <a:cubicBezTo>
                    <a:pt x="127" y="54"/>
                    <a:pt x="107" y="62"/>
                    <a:pt x="88" y="80"/>
                  </a:cubicBezTo>
                  <a:cubicBezTo>
                    <a:pt x="69" y="97"/>
                    <a:pt x="60" y="129"/>
                    <a:pt x="60" y="175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9" name="Freeform 101">
              <a:extLst>
                <a:ext uri="{FF2B5EF4-FFF2-40B4-BE49-F238E27FC236}">
                  <a16:creationId xmlns:a16="http://schemas.microsoft.com/office/drawing/2014/main" id="{B4A4E8BA-72B6-4180-9395-0768AA753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7850" y="4443413"/>
              <a:ext cx="65088" cy="74613"/>
            </a:xfrm>
            <a:custGeom>
              <a:avLst/>
              <a:gdLst>
                <a:gd name="T0" fmla="*/ 169 w 326"/>
                <a:gd name="T1" fmla="*/ 0 h 377"/>
                <a:gd name="T2" fmla="*/ 242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4 w 326"/>
                <a:gd name="T11" fmla="*/ 205 h 377"/>
                <a:gd name="T12" fmla="*/ 90 w 326"/>
                <a:gd name="T13" fmla="*/ 292 h 377"/>
                <a:gd name="T14" fmla="*/ 164 w 326"/>
                <a:gd name="T15" fmla="*/ 325 h 377"/>
                <a:gd name="T16" fmla="*/ 239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5 w 326"/>
                <a:gd name="T23" fmla="*/ 296 h 377"/>
                <a:gd name="T24" fmla="*/ 276 w 326"/>
                <a:gd name="T25" fmla="*/ 336 h 377"/>
                <a:gd name="T26" fmla="*/ 208 w 326"/>
                <a:gd name="T27" fmla="*/ 372 h 377"/>
                <a:gd name="T28" fmla="*/ 159 w 326"/>
                <a:gd name="T29" fmla="*/ 377 h 377"/>
                <a:gd name="T30" fmla="*/ 46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4 w 326"/>
                <a:gd name="T39" fmla="*/ 158 h 377"/>
                <a:gd name="T40" fmla="*/ 247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4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8" y="5"/>
                    <a:pt x="242" y="17"/>
                  </a:cubicBezTo>
                  <a:cubicBezTo>
                    <a:pt x="266" y="29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69"/>
                    <a:pt x="326" y="205"/>
                  </a:cubicBezTo>
                  <a:lnTo>
                    <a:pt x="64" y="205"/>
                  </a:lnTo>
                  <a:cubicBezTo>
                    <a:pt x="65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4" y="325"/>
                  </a:cubicBezTo>
                  <a:cubicBezTo>
                    <a:pt x="196" y="325"/>
                    <a:pt x="221" y="315"/>
                    <a:pt x="239" y="294"/>
                  </a:cubicBezTo>
                  <a:cubicBezTo>
                    <a:pt x="250" y="282"/>
                    <a:pt x="257" y="268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0"/>
                    <a:pt x="305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5"/>
                    <a:pt x="178" y="377"/>
                    <a:pt x="159" y="377"/>
                  </a:cubicBezTo>
                  <a:cubicBezTo>
                    <a:pt x="115" y="377"/>
                    <a:pt x="77" y="361"/>
                    <a:pt x="46" y="329"/>
                  </a:cubicBezTo>
                  <a:cubicBezTo>
                    <a:pt x="15" y="296"/>
                    <a:pt x="0" y="251"/>
                    <a:pt x="0" y="193"/>
                  </a:cubicBezTo>
                  <a:cubicBezTo>
                    <a:pt x="0" y="136"/>
                    <a:pt x="15" y="89"/>
                    <a:pt x="47" y="53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5"/>
                  </a:cubicBezTo>
                  <a:cubicBezTo>
                    <a:pt x="231" y="66"/>
                    <a:pt x="203" y="52"/>
                    <a:pt x="165" y="52"/>
                  </a:cubicBezTo>
                  <a:cubicBezTo>
                    <a:pt x="137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0" name="Freeform 102">
              <a:extLst>
                <a:ext uri="{FF2B5EF4-FFF2-40B4-BE49-F238E27FC236}">
                  <a16:creationId xmlns:a16="http://schemas.microsoft.com/office/drawing/2014/main" id="{470FBB18-0A4B-4400-B24B-524DD0253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150" y="4575175"/>
              <a:ext cx="66675" cy="96838"/>
            </a:xfrm>
            <a:custGeom>
              <a:avLst/>
              <a:gdLst>
                <a:gd name="T0" fmla="*/ 0 w 340"/>
                <a:gd name="T1" fmla="*/ 0 h 490"/>
                <a:gd name="T2" fmla="*/ 340 w 340"/>
                <a:gd name="T3" fmla="*/ 0 h 490"/>
                <a:gd name="T4" fmla="*/ 340 w 340"/>
                <a:gd name="T5" fmla="*/ 60 h 490"/>
                <a:gd name="T6" fmla="*/ 66 w 340"/>
                <a:gd name="T7" fmla="*/ 60 h 490"/>
                <a:gd name="T8" fmla="*/ 66 w 340"/>
                <a:gd name="T9" fmla="*/ 209 h 490"/>
                <a:gd name="T10" fmla="*/ 307 w 340"/>
                <a:gd name="T11" fmla="*/ 209 h 490"/>
                <a:gd name="T12" fmla="*/ 307 w 340"/>
                <a:gd name="T13" fmla="*/ 268 h 490"/>
                <a:gd name="T14" fmla="*/ 66 w 340"/>
                <a:gd name="T15" fmla="*/ 268 h 490"/>
                <a:gd name="T16" fmla="*/ 66 w 340"/>
                <a:gd name="T17" fmla="*/ 490 h 490"/>
                <a:gd name="T18" fmla="*/ 0 w 340"/>
                <a:gd name="T19" fmla="*/ 490 h 490"/>
                <a:gd name="T20" fmla="*/ 0 w 340"/>
                <a:gd name="T2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90">
                  <a:moveTo>
                    <a:pt x="0" y="0"/>
                  </a:moveTo>
                  <a:lnTo>
                    <a:pt x="340" y="0"/>
                  </a:lnTo>
                  <a:lnTo>
                    <a:pt x="340" y="60"/>
                  </a:lnTo>
                  <a:lnTo>
                    <a:pt x="66" y="60"/>
                  </a:lnTo>
                  <a:lnTo>
                    <a:pt x="66" y="209"/>
                  </a:lnTo>
                  <a:lnTo>
                    <a:pt x="307" y="209"/>
                  </a:lnTo>
                  <a:lnTo>
                    <a:pt x="307" y="268"/>
                  </a:lnTo>
                  <a:lnTo>
                    <a:pt x="66" y="268"/>
                  </a:lnTo>
                  <a:lnTo>
                    <a:pt x="66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1" name="Freeform 103">
              <a:extLst>
                <a:ext uri="{FF2B5EF4-FFF2-40B4-BE49-F238E27FC236}">
                  <a16:creationId xmlns:a16="http://schemas.microsoft.com/office/drawing/2014/main" id="{5C764611-4A39-4642-810C-372E676DD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6525" y="4575175"/>
              <a:ext cx="11113" cy="96838"/>
            </a:xfrm>
            <a:custGeom>
              <a:avLst/>
              <a:gdLst>
                <a:gd name="T0" fmla="*/ 0 w 61"/>
                <a:gd name="T1" fmla="*/ 135 h 490"/>
                <a:gd name="T2" fmla="*/ 61 w 61"/>
                <a:gd name="T3" fmla="*/ 135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5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5"/>
                  </a:moveTo>
                  <a:lnTo>
                    <a:pt x="61" y="135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2" name="Rectangle 104">
              <a:extLst>
                <a:ext uri="{FF2B5EF4-FFF2-40B4-BE49-F238E27FC236}">
                  <a16:creationId xmlns:a16="http://schemas.microsoft.com/office/drawing/2014/main" id="{35B5C262-9269-4882-BAFF-EADCFF2B2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688" y="4575175"/>
              <a:ext cx="12700" cy="96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3" name="Freeform 105">
              <a:extLst>
                <a:ext uri="{FF2B5EF4-FFF2-40B4-BE49-F238E27FC236}">
                  <a16:creationId xmlns:a16="http://schemas.microsoft.com/office/drawing/2014/main" id="{6689E366-AC0B-4FB6-89D7-C5BDCACC2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8913" y="4581525"/>
              <a:ext cx="33338" cy="92075"/>
            </a:xfrm>
            <a:custGeom>
              <a:avLst/>
              <a:gdLst>
                <a:gd name="T0" fmla="*/ 48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4 w 166"/>
                <a:gd name="T19" fmla="*/ 411 h 463"/>
                <a:gd name="T20" fmla="*/ 166 w 166"/>
                <a:gd name="T21" fmla="*/ 410 h 463"/>
                <a:gd name="T22" fmla="*/ 166 w 166"/>
                <a:gd name="T23" fmla="*/ 457 h 463"/>
                <a:gd name="T24" fmla="*/ 145 w 166"/>
                <a:gd name="T25" fmla="*/ 462 h 463"/>
                <a:gd name="T26" fmla="*/ 120 w 166"/>
                <a:gd name="T27" fmla="*/ 463 h 463"/>
                <a:gd name="T28" fmla="*/ 63 w 166"/>
                <a:gd name="T29" fmla="*/ 441 h 463"/>
                <a:gd name="T30" fmla="*/ 48 w 166"/>
                <a:gd name="T31" fmla="*/ 386 h 463"/>
                <a:gd name="T32" fmla="*/ 48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8 w 166"/>
                <a:gd name="T39" fmla="*/ 100 h 463"/>
                <a:gd name="T40" fmla="*/ 48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8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5"/>
                    <a:pt x="113" y="403"/>
                    <a:pt x="122" y="407"/>
                  </a:cubicBezTo>
                  <a:cubicBezTo>
                    <a:pt x="126" y="410"/>
                    <a:pt x="134" y="411"/>
                    <a:pt x="145" y="411"/>
                  </a:cubicBezTo>
                  <a:cubicBezTo>
                    <a:pt x="148" y="411"/>
                    <a:pt x="151" y="411"/>
                    <a:pt x="154" y="411"/>
                  </a:cubicBezTo>
                  <a:cubicBezTo>
                    <a:pt x="158" y="411"/>
                    <a:pt x="162" y="410"/>
                    <a:pt x="166" y="410"/>
                  </a:cubicBezTo>
                  <a:lnTo>
                    <a:pt x="166" y="457"/>
                  </a:lnTo>
                  <a:cubicBezTo>
                    <a:pt x="159" y="459"/>
                    <a:pt x="152" y="461"/>
                    <a:pt x="145" y="462"/>
                  </a:cubicBezTo>
                  <a:cubicBezTo>
                    <a:pt x="137" y="462"/>
                    <a:pt x="129" y="463"/>
                    <a:pt x="120" y="463"/>
                  </a:cubicBezTo>
                  <a:cubicBezTo>
                    <a:pt x="92" y="463"/>
                    <a:pt x="73" y="456"/>
                    <a:pt x="63" y="441"/>
                  </a:cubicBezTo>
                  <a:cubicBezTo>
                    <a:pt x="53" y="427"/>
                    <a:pt x="48" y="409"/>
                    <a:pt x="48" y="386"/>
                  </a:cubicBezTo>
                  <a:lnTo>
                    <a:pt x="48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8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4" name="Freeform 106">
              <a:extLst>
                <a:ext uri="{FF2B5EF4-FFF2-40B4-BE49-F238E27FC236}">
                  <a16:creationId xmlns:a16="http://schemas.microsoft.com/office/drawing/2014/main" id="{D1646ADF-9620-45B4-B143-8E4A9F8E67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0188" y="4598988"/>
              <a:ext cx="65088" cy="76200"/>
            </a:xfrm>
            <a:custGeom>
              <a:avLst/>
              <a:gdLst>
                <a:gd name="T0" fmla="*/ 169 w 327"/>
                <a:gd name="T1" fmla="*/ 0 h 378"/>
                <a:gd name="T2" fmla="*/ 243 w 327"/>
                <a:gd name="T3" fmla="*/ 18 h 378"/>
                <a:gd name="T4" fmla="*/ 297 w 327"/>
                <a:gd name="T5" fmla="*/ 64 h 378"/>
                <a:gd name="T6" fmla="*/ 321 w 327"/>
                <a:gd name="T7" fmla="*/ 127 h 378"/>
                <a:gd name="T8" fmla="*/ 327 w 327"/>
                <a:gd name="T9" fmla="*/ 206 h 378"/>
                <a:gd name="T10" fmla="*/ 65 w 327"/>
                <a:gd name="T11" fmla="*/ 206 h 378"/>
                <a:gd name="T12" fmla="*/ 90 w 327"/>
                <a:gd name="T13" fmla="*/ 293 h 378"/>
                <a:gd name="T14" fmla="*/ 165 w 327"/>
                <a:gd name="T15" fmla="*/ 326 h 378"/>
                <a:gd name="T16" fmla="*/ 240 w 327"/>
                <a:gd name="T17" fmla="*/ 295 h 378"/>
                <a:gd name="T18" fmla="*/ 263 w 327"/>
                <a:gd name="T19" fmla="*/ 253 h 378"/>
                <a:gd name="T20" fmla="*/ 322 w 327"/>
                <a:gd name="T21" fmla="*/ 253 h 378"/>
                <a:gd name="T22" fmla="*/ 306 w 327"/>
                <a:gd name="T23" fmla="*/ 297 h 378"/>
                <a:gd name="T24" fmla="*/ 277 w 327"/>
                <a:gd name="T25" fmla="*/ 337 h 378"/>
                <a:gd name="T26" fmla="*/ 209 w 327"/>
                <a:gd name="T27" fmla="*/ 373 h 378"/>
                <a:gd name="T28" fmla="*/ 160 w 327"/>
                <a:gd name="T29" fmla="*/ 378 h 378"/>
                <a:gd name="T30" fmla="*/ 47 w 327"/>
                <a:gd name="T31" fmla="*/ 329 h 378"/>
                <a:gd name="T32" fmla="*/ 0 w 327"/>
                <a:gd name="T33" fmla="*/ 194 h 378"/>
                <a:gd name="T34" fmla="*/ 47 w 327"/>
                <a:gd name="T35" fmla="*/ 54 h 378"/>
                <a:gd name="T36" fmla="*/ 169 w 327"/>
                <a:gd name="T37" fmla="*/ 0 h 378"/>
                <a:gd name="T38" fmla="*/ 265 w 327"/>
                <a:gd name="T39" fmla="*/ 158 h 378"/>
                <a:gd name="T40" fmla="*/ 248 w 327"/>
                <a:gd name="T41" fmla="*/ 96 h 378"/>
                <a:gd name="T42" fmla="*/ 166 w 327"/>
                <a:gd name="T43" fmla="*/ 53 h 378"/>
                <a:gd name="T44" fmla="*/ 96 w 327"/>
                <a:gd name="T45" fmla="*/ 82 h 378"/>
                <a:gd name="T46" fmla="*/ 66 w 327"/>
                <a:gd name="T47" fmla="*/ 158 h 378"/>
                <a:gd name="T48" fmla="*/ 265 w 327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78">
                  <a:moveTo>
                    <a:pt x="169" y="0"/>
                  </a:moveTo>
                  <a:cubicBezTo>
                    <a:pt x="195" y="0"/>
                    <a:pt x="219" y="6"/>
                    <a:pt x="243" y="18"/>
                  </a:cubicBezTo>
                  <a:cubicBezTo>
                    <a:pt x="267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7" y="170"/>
                    <a:pt x="327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1" y="283"/>
                    <a:pt x="258" y="269"/>
                    <a:pt x="263" y="253"/>
                  </a:cubicBezTo>
                  <a:lnTo>
                    <a:pt x="322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8" y="326"/>
                    <a:pt x="277" y="337"/>
                  </a:cubicBezTo>
                  <a:cubicBezTo>
                    <a:pt x="258" y="354"/>
                    <a:pt x="236" y="366"/>
                    <a:pt x="209" y="373"/>
                  </a:cubicBezTo>
                  <a:cubicBezTo>
                    <a:pt x="195" y="376"/>
                    <a:pt x="178" y="378"/>
                    <a:pt x="160" y="378"/>
                  </a:cubicBezTo>
                  <a:cubicBezTo>
                    <a:pt x="116" y="378"/>
                    <a:pt x="78" y="362"/>
                    <a:pt x="47" y="329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3" y="132"/>
                    <a:pt x="257" y="112"/>
                    <a:pt x="248" y="96"/>
                  </a:cubicBezTo>
                  <a:cubicBezTo>
                    <a:pt x="232" y="67"/>
                    <a:pt x="204" y="53"/>
                    <a:pt x="166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8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" name="Freeform 107">
              <a:extLst>
                <a:ext uri="{FF2B5EF4-FFF2-40B4-BE49-F238E27FC236}">
                  <a16:creationId xmlns:a16="http://schemas.microsoft.com/office/drawing/2014/main" id="{CB8AA6E9-E942-4DBE-8A12-921ADDCC7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563" y="4598988"/>
              <a:ext cx="34925" cy="73025"/>
            </a:xfrm>
            <a:custGeom>
              <a:avLst/>
              <a:gdLst>
                <a:gd name="T0" fmla="*/ 0 w 173"/>
                <a:gd name="T1" fmla="*/ 8 h 365"/>
                <a:gd name="T2" fmla="*/ 57 w 173"/>
                <a:gd name="T3" fmla="*/ 8 h 365"/>
                <a:gd name="T4" fmla="*/ 57 w 173"/>
                <a:gd name="T5" fmla="*/ 70 h 365"/>
                <a:gd name="T6" fmla="*/ 91 w 173"/>
                <a:gd name="T7" fmla="*/ 26 h 365"/>
                <a:gd name="T8" fmla="*/ 154 w 173"/>
                <a:gd name="T9" fmla="*/ 0 h 365"/>
                <a:gd name="T10" fmla="*/ 160 w 173"/>
                <a:gd name="T11" fmla="*/ 1 h 365"/>
                <a:gd name="T12" fmla="*/ 173 w 173"/>
                <a:gd name="T13" fmla="*/ 2 h 365"/>
                <a:gd name="T14" fmla="*/ 173 w 173"/>
                <a:gd name="T15" fmla="*/ 65 h 365"/>
                <a:gd name="T16" fmla="*/ 164 w 173"/>
                <a:gd name="T17" fmla="*/ 64 h 365"/>
                <a:gd name="T18" fmla="*/ 154 w 173"/>
                <a:gd name="T19" fmla="*/ 64 h 365"/>
                <a:gd name="T20" fmla="*/ 84 w 173"/>
                <a:gd name="T21" fmla="*/ 93 h 365"/>
                <a:gd name="T22" fmla="*/ 60 w 173"/>
                <a:gd name="T23" fmla="*/ 160 h 365"/>
                <a:gd name="T24" fmla="*/ 60 w 173"/>
                <a:gd name="T25" fmla="*/ 365 h 365"/>
                <a:gd name="T26" fmla="*/ 0 w 173"/>
                <a:gd name="T27" fmla="*/ 365 h 365"/>
                <a:gd name="T28" fmla="*/ 0 w 173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1" y="58"/>
                    <a:pt x="73" y="43"/>
                    <a:pt x="91" y="26"/>
                  </a:cubicBezTo>
                  <a:cubicBezTo>
                    <a:pt x="109" y="9"/>
                    <a:pt x="130" y="0"/>
                    <a:pt x="154" y="0"/>
                  </a:cubicBezTo>
                  <a:cubicBezTo>
                    <a:pt x="155" y="0"/>
                    <a:pt x="157" y="0"/>
                    <a:pt x="160" y="1"/>
                  </a:cubicBezTo>
                  <a:cubicBezTo>
                    <a:pt x="162" y="1"/>
                    <a:pt x="167" y="1"/>
                    <a:pt x="173" y="2"/>
                  </a:cubicBezTo>
                  <a:lnTo>
                    <a:pt x="173" y="65"/>
                  </a:lnTo>
                  <a:cubicBezTo>
                    <a:pt x="170" y="65"/>
                    <a:pt x="167" y="64"/>
                    <a:pt x="164" y="64"/>
                  </a:cubicBezTo>
                  <a:cubicBezTo>
                    <a:pt x="161" y="64"/>
                    <a:pt x="157" y="64"/>
                    <a:pt x="154" y="64"/>
                  </a:cubicBezTo>
                  <a:cubicBezTo>
                    <a:pt x="124" y="64"/>
                    <a:pt x="100" y="73"/>
                    <a:pt x="84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" name="Freeform 108">
              <a:extLst>
                <a:ext uri="{FF2B5EF4-FFF2-40B4-BE49-F238E27FC236}">
                  <a16:creationId xmlns:a16="http://schemas.microsoft.com/office/drawing/2014/main" id="{3B661199-3C7F-4B54-96F5-817DBD4CE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4187825"/>
              <a:ext cx="142875" cy="141288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" name="Freeform 109">
              <a:extLst>
                <a:ext uri="{FF2B5EF4-FFF2-40B4-BE49-F238E27FC236}">
                  <a16:creationId xmlns:a16="http://schemas.microsoft.com/office/drawing/2014/main" id="{5A8CEAC2-4F59-48AB-B968-4B1019672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4187825"/>
              <a:ext cx="142875" cy="141288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" name="Freeform 110">
              <a:extLst>
                <a:ext uri="{FF2B5EF4-FFF2-40B4-BE49-F238E27FC236}">
                  <a16:creationId xmlns:a16="http://schemas.microsoft.com/office/drawing/2014/main" id="{841D68FC-E032-46D6-B91A-40F3BB628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4214813"/>
              <a:ext cx="28575" cy="85725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0 h 432"/>
                <a:gd name="T4" fmla="*/ 144 w 144"/>
                <a:gd name="T5" fmla="*/ 144 h 432"/>
                <a:gd name="T6" fmla="*/ 0 w 144"/>
                <a:gd name="T7" fmla="*/ 144 h 432"/>
                <a:gd name="T8" fmla="*/ 0 w 144"/>
                <a:gd name="T9" fmla="*/ 288 h 432"/>
                <a:gd name="T10" fmla="*/ 144 w 144"/>
                <a:gd name="T11" fmla="*/ 288 h 432"/>
                <a:gd name="T12" fmla="*/ 144 w 144"/>
                <a:gd name="T13" fmla="*/ 432 h 432"/>
                <a:gd name="T14" fmla="*/ 0 w 144"/>
                <a:gd name="T1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8"/>
                  </a:moveTo>
                  <a:lnTo>
                    <a:pt x="144" y="288"/>
                  </a:lnTo>
                  <a:lnTo>
                    <a:pt x="144" y="432"/>
                  </a:lnTo>
                  <a:lnTo>
                    <a:pt x="0" y="43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" name="Freeform 111">
              <a:extLst>
                <a:ext uri="{FF2B5EF4-FFF2-40B4-BE49-F238E27FC236}">
                  <a16:creationId xmlns:a16="http://schemas.microsoft.com/office/drawing/2014/main" id="{606CFDC2-832B-4CDC-8285-1483E2A8E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2828925"/>
              <a:ext cx="249238" cy="1631950"/>
            </a:xfrm>
            <a:custGeom>
              <a:avLst/>
              <a:gdLst>
                <a:gd name="T0" fmla="*/ 1257 w 1257"/>
                <a:gd name="T1" fmla="*/ 0 h 8230"/>
                <a:gd name="T2" fmla="*/ 898 w 1257"/>
                <a:gd name="T3" fmla="*/ 0 h 8230"/>
                <a:gd name="T4" fmla="*/ 898 w 1257"/>
                <a:gd name="T5" fmla="*/ 8230 h 8230"/>
                <a:gd name="T6" fmla="*/ 0 w 1257"/>
                <a:gd name="T7" fmla="*/ 8230 h 8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7" h="8230">
                  <a:moveTo>
                    <a:pt x="1257" y="0"/>
                  </a:moveTo>
                  <a:lnTo>
                    <a:pt x="898" y="0"/>
                  </a:lnTo>
                  <a:lnTo>
                    <a:pt x="898" y="8230"/>
                  </a:lnTo>
                  <a:lnTo>
                    <a:pt x="0" y="823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" name="Freeform 112">
              <a:extLst>
                <a:ext uri="{FF2B5EF4-FFF2-40B4-BE49-F238E27FC236}">
                  <a16:creationId xmlns:a16="http://schemas.microsoft.com/office/drawing/2014/main" id="{5FEB1FD8-6973-458C-93EB-1D9197C6F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3656013"/>
              <a:ext cx="257175" cy="798513"/>
            </a:xfrm>
            <a:custGeom>
              <a:avLst/>
              <a:gdLst>
                <a:gd name="T0" fmla="*/ 1293 w 1293"/>
                <a:gd name="T1" fmla="*/ 0 h 4025"/>
                <a:gd name="T2" fmla="*/ 934 w 1293"/>
                <a:gd name="T3" fmla="*/ 0 h 4025"/>
                <a:gd name="T4" fmla="*/ 934 w 1293"/>
                <a:gd name="T5" fmla="*/ 4025 h 4025"/>
                <a:gd name="T6" fmla="*/ 0 w 1293"/>
                <a:gd name="T7" fmla="*/ 4025 h 4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3" h="4025">
                  <a:moveTo>
                    <a:pt x="1293" y="0"/>
                  </a:moveTo>
                  <a:lnTo>
                    <a:pt x="934" y="0"/>
                  </a:lnTo>
                  <a:lnTo>
                    <a:pt x="934" y="4025"/>
                  </a:lnTo>
                  <a:lnTo>
                    <a:pt x="0" y="402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1" name="Oval 113">
              <a:extLst>
                <a:ext uri="{FF2B5EF4-FFF2-40B4-BE49-F238E27FC236}">
                  <a16:creationId xmlns:a16="http://schemas.microsoft.com/office/drawing/2014/main" id="{75A9E417-222B-4134-82A6-663C52977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4422775"/>
              <a:ext cx="69850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" name="Oval 114">
              <a:extLst>
                <a:ext uri="{FF2B5EF4-FFF2-40B4-BE49-F238E27FC236}">
                  <a16:creationId xmlns:a16="http://schemas.microsoft.com/office/drawing/2014/main" id="{A9DFE033-7B1A-4C61-9B33-ACCB14720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4422775"/>
              <a:ext cx="69850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" name="Line 115">
              <a:extLst>
                <a:ext uri="{FF2B5EF4-FFF2-40B4-BE49-F238E27FC236}">
                  <a16:creationId xmlns:a16="http://schemas.microsoft.com/office/drawing/2014/main" id="{A55AE40A-007E-47C7-83CE-F8A3698D8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25" y="4457700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" name="Line 116">
              <a:extLst>
                <a:ext uri="{FF2B5EF4-FFF2-40B4-BE49-F238E27FC236}">
                  <a16:creationId xmlns:a16="http://schemas.microsoft.com/office/drawing/2014/main" id="{57807B6E-38AD-4F96-AF4A-03538EBF5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5763" y="4457700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" name="Freeform 117">
              <a:extLst>
                <a:ext uri="{FF2B5EF4-FFF2-40B4-BE49-F238E27FC236}">
                  <a16:creationId xmlns:a16="http://schemas.microsoft.com/office/drawing/2014/main" id="{C7E30972-7064-46A7-A061-34D8470D3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400550"/>
              <a:ext cx="57150" cy="114300"/>
            </a:xfrm>
            <a:custGeom>
              <a:avLst/>
              <a:gdLst>
                <a:gd name="T0" fmla="*/ 287 w 287"/>
                <a:gd name="T1" fmla="*/ 0 h 575"/>
                <a:gd name="T2" fmla="*/ 0 w 287"/>
                <a:gd name="T3" fmla="*/ 287 h 575"/>
                <a:gd name="T4" fmla="*/ 287 w 287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" h="575">
                  <a:moveTo>
                    <a:pt x="287" y="0"/>
                  </a:moveTo>
                  <a:cubicBezTo>
                    <a:pt x="95" y="0"/>
                    <a:pt x="0" y="95"/>
                    <a:pt x="0" y="287"/>
                  </a:cubicBezTo>
                  <a:cubicBezTo>
                    <a:pt x="0" y="479"/>
                    <a:pt x="95" y="575"/>
                    <a:pt x="287" y="57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6" name="Oval 118">
              <a:extLst>
                <a:ext uri="{FF2B5EF4-FFF2-40B4-BE49-F238E27FC236}">
                  <a16:creationId xmlns:a16="http://schemas.microsoft.com/office/drawing/2014/main" id="{917BD886-B76C-44C9-852C-467976FEB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422775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7" name="Oval 119">
              <a:extLst>
                <a:ext uri="{FF2B5EF4-FFF2-40B4-BE49-F238E27FC236}">
                  <a16:creationId xmlns:a16="http://schemas.microsoft.com/office/drawing/2014/main" id="{48BCE18A-63BF-452A-8318-2466AE390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422775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" name="Line 120">
              <a:extLst>
                <a:ext uri="{FF2B5EF4-FFF2-40B4-BE49-F238E27FC236}">
                  <a16:creationId xmlns:a16="http://schemas.microsoft.com/office/drawing/2014/main" id="{B760AB1A-F295-46AC-B67E-2781F4007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238" y="4457700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9" name="Freeform 121">
              <a:extLst>
                <a:ext uri="{FF2B5EF4-FFF2-40B4-BE49-F238E27FC236}">
                  <a16:creationId xmlns:a16="http://schemas.microsoft.com/office/drawing/2014/main" id="{881C4174-35A1-4B76-84B8-8247990B5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460875"/>
              <a:ext cx="249238" cy="0"/>
            </a:xfrm>
            <a:custGeom>
              <a:avLst/>
              <a:gdLst>
                <a:gd name="T0" fmla="*/ 1257 w 1257"/>
                <a:gd name="T1" fmla="*/ 539 w 1257"/>
                <a:gd name="T2" fmla="*/ 0 w 12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257">
                  <a:moveTo>
                    <a:pt x="1257" y="0"/>
                  </a:moveTo>
                  <a:lnTo>
                    <a:pt x="539" y="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" name="Rectangle 122">
              <a:extLst>
                <a:ext uri="{FF2B5EF4-FFF2-40B4-BE49-F238E27FC236}">
                  <a16:creationId xmlns:a16="http://schemas.microsoft.com/office/drawing/2014/main" id="{C898F3B3-2BAB-4026-83B7-014E3A89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4924425"/>
              <a:ext cx="1282700" cy="642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" name="Rectangle 123">
              <a:extLst>
                <a:ext uri="{FF2B5EF4-FFF2-40B4-BE49-F238E27FC236}">
                  <a16:creationId xmlns:a16="http://schemas.microsoft.com/office/drawing/2014/main" id="{67D004F8-DC5A-4EE5-A5DD-1A13DB0FA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4924425"/>
              <a:ext cx="1282700" cy="64293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" name="Freeform 124">
              <a:extLst>
                <a:ext uri="{FF2B5EF4-FFF2-40B4-BE49-F238E27FC236}">
                  <a16:creationId xmlns:a16="http://schemas.microsoft.com/office/drawing/2014/main" id="{E664F9D5-9EE0-41F9-AF36-663819C52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1588" y="5045075"/>
              <a:ext cx="79375" cy="96838"/>
            </a:xfrm>
            <a:custGeom>
              <a:avLst/>
              <a:gdLst>
                <a:gd name="T0" fmla="*/ 0 w 401"/>
                <a:gd name="T1" fmla="*/ 0 h 490"/>
                <a:gd name="T2" fmla="*/ 64 w 401"/>
                <a:gd name="T3" fmla="*/ 0 h 490"/>
                <a:gd name="T4" fmla="*/ 64 w 401"/>
                <a:gd name="T5" fmla="*/ 239 h 490"/>
                <a:gd name="T6" fmla="*/ 303 w 401"/>
                <a:gd name="T7" fmla="*/ 0 h 490"/>
                <a:gd name="T8" fmla="*/ 395 w 401"/>
                <a:gd name="T9" fmla="*/ 0 h 490"/>
                <a:gd name="T10" fmla="*/ 191 w 401"/>
                <a:gd name="T11" fmla="*/ 198 h 490"/>
                <a:gd name="T12" fmla="*/ 401 w 401"/>
                <a:gd name="T13" fmla="*/ 490 h 490"/>
                <a:gd name="T14" fmla="*/ 314 w 401"/>
                <a:gd name="T15" fmla="*/ 490 h 490"/>
                <a:gd name="T16" fmla="*/ 143 w 401"/>
                <a:gd name="T17" fmla="*/ 244 h 490"/>
                <a:gd name="T18" fmla="*/ 64 w 401"/>
                <a:gd name="T19" fmla="*/ 319 h 490"/>
                <a:gd name="T20" fmla="*/ 64 w 401"/>
                <a:gd name="T21" fmla="*/ 490 h 490"/>
                <a:gd name="T22" fmla="*/ 0 w 401"/>
                <a:gd name="T23" fmla="*/ 490 h 490"/>
                <a:gd name="T24" fmla="*/ 0 w 401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490">
                  <a:moveTo>
                    <a:pt x="0" y="0"/>
                  </a:moveTo>
                  <a:lnTo>
                    <a:pt x="64" y="0"/>
                  </a:lnTo>
                  <a:lnTo>
                    <a:pt x="64" y="239"/>
                  </a:lnTo>
                  <a:lnTo>
                    <a:pt x="303" y="0"/>
                  </a:lnTo>
                  <a:lnTo>
                    <a:pt x="395" y="0"/>
                  </a:lnTo>
                  <a:lnTo>
                    <a:pt x="191" y="198"/>
                  </a:lnTo>
                  <a:lnTo>
                    <a:pt x="401" y="490"/>
                  </a:lnTo>
                  <a:lnTo>
                    <a:pt x="314" y="490"/>
                  </a:lnTo>
                  <a:lnTo>
                    <a:pt x="143" y="244"/>
                  </a:lnTo>
                  <a:lnTo>
                    <a:pt x="64" y="319"/>
                  </a:lnTo>
                  <a:lnTo>
                    <a:pt x="64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" name="Freeform 125">
              <a:extLst>
                <a:ext uri="{FF2B5EF4-FFF2-40B4-BE49-F238E27FC236}">
                  <a16:creationId xmlns:a16="http://schemas.microsoft.com/office/drawing/2014/main" id="{1E685192-3D31-4FB1-AEF6-7C1FB7773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0488" y="5045075"/>
              <a:ext cx="11113" cy="96838"/>
            </a:xfrm>
            <a:custGeom>
              <a:avLst/>
              <a:gdLst>
                <a:gd name="T0" fmla="*/ 0 w 61"/>
                <a:gd name="T1" fmla="*/ 135 h 490"/>
                <a:gd name="T2" fmla="*/ 61 w 61"/>
                <a:gd name="T3" fmla="*/ 135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5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5"/>
                  </a:moveTo>
                  <a:lnTo>
                    <a:pt x="61" y="135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4" name="Freeform 126">
              <a:extLst>
                <a:ext uri="{FF2B5EF4-FFF2-40B4-BE49-F238E27FC236}">
                  <a16:creationId xmlns:a16="http://schemas.microsoft.com/office/drawing/2014/main" id="{8BB6EE23-B19B-440A-A162-305A5B794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5888" y="5070475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6 h 378"/>
                <a:gd name="T26" fmla="*/ 208 w 326"/>
                <a:gd name="T27" fmla="*/ 372 h 378"/>
                <a:gd name="T28" fmla="*/ 159 w 326"/>
                <a:gd name="T29" fmla="*/ 378 h 378"/>
                <a:gd name="T30" fmla="*/ 46 w 326"/>
                <a:gd name="T31" fmla="*/ 329 h 378"/>
                <a:gd name="T32" fmla="*/ 0 w 326"/>
                <a:gd name="T33" fmla="*/ 193 h 378"/>
                <a:gd name="T34" fmla="*/ 47 w 326"/>
                <a:gd name="T35" fmla="*/ 54 h 378"/>
                <a:gd name="T36" fmla="*/ 169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2 h 378"/>
                <a:gd name="T44" fmla="*/ 96 w 326"/>
                <a:gd name="T45" fmla="*/ 82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2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4" y="326"/>
                  </a:cubicBezTo>
                  <a:cubicBezTo>
                    <a:pt x="196" y="326"/>
                    <a:pt x="221" y="315"/>
                    <a:pt x="239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4" y="281"/>
                    <a:pt x="306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2"/>
                    <a:pt x="46" y="329"/>
                  </a:cubicBezTo>
                  <a:cubicBezTo>
                    <a:pt x="16" y="297"/>
                    <a:pt x="0" y="252"/>
                    <a:pt x="0" y="193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6"/>
                  </a:cubicBezTo>
                  <a:cubicBezTo>
                    <a:pt x="231" y="67"/>
                    <a:pt x="204" y="52"/>
                    <a:pt x="165" y="52"/>
                  </a:cubicBezTo>
                  <a:cubicBezTo>
                    <a:pt x="138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5" name="Freeform 127">
              <a:extLst>
                <a:ext uri="{FF2B5EF4-FFF2-40B4-BE49-F238E27FC236}">
                  <a16:creationId xmlns:a16="http://schemas.microsoft.com/office/drawing/2014/main" id="{FB07CD0A-79D8-4F53-A171-C9E89CDD9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5045075"/>
              <a:ext cx="58738" cy="96838"/>
            </a:xfrm>
            <a:custGeom>
              <a:avLst/>
              <a:gdLst>
                <a:gd name="T0" fmla="*/ 0 w 296"/>
                <a:gd name="T1" fmla="*/ 0 h 490"/>
                <a:gd name="T2" fmla="*/ 58 w 296"/>
                <a:gd name="T3" fmla="*/ 0 h 490"/>
                <a:gd name="T4" fmla="*/ 58 w 296"/>
                <a:gd name="T5" fmla="*/ 285 h 490"/>
                <a:gd name="T6" fmla="*/ 212 w 296"/>
                <a:gd name="T7" fmla="*/ 133 h 490"/>
                <a:gd name="T8" fmla="*/ 289 w 296"/>
                <a:gd name="T9" fmla="*/ 133 h 490"/>
                <a:gd name="T10" fmla="*/ 152 w 296"/>
                <a:gd name="T11" fmla="*/ 267 h 490"/>
                <a:gd name="T12" fmla="*/ 296 w 296"/>
                <a:gd name="T13" fmla="*/ 490 h 490"/>
                <a:gd name="T14" fmla="*/ 220 w 296"/>
                <a:gd name="T15" fmla="*/ 490 h 490"/>
                <a:gd name="T16" fmla="*/ 108 w 296"/>
                <a:gd name="T17" fmla="*/ 310 h 490"/>
                <a:gd name="T18" fmla="*/ 58 w 296"/>
                <a:gd name="T19" fmla="*/ 356 h 490"/>
                <a:gd name="T20" fmla="*/ 58 w 296"/>
                <a:gd name="T21" fmla="*/ 490 h 490"/>
                <a:gd name="T22" fmla="*/ 0 w 296"/>
                <a:gd name="T23" fmla="*/ 490 h 490"/>
                <a:gd name="T24" fmla="*/ 0 w 296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490">
                  <a:moveTo>
                    <a:pt x="0" y="0"/>
                  </a:moveTo>
                  <a:lnTo>
                    <a:pt x="58" y="0"/>
                  </a:lnTo>
                  <a:lnTo>
                    <a:pt x="58" y="285"/>
                  </a:lnTo>
                  <a:lnTo>
                    <a:pt x="212" y="133"/>
                  </a:lnTo>
                  <a:lnTo>
                    <a:pt x="289" y="133"/>
                  </a:lnTo>
                  <a:lnTo>
                    <a:pt x="152" y="267"/>
                  </a:lnTo>
                  <a:lnTo>
                    <a:pt x="296" y="490"/>
                  </a:lnTo>
                  <a:lnTo>
                    <a:pt x="220" y="490"/>
                  </a:lnTo>
                  <a:lnTo>
                    <a:pt x="108" y="310"/>
                  </a:lnTo>
                  <a:lnTo>
                    <a:pt x="58" y="356"/>
                  </a:lnTo>
                  <a:lnTo>
                    <a:pt x="58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6" name="Freeform 128">
              <a:extLst>
                <a:ext uri="{FF2B5EF4-FFF2-40B4-BE49-F238E27FC236}">
                  <a16:creationId xmlns:a16="http://schemas.microsoft.com/office/drawing/2014/main" id="{A19D306C-97E3-488C-B25A-070A8F60F0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8763" y="5070475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6 h 378"/>
                <a:gd name="T26" fmla="*/ 209 w 326"/>
                <a:gd name="T27" fmla="*/ 372 h 378"/>
                <a:gd name="T28" fmla="*/ 160 w 326"/>
                <a:gd name="T29" fmla="*/ 378 h 378"/>
                <a:gd name="T30" fmla="*/ 46 w 326"/>
                <a:gd name="T31" fmla="*/ 329 h 378"/>
                <a:gd name="T32" fmla="*/ 0 w 326"/>
                <a:gd name="T33" fmla="*/ 193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2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5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7" y="362"/>
                    <a:pt x="46" y="329"/>
                  </a:cubicBezTo>
                  <a:cubicBezTo>
                    <a:pt x="16" y="297"/>
                    <a:pt x="0" y="252"/>
                    <a:pt x="0" y="193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6"/>
                  </a:cubicBezTo>
                  <a:cubicBezTo>
                    <a:pt x="231" y="67"/>
                    <a:pt x="204" y="52"/>
                    <a:pt x="165" y="52"/>
                  </a:cubicBezTo>
                  <a:cubicBezTo>
                    <a:pt x="138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7" name="Freeform 129">
              <a:extLst>
                <a:ext uri="{FF2B5EF4-FFF2-40B4-BE49-F238E27FC236}">
                  <a16:creationId xmlns:a16="http://schemas.microsoft.com/office/drawing/2014/main" id="{B7A56231-657D-4400-8832-10D1D0CC8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8138" y="5070475"/>
              <a:ext cx="34925" cy="71438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70 h 365"/>
                <a:gd name="T6" fmla="*/ 92 w 174"/>
                <a:gd name="T7" fmla="*/ 26 h 365"/>
                <a:gd name="T8" fmla="*/ 155 w 174"/>
                <a:gd name="T9" fmla="*/ 0 h 365"/>
                <a:gd name="T10" fmla="*/ 160 w 174"/>
                <a:gd name="T11" fmla="*/ 0 h 365"/>
                <a:gd name="T12" fmla="*/ 174 w 174"/>
                <a:gd name="T13" fmla="*/ 2 h 365"/>
                <a:gd name="T14" fmla="*/ 174 w 174"/>
                <a:gd name="T15" fmla="*/ 65 h 365"/>
                <a:gd name="T16" fmla="*/ 164 w 174"/>
                <a:gd name="T17" fmla="*/ 64 h 365"/>
                <a:gd name="T18" fmla="*/ 154 w 174"/>
                <a:gd name="T19" fmla="*/ 63 h 365"/>
                <a:gd name="T20" fmla="*/ 85 w 174"/>
                <a:gd name="T21" fmla="*/ 93 h 365"/>
                <a:gd name="T22" fmla="*/ 60 w 174"/>
                <a:gd name="T23" fmla="*/ 160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0" y="0"/>
                  </a:cubicBezTo>
                  <a:cubicBezTo>
                    <a:pt x="163" y="1"/>
                    <a:pt x="168" y="1"/>
                    <a:pt x="174" y="2"/>
                  </a:cubicBezTo>
                  <a:lnTo>
                    <a:pt x="174" y="65"/>
                  </a:lnTo>
                  <a:cubicBezTo>
                    <a:pt x="171" y="64"/>
                    <a:pt x="167" y="64"/>
                    <a:pt x="164" y="64"/>
                  </a:cubicBezTo>
                  <a:cubicBezTo>
                    <a:pt x="161" y="64"/>
                    <a:pt x="158" y="63"/>
                    <a:pt x="154" y="63"/>
                  </a:cubicBezTo>
                  <a:cubicBezTo>
                    <a:pt x="124" y="63"/>
                    <a:pt x="101" y="73"/>
                    <a:pt x="85" y="93"/>
                  </a:cubicBezTo>
                  <a:cubicBezTo>
                    <a:pt x="69" y="112"/>
                    <a:pt x="60" y="134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8" name="Freeform 130">
              <a:extLst>
                <a:ext uri="{FF2B5EF4-FFF2-40B4-BE49-F238E27FC236}">
                  <a16:creationId xmlns:a16="http://schemas.microsoft.com/office/drawing/2014/main" id="{33550985-6C35-43E6-B3CE-BDAB1A42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5199063"/>
              <a:ext cx="77788" cy="103188"/>
            </a:xfrm>
            <a:custGeom>
              <a:avLst/>
              <a:gdLst>
                <a:gd name="T0" fmla="*/ 63 w 391"/>
                <a:gd name="T1" fmla="*/ 344 h 516"/>
                <a:gd name="T2" fmla="*/ 83 w 391"/>
                <a:gd name="T3" fmla="*/ 411 h 516"/>
                <a:gd name="T4" fmla="*/ 199 w 391"/>
                <a:gd name="T5" fmla="*/ 460 h 516"/>
                <a:gd name="T6" fmla="*/ 267 w 391"/>
                <a:gd name="T7" fmla="*/ 449 h 516"/>
                <a:gd name="T8" fmla="*/ 326 w 391"/>
                <a:gd name="T9" fmla="*/ 375 h 516"/>
                <a:gd name="T10" fmla="*/ 301 w 391"/>
                <a:gd name="T11" fmla="*/ 318 h 516"/>
                <a:gd name="T12" fmla="*/ 222 w 391"/>
                <a:gd name="T13" fmla="*/ 289 h 516"/>
                <a:gd name="T14" fmla="*/ 156 w 391"/>
                <a:gd name="T15" fmla="*/ 274 h 516"/>
                <a:gd name="T16" fmla="*/ 64 w 391"/>
                <a:gd name="T17" fmla="*/ 242 h 516"/>
                <a:gd name="T18" fmla="*/ 17 w 391"/>
                <a:gd name="T19" fmla="*/ 150 h 516"/>
                <a:gd name="T20" fmla="*/ 63 w 391"/>
                <a:gd name="T21" fmla="*/ 42 h 516"/>
                <a:gd name="T22" fmla="*/ 192 w 391"/>
                <a:gd name="T23" fmla="*/ 0 h 516"/>
                <a:gd name="T24" fmla="*/ 323 w 391"/>
                <a:gd name="T25" fmla="*/ 37 h 516"/>
                <a:gd name="T26" fmla="*/ 377 w 391"/>
                <a:gd name="T27" fmla="*/ 156 h 516"/>
                <a:gd name="T28" fmla="*/ 314 w 391"/>
                <a:gd name="T29" fmla="*/ 156 h 516"/>
                <a:gd name="T30" fmla="*/ 293 w 391"/>
                <a:gd name="T31" fmla="*/ 95 h 516"/>
                <a:gd name="T32" fmla="*/ 190 w 391"/>
                <a:gd name="T33" fmla="*/ 57 h 516"/>
                <a:gd name="T34" fmla="*/ 106 w 391"/>
                <a:gd name="T35" fmla="*/ 82 h 516"/>
                <a:gd name="T36" fmla="*/ 80 w 391"/>
                <a:gd name="T37" fmla="*/ 139 h 516"/>
                <a:gd name="T38" fmla="*/ 110 w 391"/>
                <a:gd name="T39" fmla="*/ 192 h 516"/>
                <a:gd name="T40" fmla="*/ 199 w 391"/>
                <a:gd name="T41" fmla="*/ 218 h 516"/>
                <a:gd name="T42" fmla="*/ 268 w 391"/>
                <a:gd name="T43" fmla="*/ 234 h 516"/>
                <a:gd name="T44" fmla="*/ 344 w 391"/>
                <a:gd name="T45" fmla="*/ 265 h 516"/>
                <a:gd name="T46" fmla="*/ 391 w 391"/>
                <a:gd name="T47" fmla="*/ 365 h 516"/>
                <a:gd name="T48" fmla="*/ 332 w 391"/>
                <a:gd name="T49" fmla="*/ 481 h 516"/>
                <a:gd name="T50" fmla="*/ 194 w 391"/>
                <a:gd name="T51" fmla="*/ 516 h 516"/>
                <a:gd name="T52" fmla="*/ 51 w 391"/>
                <a:gd name="T53" fmla="*/ 469 h 516"/>
                <a:gd name="T54" fmla="*/ 1 w 391"/>
                <a:gd name="T55" fmla="*/ 344 h 516"/>
                <a:gd name="T56" fmla="*/ 63 w 391"/>
                <a:gd name="T57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1" h="516">
                  <a:moveTo>
                    <a:pt x="63" y="344"/>
                  </a:moveTo>
                  <a:cubicBezTo>
                    <a:pt x="64" y="371"/>
                    <a:pt x="71" y="394"/>
                    <a:pt x="83" y="411"/>
                  </a:cubicBezTo>
                  <a:cubicBezTo>
                    <a:pt x="105" y="444"/>
                    <a:pt x="143" y="460"/>
                    <a:pt x="199" y="460"/>
                  </a:cubicBezTo>
                  <a:cubicBezTo>
                    <a:pt x="224" y="460"/>
                    <a:pt x="246" y="457"/>
                    <a:pt x="267" y="449"/>
                  </a:cubicBezTo>
                  <a:cubicBezTo>
                    <a:pt x="307" y="436"/>
                    <a:pt x="326" y="411"/>
                    <a:pt x="326" y="375"/>
                  </a:cubicBezTo>
                  <a:cubicBezTo>
                    <a:pt x="326" y="349"/>
                    <a:pt x="318" y="330"/>
                    <a:pt x="301" y="318"/>
                  </a:cubicBezTo>
                  <a:cubicBezTo>
                    <a:pt x="285" y="307"/>
                    <a:pt x="258" y="298"/>
                    <a:pt x="222" y="289"/>
                  </a:cubicBezTo>
                  <a:lnTo>
                    <a:pt x="156" y="274"/>
                  </a:lnTo>
                  <a:cubicBezTo>
                    <a:pt x="112" y="265"/>
                    <a:pt x="82" y="254"/>
                    <a:pt x="64" y="242"/>
                  </a:cubicBezTo>
                  <a:cubicBezTo>
                    <a:pt x="33" y="222"/>
                    <a:pt x="17" y="191"/>
                    <a:pt x="17" y="150"/>
                  </a:cubicBezTo>
                  <a:cubicBezTo>
                    <a:pt x="17" y="106"/>
                    <a:pt x="32" y="70"/>
                    <a:pt x="63" y="42"/>
                  </a:cubicBezTo>
                  <a:cubicBezTo>
                    <a:pt x="93" y="14"/>
                    <a:pt x="136" y="0"/>
                    <a:pt x="192" y="0"/>
                  </a:cubicBezTo>
                  <a:cubicBezTo>
                    <a:pt x="243" y="0"/>
                    <a:pt x="287" y="12"/>
                    <a:pt x="323" y="37"/>
                  </a:cubicBezTo>
                  <a:cubicBezTo>
                    <a:pt x="359" y="61"/>
                    <a:pt x="377" y="101"/>
                    <a:pt x="377" y="156"/>
                  </a:cubicBezTo>
                  <a:lnTo>
                    <a:pt x="314" y="156"/>
                  </a:lnTo>
                  <a:cubicBezTo>
                    <a:pt x="311" y="129"/>
                    <a:pt x="304" y="109"/>
                    <a:pt x="293" y="95"/>
                  </a:cubicBezTo>
                  <a:cubicBezTo>
                    <a:pt x="273" y="70"/>
                    <a:pt x="238" y="57"/>
                    <a:pt x="190" y="57"/>
                  </a:cubicBezTo>
                  <a:cubicBezTo>
                    <a:pt x="151" y="57"/>
                    <a:pt x="123" y="65"/>
                    <a:pt x="106" y="82"/>
                  </a:cubicBezTo>
                  <a:cubicBezTo>
                    <a:pt x="89" y="98"/>
                    <a:pt x="80" y="117"/>
                    <a:pt x="80" y="139"/>
                  </a:cubicBezTo>
                  <a:cubicBezTo>
                    <a:pt x="80" y="163"/>
                    <a:pt x="90" y="180"/>
                    <a:pt x="110" y="192"/>
                  </a:cubicBezTo>
                  <a:cubicBezTo>
                    <a:pt x="123" y="199"/>
                    <a:pt x="153" y="208"/>
                    <a:pt x="199" y="218"/>
                  </a:cubicBezTo>
                  <a:lnTo>
                    <a:pt x="268" y="234"/>
                  </a:lnTo>
                  <a:cubicBezTo>
                    <a:pt x="301" y="242"/>
                    <a:pt x="326" y="252"/>
                    <a:pt x="344" y="265"/>
                  </a:cubicBezTo>
                  <a:cubicBezTo>
                    <a:pt x="375" y="288"/>
                    <a:pt x="391" y="321"/>
                    <a:pt x="391" y="365"/>
                  </a:cubicBezTo>
                  <a:cubicBezTo>
                    <a:pt x="391" y="419"/>
                    <a:pt x="371" y="458"/>
                    <a:pt x="332" y="481"/>
                  </a:cubicBezTo>
                  <a:cubicBezTo>
                    <a:pt x="293" y="504"/>
                    <a:pt x="247" y="516"/>
                    <a:pt x="194" y="516"/>
                  </a:cubicBezTo>
                  <a:cubicBezTo>
                    <a:pt x="133" y="516"/>
                    <a:pt x="86" y="501"/>
                    <a:pt x="51" y="469"/>
                  </a:cubicBezTo>
                  <a:cubicBezTo>
                    <a:pt x="17" y="439"/>
                    <a:pt x="0" y="397"/>
                    <a:pt x="1" y="344"/>
                  </a:cubicBezTo>
                  <a:lnTo>
                    <a:pt x="63" y="34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9" name="Freeform 131">
              <a:extLst>
                <a:ext uri="{FF2B5EF4-FFF2-40B4-BE49-F238E27FC236}">
                  <a16:creationId xmlns:a16="http://schemas.microsoft.com/office/drawing/2014/main" id="{C832E40A-A505-4016-A544-2479AA6AA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4913" y="5227638"/>
              <a:ext cx="65088" cy="74613"/>
            </a:xfrm>
            <a:custGeom>
              <a:avLst/>
              <a:gdLst>
                <a:gd name="T0" fmla="*/ 169 w 326"/>
                <a:gd name="T1" fmla="*/ 0 h 377"/>
                <a:gd name="T2" fmla="*/ 243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5 w 326"/>
                <a:gd name="T11" fmla="*/ 205 h 377"/>
                <a:gd name="T12" fmla="*/ 90 w 326"/>
                <a:gd name="T13" fmla="*/ 293 h 377"/>
                <a:gd name="T14" fmla="*/ 165 w 326"/>
                <a:gd name="T15" fmla="*/ 325 h 377"/>
                <a:gd name="T16" fmla="*/ 240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6 w 326"/>
                <a:gd name="T23" fmla="*/ 297 h 377"/>
                <a:gd name="T24" fmla="*/ 276 w 326"/>
                <a:gd name="T25" fmla="*/ 336 h 377"/>
                <a:gd name="T26" fmla="*/ 209 w 326"/>
                <a:gd name="T27" fmla="*/ 372 h 377"/>
                <a:gd name="T28" fmla="*/ 160 w 326"/>
                <a:gd name="T29" fmla="*/ 377 h 377"/>
                <a:gd name="T30" fmla="*/ 47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5 w 326"/>
                <a:gd name="T39" fmla="*/ 158 h 377"/>
                <a:gd name="T40" fmla="*/ 248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5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9" y="5"/>
                    <a:pt x="243" y="17"/>
                  </a:cubicBezTo>
                  <a:cubicBezTo>
                    <a:pt x="266" y="29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3"/>
                    <a:pt x="326" y="169"/>
                    <a:pt x="326" y="205"/>
                  </a:cubicBezTo>
                  <a:lnTo>
                    <a:pt x="65" y="205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4"/>
                    <a:pt x="131" y="325"/>
                    <a:pt x="165" y="325"/>
                  </a:cubicBezTo>
                  <a:cubicBezTo>
                    <a:pt x="196" y="325"/>
                    <a:pt x="221" y="315"/>
                    <a:pt x="240" y="294"/>
                  </a:cubicBezTo>
                  <a:cubicBezTo>
                    <a:pt x="250" y="282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0"/>
                    <a:pt x="306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6"/>
                    <a:pt x="178" y="377"/>
                    <a:pt x="160" y="377"/>
                  </a:cubicBezTo>
                  <a:cubicBezTo>
                    <a:pt x="115" y="377"/>
                    <a:pt x="78" y="361"/>
                    <a:pt x="47" y="329"/>
                  </a:cubicBezTo>
                  <a:cubicBezTo>
                    <a:pt x="16" y="297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5"/>
                  </a:cubicBezTo>
                  <a:cubicBezTo>
                    <a:pt x="231" y="66"/>
                    <a:pt x="204" y="52"/>
                    <a:pt x="165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7" y="102"/>
                    <a:pt x="68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0" name="Freeform 132">
              <a:extLst>
                <a:ext uri="{FF2B5EF4-FFF2-40B4-BE49-F238E27FC236}">
                  <a16:creationId xmlns:a16="http://schemas.microsoft.com/office/drawing/2014/main" id="{D92D7369-F2FD-4651-8970-2EFD65BC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5227638"/>
              <a:ext cx="34925" cy="71438"/>
            </a:xfrm>
            <a:custGeom>
              <a:avLst/>
              <a:gdLst>
                <a:gd name="T0" fmla="*/ 0 w 173"/>
                <a:gd name="T1" fmla="*/ 8 h 365"/>
                <a:gd name="T2" fmla="*/ 57 w 173"/>
                <a:gd name="T3" fmla="*/ 8 h 365"/>
                <a:gd name="T4" fmla="*/ 57 w 173"/>
                <a:gd name="T5" fmla="*/ 69 h 365"/>
                <a:gd name="T6" fmla="*/ 91 w 173"/>
                <a:gd name="T7" fmla="*/ 25 h 365"/>
                <a:gd name="T8" fmla="*/ 154 w 173"/>
                <a:gd name="T9" fmla="*/ 0 h 365"/>
                <a:gd name="T10" fmla="*/ 160 w 173"/>
                <a:gd name="T11" fmla="*/ 0 h 365"/>
                <a:gd name="T12" fmla="*/ 173 w 173"/>
                <a:gd name="T13" fmla="*/ 1 h 365"/>
                <a:gd name="T14" fmla="*/ 173 w 173"/>
                <a:gd name="T15" fmla="*/ 65 h 365"/>
                <a:gd name="T16" fmla="*/ 164 w 173"/>
                <a:gd name="T17" fmla="*/ 63 h 365"/>
                <a:gd name="T18" fmla="*/ 154 w 173"/>
                <a:gd name="T19" fmla="*/ 63 h 365"/>
                <a:gd name="T20" fmla="*/ 84 w 173"/>
                <a:gd name="T21" fmla="*/ 92 h 365"/>
                <a:gd name="T22" fmla="*/ 60 w 173"/>
                <a:gd name="T23" fmla="*/ 159 h 365"/>
                <a:gd name="T24" fmla="*/ 60 w 173"/>
                <a:gd name="T25" fmla="*/ 365 h 365"/>
                <a:gd name="T26" fmla="*/ 0 w 173"/>
                <a:gd name="T27" fmla="*/ 365 h 365"/>
                <a:gd name="T28" fmla="*/ 0 w 173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365">
                  <a:moveTo>
                    <a:pt x="0" y="8"/>
                  </a:moveTo>
                  <a:lnTo>
                    <a:pt x="57" y="8"/>
                  </a:lnTo>
                  <a:lnTo>
                    <a:pt x="57" y="69"/>
                  </a:lnTo>
                  <a:cubicBezTo>
                    <a:pt x="61" y="57"/>
                    <a:pt x="73" y="43"/>
                    <a:pt x="91" y="25"/>
                  </a:cubicBezTo>
                  <a:cubicBezTo>
                    <a:pt x="109" y="8"/>
                    <a:pt x="130" y="0"/>
                    <a:pt x="154" y="0"/>
                  </a:cubicBezTo>
                  <a:cubicBezTo>
                    <a:pt x="155" y="0"/>
                    <a:pt x="157" y="0"/>
                    <a:pt x="160" y="0"/>
                  </a:cubicBezTo>
                  <a:cubicBezTo>
                    <a:pt x="162" y="0"/>
                    <a:pt x="167" y="1"/>
                    <a:pt x="173" y="1"/>
                  </a:cubicBezTo>
                  <a:lnTo>
                    <a:pt x="173" y="65"/>
                  </a:lnTo>
                  <a:cubicBezTo>
                    <a:pt x="170" y="64"/>
                    <a:pt x="167" y="64"/>
                    <a:pt x="164" y="63"/>
                  </a:cubicBezTo>
                  <a:cubicBezTo>
                    <a:pt x="161" y="63"/>
                    <a:pt x="157" y="63"/>
                    <a:pt x="154" y="63"/>
                  </a:cubicBezTo>
                  <a:cubicBezTo>
                    <a:pt x="124" y="63"/>
                    <a:pt x="100" y="73"/>
                    <a:pt x="84" y="92"/>
                  </a:cubicBezTo>
                  <a:cubicBezTo>
                    <a:pt x="68" y="112"/>
                    <a:pt x="60" y="134"/>
                    <a:pt x="60" y="159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1" name="Freeform 133">
              <a:extLst>
                <a:ext uri="{FF2B5EF4-FFF2-40B4-BE49-F238E27FC236}">
                  <a16:creationId xmlns:a16="http://schemas.microsoft.com/office/drawing/2014/main" id="{7686A83E-11AD-47C9-BBCA-DBECFD8A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5229225"/>
              <a:ext cx="66675" cy="69850"/>
            </a:xfrm>
            <a:custGeom>
              <a:avLst/>
              <a:gdLst>
                <a:gd name="T0" fmla="*/ 70 w 330"/>
                <a:gd name="T1" fmla="*/ 0 h 357"/>
                <a:gd name="T2" fmla="*/ 165 w 330"/>
                <a:gd name="T3" fmla="*/ 290 h 357"/>
                <a:gd name="T4" fmla="*/ 265 w 330"/>
                <a:gd name="T5" fmla="*/ 0 h 357"/>
                <a:gd name="T6" fmla="*/ 330 w 330"/>
                <a:gd name="T7" fmla="*/ 0 h 357"/>
                <a:gd name="T8" fmla="*/ 196 w 330"/>
                <a:gd name="T9" fmla="*/ 357 h 357"/>
                <a:gd name="T10" fmla="*/ 132 w 330"/>
                <a:gd name="T11" fmla="*/ 357 h 357"/>
                <a:gd name="T12" fmla="*/ 0 w 330"/>
                <a:gd name="T13" fmla="*/ 0 h 357"/>
                <a:gd name="T14" fmla="*/ 70 w 330"/>
                <a:gd name="T1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0" h="357">
                  <a:moveTo>
                    <a:pt x="70" y="0"/>
                  </a:moveTo>
                  <a:lnTo>
                    <a:pt x="165" y="290"/>
                  </a:lnTo>
                  <a:lnTo>
                    <a:pt x="265" y="0"/>
                  </a:lnTo>
                  <a:lnTo>
                    <a:pt x="330" y="0"/>
                  </a:lnTo>
                  <a:lnTo>
                    <a:pt x="196" y="357"/>
                  </a:lnTo>
                  <a:lnTo>
                    <a:pt x="132" y="357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2" name="Freeform 134">
              <a:extLst>
                <a:ext uri="{FF2B5EF4-FFF2-40B4-BE49-F238E27FC236}">
                  <a16:creationId xmlns:a16="http://schemas.microsoft.com/office/drawing/2014/main" id="{A6527160-4C3E-4235-87E8-60AC0C6A7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0" y="5202238"/>
              <a:ext cx="12700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3" name="Freeform 135">
              <a:extLst>
                <a:ext uri="{FF2B5EF4-FFF2-40B4-BE49-F238E27FC236}">
                  <a16:creationId xmlns:a16="http://schemas.microsoft.com/office/drawing/2014/main" id="{F0127104-3D0C-41C0-AF66-5EB56904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2400" y="5226050"/>
              <a:ext cx="60325" cy="74613"/>
            </a:xfrm>
            <a:custGeom>
              <a:avLst/>
              <a:gdLst>
                <a:gd name="T0" fmla="*/ 162 w 306"/>
                <a:gd name="T1" fmla="*/ 0 h 378"/>
                <a:gd name="T2" fmla="*/ 260 w 306"/>
                <a:gd name="T3" fmla="*/ 30 h 378"/>
                <a:gd name="T4" fmla="*/ 306 w 306"/>
                <a:gd name="T5" fmla="*/ 131 h 378"/>
                <a:gd name="T6" fmla="*/ 247 w 306"/>
                <a:gd name="T7" fmla="*/ 131 h 378"/>
                <a:gd name="T8" fmla="*/ 223 w 306"/>
                <a:gd name="T9" fmla="*/ 76 h 378"/>
                <a:gd name="T10" fmla="*/ 162 w 306"/>
                <a:gd name="T11" fmla="*/ 54 h 378"/>
                <a:gd name="T12" fmla="*/ 80 w 306"/>
                <a:gd name="T13" fmla="*/ 110 h 378"/>
                <a:gd name="T14" fmla="*/ 64 w 306"/>
                <a:gd name="T15" fmla="*/ 200 h 378"/>
                <a:gd name="T16" fmla="*/ 87 w 306"/>
                <a:gd name="T17" fmla="*/ 290 h 378"/>
                <a:gd name="T18" fmla="*/ 158 w 306"/>
                <a:gd name="T19" fmla="*/ 327 h 378"/>
                <a:gd name="T20" fmla="*/ 217 w 306"/>
                <a:gd name="T21" fmla="*/ 304 h 378"/>
                <a:gd name="T22" fmla="*/ 247 w 306"/>
                <a:gd name="T23" fmla="*/ 241 h 378"/>
                <a:gd name="T24" fmla="*/ 306 w 306"/>
                <a:gd name="T25" fmla="*/ 241 h 378"/>
                <a:gd name="T26" fmla="*/ 256 w 306"/>
                <a:gd name="T27" fmla="*/ 345 h 378"/>
                <a:gd name="T28" fmla="*/ 153 w 306"/>
                <a:gd name="T29" fmla="*/ 378 h 378"/>
                <a:gd name="T30" fmla="*/ 42 w 306"/>
                <a:gd name="T31" fmla="*/ 327 h 378"/>
                <a:gd name="T32" fmla="*/ 0 w 306"/>
                <a:gd name="T33" fmla="*/ 199 h 378"/>
                <a:gd name="T34" fmla="*/ 46 w 306"/>
                <a:gd name="T35" fmla="*/ 53 h 378"/>
                <a:gd name="T36" fmla="*/ 162 w 306"/>
                <a:gd name="T3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6" h="378">
                  <a:moveTo>
                    <a:pt x="162" y="0"/>
                  </a:moveTo>
                  <a:cubicBezTo>
                    <a:pt x="202" y="0"/>
                    <a:pt x="235" y="10"/>
                    <a:pt x="260" y="30"/>
                  </a:cubicBezTo>
                  <a:cubicBezTo>
                    <a:pt x="285" y="49"/>
                    <a:pt x="301" y="83"/>
                    <a:pt x="306" y="131"/>
                  </a:cubicBezTo>
                  <a:lnTo>
                    <a:pt x="247" y="131"/>
                  </a:lnTo>
                  <a:cubicBezTo>
                    <a:pt x="244" y="109"/>
                    <a:pt x="236" y="90"/>
                    <a:pt x="223" y="76"/>
                  </a:cubicBezTo>
                  <a:cubicBezTo>
                    <a:pt x="210" y="61"/>
                    <a:pt x="190" y="54"/>
                    <a:pt x="162" y="54"/>
                  </a:cubicBezTo>
                  <a:cubicBezTo>
                    <a:pt x="124" y="54"/>
                    <a:pt x="97" y="73"/>
                    <a:pt x="80" y="110"/>
                  </a:cubicBezTo>
                  <a:cubicBezTo>
                    <a:pt x="69" y="134"/>
                    <a:pt x="64" y="164"/>
                    <a:pt x="64" y="200"/>
                  </a:cubicBezTo>
                  <a:cubicBezTo>
                    <a:pt x="64" y="235"/>
                    <a:pt x="72" y="266"/>
                    <a:pt x="87" y="290"/>
                  </a:cubicBezTo>
                  <a:cubicBezTo>
                    <a:pt x="102" y="314"/>
                    <a:pt x="126" y="327"/>
                    <a:pt x="158" y="327"/>
                  </a:cubicBezTo>
                  <a:cubicBezTo>
                    <a:pt x="183" y="327"/>
                    <a:pt x="203" y="319"/>
                    <a:pt x="217" y="304"/>
                  </a:cubicBezTo>
                  <a:cubicBezTo>
                    <a:pt x="232" y="289"/>
                    <a:pt x="242" y="268"/>
                    <a:pt x="247" y="241"/>
                  </a:cubicBezTo>
                  <a:lnTo>
                    <a:pt x="306" y="241"/>
                  </a:lnTo>
                  <a:cubicBezTo>
                    <a:pt x="299" y="289"/>
                    <a:pt x="282" y="323"/>
                    <a:pt x="256" y="345"/>
                  </a:cubicBezTo>
                  <a:cubicBezTo>
                    <a:pt x="229" y="367"/>
                    <a:pt x="195" y="378"/>
                    <a:pt x="153" y="378"/>
                  </a:cubicBezTo>
                  <a:cubicBezTo>
                    <a:pt x="107" y="378"/>
                    <a:pt x="70" y="361"/>
                    <a:pt x="42" y="327"/>
                  </a:cubicBezTo>
                  <a:cubicBezTo>
                    <a:pt x="14" y="293"/>
                    <a:pt x="0" y="250"/>
                    <a:pt x="0" y="199"/>
                  </a:cubicBezTo>
                  <a:cubicBezTo>
                    <a:pt x="0" y="136"/>
                    <a:pt x="15" y="88"/>
                    <a:pt x="46" y="53"/>
                  </a:cubicBezTo>
                  <a:cubicBezTo>
                    <a:pt x="76" y="18"/>
                    <a:pt x="115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4" name="Freeform 136">
              <a:extLst>
                <a:ext uri="{FF2B5EF4-FFF2-40B4-BE49-F238E27FC236}">
                  <a16:creationId xmlns:a16="http://schemas.microsoft.com/office/drawing/2014/main" id="{5757C172-2C47-4A77-8A8A-407375A9A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0663" y="5227638"/>
              <a:ext cx="65088" cy="74613"/>
            </a:xfrm>
            <a:custGeom>
              <a:avLst/>
              <a:gdLst>
                <a:gd name="T0" fmla="*/ 168 w 326"/>
                <a:gd name="T1" fmla="*/ 0 h 377"/>
                <a:gd name="T2" fmla="*/ 242 w 326"/>
                <a:gd name="T3" fmla="*/ 17 h 377"/>
                <a:gd name="T4" fmla="*/ 296 w 326"/>
                <a:gd name="T5" fmla="*/ 64 h 377"/>
                <a:gd name="T6" fmla="*/ 320 w 326"/>
                <a:gd name="T7" fmla="*/ 127 h 377"/>
                <a:gd name="T8" fmla="*/ 326 w 326"/>
                <a:gd name="T9" fmla="*/ 205 h 377"/>
                <a:gd name="T10" fmla="*/ 64 w 326"/>
                <a:gd name="T11" fmla="*/ 205 h 377"/>
                <a:gd name="T12" fmla="*/ 90 w 326"/>
                <a:gd name="T13" fmla="*/ 293 h 377"/>
                <a:gd name="T14" fmla="*/ 164 w 326"/>
                <a:gd name="T15" fmla="*/ 325 h 377"/>
                <a:gd name="T16" fmla="*/ 239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5 w 326"/>
                <a:gd name="T23" fmla="*/ 297 h 377"/>
                <a:gd name="T24" fmla="*/ 276 w 326"/>
                <a:gd name="T25" fmla="*/ 336 h 377"/>
                <a:gd name="T26" fmla="*/ 208 w 326"/>
                <a:gd name="T27" fmla="*/ 372 h 377"/>
                <a:gd name="T28" fmla="*/ 159 w 326"/>
                <a:gd name="T29" fmla="*/ 377 h 377"/>
                <a:gd name="T30" fmla="*/ 46 w 326"/>
                <a:gd name="T31" fmla="*/ 329 h 377"/>
                <a:gd name="T32" fmla="*/ 0 w 326"/>
                <a:gd name="T33" fmla="*/ 193 h 377"/>
                <a:gd name="T34" fmla="*/ 46 w 326"/>
                <a:gd name="T35" fmla="*/ 53 h 377"/>
                <a:gd name="T36" fmla="*/ 168 w 326"/>
                <a:gd name="T37" fmla="*/ 0 h 377"/>
                <a:gd name="T38" fmla="*/ 264 w 326"/>
                <a:gd name="T39" fmla="*/ 158 h 377"/>
                <a:gd name="T40" fmla="*/ 247 w 326"/>
                <a:gd name="T41" fmla="*/ 95 h 377"/>
                <a:gd name="T42" fmla="*/ 165 w 326"/>
                <a:gd name="T43" fmla="*/ 52 h 377"/>
                <a:gd name="T44" fmla="*/ 95 w 326"/>
                <a:gd name="T45" fmla="*/ 82 h 377"/>
                <a:gd name="T46" fmla="*/ 66 w 326"/>
                <a:gd name="T47" fmla="*/ 158 h 377"/>
                <a:gd name="T48" fmla="*/ 264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8" y="0"/>
                  </a:moveTo>
                  <a:cubicBezTo>
                    <a:pt x="194" y="0"/>
                    <a:pt x="218" y="5"/>
                    <a:pt x="242" y="17"/>
                  </a:cubicBezTo>
                  <a:cubicBezTo>
                    <a:pt x="266" y="29"/>
                    <a:pt x="284" y="45"/>
                    <a:pt x="296" y="64"/>
                  </a:cubicBezTo>
                  <a:cubicBezTo>
                    <a:pt x="308" y="82"/>
                    <a:pt x="316" y="103"/>
                    <a:pt x="320" y="127"/>
                  </a:cubicBezTo>
                  <a:cubicBezTo>
                    <a:pt x="324" y="143"/>
                    <a:pt x="326" y="169"/>
                    <a:pt x="326" y="205"/>
                  </a:cubicBezTo>
                  <a:lnTo>
                    <a:pt x="64" y="205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4"/>
                    <a:pt x="130" y="325"/>
                    <a:pt x="164" y="325"/>
                  </a:cubicBezTo>
                  <a:cubicBezTo>
                    <a:pt x="195" y="325"/>
                    <a:pt x="220" y="315"/>
                    <a:pt x="239" y="294"/>
                  </a:cubicBezTo>
                  <a:cubicBezTo>
                    <a:pt x="250" y="282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0"/>
                    <a:pt x="305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6"/>
                    <a:pt x="177" y="377"/>
                    <a:pt x="159" y="377"/>
                  </a:cubicBezTo>
                  <a:cubicBezTo>
                    <a:pt x="115" y="377"/>
                    <a:pt x="77" y="361"/>
                    <a:pt x="46" y="329"/>
                  </a:cubicBezTo>
                  <a:cubicBezTo>
                    <a:pt x="15" y="297"/>
                    <a:pt x="0" y="251"/>
                    <a:pt x="0" y="193"/>
                  </a:cubicBezTo>
                  <a:cubicBezTo>
                    <a:pt x="0" y="136"/>
                    <a:pt x="15" y="89"/>
                    <a:pt x="46" y="53"/>
                  </a:cubicBezTo>
                  <a:cubicBezTo>
                    <a:pt x="77" y="18"/>
                    <a:pt x="118" y="0"/>
                    <a:pt x="168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5"/>
                  </a:cubicBezTo>
                  <a:cubicBezTo>
                    <a:pt x="231" y="66"/>
                    <a:pt x="203" y="52"/>
                    <a:pt x="165" y="52"/>
                  </a:cubicBezTo>
                  <a:cubicBezTo>
                    <a:pt x="137" y="52"/>
                    <a:pt x="114" y="62"/>
                    <a:pt x="95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5" name="Freeform 137">
              <a:extLst>
                <a:ext uri="{FF2B5EF4-FFF2-40B4-BE49-F238E27FC236}">
                  <a16:creationId xmlns:a16="http://schemas.microsoft.com/office/drawing/2014/main" id="{2AD005B3-5A2D-469C-9F7E-56C128F87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5199063"/>
              <a:ext cx="85725" cy="103188"/>
            </a:xfrm>
            <a:custGeom>
              <a:avLst/>
              <a:gdLst>
                <a:gd name="T0" fmla="*/ 228 w 434"/>
                <a:gd name="T1" fmla="*/ 0 h 515"/>
                <a:gd name="T2" fmla="*/ 372 w 434"/>
                <a:gd name="T3" fmla="*/ 49 h 515"/>
                <a:gd name="T4" fmla="*/ 429 w 434"/>
                <a:gd name="T5" fmla="*/ 160 h 515"/>
                <a:gd name="T6" fmla="*/ 365 w 434"/>
                <a:gd name="T7" fmla="*/ 160 h 515"/>
                <a:gd name="T8" fmla="*/ 321 w 434"/>
                <a:gd name="T9" fmla="*/ 85 h 515"/>
                <a:gd name="T10" fmla="*/ 229 w 434"/>
                <a:gd name="T11" fmla="*/ 57 h 515"/>
                <a:gd name="T12" fmla="*/ 112 w 434"/>
                <a:gd name="T13" fmla="*/ 108 h 515"/>
                <a:gd name="T14" fmla="*/ 67 w 434"/>
                <a:gd name="T15" fmla="*/ 264 h 515"/>
                <a:gd name="T16" fmla="*/ 107 w 434"/>
                <a:gd name="T17" fmla="*/ 404 h 515"/>
                <a:gd name="T18" fmla="*/ 227 w 434"/>
                <a:gd name="T19" fmla="*/ 457 h 515"/>
                <a:gd name="T20" fmla="*/ 339 w 434"/>
                <a:gd name="T21" fmla="*/ 401 h 515"/>
                <a:gd name="T22" fmla="*/ 369 w 434"/>
                <a:gd name="T23" fmla="*/ 323 h 515"/>
                <a:gd name="T24" fmla="*/ 434 w 434"/>
                <a:gd name="T25" fmla="*/ 323 h 515"/>
                <a:gd name="T26" fmla="*/ 377 w 434"/>
                <a:gd name="T27" fmla="*/ 452 h 515"/>
                <a:gd name="T28" fmla="*/ 219 w 434"/>
                <a:gd name="T29" fmla="*/ 515 h 515"/>
                <a:gd name="T30" fmla="*/ 76 w 434"/>
                <a:gd name="T31" fmla="*/ 464 h 515"/>
                <a:gd name="T32" fmla="*/ 0 w 434"/>
                <a:gd name="T33" fmla="*/ 253 h 515"/>
                <a:gd name="T34" fmla="*/ 57 w 434"/>
                <a:gd name="T35" fmla="*/ 75 h 515"/>
                <a:gd name="T36" fmla="*/ 228 w 434"/>
                <a:gd name="T37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4" h="515">
                  <a:moveTo>
                    <a:pt x="228" y="0"/>
                  </a:moveTo>
                  <a:cubicBezTo>
                    <a:pt x="290" y="0"/>
                    <a:pt x="338" y="16"/>
                    <a:pt x="372" y="49"/>
                  </a:cubicBezTo>
                  <a:cubicBezTo>
                    <a:pt x="406" y="81"/>
                    <a:pt x="425" y="118"/>
                    <a:pt x="429" y="160"/>
                  </a:cubicBezTo>
                  <a:lnTo>
                    <a:pt x="365" y="160"/>
                  </a:lnTo>
                  <a:cubicBezTo>
                    <a:pt x="357" y="128"/>
                    <a:pt x="343" y="103"/>
                    <a:pt x="321" y="85"/>
                  </a:cubicBezTo>
                  <a:cubicBezTo>
                    <a:pt x="299" y="67"/>
                    <a:pt x="268" y="57"/>
                    <a:pt x="229" y="57"/>
                  </a:cubicBezTo>
                  <a:cubicBezTo>
                    <a:pt x="180" y="57"/>
                    <a:pt x="141" y="74"/>
                    <a:pt x="112" y="108"/>
                  </a:cubicBezTo>
                  <a:cubicBezTo>
                    <a:pt x="82" y="142"/>
                    <a:pt x="67" y="194"/>
                    <a:pt x="67" y="264"/>
                  </a:cubicBezTo>
                  <a:cubicBezTo>
                    <a:pt x="67" y="321"/>
                    <a:pt x="81" y="368"/>
                    <a:pt x="107" y="404"/>
                  </a:cubicBezTo>
                  <a:cubicBezTo>
                    <a:pt x="134" y="439"/>
                    <a:pt x="174" y="457"/>
                    <a:pt x="227" y="457"/>
                  </a:cubicBezTo>
                  <a:cubicBezTo>
                    <a:pt x="276" y="457"/>
                    <a:pt x="313" y="438"/>
                    <a:pt x="339" y="401"/>
                  </a:cubicBezTo>
                  <a:cubicBezTo>
                    <a:pt x="352" y="381"/>
                    <a:pt x="363" y="355"/>
                    <a:pt x="369" y="323"/>
                  </a:cubicBezTo>
                  <a:lnTo>
                    <a:pt x="434" y="323"/>
                  </a:lnTo>
                  <a:cubicBezTo>
                    <a:pt x="428" y="374"/>
                    <a:pt x="409" y="417"/>
                    <a:pt x="377" y="452"/>
                  </a:cubicBezTo>
                  <a:cubicBezTo>
                    <a:pt x="338" y="494"/>
                    <a:pt x="285" y="515"/>
                    <a:pt x="219" y="515"/>
                  </a:cubicBezTo>
                  <a:cubicBezTo>
                    <a:pt x="162" y="515"/>
                    <a:pt x="115" y="498"/>
                    <a:pt x="76" y="464"/>
                  </a:cubicBezTo>
                  <a:cubicBezTo>
                    <a:pt x="25" y="418"/>
                    <a:pt x="0" y="348"/>
                    <a:pt x="0" y="253"/>
                  </a:cubicBezTo>
                  <a:cubicBezTo>
                    <a:pt x="0" y="180"/>
                    <a:pt x="19" y="121"/>
                    <a:pt x="57" y="75"/>
                  </a:cubicBezTo>
                  <a:cubicBezTo>
                    <a:pt x="98" y="25"/>
                    <a:pt x="155" y="0"/>
                    <a:pt x="22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6" name="Freeform 138">
              <a:extLst>
                <a:ext uri="{FF2B5EF4-FFF2-40B4-BE49-F238E27FC236}">
                  <a16:creationId xmlns:a16="http://schemas.microsoft.com/office/drawing/2014/main" id="{1416E84E-BA99-4315-9850-892DCA2889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1800" y="5226050"/>
              <a:ext cx="68263" cy="76200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6 h 378"/>
                <a:gd name="T14" fmla="*/ 176 w 338"/>
                <a:gd name="T15" fmla="*/ 202 h 378"/>
                <a:gd name="T16" fmla="*/ 139 w 338"/>
                <a:gd name="T17" fmla="*/ 207 h 378"/>
                <a:gd name="T18" fmla="*/ 90 w 338"/>
                <a:gd name="T19" fmla="*/ 221 h 378"/>
                <a:gd name="T20" fmla="*/ 63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5 w 338"/>
                <a:gd name="T31" fmla="*/ 51 h 378"/>
                <a:gd name="T32" fmla="*/ 89 w 338"/>
                <a:gd name="T33" fmla="*/ 76 h 378"/>
                <a:gd name="T34" fmla="*/ 74 w 338"/>
                <a:gd name="T35" fmla="*/ 118 h 378"/>
                <a:gd name="T36" fmla="*/ 18 w 338"/>
                <a:gd name="T37" fmla="*/ 118 h 378"/>
                <a:gd name="T38" fmla="*/ 61 w 338"/>
                <a:gd name="T39" fmla="*/ 26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9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5 h 378"/>
                <a:gd name="T54" fmla="*/ 338 w 338"/>
                <a:gd name="T55" fmla="*/ 323 h 378"/>
                <a:gd name="T56" fmla="*/ 338 w 338"/>
                <a:gd name="T57" fmla="*/ 367 h 378"/>
                <a:gd name="T58" fmla="*/ 316 w 338"/>
                <a:gd name="T59" fmla="*/ 372 h 378"/>
                <a:gd name="T60" fmla="*/ 296 w 338"/>
                <a:gd name="T61" fmla="*/ 373 h 378"/>
                <a:gd name="T62" fmla="*/ 251 w 338"/>
                <a:gd name="T63" fmla="*/ 351 h 378"/>
                <a:gd name="T64" fmla="*/ 241 w 338"/>
                <a:gd name="T65" fmla="*/ 318 h 378"/>
                <a:gd name="T66" fmla="*/ 188 w 338"/>
                <a:gd name="T67" fmla="*/ 360 h 378"/>
                <a:gd name="T68" fmla="*/ 113 w 338"/>
                <a:gd name="T69" fmla="*/ 378 h 378"/>
                <a:gd name="T70" fmla="*/ 31 w 338"/>
                <a:gd name="T71" fmla="*/ 348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1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9"/>
                    <a:pt x="221" y="193"/>
                    <a:pt x="210" y="196"/>
                  </a:cubicBezTo>
                  <a:cubicBezTo>
                    <a:pt x="198" y="199"/>
                    <a:pt x="187" y="201"/>
                    <a:pt x="176" y="202"/>
                  </a:cubicBezTo>
                  <a:lnTo>
                    <a:pt x="139" y="207"/>
                  </a:lnTo>
                  <a:cubicBezTo>
                    <a:pt x="118" y="210"/>
                    <a:pt x="101" y="214"/>
                    <a:pt x="90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49"/>
                  </a:moveTo>
                  <a:cubicBezTo>
                    <a:pt x="222" y="148"/>
                    <a:pt x="231" y="142"/>
                    <a:pt x="236" y="132"/>
                  </a:cubicBezTo>
                  <a:cubicBezTo>
                    <a:pt x="238" y="127"/>
                    <a:pt x="240" y="119"/>
                    <a:pt x="240" y="109"/>
                  </a:cubicBezTo>
                  <a:cubicBezTo>
                    <a:pt x="240" y="89"/>
                    <a:pt x="232" y="74"/>
                    <a:pt x="218" y="64"/>
                  </a:cubicBezTo>
                  <a:cubicBezTo>
                    <a:pt x="203" y="55"/>
                    <a:pt x="182" y="51"/>
                    <a:pt x="155" y="51"/>
                  </a:cubicBezTo>
                  <a:cubicBezTo>
                    <a:pt x="124" y="51"/>
                    <a:pt x="102" y="59"/>
                    <a:pt x="89" y="76"/>
                  </a:cubicBezTo>
                  <a:cubicBezTo>
                    <a:pt x="81" y="85"/>
                    <a:pt x="77" y="99"/>
                    <a:pt x="74" y="118"/>
                  </a:cubicBezTo>
                  <a:lnTo>
                    <a:pt x="18" y="118"/>
                  </a:lnTo>
                  <a:cubicBezTo>
                    <a:pt x="19" y="74"/>
                    <a:pt x="34" y="43"/>
                    <a:pt x="61" y="26"/>
                  </a:cubicBezTo>
                  <a:cubicBezTo>
                    <a:pt x="88" y="9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9"/>
                  </a:cubicBezTo>
                  <a:lnTo>
                    <a:pt x="298" y="304"/>
                  </a:lnTo>
                  <a:cubicBezTo>
                    <a:pt x="298" y="311"/>
                    <a:pt x="299" y="316"/>
                    <a:pt x="302" y="319"/>
                  </a:cubicBezTo>
                  <a:cubicBezTo>
                    <a:pt x="304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5"/>
                  </a:cubicBezTo>
                  <a:cubicBezTo>
                    <a:pt x="330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8" y="370"/>
                    <a:pt x="321" y="372"/>
                    <a:pt x="316" y="372"/>
                  </a:cubicBezTo>
                  <a:cubicBezTo>
                    <a:pt x="311" y="373"/>
                    <a:pt x="305" y="373"/>
                    <a:pt x="296" y="373"/>
                  </a:cubicBezTo>
                  <a:cubicBezTo>
                    <a:pt x="276" y="373"/>
                    <a:pt x="261" y="366"/>
                    <a:pt x="251" y="351"/>
                  </a:cubicBezTo>
                  <a:cubicBezTo>
                    <a:pt x="246" y="344"/>
                    <a:pt x="243" y="333"/>
                    <a:pt x="241" y="318"/>
                  </a:cubicBezTo>
                  <a:cubicBezTo>
                    <a:pt x="229" y="334"/>
                    <a:pt x="211" y="348"/>
                    <a:pt x="188" y="360"/>
                  </a:cubicBezTo>
                  <a:cubicBezTo>
                    <a:pt x="165" y="372"/>
                    <a:pt x="140" y="378"/>
                    <a:pt x="113" y="378"/>
                  </a:cubicBezTo>
                  <a:cubicBezTo>
                    <a:pt x="80" y="378"/>
                    <a:pt x="52" y="368"/>
                    <a:pt x="31" y="348"/>
                  </a:cubicBezTo>
                  <a:cubicBezTo>
                    <a:pt x="10" y="328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2" y="177"/>
                    <a:pt x="79" y="166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7" name="Rectangle 139">
              <a:extLst>
                <a:ext uri="{FF2B5EF4-FFF2-40B4-BE49-F238E27FC236}">
                  <a16:creationId xmlns:a16="http://schemas.microsoft.com/office/drawing/2014/main" id="{23542A9F-0940-4FD4-9B00-C6CDE56FF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175" y="5202238"/>
              <a:ext cx="12700" cy="96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8" name="Rectangle 140">
              <a:extLst>
                <a:ext uri="{FF2B5EF4-FFF2-40B4-BE49-F238E27FC236}">
                  <a16:creationId xmlns:a16="http://schemas.microsoft.com/office/drawing/2014/main" id="{209D95FC-6B31-4C52-B401-7692831C8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5202238"/>
              <a:ext cx="12700" cy="96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9" name="Freeform 141">
              <a:extLst>
                <a:ext uri="{FF2B5EF4-FFF2-40B4-BE49-F238E27FC236}">
                  <a16:creationId xmlns:a16="http://schemas.microsoft.com/office/drawing/2014/main" id="{1AB5D4BF-1A38-4BC4-AFD4-068E26E36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5359400"/>
              <a:ext cx="68263" cy="96838"/>
            </a:xfrm>
            <a:custGeom>
              <a:avLst/>
              <a:gdLst>
                <a:gd name="T0" fmla="*/ 0 w 340"/>
                <a:gd name="T1" fmla="*/ 0 h 489"/>
                <a:gd name="T2" fmla="*/ 340 w 340"/>
                <a:gd name="T3" fmla="*/ 0 h 489"/>
                <a:gd name="T4" fmla="*/ 340 w 340"/>
                <a:gd name="T5" fmla="*/ 60 h 489"/>
                <a:gd name="T6" fmla="*/ 66 w 340"/>
                <a:gd name="T7" fmla="*/ 60 h 489"/>
                <a:gd name="T8" fmla="*/ 66 w 340"/>
                <a:gd name="T9" fmla="*/ 208 h 489"/>
                <a:gd name="T10" fmla="*/ 307 w 340"/>
                <a:gd name="T11" fmla="*/ 208 h 489"/>
                <a:gd name="T12" fmla="*/ 307 w 340"/>
                <a:gd name="T13" fmla="*/ 267 h 489"/>
                <a:gd name="T14" fmla="*/ 66 w 340"/>
                <a:gd name="T15" fmla="*/ 267 h 489"/>
                <a:gd name="T16" fmla="*/ 66 w 340"/>
                <a:gd name="T17" fmla="*/ 489 h 489"/>
                <a:gd name="T18" fmla="*/ 0 w 340"/>
                <a:gd name="T19" fmla="*/ 489 h 489"/>
                <a:gd name="T20" fmla="*/ 0 w 340"/>
                <a:gd name="T2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89">
                  <a:moveTo>
                    <a:pt x="0" y="0"/>
                  </a:moveTo>
                  <a:lnTo>
                    <a:pt x="340" y="0"/>
                  </a:lnTo>
                  <a:lnTo>
                    <a:pt x="340" y="60"/>
                  </a:lnTo>
                  <a:lnTo>
                    <a:pt x="66" y="60"/>
                  </a:lnTo>
                  <a:lnTo>
                    <a:pt x="66" y="208"/>
                  </a:lnTo>
                  <a:lnTo>
                    <a:pt x="307" y="208"/>
                  </a:lnTo>
                  <a:lnTo>
                    <a:pt x="307" y="267"/>
                  </a:lnTo>
                  <a:lnTo>
                    <a:pt x="66" y="267"/>
                  </a:lnTo>
                  <a:lnTo>
                    <a:pt x="66" y="489"/>
                  </a:lnTo>
                  <a:lnTo>
                    <a:pt x="0" y="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0" name="Freeform 142">
              <a:extLst>
                <a:ext uri="{FF2B5EF4-FFF2-40B4-BE49-F238E27FC236}">
                  <a16:creationId xmlns:a16="http://schemas.microsoft.com/office/drawing/2014/main" id="{E9EFFE18-95A7-4D92-B78E-96B85C416F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75" y="5359400"/>
              <a:ext cx="11113" cy="96838"/>
            </a:xfrm>
            <a:custGeom>
              <a:avLst/>
              <a:gdLst>
                <a:gd name="T0" fmla="*/ 0 w 61"/>
                <a:gd name="T1" fmla="*/ 134 h 489"/>
                <a:gd name="T2" fmla="*/ 61 w 61"/>
                <a:gd name="T3" fmla="*/ 134 h 489"/>
                <a:gd name="T4" fmla="*/ 61 w 61"/>
                <a:gd name="T5" fmla="*/ 489 h 489"/>
                <a:gd name="T6" fmla="*/ 0 w 61"/>
                <a:gd name="T7" fmla="*/ 489 h 489"/>
                <a:gd name="T8" fmla="*/ 0 w 61"/>
                <a:gd name="T9" fmla="*/ 134 h 489"/>
                <a:gd name="T10" fmla="*/ 0 w 61"/>
                <a:gd name="T11" fmla="*/ 0 h 489"/>
                <a:gd name="T12" fmla="*/ 61 w 61"/>
                <a:gd name="T13" fmla="*/ 0 h 489"/>
                <a:gd name="T14" fmla="*/ 61 w 61"/>
                <a:gd name="T15" fmla="*/ 68 h 489"/>
                <a:gd name="T16" fmla="*/ 0 w 61"/>
                <a:gd name="T17" fmla="*/ 68 h 489"/>
                <a:gd name="T18" fmla="*/ 0 w 61"/>
                <a:gd name="T19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89">
                  <a:moveTo>
                    <a:pt x="0" y="134"/>
                  </a:moveTo>
                  <a:lnTo>
                    <a:pt x="61" y="134"/>
                  </a:lnTo>
                  <a:lnTo>
                    <a:pt x="61" y="489"/>
                  </a:lnTo>
                  <a:lnTo>
                    <a:pt x="0" y="489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1" name="Rectangle 143">
              <a:extLst>
                <a:ext uri="{FF2B5EF4-FFF2-40B4-BE49-F238E27FC236}">
                  <a16:creationId xmlns:a16="http://schemas.microsoft.com/office/drawing/2014/main" id="{E326BA6D-F732-4EAB-92A6-6F45CF94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038" y="5359400"/>
              <a:ext cx="11113" cy="968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2" name="Freeform 144">
              <a:extLst>
                <a:ext uri="{FF2B5EF4-FFF2-40B4-BE49-F238E27FC236}">
                  <a16:creationId xmlns:a16="http://schemas.microsoft.com/office/drawing/2014/main" id="{A4C21282-2268-47DC-BA4A-E7D0458CD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5365750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1 h 462"/>
                <a:gd name="T14" fmla="*/ 122 w 166"/>
                <a:gd name="T15" fmla="*/ 406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6 h 462"/>
                <a:gd name="T24" fmla="*/ 144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1"/>
                  </a:lnTo>
                  <a:cubicBezTo>
                    <a:pt x="109" y="394"/>
                    <a:pt x="113" y="402"/>
                    <a:pt x="122" y="406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4" y="410"/>
                  </a:cubicBezTo>
                  <a:cubicBezTo>
                    <a:pt x="158" y="410"/>
                    <a:pt x="161" y="409"/>
                    <a:pt x="166" y="409"/>
                  </a:cubicBezTo>
                  <a:lnTo>
                    <a:pt x="166" y="456"/>
                  </a:lnTo>
                  <a:cubicBezTo>
                    <a:pt x="159" y="458"/>
                    <a:pt x="152" y="460"/>
                    <a:pt x="144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6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3" name="Freeform 145">
              <a:extLst>
                <a:ext uri="{FF2B5EF4-FFF2-40B4-BE49-F238E27FC236}">
                  <a16:creationId xmlns:a16="http://schemas.microsoft.com/office/drawing/2014/main" id="{F307BC1F-A995-4729-8402-0C904B262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6538" y="5383213"/>
              <a:ext cx="63500" cy="76200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5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7 h 378"/>
                <a:gd name="T26" fmla="*/ 209 w 326"/>
                <a:gd name="T27" fmla="*/ 373 h 378"/>
                <a:gd name="T28" fmla="*/ 160 w 326"/>
                <a:gd name="T29" fmla="*/ 378 h 378"/>
                <a:gd name="T30" fmla="*/ 47 w 326"/>
                <a:gd name="T31" fmla="*/ 329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3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6" y="170"/>
                    <a:pt x="326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6" y="366"/>
                    <a:pt x="209" y="373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29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2"/>
                    <a:pt x="248" y="96"/>
                  </a:cubicBezTo>
                  <a:cubicBezTo>
                    <a:pt x="231" y="67"/>
                    <a:pt x="204" y="53"/>
                    <a:pt x="165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8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4" name="Freeform 146">
              <a:extLst>
                <a:ext uri="{FF2B5EF4-FFF2-40B4-BE49-F238E27FC236}">
                  <a16:creationId xmlns:a16="http://schemas.microsoft.com/office/drawing/2014/main" id="{3173665A-B43E-4ACE-9442-98A2DA97A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913" y="5383213"/>
              <a:ext cx="33338" cy="73025"/>
            </a:xfrm>
            <a:custGeom>
              <a:avLst/>
              <a:gdLst>
                <a:gd name="T0" fmla="*/ 0 w 173"/>
                <a:gd name="T1" fmla="*/ 8 h 365"/>
                <a:gd name="T2" fmla="*/ 57 w 173"/>
                <a:gd name="T3" fmla="*/ 8 h 365"/>
                <a:gd name="T4" fmla="*/ 57 w 173"/>
                <a:gd name="T5" fmla="*/ 70 h 365"/>
                <a:gd name="T6" fmla="*/ 91 w 173"/>
                <a:gd name="T7" fmla="*/ 26 h 365"/>
                <a:gd name="T8" fmla="*/ 154 w 173"/>
                <a:gd name="T9" fmla="*/ 0 h 365"/>
                <a:gd name="T10" fmla="*/ 160 w 173"/>
                <a:gd name="T11" fmla="*/ 1 h 365"/>
                <a:gd name="T12" fmla="*/ 173 w 173"/>
                <a:gd name="T13" fmla="*/ 2 h 365"/>
                <a:gd name="T14" fmla="*/ 173 w 173"/>
                <a:gd name="T15" fmla="*/ 65 h 365"/>
                <a:gd name="T16" fmla="*/ 164 w 173"/>
                <a:gd name="T17" fmla="*/ 64 h 365"/>
                <a:gd name="T18" fmla="*/ 154 w 173"/>
                <a:gd name="T19" fmla="*/ 64 h 365"/>
                <a:gd name="T20" fmla="*/ 84 w 173"/>
                <a:gd name="T21" fmla="*/ 93 h 365"/>
                <a:gd name="T22" fmla="*/ 60 w 173"/>
                <a:gd name="T23" fmla="*/ 160 h 365"/>
                <a:gd name="T24" fmla="*/ 60 w 173"/>
                <a:gd name="T25" fmla="*/ 365 h 365"/>
                <a:gd name="T26" fmla="*/ 0 w 173"/>
                <a:gd name="T27" fmla="*/ 365 h 365"/>
                <a:gd name="T28" fmla="*/ 0 w 173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1" y="58"/>
                    <a:pt x="73" y="43"/>
                    <a:pt x="91" y="26"/>
                  </a:cubicBezTo>
                  <a:cubicBezTo>
                    <a:pt x="109" y="9"/>
                    <a:pt x="130" y="0"/>
                    <a:pt x="154" y="0"/>
                  </a:cubicBezTo>
                  <a:cubicBezTo>
                    <a:pt x="155" y="0"/>
                    <a:pt x="157" y="0"/>
                    <a:pt x="160" y="1"/>
                  </a:cubicBezTo>
                  <a:cubicBezTo>
                    <a:pt x="162" y="1"/>
                    <a:pt x="167" y="1"/>
                    <a:pt x="173" y="2"/>
                  </a:cubicBezTo>
                  <a:lnTo>
                    <a:pt x="173" y="65"/>
                  </a:lnTo>
                  <a:cubicBezTo>
                    <a:pt x="170" y="65"/>
                    <a:pt x="167" y="64"/>
                    <a:pt x="164" y="64"/>
                  </a:cubicBezTo>
                  <a:cubicBezTo>
                    <a:pt x="161" y="64"/>
                    <a:pt x="157" y="64"/>
                    <a:pt x="154" y="64"/>
                  </a:cubicBezTo>
                  <a:cubicBezTo>
                    <a:pt x="124" y="64"/>
                    <a:pt x="100" y="73"/>
                    <a:pt x="84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5" name="Freeform 147">
              <a:extLst>
                <a:ext uri="{FF2B5EF4-FFF2-40B4-BE49-F238E27FC236}">
                  <a16:creationId xmlns:a16="http://schemas.microsoft.com/office/drawing/2014/main" id="{75B29A45-4484-4A6F-8EE3-4393608B2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4975225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6" name="Freeform 148">
              <a:extLst>
                <a:ext uri="{FF2B5EF4-FFF2-40B4-BE49-F238E27FC236}">
                  <a16:creationId xmlns:a16="http://schemas.microsoft.com/office/drawing/2014/main" id="{9EEC304C-291B-452B-8496-AD599F088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4975225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7" name="Freeform 149">
              <a:extLst>
                <a:ext uri="{FF2B5EF4-FFF2-40B4-BE49-F238E27FC236}">
                  <a16:creationId xmlns:a16="http://schemas.microsoft.com/office/drawing/2014/main" id="{B47B8672-0C87-492B-8035-2E5CB9DF4C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5003800"/>
              <a:ext cx="28575" cy="85725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0 h 432"/>
                <a:gd name="T4" fmla="*/ 144 w 144"/>
                <a:gd name="T5" fmla="*/ 144 h 432"/>
                <a:gd name="T6" fmla="*/ 0 w 144"/>
                <a:gd name="T7" fmla="*/ 144 h 432"/>
                <a:gd name="T8" fmla="*/ 0 w 144"/>
                <a:gd name="T9" fmla="*/ 288 h 432"/>
                <a:gd name="T10" fmla="*/ 144 w 144"/>
                <a:gd name="T11" fmla="*/ 288 h 432"/>
                <a:gd name="T12" fmla="*/ 144 w 144"/>
                <a:gd name="T13" fmla="*/ 432 h 432"/>
                <a:gd name="T14" fmla="*/ 0 w 144"/>
                <a:gd name="T1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8"/>
                  </a:moveTo>
                  <a:lnTo>
                    <a:pt x="144" y="288"/>
                  </a:lnTo>
                  <a:lnTo>
                    <a:pt x="144" y="432"/>
                  </a:lnTo>
                  <a:lnTo>
                    <a:pt x="0" y="43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8" name="Oval 150">
              <a:extLst>
                <a:ext uri="{FF2B5EF4-FFF2-40B4-BE49-F238E27FC236}">
                  <a16:creationId xmlns:a16="http://schemas.microsoft.com/office/drawing/2014/main" id="{64334EB7-21D9-4B87-850A-CD1E97B10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4454525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9" name="Oval 151">
              <a:extLst>
                <a:ext uri="{FF2B5EF4-FFF2-40B4-BE49-F238E27FC236}">
                  <a16:creationId xmlns:a16="http://schemas.microsoft.com/office/drawing/2014/main" id="{1DCB7635-9373-47EE-AF86-188828B6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4454525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0" name="Line 152">
              <a:extLst>
                <a:ext uri="{FF2B5EF4-FFF2-40B4-BE49-F238E27FC236}">
                  <a16:creationId xmlns:a16="http://schemas.microsoft.com/office/drawing/2014/main" id="{1FBDCD44-027C-4403-BF5F-CBEBFDEE6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1375" y="4489450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1" name="Oval 153">
              <a:extLst>
                <a:ext uri="{FF2B5EF4-FFF2-40B4-BE49-F238E27FC236}">
                  <a16:creationId xmlns:a16="http://schemas.microsoft.com/office/drawing/2014/main" id="{3FA5D22C-F34D-41EF-9504-CC1649AEE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3619500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2" name="Oval 154">
              <a:extLst>
                <a:ext uri="{FF2B5EF4-FFF2-40B4-BE49-F238E27FC236}">
                  <a16:creationId xmlns:a16="http://schemas.microsoft.com/office/drawing/2014/main" id="{52D46D60-751B-4AB7-B9B3-9127DF343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3619500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3" name="Line 155">
              <a:extLst>
                <a:ext uri="{FF2B5EF4-FFF2-40B4-BE49-F238E27FC236}">
                  <a16:creationId xmlns:a16="http://schemas.microsoft.com/office/drawing/2014/main" id="{07004150-986E-4ADB-B0AA-E99206196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1375" y="3656013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4" name="Oval 156">
              <a:extLst>
                <a:ext uri="{FF2B5EF4-FFF2-40B4-BE49-F238E27FC236}">
                  <a16:creationId xmlns:a16="http://schemas.microsoft.com/office/drawing/2014/main" id="{ED405D2F-033C-4FBD-AFB7-1EFB1BDBE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2794000"/>
              <a:ext cx="71438" cy="69850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5" name="Oval 157">
              <a:extLst>
                <a:ext uri="{FF2B5EF4-FFF2-40B4-BE49-F238E27FC236}">
                  <a16:creationId xmlns:a16="http://schemas.microsoft.com/office/drawing/2014/main" id="{D215837F-09E2-4351-B2CA-D82FB1707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2794000"/>
              <a:ext cx="71438" cy="69850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6" name="Line 158">
              <a:extLst>
                <a:ext uri="{FF2B5EF4-FFF2-40B4-BE49-F238E27FC236}">
                  <a16:creationId xmlns:a16="http://schemas.microsoft.com/office/drawing/2014/main" id="{324F549F-F685-49C4-9C54-7425CFC9C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1375" y="2828925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7" name="Oval 159">
              <a:extLst>
                <a:ext uri="{FF2B5EF4-FFF2-40B4-BE49-F238E27FC236}">
                  <a16:creationId xmlns:a16="http://schemas.microsoft.com/office/drawing/2014/main" id="{03E8C25E-1AE1-41EC-B2AC-C17242CD0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5210175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8" name="Oval 160">
              <a:extLst>
                <a:ext uri="{FF2B5EF4-FFF2-40B4-BE49-F238E27FC236}">
                  <a16:creationId xmlns:a16="http://schemas.microsoft.com/office/drawing/2014/main" id="{11EAB0AF-F6CD-485C-871B-198981B02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5210175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9" name="Line 161">
              <a:extLst>
                <a:ext uri="{FF2B5EF4-FFF2-40B4-BE49-F238E27FC236}">
                  <a16:creationId xmlns:a16="http://schemas.microsoft.com/office/drawing/2014/main" id="{0E3339F9-9FEF-4B08-8E6A-3296DC620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1375" y="5245100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0" name="Oval 162">
              <a:extLst>
                <a:ext uri="{FF2B5EF4-FFF2-40B4-BE49-F238E27FC236}">
                  <a16:creationId xmlns:a16="http://schemas.microsoft.com/office/drawing/2014/main" id="{F80D7EA7-5A6C-4AD8-9690-72BDC6263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5210175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1" name="Oval 163">
              <a:extLst>
                <a:ext uri="{FF2B5EF4-FFF2-40B4-BE49-F238E27FC236}">
                  <a16:creationId xmlns:a16="http://schemas.microsoft.com/office/drawing/2014/main" id="{6DB1DE63-880A-4877-853E-0684C060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5210175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2" name="Line 164">
              <a:extLst>
                <a:ext uri="{FF2B5EF4-FFF2-40B4-BE49-F238E27FC236}">
                  <a16:creationId xmlns:a16="http://schemas.microsoft.com/office/drawing/2014/main" id="{CA70AFE8-B55D-4C30-89C3-2BCFD8550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238" y="5245100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3" name="Rectangle 165">
              <a:extLst>
                <a:ext uri="{FF2B5EF4-FFF2-40B4-BE49-F238E27FC236}">
                  <a16:creationId xmlns:a16="http://schemas.microsoft.com/office/drawing/2014/main" id="{F219AFC6-4F1F-4A3C-9018-F08F3A019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0" y="4137025"/>
              <a:ext cx="1284288" cy="641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4" name="Rectangle 166">
              <a:extLst>
                <a:ext uri="{FF2B5EF4-FFF2-40B4-BE49-F238E27FC236}">
                  <a16:creationId xmlns:a16="http://schemas.microsoft.com/office/drawing/2014/main" id="{F085A915-CF99-4590-AE4C-B5A50787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0" y="4137025"/>
              <a:ext cx="1282700" cy="6413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5" name="Freeform 167">
              <a:extLst>
                <a:ext uri="{FF2B5EF4-FFF2-40B4-BE49-F238E27FC236}">
                  <a16:creationId xmlns:a16="http://schemas.microsoft.com/office/drawing/2014/main" id="{06382249-A111-42A6-9042-39BEE820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4418013"/>
              <a:ext cx="79375" cy="96838"/>
            </a:xfrm>
            <a:custGeom>
              <a:avLst/>
              <a:gdLst>
                <a:gd name="T0" fmla="*/ 0 w 400"/>
                <a:gd name="T1" fmla="*/ 0 h 490"/>
                <a:gd name="T2" fmla="*/ 64 w 400"/>
                <a:gd name="T3" fmla="*/ 0 h 490"/>
                <a:gd name="T4" fmla="*/ 64 w 400"/>
                <a:gd name="T5" fmla="*/ 239 h 490"/>
                <a:gd name="T6" fmla="*/ 303 w 400"/>
                <a:gd name="T7" fmla="*/ 0 h 490"/>
                <a:gd name="T8" fmla="*/ 395 w 400"/>
                <a:gd name="T9" fmla="*/ 0 h 490"/>
                <a:gd name="T10" fmla="*/ 191 w 400"/>
                <a:gd name="T11" fmla="*/ 197 h 490"/>
                <a:gd name="T12" fmla="*/ 400 w 400"/>
                <a:gd name="T13" fmla="*/ 490 h 490"/>
                <a:gd name="T14" fmla="*/ 314 w 400"/>
                <a:gd name="T15" fmla="*/ 490 h 490"/>
                <a:gd name="T16" fmla="*/ 143 w 400"/>
                <a:gd name="T17" fmla="*/ 244 h 490"/>
                <a:gd name="T18" fmla="*/ 64 w 400"/>
                <a:gd name="T19" fmla="*/ 319 h 490"/>
                <a:gd name="T20" fmla="*/ 64 w 400"/>
                <a:gd name="T21" fmla="*/ 490 h 490"/>
                <a:gd name="T22" fmla="*/ 0 w 400"/>
                <a:gd name="T23" fmla="*/ 490 h 490"/>
                <a:gd name="T24" fmla="*/ 0 w 400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490">
                  <a:moveTo>
                    <a:pt x="0" y="0"/>
                  </a:moveTo>
                  <a:lnTo>
                    <a:pt x="64" y="0"/>
                  </a:lnTo>
                  <a:lnTo>
                    <a:pt x="64" y="239"/>
                  </a:lnTo>
                  <a:lnTo>
                    <a:pt x="303" y="0"/>
                  </a:lnTo>
                  <a:lnTo>
                    <a:pt x="395" y="0"/>
                  </a:lnTo>
                  <a:lnTo>
                    <a:pt x="191" y="197"/>
                  </a:lnTo>
                  <a:lnTo>
                    <a:pt x="400" y="490"/>
                  </a:lnTo>
                  <a:lnTo>
                    <a:pt x="314" y="490"/>
                  </a:lnTo>
                  <a:lnTo>
                    <a:pt x="143" y="244"/>
                  </a:lnTo>
                  <a:lnTo>
                    <a:pt x="64" y="319"/>
                  </a:lnTo>
                  <a:lnTo>
                    <a:pt x="64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6" name="Freeform 168">
              <a:extLst>
                <a:ext uri="{FF2B5EF4-FFF2-40B4-BE49-F238E27FC236}">
                  <a16:creationId xmlns:a16="http://schemas.microsoft.com/office/drawing/2014/main" id="{A6D46B7D-80DB-47F8-ACAE-E30EFF31B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1950" y="4418013"/>
              <a:ext cx="12700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7" name="Freeform 169">
              <a:extLst>
                <a:ext uri="{FF2B5EF4-FFF2-40B4-BE49-F238E27FC236}">
                  <a16:creationId xmlns:a16="http://schemas.microsoft.com/office/drawing/2014/main" id="{22BF0361-925A-48A8-B2F0-CBBD92EF5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8938" y="4443413"/>
              <a:ext cx="65088" cy="74613"/>
            </a:xfrm>
            <a:custGeom>
              <a:avLst/>
              <a:gdLst>
                <a:gd name="T0" fmla="*/ 169 w 326"/>
                <a:gd name="T1" fmla="*/ 0 h 377"/>
                <a:gd name="T2" fmla="*/ 242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4 w 326"/>
                <a:gd name="T11" fmla="*/ 205 h 377"/>
                <a:gd name="T12" fmla="*/ 90 w 326"/>
                <a:gd name="T13" fmla="*/ 292 h 377"/>
                <a:gd name="T14" fmla="*/ 164 w 326"/>
                <a:gd name="T15" fmla="*/ 325 h 377"/>
                <a:gd name="T16" fmla="*/ 239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6 w 326"/>
                <a:gd name="T23" fmla="*/ 296 h 377"/>
                <a:gd name="T24" fmla="*/ 276 w 326"/>
                <a:gd name="T25" fmla="*/ 336 h 377"/>
                <a:gd name="T26" fmla="*/ 208 w 326"/>
                <a:gd name="T27" fmla="*/ 372 h 377"/>
                <a:gd name="T28" fmla="*/ 159 w 326"/>
                <a:gd name="T29" fmla="*/ 377 h 377"/>
                <a:gd name="T30" fmla="*/ 46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4 w 326"/>
                <a:gd name="T39" fmla="*/ 158 h 377"/>
                <a:gd name="T40" fmla="*/ 247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4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9" y="5"/>
                    <a:pt x="242" y="17"/>
                  </a:cubicBezTo>
                  <a:cubicBezTo>
                    <a:pt x="266" y="29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69"/>
                    <a:pt x="326" y="205"/>
                  </a:cubicBezTo>
                  <a:lnTo>
                    <a:pt x="64" y="205"/>
                  </a:lnTo>
                  <a:cubicBezTo>
                    <a:pt x="65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4" y="325"/>
                  </a:cubicBezTo>
                  <a:cubicBezTo>
                    <a:pt x="196" y="325"/>
                    <a:pt x="221" y="315"/>
                    <a:pt x="239" y="294"/>
                  </a:cubicBezTo>
                  <a:cubicBezTo>
                    <a:pt x="250" y="282"/>
                    <a:pt x="258" y="268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4" y="280"/>
                    <a:pt x="306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5"/>
                    <a:pt x="178" y="377"/>
                    <a:pt x="159" y="377"/>
                  </a:cubicBezTo>
                  <a:cubicBezTo>
                    <a:pt x="115" y="377"/>
                    <a:pt x="77" y="361"/>
                    <a:pt x="46" y="329"/>
                  </a:cubicBezTo>
                  <a:cubicBezTo>
                    <a:pt x="15" y="296"/>
                    <a:pt x="0" y="251"/>
                    <a:pt x="0" y="193"/>
                  </a:cubicBezTo>
                  <a:cubicBezTo>
                    <a:pt x="0" y="136"/>
                    <a:pt x="15" y="89"/>
                    <a:pt x="47" y="53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5"/>
                  </a:cubicBezTo>
                  <a:cubicBezTo>
                    <a:pt x="231" y="66"/>
                    <a:pt x="204" y="52"/>
                    <a:pt x="165" y="52"/>
                  </a:cubicBezTo>
                  <a:cubicBezTo>
                    <a:pt x="138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8" name="Freeform 170">
              <a:extLst>
                <a:ext uri="{FF2B5EF4-FFF2-40B4-BE49-F238E27FC236}">
                  <a16:creationId xmlns:a16="http://schemas.microsoft.com/office/drawing/2014/main" id="{3F11FC3B-FBA9-4A95-BD0E-D1661ECD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313" y="4418013"/>
              <a:ext cx="58738" cy="96838"/>
            </a:xfrm>
            <a:custGeom>
              <a:avLst/>
              <a:gdLst>
                <a:gd name="T0" fmla="*/ 0 w 296"/>
                <a:gd name="T1" fmla="*/ 0 h 490"/>
                <a:gd name="T2" fmla="*/ 58 w 296"/>
                <a:gd name="T3" fmla="*/ 0 h 490"/>
                <a:gd name="T4" fmla="*/ 58 w 296"/>
                <a:gd name="T5" fmla="*/ 284 h 490"/>
                <a:gd name="T6" fmla="*/ 212 w 296"/>
                <a:gd name="T7" fmla="*/ 133 h 490"/>
                <a:gd name="T8" fmla="*/ 289 w 296"/>
                <a:gd name="T9" fmla="*/ 133 h 490"/>
                <a:gd name="T10" fmla="*/ 152 w 296"/>
                <a:gd name="T11" fmla="*/ 266 h 490"/>
                <a:gd name="T12" fmla="*/ 296 w 296"/>
                <a:gd name="T13" fmla="*/ 490 h 490"/>
                <a:gd name="T14" fmla="*/ 220 w 296"/>
                <a:gd name="T15" fmla="*/ 490 h 490"/>
                <a:gd name="T16" fmla="*/ 108 w 296"/>
                <a:gd name="T17" fmla="*/ 310 h 490"/>
                <a:gd name="T18" fmla="*/ 58 w 296"/>
                <a:gd name="T19" fmla="*/ 356 h 490"/>
                <a:gd name="T20" fmla="*/ 58 w 296"/>
                <a:gd name="T21" fmla="*/ 490 h 490"/>
                <a:gd name="T22" fmla="*/ 0 w 296"/>
                <a:gd name="T23" fmla="*/ 490 h 490"/>
                <a:gd name="T24" fmla="*/ 0 w 296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490">
                  <a:moveTo>
                    <a:pt x="0" y="0"/>
                  </a:moveTo>
                  <a:lnTo>
                    <a:pt x="58" y="0"/>
                  </a:lnTo>
                  <a:lnTo>
                    <a:pt x="58" y="284"/>
                  </a:lnTo>
                  <a:lnTo>
                    <a:pt x="212" y="133"/>
                  </a:lnTo>
                  <a:lnTo>
                    <a:pt x="289" y="133"/>
                  </a:lnTo>
                  <a:lnTo>
                    <a:pt x="152" y="266"/>
                  </a:lnTo>
                  <a:lnTo>
                    <a:pt x="296" y="490"/>
                  </a:lnTo>
                  <a:lnTo>
                    <a:pt x="220" y="490"/>
                  </a:lnTo>
                  <a:lnTo>
                    <a:pt x="108" y="310"/>
                  </a:lnTo>
                  <a:lnTo>
                    <a:pt x="58" y="356"/>
                  </a:lnTo>
                  <a:lnTo>
                    <a:pt x="58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9" name="Freeform 171">
              <a:extLst>
                <a:ext uri="{FF2B5EF4-FFF2-40B4-BE49-F238E27FC236}">
                  <a16:creationId xmlns:a16="http://schemas.microsoft.com/office/drawing/2014/main" id="{1F59ACA0-3BB1-4752-B97B-93D680243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1813" y="4443413"/>
              <a:ext cx="65088" cy="74613"/>
            </a:xfrm>
            <a:custGeom>
              <a:avLst/>
              <a:gdLst>
                <a:gd name="T0" fmla="*/ 169 w 326"/>
                <a:gd name="T1" fmla="*/ 0 h 377"/>
                <a:gd name="T2" fmla="*/ 242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4 w 326"/>
                <a:gd name="T11" fmla="*/ 205 h 377"/>
                <a:gd name="T12" fmla="*/ 90 w 326"/>
                <a:gd name="T13" fmla="*/ 292 h 377"/>
                <a:gd name="T14" fmla="*/ 164 w 326"/>
                <a:gd name="T15" fmla="*/ 325 h 377"/>
                <a:gd name="T16" fmla="*/ 239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6 w 326"/>
                <a:gd name="T23" fmla="*/ 296 h 377"/>
                <a:gd name="T24" fmla="*/ 276 w 326"/>
                <a:gd name="T25" fmla="*/ 336 h 377"/>
                <a:gd name="T26" fmla="*/ 208 w 326"/>
                <a:gd name="T27" fmla="*/ 372 h 377"/>
                <a:gd name="T28" fmla="*/ 159 w 326"/>
                <a:gd name="T29" fmla="*/ 377 h 377"/>
                <a:gd name="T30" fmla="*/ 46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4 w 326"/>
                <a:gd name="T39" fmla="*/ 158 h 377"/>
                <a:gd name="T40" fmla="*/ 247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4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9" y="5"/>
                    <a:pt x="242" y="17"/>
                  </a:cubicBezTo>
                  <a:cubicBezTo>
                    <a:pt x="266" y="29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69"/>
                    <a:pt x="326" y="205"/>
                  </a:cubicBezTo>
                  <a:lnTo>
                    <a:pt x="64" y="205"/>
                  </a:lnTo>
                  <a:cubicBezTo>
                    <a:pt x="65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4" y="325"/>
                  </a:cubicBezTo>
                  <a:cubicBezTo>
                    <a:pt x="196" y="325"/>
                    <a:pt x="221" y="315"/>
                    <a:pt x="239" y="294"/>
                  </a:cubicBezTo>
                  <a:cubicBezTo>
                    <a:pt x="250" y="282"/>
                    <a:pt x="258" y="268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4" y="280"/>
                    <a:pt x="306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5"/>
                    <a:pt x="178" y="377"/>
                    <a:pt x="159" y="377"/>
                  </a:cubicBezTo>
                  <a:cubicBezTo>
                    <a:pt x="115" y="377"/>
                    <a:pt x="77" y="361"/>
                    <a:pt x="46" y="329"/>
                  </a:cubicBezTo>
                  <a:cubicBezTo>
                    <a:pt x="16" y="296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5"/>
                  </a:cubicBezTo>
                  <a:cubicBezTo>
                    <a:pt x="231" y="66"/>
                    <a:pt x="204" y="52"/>
                    <a:pt x="165" y="52"/>
                  </a:cubicBezTo>
                  <a:cubicBezTo>
                    <a:pt x="138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0" name="Freeform 172">
              <a:extLst>
                <a:ext uri="{FF2B5EF4-FFF2-40B4-BE49-F238E27FC236}">
                  <a16:creationId xmlns:a16="http://schemas.microsoft.com/office/drawing/2014/main" id="{D112C1AA-4D53-4002-8E90-5AE0C39E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4443413"/>
              <a:ext cx="34925" cy="71438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69 h 365"/>
                <a:gd name="T6" fmla="*/ 92 w 174"/>
                <a:gd name="T7" fmla="*/ 25 h 365"/>
                <a:gd name="T8" fmla="*/ 155 w 174"/>
                <a:gd name="T9" fmla="*/ 0 h 365"/>
                <a:gd name="T10" fmla="*/ 160 w 174"/>
                <a:gd name="T11" fmla="*/ 0 h 365"/>
                <a:gd name="T12" fmla="*/ 174 w 174"/>
                <a:gd name="T13" fmla="*/ 1 h 365"/>
                <a:gd name="T14" fmla="*/ 174 w 174"/>
                <a:gd name="T15" fmla="*/ 65 h 365"/>
                <a:gd name="T16" fmla="*/ 164 w 174"/>
                <a:gd name="T17" fmla="*/ 63 h 365"/>
                <a:gd name="T18" fmla="*/ 154 w 174"/>
                <a:gd name="T19" fmla="*/ 63 h 365"/>
                <a:gd name="T20" fmla="*/ 85 w 174"/>
                <a:gd name="T21" fmla="*/ 92 h 365"/>
                <a:gd name="T22" fmla="*/ 60 w 174"/>
                <a:gd name="T23" fmla="*/ 159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69"/>
                  </a:lnTo>
                  <a:cubicBezTo>
                    <a:pt x="62" y="57"/>
                    <a:pt x="73" y="43"/>
                    <a:pt x="92" y="25"/>
                  </a:cubicBezTo>
                  <a:cubicBezTo>
                    <a:pt x="110" y="8"/>
                    <a:pt x="131" y="0"/>
                    <a:pt x="155" y="0"/>
                  </a:cubicBezTo>
                  <a:cubicBezTo>
                    <a:pt x="156" y="0"/>
                    <a:pt x="158" y="0"/>
                    <a:pt x="160" y="0"/>
                  </a:cubicBezTo>
                  <a:cubicBezTo>
                    <a:pt x="163" y="0"/>
                    <a:pt x="168" y="1"/>
                    <a:pt x="174" y="1"/>
                  </a:cubicBezTo>
                  <a:lnTo>
                    <a:pt x="174" y="65"/>
                  </a:lnTo>
                  <a:cubicBezTo>
                    <a:pt x="171" y="64"/>
                    <a:pt x="167" y="64"/>
                    <a:pt x="164" y="63"/>
                  </a:cubicBezTo>
                  <a:cubicBezTo>
                    <a:pt x="161" y="63"/>
                    <a:pt x="158" y="63"/>
                    <a:pt x="154" y="63"/>
                  </a:cubicBezTo>
                  <a:cubicBezTo>
                    <a:pt x="124" y="63"/>
                    <a:pt x="101" y="73"/>
                    <a:pt x="85" y="92"/>
                  </a:cubicBezTo>
                  <a:cubicBezTo>
                    <a:pt x="69" y="111"/>
                    <a:pt x="60" y="134"/>
                    <a:pt x="60" y="159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1" name="Freeform 173">
              <a:extLst>
                <a:ext uri="{FF2B5EF4-FFF2-40B4-BE49-F238E27FC236}">
                  <a16:creationId xmlns:a16="http://schemas.microsoft.com/office/drawing/2014/main" id="{D058F284-1954-4BBD-9AAB-62B38BEF1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913" y="4418013"/>
              <a:ext cx="66675" cy="96838"/>
            </a:xfrm>
            <a:custGeom>
              <a:avLst/>
              <a:gdLst>
                <a:gd name="T0" fmla="*/ 0 w 339"/>
                <a:gd name="T1" fmla="*/ 0 h 490"/>
                <a:gd name="T2" fmla="*/ 339 w 339"/>
                <a:gd name="T3" fmla="*/ 0 h 490"/>
                <a:gd name="T4" fmla="*/ 339 w 339"/>
                <a:gd name="T5" fmla="*/ 60 h 490"/>
                <a:gd name="T6" fmla="*/ 66 w 339"/>
                <a:gd name="T7" fmla="*/ 60 h 490"/>
                <a:gd name="T8" fmla="*/ 66 w 339"/>
                <a:gd name="T9" fmla="*/ 209 h 490"/>
                <a:gd name="T10" fmla="*/ 306 w 339"/>
                <a:gd name="T11" fmla="*/ 209 h 490"/>
                <a:gd name="T12" fmla="*/ 306 w 339"/>
                <a:gd name="T13" fmla="*/ 267 h 490"/>
                <a:gd name="T14" fmla="*/ 66 w 339"/>
                <a:gd name="T15" fmla="*/ 267 h 490"/>
                <a:gd name="T16" fmla="*/ 66 w 339"/>
                <a:gd name="T17" fmla="*/ 490 h 490"/>
                <a:gd name="T18" fmla="*/ 0 w 339"/>
                <a:gd name="T19" fmla="*/ 490 h 490"/>
                <a:gd name="T20" fmla="*/ 0 w 339"/>
                <a:gd name="T2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" h="490">
                  <a:moveTo>
                    <a:pt x="0" y="0"/>
                  </a:moveTo>
                  <a:lnTo>
                    <a:pt x="339" y="0"/>
                  </a:lnTo>
                  <a:lnTo>
                    <a:pt x="339" y="60"/>
                  </a:lnTo>
                  <a:lnTo>
                    <a:pt x="66" y="60"/>
                  </a:lnTo>
                  <a:lnTo>
                    <a:pt x="66" y="209"/>
                  </a:lnTo>
                  <a:lnTo>
                    <a:pt x="306" y="209"/>
                  </a:lnTo>
                  <a:lnTo>
                    <a:pt x="306" y="267"/>
                  </a:lnTo>
                  <a:lnTo>
                    <a:pt x="66" y="267"/>
                  </a:lnTo>
                  <a:lnTo>
                    <a:pt x="66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2" name="Freeform 174">
              <a:extLst>
                <a:ext uri="{FF2B5EF4-FFF2-40B4-BE49-F238E27FC236}">
                  <a16:creationId xmlns:a16="http://schemas.microsoft.com/office/drawing/2014/main" id="{E9683C63-F240-4351-8027-293A237E5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700" y="4414838"/>
              <a:ext cx="76200" cy="103188"/>
            </a:xfrm>
            <a:custGeom>
              <a:avLst/>
              <a:gdLst>
                <a:gd name="T0" fmla="*/ 63 w 391"/>
                <a:gd name="T1" fmla="*/ 344 h 516"/>
                <a:gd name="T2" fmla="*/ 83 w 391"/>
                <a:gd name="T3" fmla="*/ 411 h 516"/>
                <a:gd name="T4" fmla="*/ 199 w 391"/>
                <a:gd name="T5" fmla="*/ 460 h 516"/>
                <a:gd name="T6" fmla="*/ 267 w 391"/>
                <a:gd name="T7" fmla="*/ 449 h 516"/>
                <a:gd name="T8" fmla="*/ 326 w 391"/>
                <a:gd name="T9" fmla="*/ 375 h 516"/>
                <a:gd name="T10" fmla="*/ 301 w 391"/>
                <a:gd name="T11" fmla="*/ 318 h 516"/>
                <a:gd name="T12" fmla="*/ 222 w 391"/>
                <a:gd name="T13" fmla="*/ 289 h 516"/>
                <a:gd name="T14" fmla="*/ 156 w 391"/>
                <a:gd name="T15" fmla="*/ 274 h 516"/>
                <a:gd name="T16" fmla="*/ 64 w 391"/>
                <a:gd name="T17" fmla="*/ 242 h 516"/>
                <a:gd name="T18" fmla="*/ 17 w 391"/>
                <a:gd name="T19" fmla="*/ 150 h 516"/>
                <a:gd name="T20" fmla="*/ 63 w 391"/>
                <a:gd name="T21" fmla="*/ 42 h 516"/>
                <a:gd name="T22" fmla="*/ 192 w 391"/>
                <a:gd name="T23" fmla="*/ 0 h 516"/>
                <a:gd name="T24" fmla="*/ 323 w 391"/>
                <a:gd name="T25" fmla="*/ 37 h 516"/>
                <a:gd name="T26" fmla="*/ 377 w 391"/>
                <a:gd name="T27" fmla="*/ 156 h 516"/>
                <a:gd name="T28" fmla="*/ 314 w 391"/>
                <a:gd name="T29" fmla="*/ 156 h 516"/>
                <a:gd name="T30" fmla="*/ 293 w 391"/>
                <a:gd name="T31" fmla="*/ 95 h 516"/>
                <a:gd name="T32" fmla="*/ 190 w 391"/>
                <a:gd name="T33" fmla="*/ 57 h 516"/>
                <a:gd name="T34" fmla="*/ 106 w 391"/>
                <a:gd name="T35" fmla="*/ 82 h 516"/>
                <a:gd name="T36" fmla="*/ 80 w 391"/>
                <a:gd name="T37" fmla="*/ 139 h 516"/>
                <a:gd name="T38" fmla="*/ 110 w 391"/>
                <a:gd name="T39" fmla="*/ 192 h 516"/>
                <a:gd name="T40" fmla="*/ 199 w 391"/>
                <a:gd name="T41" fmla="*/ 218 h 516"/>
                <a:gd name="T42" fmla="*/ 268 w 391"/>
                <a:gd name="T43" fmla="*/ 234 h 516"/>
                <a:gd name="T44" fmla="*/ 344 w 391"/>
                <a:gd name="T45" fmla="*/ 265 h 516"/>
                <a:gd name="T46" fmla="*/ 391 w 391"/>
                <a:gd name="T47" fmla="*/ 365 h 516"/>
                <a:gd name="T48" fmla="*/ 332 w 391"/>
                <a:gd name="T49" fmla="*/ 481 h 516"/>
                <a:gd name="T50" fmla="*/ 194 w 391"/>
                <a:gd name="T51" fmla="*/ 516 h 516"/>
                <a:gd name="T52" fmla="*/ 51 w 391"/>
                <a:gd name="T53" fmla="*/ 469 h 516"/>
                <a:gd name="T54" fmla="*/ 1 w 391"/>
                <a:gd name="T55" fmla="*/ 344 h 516"/>
                <a:gd name="T56" fmla="*/ 63 w 391"/>
                <a:gd name="T57" fmla="*/ 34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1" h="516">
                  <a:moveTo>
                    <a:pt x="63" y="344"/>
                  </a:moveTo>
                  <a:cubicBezTo>
                    <a:pt x="65" y="371"/>
                    <a:pt x="71" y="394"/>
                    <a:pt x="83" y="411"/>
                  </a:cubicBezTo>
                  <a:cubicBezTo>
                    <a:pt x="105" y="444"/>
                    <a:pt x="143" y="460"/>
                    <a:pt x="199" y="460"/>
                  </a:cubicBezTo>
                  <a:cubicBezTo>
                    <a:pt x="224" y="460"/>
                    <a:pt x="247" y="456"/>
                    <a:pt x="267" y="449"/>
                  </a:cubicBezTo>
                  <a:cubicBezTo>
                    <a:pt x="307" y="436"/>
                    <a:pt x="326" y="411"/>
                    <a:pt x="326" y="375"/>
                  </a:cubicBezTo>
                  <a:cubicBezTo>
                    <a:pt x="326" y="349"/>
                    <a:pt x="318" y="330"/>
                    <a:pt x="301" y="318"/>
                  </a:cubicBezTo>
                  <a:cubicBezTo>
                    <a:pt x="285" y="307"/>
                    <a:pt x="258" y="298"/>
                    <a:pt x="222" y="289"/>
                  </a:cubicBezTo>
                  <a:lnTo>
                    <a:pt x="156" y="274"/>
                  </a:lnTo>
                  <a:cubicBezTo>
                    <a:pt x="112" y="265"/>
                    <a:pt x="82" y="254"/>
                    <a:pt x="64" y="242"/>
                  </a:cubicBezTo>
                  <a:cubicBezTo>
                    <a:pt x="33" y="222"/>
                    <a:pt x="17" y="191"/>
                    <a:pt x="17" y="150"/>
                  </a:cubicBezTo>
                  <a:cubicBezTo>
                    <a:pt x="17" y="106"/>
                    <a:pt x="32" y="70"/>
                    <a:pt x="63" y="42"/>
                  </a:cubicBezTo>
                  <a:cubicBezTo>
                    <a:pt x="93" y="14"/>
                    <a:pt x="136" y="0"/>
                    <a:pt x="192" y="0"/>
                  </a:cubicBezTo>
                  <a:cubicBezTo>
                    <a:pt x="243" y="0"/>
                    <a:pt x="287" y="12"/>
                    <a:pt x="323" y="37"/>
                  </a:cubicBezTo>
                  <a:cubicBezTo>
                    <a:pt x="359" y="61"/>
                    <a:pt x="377" y="101"/>
                    <a:pt x="377" y="156"/>
                  </a:cubicBezTo>
                  <a:lnTo>
                    <a:pt x="314" y="156"/>
                  </a:lnTo>
                  <a:cubicBezTo>
                    <a:pt x="311" y="129"/>
                    <a:pt x="304" y="109"/>
                    <a:pt x="293" y="95"/>
                  </a:cubicBezTo>
                  <a:cubicBezTo>
                    <a:pt x="273" y="70"/>
                    <a:pt x="239" y="57"/>
                    <a:pt x="190" y="57"/>
                  </a:cubicBezTo>
                  <a:cubicBezTo>
                    <a:pt x="151" y="57"/>
                    <a:pt x="123" y="65"/>
                    <a:pt x="106" y="82"/>
                  </a:cubicBezTo>
                  <a:cubicBezTo>
                    <a:pt x="89" y="98"/>
                    <a:pt x="80" y="117"/>
                    <a:pt x="80" y="139"/>
                  </a:cubicBezTo>
                  <a:cubicBezTo>
                    <a:pt x="80" y="163"/>
                    <a:pt x="90" y="180"/>
                    <a:pt x="110" y="192"/>
                  </a:cubicBezTo>
                  <a:cubicBezTo>
                    <a:pt x="123" y="199"/>
                    <a:pt x="153" y="208"/>
                    <a:pt x="199" y="218"/>
                  </a:cubicBezTo>
                  <a:lnTo>
                    <a:pt x="268" y="234"/>
                  </a:lnTo>
                  <a:cubicBezTo>
                    <a:pt x="301" y="241"/>
                    <a:pt x="326" y="252"/>
                    <a:pt x="344" y="265"/>
                  </a:cubicBezTo>
                  <a:cubicBezTo>
                    <a:pt x="375" y="288"/>
                    <a:pt x="391" y="321"/>
                    <a:pt x="391" y="365"/>
                  </a:cubicBezTo>
                  <a:cubicBezTo>
                    <a:pt x="391" y="419"/>
                    <a:pt x="371" y="458"/>
                    <a:pt x="332" y="481"/>
                  </a:cubicBezTo>
                  <a:cubicBezTo>
                    <a:pt x="293" y="504"/>
                    <a:pt x="247" y="516"/>
                    <a:pt x="194" y="516"/>
                  </a:cubicBezTo>
                  <a:cubicBezTo>
                    <a:pt x="134" y="516"/>
                    <a:pt x="86" y="500"/>
                    <a:pt x="51" y="469"/>
                  </a:cubicBezTo>
                  <a:cubicBezTo>
                    <a:pt x="17" y="438"/>
                    <a:pt x="0" y="397"/>
                    <a:pt x="1" y="344"/>
                  </a:cubicBezTo>
                  <a:lnTo>
                    <a:pt x="63" y="34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3" name="Freeform 175">
              <a:extLst>
                <a:ext uri="{FF2B5EF4-FFF2-40B4-BE49-F238E27FC236}">
                  <a16:creationId xmlns:a16="http://schemas.microsoft.com/office/drawing/2014/main" id="{02F30106-87B4-4445-B2EC-1CD4F5F3A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9950" y="4418013"/>
              <a:ext cx="80963" cy="96838"/>
            </a:xfrm>
            <a:custGeom>
              <a:avLst/>
              <a:gdLst>
                <a:gd name="T0" fmla="*/ 220 w 407"/>
                <a:gd name="T1" fmla="*/ 224 h 490"/>
                <a:gd name="T2" fmla="*/ 294 w 407"/>
                <a:gd name="T3" fmla="*/ 206 h 490"/>
                <a:gd name="T4" fmla="*/ 321 w 407"/>
                <a:gd name="T5" fmla="*/ 138 h 490"/>
                <a:gd name="T6" fmla="*/ 283 w 407"/>
                <a:gd name="T7" fmla="*/ 67 h 490"/>
                <a:gd name="T8" fmla="*/ 229 w 407"/>
                <a:gd name="T9" fmla="*/ 57 h 490"/>
                <a:gd name="T10" fmla="*/ 67 w 407"/>
                <a:gd name="T11" fmla="*/ 57 h 490"/>
                <a:gd name="T12" fmla="*/ 67 w 407"/>
                <a:gd name="T13" fmla="*/ 224 h 490"/>
                <a:gd name="T14" fmla="*/ 220 w 407"/>
                <a:gd name="T15" fmla="*/ 224 h 490"/>
                <a:gd name="T16" fmla="*/ 0 w 407"/>
                <a:gd name="T17" fmla="*/ 0 h 490"/>
                <a:gd name="T18" fmla="*/ 227 w 407"/>
                <a:gd name="T19" fmla="*/ 0 h 490"/>
                <a:gd name="T20" fmla="*/ 319 w 407"/>
                <a:gd name="T21" fmla="*/ 16 h 490"/>
                <a:gd name="T22" fmla="*/ 388 w 407"/>
                <a:gd name="T23" fmla="*/ 132 h 490"/>
                <a:gd name="T24" fmla="*/ 370 w 407"/>
                <a:gd name="T25" fmla="*/ 204 h 490"/>
                <a:gd name="T26" fmla="*/ 319 w 407"/>
                <a:gd name="T27" fmla="*/ 249 h 490"/>
                <a:gd name="T28" fmla="*/ 363 w 407"/>
                <a:gd name="T29" fmla="*/ 280 h 490"/>
                <a:gd name="T30" fmla="*/ 379 w 407"/>
                <a:gd name="T31" fmla="*/ 341 h 490"/>
                <a:gd name="T32" fmla="*/ 381 w 407"/>
                <a:gd name="T33" fmla="*/ 407 h 490"/>
                <a:gd name="T34" fmla="*/ 386 w 407"/>
                <a:gd name="T35" fmla="*/ 449 h 490"/>
                <a:gd name="T36" fmla="*/ 407 w 407"/>
                <a:gd name="T37" fmla="*/ 479 h 490"/>
                <a:gd name="T38" fmla="*/ 407 w 407"/>
                <a:gd name="T39" fmla="*/ 490 h 490"/>
                <a:gd name="T40" fmla="*/ 326 w 407"/>
                <a:gd name="T41" fmla="*/ 490 h 490"/>
                <a:gd name="T42" fmla="*/ 320 w 407"/>
                <a:gd name="T43" fmla="*/ 473 h 490"/>
                <a:gd name="T44" fmla="*/ 317 w 407"/>
                <a:gd name="T45" fmla="*/ 435 h 490"/>
                <a:gd name="T46" fmla="*/ 313 w 407"/>
                <a:gd name="T47" fmla="*/ 353 h 490"/>
                <a:gd name="T48" fmla="*/ 277 w 407"/>
                <a:gd name="T49" fmla="*/ 289 h 490"/>
                <a:gd name="T50" fmla="*/ 218 w 407"/>
                <a:gd name="T51" fmla="*/ 280 h 490"/>
                <a:gd name="T52" fmla="*/ 67 w 407"/>
                <a:gd name="T53" fmla="*/ 280 h 490"/>
                <a:gd name="T54" fmla="*/ 67 w 407"/>
                <a:gd name="T55" fmla="*/ 490 h 490"/>
                <a:gd name="T56" fmla="*/ 0 w 407"/>
                <a:gd name="T57" fmla="*/ 490 h 490"/>
                <a:gd name="T58" fmla="*/ 0 w 407"/>
                <a:gd name="T5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490">
                  <a:moveTo>
                    <a:pt x="220" y="224"/>
                  </a:moveTo>
                  <a:cubicBezTo>
                    <a:pt x="251" y="224"/>
                    <a:pt x="276" y="218"/>
                    <a:pt x="294" y="206"/>
                  </a:cubicBezTo>
                  <a:cubicBezTo>
                    <a:pt x="312" y="193"/>
                    <a:pt x="321" y="171"/>
                    <a:pt x="321" y="138"/>
                  </a:cubicBezTo>
                  <a:cubicBezTo>
                    <a:pt x="321" y="103"/>
                    <a:pt x="308" y="80"/>
                    <a:pt x="283" y="67"/>
                  </a:cubicBezTo>
                  <a:cubicBezTo>
                    <a:pt x="270" y="60"/>
                    <a:pt x="251" y="57"/>
                    <a:pt x="229" y="57"/>
                  </a:cubicBezTo>
                  <a:lnTo>
                    <a:pt x="67" y="57"/>
                  </a:lnTo>
                  <a:lnTo>
                    <a:pt x="67" y="224"/>
                  </a:lnTo>
                  <a:lnTo>
                    <a:pt x="220" y="224"/>
                  </a:lnTo>
                  <a:close/>
                  <a:moveTo>
                    <a:pt x="0" y="0"/>
                  </a:moveTo>
                  <a:lnTo>
                    <a:pt x="227" y="0"/>
                  </a:lnTo>
                  <a:cubicBezTo>
                    <a:pt x="264" y="0"/>
                    <a:pt x="295" y="5"/>
                    <a:pt x="319" y="16"/>
                  </a:cubicBezTo>
                  <a:cubicBezTo>
                    <a:pt x="365" y="37"/>
                    <a:pt x="388" y="76"/>
                    <a:pt x="388" y="132"/>
                  </a:cubicBezTo>
                  <a:cubicBezTo>
                    <a:pt x="388" y="161"/>
                    <a:pt x="382" y="185"/>
                    <a:pt x="370" y="204"/>
                  </a:cubicBezTo>
                  <a:cubicBezTo>
                    <a:pt x="358" y="223"/>
                    <a:pt x="341" y="238"/>
                    <a:pt x="319" y="249"/>
                  </a:cubicBezTo>
                  <a:cubicBezTo>
                    <a:pt x="338" y="257"/>
                    <a:pt x="353" y="267"/>
                    <a:pt x="363" y="280"/>
                  </a:cubicBezTo>
                  <a:cubicBezTo>
                    <a:pt x="372" y="292"/>
                    <a:pt x="378" y="313"/>
                    <a:pt x="379" y="341"/>
                  </a:cubicBezTo>
                  <a:lnTo>
                    <a:pt x="381" y="407"/>
                  </a:lnTo>
                  <a:cubicBezTo>
                    <a:pt x="382" y="426"/>
                    <a:pt x="383" y="439"/>
                    <a:pt x="386" y="449"/>
                  </a:cubicBezTo>
                  <a:cubicBezTo>
                    <a:pt x="390" y="464"/>
                    <a:pt x="397" y="474"/>
                    <a:pt x="407" y="479"/>
                  </a:cubicBezTo>
                  <a:lnTo>
                    <a:pt x="407" y="490"/>
                  </a:lnTo>
                  <a:lnTo>
                    <a:pt x="326" y="490"/>
                  </a:lnTo>
                  <a:cubicBezTo>
                    <a:pt x="324" y="485"/>
                    <a:pt x="322" y="480"/>
                    <a:pt x="320" y="473"/>
                  </a:cubicBezTo>
                  <a:cubicBezTo>
                    <a:pt x="319" y="467"/>
                    <a:pt x="318" y="454"/>
                    <a:pt x="317" y="435"/>
                  </a:cubicBezTo>
                  <a:lnTo>
                    <a:pt x="313" y="353"/>
                  </a:lnTo>
                  <a:cubicBezTo>
                    <a:pt x="312" y="321"/>
                    <a:pt x="300" y="300"/>
                    <a:pt x="277" y="289"/>
                  </a:cubicBezTo>
                  <a:cubicBezTo>
                    <a:pt x="265" y="283"/>
                    <a:pt x="245" y="280"/>
                    <a:pt x="218" y="280"/>
                  </a:cubicBezTo>
                  <a:lnTo>
                    <a:pt x="67" y="280"/>
                  </a:lnTo>
                  <a:lnTo>
                    <a:pt x="67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4" name="Freeform 176">
              <a:extLst>
                <a:ext uri="{FF2B5EF4-FFF2-40B4-BE49-F238E27FC236}">
                  <a16:creationId xmlns:a16="http://schemas.microsoft.com/office/drawing/2014/main" id="{292C17B1-ACC3-4AC4-9A2D-91FC370E9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0438" y="4443413"/>
              <a:ext cx="65088" cy="74613"/>
            </a:xfrm>
            <a:custGeom>
              <a:avLst/>
              <a:gdLst>
                <a:gd name="T0" fmla="*/ 169 w 326"/>
                <a:gd name="T1" fmla="*/ 0 h 377"/>
                <a:gd name="T2" fmla="*/ 243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5 w 326"/>
                <a:gd name="T11" fmla="*/ 205 h 377"/>
                <a:gd name="T12" fmla="*/ 90 w 326"/>
                <a:gd name="T13" fmla="*/ 292 h 377"/>
                <a:gd name="T14" fmla="*/ 165 w 326"/>
                <a:gd name="T15" fmla="*/ 325 h 377"/>
                <a:gd name="T16" fmla="*/ 240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6 w 326"/>
                <a:gd name="T23" fmla="*/ 296 h 377"/>
                <a:gd name="T24" fmla="*/ 276 w 326"/>
                <a:gd name="T25" fmla="*/ 336 h 377"/>
                <a:gd name="T26" fmla="*/ 209 w 326"/>
                <a:gd name="T27" fmla="*/ 372 h 377"/>
                <a:gd name="T28" fmla="*/ 160 w 326"/>
                <a:gd name="T29" fmla="*/ 377 h 377"/>
                <a:gd name="T30" fmla="*/ 47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5 w 326"/>
                <a:gd name="T39" fmla="*/ 158 h 377"/>
                <a:gd name="T40" fmla="*/ 248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5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9" y="5"/>
                    <a:pt x="243" y="17"/>
                  </a:cubicBezTo>
                  <a:cubicBezTo>
                    <a:pt x="266" y="29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3"/>
                    <a:pt x="326" y="169"/>
                    <a:pt x="326" y="205"/>
                  </a:cubicBezTo>
                  <a:lnTo>
                    <a:pt x="65" y="205"/>
                  </a:lnTo>
                  <a:cubicBezTo>
                    <a:pt x="66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5" y="325"/>
                  </a:cubicBezTo>
                  <a:cubicBezTo>
                    <a:pt x="196" y="325"/>
                    <a:pt x="221" y="315"/>
                    <a:pt x="240" y="294"/>
                  </a:cubicBezTo>
                  <a:cubicBezTo>
                    <a:pt x="250" y="282"/>
                    <a:pt x="258" y="268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0"/>
                    <a:pt x="306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5"/>
                    <a:pt x="178" y="377"/>
                    <a:pt x="160" y="377"/>
                  </a:cubicBezTo>
                  <a:cubicBezTo>
                    <a:pt x="115" y="377"/>
                    <a:pt x="78" y="361"/>
                    <a:pt x="47" y="329"/>
                  </a:cubicBezTo>
                  <a:cubicBezTo>
                    <a:pt x="16" y="296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5"/>
                  </a:cubicBezTo>
                  <a:cubicBezTo>
                    <a:pt x="231" y="66"/>
                    <a:pt x="204" y="52"/>
                    <a:pt x="165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7" y="102"/>
                    <a:pt x="68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5" name="Freeform 177">
              <a:extLst>
                <a:ext uri="{FF2B5EF4-FFF2-40B4-BE49-F238E27FC236}">
                  <a16:creationId xmlns:a16="http://schemas.microsoft.com/office/drawing/2014/main" id="{20CFD8D4-6E79-4FDD-A787-93B7CE0C0A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4441825"/>
              <a:ext cx="66675" cy="76200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6 h 378"/>
                <a:gd name="T14" fmla="*/ 176 w 338"/>
                <a:gd name="T15" fmla="*/ 202 h 378"/>
                <a:gd name="T16" fmla="*/ 140 w 338"/>
                <a:gd name="T17" fmla="*/ 207 h 378"/>
                <a:gd name="T18" fmla="*/ 91 w 338"/>
                <a:gd name="T19" fmla="*/ 221 h 378"/>
                <a:gd name="T20" fmla="*/ 63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6 w 338"/>
                <a:gd name="T31" fmla="*/ 51 h 378"/>
                <a:gd name="T32" fmla="*/ 89 w 338"/>
                <a:gd name="T33" fmla="*/ 76 h 378"/>
                <a:gd name="T34" fmla="*/ 75 w 338"/>
                <a:gd name="T35" fmla="*/ 118 h 378"/>
                <a:gd name="T36" fmla="*/ 19 w 338"/>
                <a:gd name="T37" fmla="*/ 118 h 378"/>
                <a:gd name="T38" fmla="*/ 62 w 338"/>
                <a:gd name="T39" fmla="*/ 26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9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4 h 378"/>
                <a:gd name="T54" fmla="*/ 338 w 338"/>
                <a:gd name="T55" fmla="*/ 323 h 378"/>
                <a:gd name="T56" fmla="*/ 338 w 338"/>
                <a:gd name="T57" fmla="*/ 367 h 378"/>
                <a:gd name="T58" fmla="*/ 317 w 338"/>
                <a:gd name="T59" fmla="*/ 372 h 378"/>
                <a:gd name="T60" fmla="*/ 297 w 338"/>
                <a:gd name="T61" fmla="*/ 373 h 378"/>
                <a:gd name="T62" fmla="*/ 252 w 338"/>
                <a:gd name="T63" fmla="*/ 351 h 378"/>
                <a:gd name="T64" fmla="*/ 241 w 338"/>
                <a:gd name="T65" fmla="*/ 318 h 378"/>
                <a:gd name="T66" fmla="*/ 189 w 338"/>
                <a:gd name="T67" fmla="*/ 360 h 378"/>
                <a:gd name="T68" fmla="*/ 113 w 338"/>
                <a:gd name="T69" fmla="*/ 378 h 378"/>
                <a:gd name="T70" fmla="*/ 32 w 338"/>
                <a:gd name="T71" fmla="*/ 347 h 378"/>
                <a:gd name="T72" fmla="*/ 0 w 338"/>
                <a:gd name="T73" fmla="*/ 272 h 378"/>
                <a:gd name="T74" fmla="*/ 31 w 338"/>
                <a:gd name="T75" fmla="*/ 195 h 378"/>
                <a:gd name="T76" fmla="*/ 113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5" y="322"/>
                    <a:pt x="110" y="327"/>
                    <a:pt x="127" y="327"/>
                  </a:cubicBezTo>
                  <a:cubicBezTo>
                    <a:pt x="148" y="327"/>
                    <a:pt x="169" y="322"/>
                    <a:pt x="188" y="312"/>
                  </a:cubicBezTo>
                  <a:cubicBezTo>
                    <a:pt x="222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9"/>
                    <a:pt x="222" y="192"/>
                    <a:pt x="210" y="196"/>
                  </a:cubicBezTo>
                  <a:cubicBezTo>
                    <a:pt x="199" y="199"/>
                    <a:pt x="187" y="201"/>
                    <a:pt x="176" y="202"/>
                  </a:cubicBezTo>
                  <a:lnTo>
                    <a:pt x="140" y="207"/>
                  </a:lnTo>
                  <a:cubicBezTo>
                    <a:pt x="118" y="210"/>
                    <a:pt x="102" y="214"/>
                    <a:pt x="91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49"/>
                  </a:moveTo>
                  <a:cubicBezTo>
                    <a:pt x="222" y="148"/>
                    <a:pt x="231" y="142"/>
                    <a:pt x="236" y="132"/>
                  </a:cubicBezTo>
                  <a:cubicBezTo>
                    <a:pt x="239" y="127"/>
                    <a:pt x="240" y="119"/>
                    <a:pt x="240" y="109"/>
                  </a:cubicBezTo>
                  <a:cubicBezTo>
                    <a:pt x="240" y="89"/>
                    <a:pt x="233" y="74"/>
                    <a:pt x="218" y="64"/>
                  </a:cubicBezTo>
                  <a:cubicBezTo>
                    <a:pt x="204" y="55"/>
                    <a:pt x="183" y="51"/>
                    <a:pt x="156" y="51"/>
                  </a:cubicBezTo>
                  <a:cubicBezTo>
                    <a:pt x="124" y="51"/>
                    <a:pt x="102" y="59"/>
                    <a:pt x="89" y="76"/>
                  </a:cubicBezTo>
                  <a:cubicBezTo>
                    <a:pt x="82" y="85"/>
                    <a:pt x="77" y="99"/>
                    <a:pt x="75" y="118"/>
                  </a:cubicBezTo>
                  <a:lnTo>
                    <a:pt x="19" y="118"/>
                  </a:lnTo>
                  <a:cubicBezTo>
                    <a:pt x="20" y="74"/>
                    <a:pt x="34" y="43"/>
                    <a:pt x="62" y="26"/>
                  </a:cubicBezTo>
                  <a:cubicBezTo>
                    <a:pt x="89" y="9"/>
                    <a:pt x="121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9"/>
                  </a:cubicBezTo>
                  <a:lnTo>
                    <a:pt x="298" y="304"/>
                  </a:lnTo>
                  <a:cubicBezTo>
                    <a:pt x="298" y="310"/>
                    <a:pt x="300" y="315"/>
                    <a:pt x="302" y="319"/>
                  </a:cubicBezTo>
                  <a:cubicBezTo>
                    <a:pt x="305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4"/>
                  </a:cubicBezTo>
                  <a:cubicBezTo>
                    <a:pt x="331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9" y="370"/>
                    <a:pt x="322" y="372"/>
                    <a:pt x="317" y="372"/>
                  </a:cubicBezTo>
                  <a:cubicBezTo>
                    <a:pt x="312" y="373"/>
                    <a:pt x="305" y="373"/>
                    <a:pt x="297" y="373"/>
                  </a:cubicBezTo>
                  <a:cubicBezTo>
                    <a:pt x="276" y="373"/>
                    <a:pt x="261" y="366"/>
                    <a:pt x="252" y="351"/>
                  </a:cubicBezTo>
                  <a:cubicBezTo>
                    <a:pt x="247" y="344"/>
                    <a:pt x="243" y="333"/>
                    <a:pt x="241" y="318"/>
                  </a:cubicBezTo>
                  <a:cubicBezTo>
                    <a:pt x="229" y="334"/>
                    <a:pt x="212" y="348"/>
                    <a:pt x="189" y="360"/>
                  </a:cubicBezTo>
                  <a:cubicBezTo>
                    <a:pt x="166" y="372"/>
                    <a:pt x="141" y="378"/>
                    <a:pt x="113" y="378"/>
                  </a:cubicBezTo>
                  <a:cubicBezTo>
                    <a:pt x="80" y="378"/>
                    <a:pt x="53" y="368"/>
                    <a:pt x="32" y="347"/>
                  </a:cubicBezTo>
                  <a:cubicBezTo>
                    <a:pt x="11" y="327"/>
                    <a:pt x="0" y="302"/>
                    <a:pt x="0" y="272"/>
                  </a:cubicBezTo>
                  <a:cubicBezTo>
                    <a:pt x="0" y="239"/>
                    <a:pt x="11" y="213"/>
                    <a:pt x="31" y="195"/>
                  </a:cubicBezTo>
                  <a:cubicBezTo>
                    <a:pt x="52" y="177"/>
                    <a:pt x="79" y="166"/>
                    <a:pt x="113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6" name="Freeform 178">
              <a:extLst>
                <a:ext uri="{FF2B5EF4-FFF2-40B4-BE49-F238E27FC236}">
                  <a16:creationId xmlns:a16="http://schemas.microsoft.com/office/drawing/2014/main" id="{16E53A93-8DCF-4BDB-BCBB-270EF6C12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9663" y="4418013"/>
              <a:ext cx="63500" cy="100013"/>
            </a:xfrm>
            <a:custGeom>
              <a:avLst/>
              <a:gdLst>
                <a:gd name="T0" fmla="*/ 64 w 317"/>
                <a:gd name="T1" fmla="*/ 317 h 504"/>
                <a:gd name="T2" fmla="*/ 88 w 317"/>
                <a:gd name="T3" fmla="*/ 413 h 504"/>
                <a:gd name="T4" fmla="*/ 166 w 317"/>
                <a:gd name="T5" fmla="*/ 452 h 504"/>
                <a:gd name="T6" fmla="*/ 235 w 317"/>
                <a:gd name="T7" fmla="*/ 416 h 504"/>
                <a:gd name="T8" fmla="*/ 261 w 317"/>
                <a:gd name="T9" fmla="*/ 313 h 504"/>
                <a:gd name="T10" fmla="*/ 234 w 317"/>
                <a:gd name="T11" fmla="*/ 213 h 504"/>
                <a:gd name="T12" fmla="*/ 165 w 317"/>
                <a:gd name="T13" fmla="*/ 181 h 504"/>
                <a:gd name="T14" fmla="*/ 92 w 317"/>
                <a:gd name="T15" fmla="*/ 215 h 504"/>
                <a:gd name="T16" fmla="*/ 64 w 317"/>
                <a:gd name="T17" fmla="*/ 317 h 504"/>
                <a:gd name="T18" fmla="*/ 154 w 317"/>
                <a:gd name="T19" fmla="*/ 128 h 504"/>
                <a:gd name="T20" fmla="*/ 223 w 317"/>
                <a:gd name="T21" fmla="*/ 146 h 504"/>
                <a:gd name="T22" fmla="*/ 259 w 317"/>
                <a:gd name="T23" fmla="*/ 181 h 504"/>
                <a:gd name="T24" fmla="*/ 259 w 317"/>
                <a:gd name="T25" fmla="*/ 0 h 504"/>
                <a:gd name="T26" fmla="*/ 317 w 317"/>
                <a:gd name="T27" fmla="*/ 0 h 504"/>
                <a:gd name="T28" fmla="*/ 317 w 317"/>
                <a:gd name="T29" fmla="*/ 492 h 504"/>
                <a:gd name="T30" fmla="*/ 263 w 317"/>
                <a:gd name="T31" fmla="*/ 492 h 504"/>
                <a:gd name="T32" fmla="*/ 263 w 317"/>
                <a:gd name="T33" fmla="*/ 442 h 504"/>
                <a:gd name="T34" fmla="*/ 213 w 317"/>
                <a:gd name="T35" fmla="*/ 490 h 504"/>
                <a:gd name="T36" fmla="*/ 147 w 317"/>
                <a:gd name="T37" fmla="*/ 504 h 504"/>
                <a:gd name="T38" fmla="*/ 44 w 317"/>
                <a:gd name="T39" fmla="*/ 454 h 504"/>
                <a:gd name="T40" fmla="*/ 0 w 317"/>
                <a:gd name="T41" fmla="*/ 321 h 504"/>
                <a:gd name="T42" fmla="*/ 40 w 317"/>
                <a:gd name="T43" fmla="*/ 185 h 504"/>
                <a:gd name="T44" fmla="*/ 154 w 317"/>
                <a:gd name="T45" fmla="*/ 128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504">
                  <a:moveTo>
                    <a:pt x="64" y="317"/>
                  </a:moveTo>
                  <a:cubicBezTo>
                    <a:pt x="64" y="355"/>
                    <a:pt x="72" y="387"/>
                    <a:pt x="88" y="413"/>
                  </a:cubicBezTo>
                  <a:cubicBezTo>
                    <a:pt x="104" y="439"/>
                    <a:pt x="130" y="452"/>
                    <a:pt x="166" y="452"/>
                  </a:cubicBezTo>
                  <a:cubicBezTo>
                    <a:pt x="194" y="452"/>
                    <a:pt x="217" y="440"/>
                    <a:pt x="235" y="416"/>
                  </a:cubicBezTo>
                  <a:cubicBezTo>
                    <a:pt x="252" y="392"/>
                    <a:pt x="261" y="358"/>
                    <a:pt x="261" y="313"/>
                  </a:cubicBezTo>
                  <a:cubicBezTo>
                    <a:pt x="261" y="268"/>
                    <a:pt x="252" y="235"/>
                    <a:pt x="234" y="213"/>
                  </a:cubicBezTo>
                  <a:cubicBezTo>
                    <a:pt x="215" y="191"/>
                    <a:pt x="193" y="181"/>
                    <a:pt x="165" y="181"/>
                  </a:cubicBezTo>
                  <a:cubicBezTo>
                    <a:pt x="135" y="181"/>
                    <a:pt x="111" y="192"/>
                    <a:pt x="92" y="215"/>
                  </a:cubicBezTo>
                  <a:cubicBezTo>
                    <a:pt x="73" y="238"/>
                    <a:pt x="64" y="272"/>
                    <a:pt x="64" y="317"/>
                  </a:cubicBezTo>
                  <a:close/>
                  <a:moveTo>
                    <a:pt x="154" y="128"/>
                  </a:moveTo>
                  <a:cubicBezTo>
                    <a:pt x="181" y="128"/>
                    <a:pt x="204" y="134"/>
                    <a:pt x="223" y="146"/>
                  </a:cubicBezTo>
                  <a:cubicBezTo>
                    <a:pt x="233" y="152"/>
                    <a:pt x="245" y="164"/>
                    <a:pt x="259" y="181"/>
                  </a:cubicBezTo>
                  <a:lnTo>
                    <a:pt x="259" y="0"/>
                  </a:lnTo>
                  <a:lnTo>
                    <a:pt x="317" y="0"/>
                  </a:lnTo>
                  <a:lnTo>
                    <a:pt x="317" y="492"/>
                  </a:lnTo>
                  <a:lnTo>
                    <a:pt x="263" y="492"/>
                  </a:lnTo>
                  <a:lnTo>
                    <a:pt x="263" y="442"/>
                  </a:lnTo>
                  <a:cubicBezTo>
                    <a:pt x="249" y="464"/>
                    <a:pt x="232" y="480"/>
                    <a:pt x="213" y="490"/>
                  </a:cubicBezTo>
                  <a:cubicBezTo>
                    <a:pt x="194" y="499"/>
                    <a:pt x="172" y="504"/>
                    <a:pt x="147" y="504"/>
                  </a:cubicBezTo>
                  <a:cubicBezTo>
                    <a:pt x="108" y="504"/>
                    <a:pt x="73" y="488"/>
                    <a:pt x="44" y="454"/>
                  </a:cubicBezTo>
                  <a:cubicBezTo>
                    <a:pt x="15" y="421"/>
                    <a:pt x="0" y="376"/>
                    <a:pt x="0" y="321"/>
                  </a:cubicBezTo>
                  <a:cubicBezTo>
                    <a:pt x="0" y="269"/>
                    <a:pt x="14" y="224"/>
                    <a:pt x="40" y="185"/>
                  </a:cubicBezTo>
                  <a:cubicBezTo>
                    <a:pt x="67" y="147"/>
                    <a:pt x="105" y="128"/>
                    <a:pt x="154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7" name="Freeform 179">
              <a:extLst>
                <a:ext uri="{FF2B5EF4-FFF2-40B4-BE49-F238E27FC236}">
                  <a16:creationId xmlns:a16="http://schemas.microsoft.com/office/drawing/2014/main" id="{60BDA8B1-E3CA-4C01-9206-0B8530DF5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5863" y="4443413"/>
              <a:ext cx="65088" cy="74613"/>
            </a:xfrm>
            <a:custGeom>
              <a:avLst/>
              <a:gdLst>
                <a:gd name="T0" fmla="*/ 169 w 326"/>
                <a:gd name="T1" fmla="*/ 0 h 377"/>
                <a:gd name="T2" fmla="*/ 243 w 326"/>
                <a:gd name="T3" fmla="*/ 17 h 377"/>
                <a:gd name="T4" fmla="*/ 297 w 326"/>
                <a:gd name="T5" fmla="*/ 64 h 377"/>
                <a:gd name="T6" fmla="*/ 321 w 326"/>
                <a:gd name="T7" fmla="*/ 127 h 377"/>
                <a:gd name="T8" fmla="*/ 326 w 326"/>
                <a:gd name="T9" fmla="*/ 205 h 377"/>
                <a:gd name="T10" fmla="*/ 65 w 326"/>
                <a:gd name="T11" fmla="*/ 205 h 377"/>
                <a:gd name="T12" fmla="*/ 90 w 326"/>
                <a:gd name="T13" fmla="*/ 292 h 377"/>
                <a:gd name="T14" fmla="*/ 165 w 326"/>
                <a:gd name="T15" fmla="*/ 325 h 377"/>
                <a:gd name="T16" fmla="*/ 240 w 326"/>
                <a:gd name="T17" fmla="*/ 294 h 377"/>
                <a:gd name="T18" fmla="*/ 262 w 326"/>
                <a:gd name="T19" fmla="*/ 253 h 377"/>
                <a:gd name="T20" fmla="*/ 321 w 326"/>
                <a:gd name="T21" fmla="*/ 253 h 377"/>
                <a:gd name="T22" fmla="*/ 306 w 326"/>
                <a:gd name="T23" fmla="*/ 296 h 377"/>
                <a:gd name="T24" fmla="*/ 276 w 326"/>
                <a:gd name="T25" fmla="*/ 336 h 377"/>
                <a:gd name="T26" fmla="*/ 209 w 326"/>
                <a:gd name="T27" fmla="*/ 372 h 377"/>
                <a:gd name="T28" fmla="*/ 160 w 326"/>
                <a:gd name="T29" fmla="*/ 377 h 377"/>
                <a:gd name="T30" fmla="*/ 47 w 326"/>
                <a:gd name="T31" fmla="*/ 329 h 377"/>
                <a:gd name="T32" fmla="*/ 0 w 326"/>
                <a:gd name="T33" fmla="*/ 193 h 377"/>
                <a:gd name="T34" fmla="*/ 47 w 326"/>
                <a:gd name="T35" fmla="*/ 53 h 377"/>
                <a:gd name="T36" fmla="*/ 169 w 326"/>
                <a:gd name="T37" fmla="*/ 0 h 377"/>
                <a:gd name="T38" fmla="*/ 265 w 326"/>
                <a:gd name="T39" fmla="*/ 158 h 377"/>
                <a:gd name="T40" fmla="*/ 248 w 326"/>
                <a:gd name="T41" fmla="*/ 95 h 377"/>
                <a:gd name="T42" fmla="*/ 165 w 326"/>
                <a:gd name="T43" fmla="*/ 52 h 377"/>
                <a:gd name="T44" fmla="*/ 96 w 326"/>
                <a:gd name="T45" fmla="*/ 82 h 377"/>
                <a:gd name="T46" fmla="*/ 66 w 326"/>
                <a:gd name="T47" fmla="*/ 158 h 377"/>
                <a:gd name="T48" fmla="*/ 265 w 326"/>
                <a:gd name="T49" fmla="*/ 158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7">
                  <a:moveTo>
                    <a:pt x="169" y="0"/>
                  </a:moveTo>
                  <a:cubicBezTo>
                    <a:pt x="194" y="0"/>
                    <a:pt x="219" y="5"/>
                    <a:pt x="243" y="17"/>
                  </a:cubicBezTo>
                  <a:cubicBezTo>
                    <a:pt x="266" y="29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3"/>
                    <a:pt x="326" y="169"/>
                    <a:pt x="326" y="205"/>
                  </a:cubicBezTo>
                  <a:lnTo>
                    <a:pt x="65" y="205"/>
                  </a:lnTo>
                  <a:cubicBezTo>
                    <a:pt x="66" y="241"/>
                    <a:pt x="74" y="270"/>
                    <a:pt x="90" y="292"/>
                  </a:cubicBezTo>
                  <a:cubicBezTo>
                    <a:pt x="106" y="314"/>
                    <a:pt x="131" y="325"/>
                    <a:pt x="165" y="325"/>
                  </a:cubicBezTo>
                  <a:cubicBezTo>
                    <a:pt x="196" y="325"/>
                    <a:pt x="221" y="315"/>
                    <a:pt x="240" y="294"/>
                  </a:cubicBezTo>
                  <a:cubicBezTo>
                    <a:pt x="250" y="282"/>
                    <a:pt x="258" y="268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0"/>
                    <a:pt x="306" y="296"/>
                  </a:cubicBezTo>
                  <a:cubicBezTo>
                    <a:pt x="297" y="312"/>
                    <a:pt x="287" y="326"/>
                    <a:pt x="276" y="336"/>
                  </a:cubicBezTo>
                  <a:cubicBezTo>
                    <a:pt x="258" y="354"/>
                    <a:pt x="236" y="366"/>
                    <a:pt x="209" y="372"/>
                  </a:cubicBezTo>
                  <a:cubicBezTo>
                    <a:pt x="194" y="375"/>
                    <a:pt x="178" y="377"/>
                    <a:pt x="160" y="377"/>
                  </a:cubicBezTo>
                  <a:cubicBezTo>
                    <a:pt x="115" y="377"/>
                    <a:pt x="78" y="361"/>
                    <a:pt x="47" y="329"/>
                  </a:cubicBezTo>
                  <a:cubicBezTo>
                    <a:pt x="16" y="296"/>
                    <a:pt x="0" y="251"/>
                    <a:pt x="0" y="193"/>
                  </a:cubicBezTo>
                  <a:cubicBezTo>
                    <a:pt x="0" y="136"/>
                    <a:pt x="16" y="89"/>
                    <a:pt x="47" y="53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1"/>
                    <a:pt x="248" y="95"/>
                  </a:cubicBezTo>
                  <a:cubicBezTo>
                    <a:pt x="231" y="66"/>
                    <a:pt x="204" y="52"/>
                    <a:pt x="165" y="52"/>
                  </a:cubicBezTo>
                  <a:cubicBezTo>
                    <a:pt x="138" y="52"/>
                    <a:pt x="115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8" name="Freeform 180">
              <a:extLst>
                <a:ext uri="{FF2B5EF4-FFF2-40B4-BE49-F238E27FC236}">
                  <a16:creationId xmlns:a16="http://schemas.microsoft.com/office/drawing/2014/main" id="{59FD2955-8188-4C08-86E3-C40D4BF49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4443413"/>
              <a:ext cx="33338" cy="71438"/>
            </a:xfrm>
            <a:custGeom>
              <a:avLst/>
              <a:gdLst>
                <a:gd name="T0" fmla="*/ 0 w 173"/>
                <a:gd name="T1" fmla="*/ 8 h 365"/>
                <a:gd name="T2" fmla="*/ 57 w 173"/>
                <a:gd name="T3" fmla="*/ 8 h 365"/>
                <a:gd name="T4" fmla="*/ 57 w 173"/>
                <a:gd name="T5" fmla="*/ 69 h 365"/>
                <a:gd name="T6" fmla="*/ 91 w 173"/>
                <a:gd name="T7" fmla="*/ 25 h 365"/>
                <a:gd name="T8" fmla="*/ 154 w 173"/>
                <a:gd name="T9" fmla="*/ 0 h 365"/>
                <a:gd name="T10" fmla="*/ 160 w 173"/>
                <a:gd name="T11" fmla="*/ 0 h 365"/>
                <a:gd name="T12" fmla="*/ 173 w 173"/>
                <a:gd name="T13" fmla="*/ 1 h 365"/>
                <a:gd name="T14" fmla="*/ 173 w 173"/>
                <a:gd name="T15" fmla="*/ 65 h 365"/>
                <a:gd name="T16" fmla="*/ 163 w 173"/>
                <a:gd name="T17" fmla="*/ 63 h 365"/>
                <a:gd name="T18" fmla="*/ 154 w 173"/>
                <a:gd name="T19" fmla="*/ 63 h 365"/>
                <a:gd name="T20" fmla="*/ 84 w 173"/>
                <a:gd name="T21" fmla="*/ 92 h 365"/>
                <a:gd name="T22" fmla="*/ 60 w 173"/>
                <a:gd name="T23" fmla="*/ 159 h 365"/>
                <a:gd name="T24" fmla="*/ 60 w 173"/>
                <a:gd name="T25" fmla="*/ 365 h 365"/>
                <a:gd name="T26" fmla="*/ 0 w 173"/>
                <a:gd name="T27" fmla="*/ 365 h 365"/>
                <a:gd name="T28" fmla="*/ 0 w 173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365">
                  <a:moveTo>
                    <a:pt x="0" y="8"/>
                  </a:moveTo>
                  <a:lnTo>
                    <a:pt x="57" y="8"/>
                  </a:lnTo>
                  <a:lnTo>
                    <a:pt x="57" y="69"/>
                  </a:lnTo>
                  <a:cubicBezTo>
                    <a:pt x="61" y="57"/>
                    <a:pt x="73" y="43"/>
                    <a:pt x="91" y="25"/>
                  </a:cubicBezTo>
                  <a:cubicBezTo>
                    <a:pt x="109" y="8"/>
                    <a:pt x="130" y="0"/>
                    <a:pt x="154" y="0"/>
                  </a:cubicBezTo>
                  <a:cubicBezTo>
                    <a:pt x="155" y="0"/>
                    <a:pt x="157" y="0"/>
                    <a:pt x="160" y="0"/>
                  </a:cubicBezTo>
                  <a:cubicBezTo>
                    <a:pt x="162" y="0"/>
                    <a:pt x="167" y="1"/>
                    <a:pt x="173" y="1"/>
                  </a:cubicBezTo>
                  <a:lnTo>
                    <a:pt x="173" y="65"/>
                  </a:lnTo>
                  <a:cubicBezTo>
                    <a:pt x="170" y="64"/>
                    <a:pt x="166" y="64"/>
                    <a:pt x="163" y="63"/>
                  </a:cubicBezTo>
                  <a:cubicBezTo>
                    <a:pt x="160" y="63"/>
                    <a:pt x="157" y="63"/>
                    <a:pt x="154" y="63"/>
                  </a:cubicBezTo>
                  <a:cubicBezTo>
                    <a:pt x="123" y="63"/>
                    <a:pt x="100" y="73"/>
                    <a:pt x="84" y="92"/>
                  </a:cubicBezTo>
                  <a:cubicBezTo>
                    <a:pt x="68" y="111"/>
                    <a:pt x="60" y="134"/>
                    <a:pt x="60" y="159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9" name="Freeform 181">
              <a:extLst>
                <a:ext uri="{FF2B5EF4-FFF2-40B4-BE49-F238E27FC236}">
                  <a16:creationId xmlns:a16="http://schemas.microsoft.com/office/drawing/2014/main" id="{79F980D6-0A96-434B-9201-60F68C563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4187825"/>
              <a:ext cx="142875" cy="141288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0" name="Freeform 182">
              <a:extLst>
                <a:ext uri="{FF2B5EF4-FFF2-40B4-BE49-F238E27FC236}">
                  <a16:creationId xmlns:a16="http://schemas.microsoft.com/office/drawing/2014/main" id="{FBC9C26A-1440-44E9-BAA4-20D6FF63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4187825"/>
              <a:ext cx="142875" cy="141288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1" name="Freeform 183">
              <a:extLst>
                <a:ext uri="{FF2B5EF4-FFF2-40B4-BE49-F238E27FC236}">
                  <a16:creationId xmlns:a16="http://schemas.microsoft.com/office/drawing/2014/main" id="{9C37A777-1FEF-45ED-92C0-83D99BD86D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5238" y="4214813"/>
              <a:ext cx="28575" cy="85725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0 h 432"/>
                <a:gd name="T4" fmla="*/ 144 w 144"/>
                <a:gd name="T5" fmla="*/ 144 h 432"/>
                <a:gd name="T6" fmla="*/ 0 w 144"/>
                <a:gd name="T7" fmla="*/ 144 h 432"/>
                <a:gd name="T8" fmla="*/ 0 w 144"/>
                <a:gd name="T9" fmla="*/ 288 h 432"/>
                <a:gd name="T10" fmla="*/ 144 w 144"/>
                <a:gd name="T11" fmla="*/ 288 h 432"/>
                <a:gd name="T12" fmla="*/ 144 w 144"/>
                <a:gd name="T13" fmla="*/ 432 h 432"/>
                <a:gd name="T14" fmla="*/ 0 w 144"/>
                <a:gd name="T1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8"/>
                  </a:moveTo>
                  <a:lnTo>
                    <a:pt x="144" y="288"/>
                  </a:lnTo>
                  <a:lnTo>
                    <a:pt x="144" y="432"/>
                  </a:lnTo>
                  <a:lnTo>
                    <a:pt x="0" y="43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2" name="Line 184">
              <a:extLst>
                <a:ext uri="{FF2B5EF4-FFF2-40B4-BE49-F238E27FC236}">
                  <a16:creationId xmlns:a16="http://schemas.microsoft.com/office/drawing/2014/main" id="{3FB932FF-C295-4873-B819-84B64ACF63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8750" y="4457700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3" name="Freeform 185">
              <a:extLst>
                <a:ext uri="{FF2B5EF4-FFF2-40B4-BE49-F238E27FC236}">
                  <a16:creationId xmlns:a16="http://schemas.microsoft.com/office/drawing/2014/main" id="{99379D37-063D-4CF6-8164-72D47E75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550" y="4400550"/>
              <a:ext cx="57150" cy="114300"/>
            </a:xfrm>
            <a:custGeom>
              <a:avLst/>
              <a:gdLst>
                <a:gd name="T0" fmla="*/ 287 w 287"/>
                <a:gd name="T1" fmla="*/ 0 h 575"/>
                <a:gd name="T2" fmla="*/ 0 w 287"/>
                <a:gd name="T3" fmla="*/ 287 h 575"/>
                <a:gd name="T4" fmla="*/ 287 w 287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" h="575">
                  <a:moveTo>
                    <a:pt x="287" y="0"/>
                  </a:moveTo>
                  <a:cubicBezTo>
                    <a:pt x="96" y="0"/>
                    <a:pt x="0" y="95"/>
                    <a:pt x="0" y="287"/>
                  </a:cubicBezTo>
                  <a:cubicBezTo>
                    <a:pt x="0" y="479"/>
                    <a:pt x="96" y="575"/>
                    <a:pt x="287" y="57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4" name="Oval 186">
              <a:extLst>
                <a:ext uri="{FF2B5EF4-FFF2-40B4-BE49-F238E27FC236}">
                  <a16:creationId xmlns:a16="http://schemas.microsoft.com/office/drawing/2014/main" id="{0B0809F8-1E79-4784-8848-29A996EB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938" y="4422775"/>
              <a:ext cx="69850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5" name="Oval 187">
              <a:extLst>
                <a:ext uri="{FF2B5EF4-FFF2-40B4-BE49-F238E27FC236}">
                  <a16:creationId xmlns:a16="http://schemas.microsoft.com/office/drawing/2014/main" id="{E8BF7F44-00BD-4C50-917A-625B3050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938" y="4422775"/>
              <a:ext cx="69850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6" name="Line 188">
              <a:extLst>
                <a:ext uri="{FF2B5EF4-FFF2-40B4-BE49-F238E27FC236}">
                  <a16:creationId xmlns:a16="http://schemas.microsoft.com/office/drawing/2014/main" id="{27F9BF32-9C12-48DE-BD16-FA3F13C9F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613" y="4457700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7" name="Freeform 189">
              <a:extLst>
                <a:ext uri="{FF2B5EF4-FFF2-40B4-BE49-F238E27FC236}">
                  <a16:creationId xmlns:a16="http://schemas.microsoft.com/office/drawing/2014/main" id="{9F27EDB0-C130-46E0-B674-422E1229B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460875"/>
              <a:ext cx="249238" cy="784225"/>
            </a:xfrm>
            <a:custGeom>
              <a:avLst/>
              <a:gdLst>
                <a:gd name="T0" fmla="*/ 1257 w 1257"/>
                <a:gd name="T1" fmla="*/ 3953 h 3953"/>
                <a:gd name="T2" fmla="*/ 898 w 1257"/>
                <a:gd name="T3" fmla="*/ 3953 h 3953"/>
                <a:gd name="T4" fmla="*/ 898 w 1257"/>
                <a:gd name="T5" fmla="*/ 0 h 3953"/>
                <a:gd name="T6" fmla="*/ 0 w 1257"/>
                <a:gd name="T7" fmla="*/ 0 h 3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7" h="3953">
                  <a:moveTo>
                    <a:pt x="1257" y="3953"/>
                  </a:moveTo>
                  <a:lnTo>
                    <a:pt x="898" y="3953"/>
                  </a:lnTo>
                  <a:lnTo>
                    <a:pt x="898" y="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8" name="Rectangle 190">
              <a:extLst>
                <a:ext uri="{FF2B5EF4-FFF2-40B4-BE49-F238E27FC236}">
                  <a16:creationId xmlns:a16="http://schemas.microsoft.com/office/drawing/2014/main" id="{8960D7E7-E311-460C-A03F-FEE70F50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5702300"/>
              <a:ext cx="1282700" cy="641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9" name="Rectangle 191">
              <a:extLst>
                <a:ext uri="{FF2B5EF4-FFF2-40B4-BE49-F238E27FC236}">
                  <a16:creationId xmlns:a16="http://schemas.microsoft.com/office/drawing/2014/main" id="{BA4E8664-5645-47D4-8C34-01F673A5D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675" y="5702300"/>
              <a:ext cx="1282700" cy="6413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0" name="Freeform 192">
              <a:extLst>
                <a:ext uri="{FF2B5EF4-FFF2-40B4-BE49-F238E27FC236}">
                  <a16:creationId xmlns:a16="http://schemas.microsoft.com/office/drawing/2014/main" id="{67107C06-BDFC-43E3-97E0-B7930917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000" y="5822950"/>
              <a:ext cx="79375" cy="96838"/>
            </a:xfrm>
            <a:custGeom>
              <a:avLst/>
              <a:gdLst>
                <a:gd name="T0" fmla="*/ 0 w 401"/>
                <a:gd name="T1" fmla="*/ 0 h 490"/>
                <a:gd name="T2" fmla="*/ 65 w 401"/>
                <a:gd name="T3" fmla="*/ 0 h 490"/>
                <a:gd name="T4" fmla="*/ 65 w 401"/>
                <a:gd name="T5" fmla="*/ 239 h 490"/>
                <a:gd name="T6" fmla="*/ 304 w 401"/>
                <a:gd name="T7" fmla="*/ 0 h 490"/>
                <a:gd name="T8" fmla="*/ 396 w 401"/>
                <a:gd name="T9" fmla="*/ 0 h 490"/>
                <a:gd name="T10" fmla="*/ 192 w 401"/>
                <a:gd name="T11" fmla="*/ 198 h 490"/>
                <a:gd name="T12" fmla="*/ 401 w 401"/>
                <a:gd name="T13" fmla="*/ 490 h 490"/>
                <a:gd name="T14" fmla="*/ 315 w 401"/>
                <a:gd name="T15" fmla="*/ 490 h 490"/>
                <a:gd name="T16" fmla="*/ 144 w 401"/>
                <a:gd name="T17" fmla="*/ 245 h 490"/>
                <a:gd name="T18" fmla="*/ 65 w 401"/>
                <a:gd name="T19" fmla="*/ 320 h 490"/>
                <a:gd name="T20" fmla="*/ 65 w 401"/>
                <a:gd name="T21" fmla="*/ 490 h 490"/>
                <a:gd name="T22" fmla="*/ 0 w 401"/>
                <a:gd name="T23" fmla="*/ 490 h 490"/>
                <a:gd name="T24" fmla="*/ 0 w 401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1" h="490">
                  <a:moveTo>
                    <a:pt x="0" y="0"/>
                  </a:moveTo>
                  <a:lnTo>
                    <a:pt x="65" y="0"/>
                  </a:lnTo>
                  <a:lnTo>
                    <a:pt x="65" y="239"/>
                  </a:lnTo>
                  <a:lnTo>
                    <a:pt x="304" y="0"/>
                  </a:lnTo>
                  <a:lnTo>
                    <a:pt x="396" y="0"/>
                  </a:lnTo>
                  <a:lnTo>
                    <a:pt x="192" y="198"/>
                  </a:lnTo>
                  <a:lnTo>
                    <a:pt x="401" y="490"/>
                  </a:lnTo>
                  <a:lnTo>
                    <a:pt x="315" y="490"/>
                  </a:lnTo>
                  <a:lnTo>
                    <a:pt x="144" y="245"/>
                  </a:lnTo>
                  <a:lnTo>
                    <a:pt x="65" y="320"/>
                  </a:lnTo>
                  <a:lnTo>
                    <a:pt x="65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1" name="Freeform 193">
              <a:extLst>
                <a:ext uri="{FF2B5EF4-FFF2-40B4-BE49-F238E27FC236}">
                  <a16:creationId xmlns:a16="http://schemas.microsoft.com/office/drawing/2014/main" id="{7A75CF71-B435-4E41-8827-CAF04FD68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8900" y="5822950"/>
              <a:ext cx="11113" cy="96838"/>
            </a:xfrm>
            <a:custGeom>
              <a:avLst/>
              <a:gdLst>
                <a:gd name="T0" fmla="*/ 0 w 61"/>
                <a:gd name="T1" fmla="*/ 135 h 490"/>
                <a:gd name="T2" fmla="*/ 61 w 61"/>
                <a:gd name="T3" fmla="*/ 135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5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9 h 490"/>
                <a:gd name="T16" fmla="*/ 0 w 61"/>
                <a:gd name="T17" fmla="*/ 69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5"/>
                  </a:moveTo>
                  <a:lnTo>
                    <a:pt x="61" y="135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2" name="Freeform 194">
              <a:extLst>
                <a:ext uri="{FF2B5EF4-FFF2-40B4-BE49-F238E27FC236}">
                  <a16:creationId xmlns:a16="http://schemas.microsoft.com/office/drawing/2014/main" id="{3816CC58-16A9-4661-9517-F5E068C39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4300" y="5846763"/>
              <a:ext cx="65088" cy="76200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5 w 326"/>
                <a:gd name="T23" fmla="*/ 297 h 378"/>
                <a:gd name="T24" fmla="*/ 276 w 326"/>
                <a:gd name="T25" fmla="*/ 337 h 378"/>
                <a:gd name="T26" fmla="*/ 208 w 326"/>
                <a:gd name="T27" fmla="*/ 373 h 378"/>
                <a:gd name="T28" fmla="*/ 159 w 326"/>
                <a:gd name="T29" fmla="*/ 378 h 378"/>
                <a:gd name="T30" fmla="*/ 46 w 326"/>
                <a:gd name="T31" fmla="*/ 329 h 378"/>
                <a:gd name="T32" fmla="*/ 0 w 326"/>
                <a:gd name="T33" fmla="*/ 194 h 378"/>
                <a:gd name="T34" fmla="*/ 46 w 326"/>
                <a:gd name="T35" fmla="*/ 54 h 378"/>
                <a:gd name="T36" fmla="*/ 169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3 h 378"/>
                <a:gd name="T44" fmla="*/ 95 w 326"/>
                <a:gd name="T45" fmla="*/ 82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8" y="6"/>
                    <a:pt x="242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0" y="326"/>
                    <a:pt x="164" y="326"/>
                  </a:cubicBezTo>
                  <a:cubicBezTo>
                    <a:pt x="196" y="326"/>
                    <a:pt x="221" y="316"/>
                    <a:pt x="239" y="295"/>
                  </a:cubicBezTo>
                  <a:cubicBezTo>
                    <a:pt x="250" y="283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1"/>
                    <a:pt x="305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5" y="366"/>
                    <a:pt x="208" y="373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2"/>
                    <a:pt x="46" y="329"/>
                  </a:cubicBezTo>
                  <a:cubicBezTo>
                    <a:pt x="15" y="297"/>
                    <a:pt x="0" y="252"/>
                    <a:pt x="0" y="194"/>
                  </a:cubicBezTo>
                  <a:cubicBezTo>
                    <a:pt x="0" y="136"/>
                    <a:pt x="15" y="90"/>
                    <a:pt x="46" y="54"/>
                  </a:cubicBezTo>
                  <a:cubicBezTo>
                    <a:pt x="77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2"/>
                    <a:pt x="247" y="96"/>
                  </a:cubicBezTo>
                  <a:cubicBezTo>
                    <a:pt x="231" y="67"/>
                    <a:pt x="203" y="53"/>
                    <a:pt x="165" y="53"/>
                  </a:cubicBezTo>
                  <a:cubicBezTo>
                    <a:pt x="137" y="53"/>
                    <a:pt x="114" y="62"/>
                    <a:pt x="95" y="82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3" name="Freeform 195">
              <a:extLst>
                <a:ext uri="{FF2B5EF4-FFF2-40B4-BE49-F238E27FC236}">
                  <a16:creationId xmlns:a16="http://schemas.microsoft.com/office/drawing/2014/main" id="{A1F45ECB-0FF8-494A-BEAD-A354196D1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675" y="5822950"/>
              <a:ext cx="58738" cy="96838"/>
            </a:xfrm>
            <a:custGeom>
              <a:avLst/>
              <a:gdLst>
                <a:gd name="T0" fmla="*/ 0 w 296"/>
                <a:gd name="T1" fmla="*/ 0 h 490"/>
                <a:gd name="T2" fmla="*/ 58 w 296"/>
                <a:gd name="T3" fmla="*/ 0 h 490"/>
                <a:gd name="T4" fmla="*/ 58 w 296"/>
                <a:gd name="T5" fmla="*/ 285 h 490"/>
                <a:gd name="T6" fmla="*/ 212 w 296"/>
                <a:gd name="T7" fmla="*/ 133 h 490"/>
                <a:gd name="T8" fmla="*/ 289 w 296"/>
                <a:gd name="T9" fmla="*/ 133 h 490"/>
                <a:gd name="T10" fmla="*/ 152 w 296"/>
                <a:gd name="T11" fmla="*/ 267 h 490"/>
                <a:gd name="T12" fmla="*/ 296 w 296"/>
                <a:gd name="T13" fmla="*/ 490 h 490"/>
                <a:gd name="T14" fmla="*/ 219 w 296"/>
                <a:gd name="T15" fmla="*/ 490 h 490"/>
                <a:gd name="T16" fmla="*/ 108 w 296"/>
                <a:gd name="T17" fmla="*/ 310 h 490"/>
                <a:gd name="T18" fmla="*/ 58 w 296"/>
                <a:gd name="T19" fmla="*/ 356 h 490"/>
                <a:gd name="T20" fmla="*/ 58 w 296"/>
                <a:gd name="T21" fmla="*/ 490 h 490"/>
                <a:gd name="T22" fmla="*/ 0 w 296"/>
                <a:gd name="T23" fmla="*/ 490 h 490"/>
                <a:gd name="T24" fmla="*/ 0 w 296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6" h="490">
                  <a:moveTo>
                    <a:pt x="0" y="0"/>
                  </a:moveTo>
                  <a:lnTo>
                    <a:pt x="58" y="0"/>
                  </a:lnTo>
                  <a:lnTo>
                    <a:pt x="58" y="285"/>
                  </a:lnTo>
                  <a:lnTo>
                    <a:pt x="212" y="133"/>
                  </a:lnTo>
                  <a:lnTo>
                    <a:pt x="289" y="133"/>
                  </a:lnTo>
                  <a:lnTo>
                    <a:pt x="152" y="267"/>
                  </a:lnTo>
                  <a:lnTo>
                    <a:pt x="296" y="490"/>
                  </a:lnTo>
                  <a:lnTo>
                    <a:pt x="219" y="490"/>
                  </a:lnTo>
                  <a:lnTo>
                    <a:pt x="108" y="310"/>
                  </a:lnTo>
                  <a:lnTo>
                    <a:pt x="58" y="356"/>
                  </a:lnTo>
                  <a:lnTo>
                    <a:pt x="58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4" name="Freeform 196">
              <a:extLst>
                <a:ext uri="{FF2B5EF4-FFF2-40B4-BE49-F238E27FC236}">
                  <a16:creationId xmlns:a16="http://schemas.microsoft.com/office/drawing/2014/main" id="{9D73D75E-8937-41E6-8143-520716C3A2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7175" y="5846763"/>
              <a:ext cx="65088" cy="76200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5 w 326"/>
                <a:gd name="T23" fmla="*/ 297 h 378"/>
                <a:gd name="T24" fmla="*/ 276 w 326"/>
                <a:gd name="T25" fmla="*/ 337 h 378"/>
                <a:gd name="T26" fmla="*/ 208 w 326"/>
                <a:gd name="T27" fmla="*/ 373 h 378"/>
                <a:gd name="T28" fmla="*/ 159 w 326"/>
                <a:gd name="T29" fmla="*/ 378 h 378"/>
                <a:gd name="T30" fmla="*/ 46 w 326"/>
                <a:gd name="T31" fmla="*/ 329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3 h 378"/>
                <a:gd name="T44" fmla="*/ 96 w 326"/>
                <a:gd name="T45" fmla="*/ 82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8" y="6"/>
                    <a:pt x="242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4" y="326"/>
                  </a:cubicBezTo>
                  <a:cubicBezTo>
                    <a:pt x="196" y="326"/>
                    <a:pt x="221" y="316"/>
                    <a:pt x="239" y="295"/>
                  </a:cubicBezTo>
                  <a:cubicBezTo>
                    <a:pt x="250" y="283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1"/>
                    <a:pt x="305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4"/>
                    <a:pt x="235" y="366"/>
                    <a:pt x="208" y="373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2"/>
                    <a:pt x="46" y="329"/>
                  </a:cubicBezTo>
                  <a:cubicBezTo>
                    <a:pt x="15" y="297"/>
                    <a:pt x="0" y="252"/>
                    <a:pt x="0" y="194"/>
                  </a:cubicBezTo>
                  <a:cubicBezTo>
                    <a:pt x="0" y="136"/>
                    <a:pt x="15" y="90"/>
                    <a:pt x="47" y="54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2"/>
                    <a:pt x="247" y="96"/>
                  </a:cubicBezTo>
                  <a:cubicBezTo>
                    <a:pt x="231" y="67"/>
                    <a:pt x="203" y="53"/>
                    <a:pt x="165" y="53"/>
                  </a:cubicBezTo>
                  <a:cubicBezTo>
                    <a:pt x="137" y="53"/>
                    <a:pt x="114" y="62"/>
                    <a:pt x="96" y="82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5" name="Freeform 197">
              <a:extLst>
                <a:ext uri="{FF2B5EF4-FFF2-40B4-BE49-F238E27FC236}">
                  <a16:creationId xmlns:a16="http://schemas.microsoft.com/office/drawing/2014/main" id="{5624A4ED-6DE7-44B2-8704-7D259A286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550" y="5846763"/>
              <a:ext cx="34925" cy="73025"/>
            </a:xfrm>
            <a:custGeom>
              <a:avLst/>
              <a:gdLst>
                <a:gd name="T0" fmla="*/ 0 w 174"/>
                <a:gd name="T1" fmla="*/ 8 h 365"/>
                <a:gd name="T2" fmla="*/ 57 w 174"/>
                <a:gd name="T3" fmla="*/ 8 h 365"/>
                <a:gd name="T4" fmla="*/ 57 w 174"/>
                <a:gd name="T5" fmla="*/ 70 h 365"/>
                <a:gd name="T6" fmla="*/ 92 w 174"/>
                <a:gd name="T7" fmla="*/ 26 h 365"/>
                <a:gd name="T8" fmla="*/ 155 w 174"/>
                <a:gd name="T9" fmla="*/ 0 h 365"/>
                <a:gd name="T10" fmla="*/ 160 w 174"/>
                <a:gd name="T11" fmla="*/ 1 h 365"/>
                <a:gd name="T12" fmla="*/ 174 w 174"/>
                <a:gd name="T13" fmla="*/ 2 h 365"/>
                <a:gd name="T14" fmla="*/ 174 w 174"/>
                <a:gd name="T15" fmla="*/ 65 h 365"/>
                <a:gd name="T16" fmla="*/ 164 w 174"/>
                <a:gd name="T17" fmla="*/ 64 h 365"/>
                <a:gd name="T18" fmla="*/ 154 w 174"/>
                <a:gd name="T19" fmla="*/ 64 h 365"/>
                <a:gd name="T20" fmla="*/ 84 w 174"/>
                <a:gd name="T21" fmla="*/ 93 h 365"/>
                <a:gd name="T22" fmla="*/ 60 w 174"/>
                <a:gd name="T23" fmla="*/ 160 h 365"/>
                <a:gd name="T24" fmla="*/ 60 w 174"/>
                <a:gd name="T25" fmla="*/ 365 h 365"/>
                <a:gd name="T26" fmla="*/ 0 w 174"/>
                <a:gd name="T27" fmla="*/ 365 h 365"/>
                <a:gd name="T28" fmla="*/ 0 w 174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5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0" y="1"/>
                  </a:cubicBezTo>
                  <a:cubicBezTo>
                    <a:pt x="163" y="1"/>
                    <a:pt x="167" y="1"/>
                    <a:pt x="174" y="2"/>
                  </a:cubicBezTo>
                  <a:lnTo>
                    <a:pt x="174" y="65"/>
                  </a:lnTo>
                  <a:cubicBezTo>
                    <a:pt x="170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4" y="64"/>
                  </a:cubicBezTo>
                  <a:cubicBezTo>
                    <a:pt x="124" y="64"/>
                    <a:pt x="101" y="73"/>
                    <a:pt x="84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6" name="Freeform 198">
              <a:extLst>
                <a:ext uri="{FF2B5EF4-FFF2-40B4-BE49-F238E27FC236}">
                  <a16:creationId xmlns:a16="http://schemas.microsoft.com/office/drawing/2014/main" id="{D7EDD1F8-C444-47B9-B4B1-B18B1C34DC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9475" y="5978525"/>
              <a:ext cx="80963" cy="98425"/>
            </a:xfrm>
            <a:custGeom>
              <a:avLst/>
              <a:gdLst>
                <a:gd name="T0" fmla="*/ 219 w 407"/>
                <a:gd name="T1" fmla="*/ 224 h 490"/>
                <a:gd name="T2" fmla="*/ 293 w 407"/>
                <a:gd name="T3" fmla="*/ 206 h 490"/>
                <a:gd name="T4" fmla="*/ 321 w 407"/>
                <a:gd name="T5" fmla="*/ 138 h 490"/>
                <a:gd name="T6" fmla="*/ 282 w 407"/>
                <a:gd name="T7" fmla="*/ 67 h 490"/>
                <a:gd name="T8" fmla="*/ 228 w 407"/>
                <a:gd name="T9" fmla="*/ 57 h 490"/>
                <a:gd name="T10" fmla="*/ 66 w 407"/>
                <a:gd name="T11" fmla="*/ 57 h 490"/>
                <a:gd name="T12" fmla="*/ 66 w 407"/>
                <a:gd name="T13" fmla="*/ 224 h 490"/>
                <a:gd name="T14" fmla="*/ 219 w 407"/>
                <a:gd name="T15" fmla="*/ 224 h 490"/>
                <a:gd name="T16" fmla="*/ 0 w 407"/>
                <a:gd name="T17" fmla="*/ 0 h 490"/>
                <a:gd name="T18" fmla="*/ 226 w 407"/>
                <a:gd name="T19" fmla="*/ 0 h 490"/>
                <a:gd name="T20" fmla="*/ 319 w 407"/>
                <a:gd name="T21" fmla="*/ 16 h 490"/>
                <a:gd name="T22" fmla="*/ 388 w 407"/>
                <a:gd name="T23" fmla="*/ 132 h 490"/>
                <a:gd name="T24" fmla="*/ 370 w 407"/>
                <a:gd name="T25" fmla="*/ 204 h 490"/>
                <a:gd name="T26" fmla="*/ 319 w 407"/>
                <a:gd name="T27" fmla="*/ 249 h 490"/>
                <a:gd name="T28" fmla="*/ 362 w 407"/>
                <a:gd name="T29" fmla="*/ 280 h 490"/>
                <a:gd name="T30" fmla="*/ 378 w 407"/>
                <a:gd name="T31" fmla="*/ 342 h 490"/>
                <a:gd name="T32" fmla="*/ 381 w 407"/>
                <a:gd name="T33" fmla="*/ 407 h 490"/>
                <a:gd name="T34" fmla="*/ 385 w 407"/>
                <a:gd name="T35" fmla="*/ 449 h 490"/>
                <a:gd name="T36" fmla="*/ 407 w 407"/>
                <a:gd name="T37" fmla="*/ 479 h 490"/>
                <a:gd name="T38" fmla="*/ 407 w 407"/>
                <a:gd name="T39" fmla="*/ 490 h 490"/>
                <a:gd name="T40" fmla="*/ 325 w 407"/>
                <a:gd name="T41" fmla="*/ 490 h 490"/>
                <a:gd name="T42" fmla="*/ 320 w 407"/>
                <a:gd name="T43" fmla="*/ 474 h 490"/>
                <a:gd name="T44" fmla="*/ 317 w 407"/>
                <a:gd name="T45" fmla="*/ 435 h 490"/>
                <a:gd name="T46" fmla="*/ 313 w 407"/>
                <a:gd name="T47" fmla="*/ 353 h 490"/>
                <a:gd name="T48" fmla="*/ 277 w 407"/>
                <a:gd name="T49" fmla="*/ 289 h 490"/>
                <a:gd name="T50" fmla="*/ 217 w 407"/>
                <a:gd name="T51" fmla="*/ 280 h 490"/>
                <a:gd name="T52" fmla="*/ 66 w 407"/>
                <a:gd name="T53" fmla="*/ 280 h 490"/>
                <a:gd name="T54" fmla="*/ 66 w 407"/>
                <a:gd name="T55" fmla="*/ 490 h 490"/>
                <a:gd name="T56" fmla="*/ 0 w 407"/>
                <a:gd name="T57" fmla="*/ 490 h 490"/>
                <a:gd name="T58" fmla="*/ 0 w 407"/>
                <a:gd name="T5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490">
                  <a:moveTo>
                    <a:pt x="219" y="224"/>
                  </a:moveTo>
                  <a:cubicBezTo>
                    <a:pt x="250" y="224"/>
                    <a:pt x="275" y="218"/>
                    <a:pt x="293" y="206"/>
                  </a:cubicBezTo>
                  <a:cubicBezTo>
                    <a:pt x="311" y="193"/>
                    <a:pt x="321" y="171"/>
                    <a:pt x="321" y="138"/>
                  </a:cubicBezTo>
                  <a:cubicBezTo>
                    <a:pt x="321" y="104"/>
                    <a:pt x="308" y="80"/>
                    <a:pt x="282" y="67"/>
                  </a:cubicBezTo>
                  <a:cubicBezTo>
                    <a:pt x="269" y="60"/>
                    <a:pt x="251" y="57"/>
                    <a:pt x="228" y="57"/>
                  </a:cubicBezTo>
                  <a:lnTo>
                    <a:pt x="66" y="57"/>
                  </a:lnTo>
                  <a:lnTo>
                    <a:pt x="66" y="224"/>
                  </a:lnTo>
                  <a:lnTo>
                    <a:pt x="219" y="224"/>
                  </a:lnTo>
                  <a:close/>
                  <a:moveTo>
                    <a:pt x="0" y="0"/>
                  </a:moveTo>
                  <a:lnTo>
                    <a:pt x="226" y="0"/>
                  </a:lnTo>
                  <a:cubicBezTo>
                    <a:pt x="264" y="0"/>
                    <a:pt x="294" y="5"/>
                    <a:pt x="319" y="16"/>
                  </a:cubicBezTo>
                  <a:cubicBezTo>
                    <a:pt x="365" y="37"/>
                    <a:pt x="388" y="76"/>
                    <a:pt x="388" y="132"/>
                  </a:cubicBezTo>
                  <a:cubicBezTo>
                    <a:pt x="388" y="161"/>
                    <a:pt x="382" y="185"/>
                    <a:pt x="370" y="204"/>
                  </a:cubicBezTo>
                  <a:cubicBezTo>
                    <a:pt x="358" y="223"/>
                    <a:pt x="341" y="238"/>
                    <a:pt x="319" y="249"/>
                  </a:cubicBezTo>
                  <a:cubicBezTo>
                    <a:pt x="338" y="257"/>
                    <a:pt x="352" y="267"/>
                    <a:pt x="362" y="280"/>
                  </a:cubicBezTo>
                  <a:cubicBezTo>
                    <a:pt x="372" y="293"/>
                    <a:pt x="377" y="313"/>
                    <a:pt x="378" y="342"/>
                  </a:cubicBezTo>
                  <a:lnTo>
                    <a:pt x="381" y="407"/>
                  </a:lnTo>
                  <a:cubicBezTo>
                    <a:pt x="381" y="426"/>
                    <a:pt x="383" y="440"/>
                    <a:pt x="385" y="449"/>
                  </a:cubicBezTo>
                  <a:cubicBezTo>
                    <a:pt x="389" y="464"/>
                    <a:pt x="396" y="474"/>
                    <a:pt x="407" y="479"/>
                  </a:cubicBezTo>
                  <a:lnTo>
                    <a:pt x="407" y="490"/>
                  </a:lnTo>
                  <a:lnTo>
                    <a:pt x="325" y="490"/>
                  </a:lnTo>
                  <a:cubicBezTo>
                    <a:pt x="323" y="486"/>
                    <a:pt x="321" y="480"/>
                    <a:pt x="320" y="474"/>
                  </a:cubicBezTo>
                  <a:cubicBezTo>
                    <a:pt x="319" y="467"/>
                    <a:pt x="318" y="454"/>
                    <a:pt x="317" y="435"/>
                  </a:cubicBezTo>
                  <a:lnTo>
                    <a:pt x="313" y="353"/>
                  </a:lnTo>
                  <a:cubicBezTo>
                    <a:pt x="311" y="321"/>
                    <a:pt x="299" y="300"/>
                    <a:pt x="277" y="289"/>
                  </a:cubicBezTo>
                  <a:cubicBezTo>
                    <a:pt x="264" y="283"/>
                    <a:pt x="244" y="280"/>
                    <a:pt x="217" y="280"/>
                  </a:cubicBezTo>
                  <a:lnTo>
                    <a:pt x="66" y="280"/>
                  </a:lnTo>
                  <a:lnTo>
                    <a:pt x="66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7" name="Freeform 199">
              <a:extLst>
                <a:ext uri="{FF2B5EF4-FFF2-40B4-BE49-F238E27FC236}">
                  <a16:creationId xmlns:a16="http://schemas.microsoft.com/office/drawing/2014/main" id="{35F3C59A-417E-4D6E-AD96-1DF3075ABA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9963" y="6003925"/>
              <a:ext cx="65088" cy="74613"/>
            </a:xfrm>
            <a:custGeom>
              <a:avLst/>
              <a:gdLst>
                <a:gd name="T0" fmla="*/ 168 w 326"/>
                <a:gd name="T1" fmla="*/ 0 h 378"/>
                <a:gd name="T2" fmla="*/ 242 w 326"/>
                <a:gd name="T3" fmla="*/ 18 h 378"/>
                <a:gd name="T4" fmla="*/ 296 w 326"/>
                <a:gd name="T5" fmla="*/ 64 h 378"/>
                <a:gd name="T6" fmla="*/ 320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5 w 326"/>
                <a:gd name="T23" fmla="*/ 297 h 378"/>
                <a:gd name="T24" fmla="*/ 276 w 326"/>
                <a:gd name="T25" fmla="*/ 336 h 378"/>
                <a:gd name="T26" fmla="*/ 208 w 326"/>
                <a:gd name="T27" fmla="*/ 372 h 378"/>
                <a:gd name="T28" fmla="*/ 159 w 326"/>
                <a:gd name="T29" fmla="*/ 378 h 378"/>
                <a:gd name="T30" fmla="*/ 46 w 326"/>
                <a:gd name="T31" fmla="*/ 329 h 378"/>
                <a:gd name="T32" fmla="*/ 0 w 326"/>
                <a:gd name="T33" fmla="*/ 193 h 378"/>
                <a:gd name="T34" fmla="*/ 46 w 326"/>
                <a:gd name="T35" fmla="*/ 53 h 378"/>
                <a:gd name="T36" fmla="*/ 168 w 326"/>
                <a:gd name="T37" fmla="*/ 0 h 378"/>
                <a:gd name="T38" fmla="*/ 264 w 326"/>
                <a:gd name="T39" fmla="*/ 158 h 378"/>
                <a:gd name="T40" fmla="*/ 247 w 326"/>
                <a:gd name="T41" fmla="*/ 95 h 378"/>
                <a:gd name="T42" fmla="*/ 165 w 326"/>
                <a:gd name="T43" fmla="*/ 52 h 378"/>
                <a:gd name="T44" fmla="*/ 95 w 326"/>
                <a:gd name="T45" fmla="*/ 82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8" y="0"/>
                  </a:moveTo>
                  <a:cubicBezTo>
                    <a:pt x="194" y="0"/>
                    <a:pt x="218" y="6"/>
                    <a:pt x="242" y="18"/>
                  </a:cubicBezTo>
                  <a:cubicBezTo>
                    <a:pt x="266" y="29"/>
                    <a:pt x="284" y="45"/>
                    <a:pt x="296" y="64"/>
                  </a:cubicBezTo>
                  <a:cubicBezTo>
                    <a:pt x="308" y="82"/>
                    <a:pt x="316" y="103"/>
                    <a:pt x="320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0" y="326"/>
                    <a:pt x="164" y="326"/>
                  </a:cubicBezTo>
                  <a:cubicBezTo>
                    <a:pt x="195" y="326"/>
                    <a:pt x="220" y="315"/>
                    <a:pt x="239" y="295"/>
                  </a:cubicBezTo>
                  <a:cubicBezTo>
                    <a:pt x="250" y="283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1"/>
                    <a:pt x="305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6"/>
                    <a:pt x="177" y="378"/>
                    <a:pt x="159" y="378"/>
                  </a:cubicBezTo>
                  <a:cubicBezTo>
                    <a:pt x="115" y="378"/>
                    <a:pt x="77" y="361"/>
                    <a:pt x="46" y="329"/>
                  </a:cubicBezTo>
                  <a:cubicBezTo>
                    <a:pt x="15" y="297"/>
                    <a:pt x="0" y="252"/>
                    <a:pt x="0" y="193"/>
                  </a:cubicBezTo>
                  <a:cubicBezTo>
                    <a:pt x="0" y="136"/>
                    <a:pt x="15" y="89"/>
                    <a:pt x="46" y="53"/>
                  </a:cubicBezTo>
                  <a:cubicBezTo>
                    <a:pt x="77" y="18"/>
                    <a:pt x="118" y="0"/>
                    <a:pt x="168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5"/>
                  </a:cubicBezTo>
                  <a:cubicBezTo>
                    <a:pt x="231" y="67"/>
                    <a:pt x="203" y="52"/>
                    <a:pt x="165" y="52"/>
                  </a:cubicBezTo>
                  <a:cubicBezTo>
                    <a:pt x="137" y="52"/>
                    <a:pt x="114" y="62"/>
                    <a:pt x="95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8" name="Freeform 200">
              <a:extLst>
                <a:ext uri="{FF2B5EF4-FFF2-40B4-BE49-F238E27FC236}">
                  <a16:creationId xmlns:a16="http://schemas.microsoft.com/office/drawing/2014/main" id="{ADDF8AEC-C873-4BF6-BB01-F2986B0DD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575" y="6003925"/>
              <a:ext cx="58738" cy="74613"/>
            </a:xfrm>
            <a:custGeom>
              <a:avLst/>
              <a:gdLst>
                <a:gd name="T0" fmla="*/ 58 w 295"/>
                <a:gd name="T1" fmla="*/ 255 h 381"/>
                <a:gd name="T2" fmla="*/ 73 w 295"/>
                <a:gd name="T3" fmla="*/ 301 h 381"/>
                <a:gd name="T4" fmla="*/ 152 w 295"/>
                <a:gd name="T5" fmla="*/ 330 h 381"/>
                <a:gd name="T6" fmla="*/ 210 w 295"/>
                <a:gd name="T7" fmla="*/ 315 h 381"/>
                <a:gd name="T8" fmla="*/ 236 w 295"/>
                <a:gd name="T9" fmla="*/ 271 h 381"/>
                <a:gd name="T10" fmla="*/ 215 w 295"/>
                <a:gd name="T11" fmla="*/ 236 h 381"/>
                <a:gd name="T12" fmla="*/ 164 w 295"/>
                <a:gd name="T13" fmla="*/ 219 h 381"/>
                <a:gd name="T14" fmla="*/ 116 w 295"/>
                <a:gd name="T15" fmla="*/ 207 h 381"/>
                <a:gd name="T16" fmla="*/ 49 w 295"/>
                <a:gd name="T17" fmla="*/ 181 h 381"/>
                <a:gd name="T18" fmla="*/ 10 w 295"/>
                <a:gd name="T19" fmla="*/ 114 h 381"/>
                <a:gd name="T20" fmla="*/ 47 w 295"/>
                <a:gd name="T21" fmla="*/ 32 h 381"/>
                <a:gd name="T22" fmla="*/ 145 w 295"/>
                <a:gd name="T23" fmla="*/ 0 h 381"/>
                <a:gd name="T24" fmla="*/ 261 w 295"/>
                <a:gd name="T25" fmla="*/ 48 h 381"/>
                <a:gd name="T26" fmla="*/ 283 w 295"/>
                <a:gd name="T27" fmla="*/ 112 h 381"/>
                <a:gd name="T28" fmla="*/ 226 w 295"/>
                <a:gd name="T29" fmla="*/ 112 h 381"/>
                <a:gd name="T30" fmla="*/ 212 w 295"/>
                <a:gd name="T31" fmla="*/ 75 h 381"/>
                <a:gd name="T32" fmla="*/ 140 w 295"/>
                <a:gd name="T33" fmla="*/ 52 h 381"/>
                <a:gd name="T34" fmla="*/ 89 w 295"/>
                <a:gd name="T35" fmla="*/ 65 h 381"/>
                <a:gd name="T36" fmla="*/ 71 w 295"/>
                <a:gd name="T37" fmla="*/ 99 h 381"/>
                <a:gd name="T38" fmla="*/ 94 w 295"/>
                <a:gd name="T39" fmla="*/ 137 h 381"/>
                <a:gd name="T40" fmla="*/ 134 w 295"/>
                <a:gd name="T41" fmla="*/ 151 h 381"/>
                <a:gd name="T42" fmla="*/ 173 w 295"/>
                <a:gd name="T43" fmla="*/ 161 h 381"/>
                <a:gd name="T44" fmla="*/ 260 w 295"/>
                <a:gd name="T45" fmla="*/ 191 h 381"/>
                <a:gd name="T46" fmla="*/ 295 w 295"/>
                <a:gd name="T47" fmla="*/ 264 h 381"/>
                <a:gd name="T48" fmla="*/ 259 w 295"/>
                <a:gd name="T49" fmla="*/ 346 h 381"/>
                <a:gd name="T50" fmla="*/ 149 w 295"/>
                <a:gd name="T51" fmla="*/ 381 h 381"/>
                <a:gd name="T52" fmla="*/ 36 w 295"/>
                <a:gd name="T53" fmla="*/ 344 h 381"/>
                <a:gd name="T54" fmla="*/ 0 w 295"/>
                <a:gd name="T55" fmla="*/ 255 h 381"/>
                <a:gd name="T56" fmla="*/ 58 w 295"/>
                <a:gd name="T57" fmla="*/ 25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1">
                  <a:moveTo>
                    <a:pt x="58" y="255"/>
                  </a:moveTo>
                  <a:cubicBezTo>
                    <a:pt x="60" y="275"/>
                    <a:pt x="65" y="290"/>
                    <a:pt x="73" y="301"/>
                  </a:cubicBezTo>
                  <a:cubicBezTo>
                    <a:pt x="88" y="320"/>
                    <a:pt x="114" y="330"/>
                    <a:pt x="152" y="330"/>
                  </a:cubicBezTo>
                  <a:cubicBezTo>
                    <a:pt x="174" y="330"/>
                    <a:pt x="193" y="325"/>
                    <a:pt x="210" y="315"/>
                  </a:cubicBezTo>
                  <a:cubicBezTo>
                    <a:pt x="227" y="306"/>
                    <a:pt x="236" y="291"/>
                    <a:pt x="236" y="271"/>
                  </a:cubicBezTo>
                  <a:cubicBezTo>
                    <a:pt x="236" y="255"/>
                    <a:pt x="229" y="244"/>
                    <a:pt x="215" y="236"/>
                  </a:cubicBezTo>
                  <a:cubicBezTo>
                    <a:pt x="207" y="231"/>
                    <a:pt x="190" y="225"/>
                    <a:pt x="164" y="219"/>
                  </a:cubicBezTo>
                  <a:lnTo>
                    <a:pt x="116" y="207"/>
                  </a:lnTo>
                  <a:cubicBezTo>
                    <a:pt x="86" y="199"/>
                    <a:pt x="64" y="191"/>
                    <a:pt x="49" y="181"/>
                  </a:cubicBezTo>
                  <a:cubicBezTo>
                    <a:pt x="23" y="165"/>
                    <a:pt x="10" y="143"/>
                    <a:pt x="10" y="114"/>
                  </a:cubicBezTo>
                  <a:cubicBezTo>
                    <a:pt x="10" y="80"/>
                    <a:pt x="23" y="53"/>
                    <a:pt x="47" y="32"/>
                  </a:cubicBezTo>
                  <a:cubicBezTo>
                    <a:pt x="71" y="11"/>
                    <a:pt x="104" y="0"/>
                    <a:pt x="145" y="0"/>
                  </a:cubicBezTo>
                  <a:cubicBezTo>
                    <a:pt x="199" y="0"/>
                    <a:pt x="238" y="16"/>
                    <a:pt x="261" y="48"/>
                  </a:cubicBezTo>
                  <a:cubicBezTo>
                    <a:pt x="276" y="68"/>
                    <a:pt x="284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1" y="87"/>
                    <a:pt x="212" y="75"/>
                  </a:cubicBezTo>
                  <a:cubicBezTo>
                    <a:pt x="198" y="60"/>
                    <a:pt x="174" y="52"/>
                    <a:pt x="140" y="52"/>
                  </a:cubicBezTo>
                  <a:cubicBezTo>
                    <a:pt x="118" y="52"/>
                    <a:pt x="101" y="56"/>
                    <a:pt x="89" y="65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5"/>
                    <a:pt x="79" y="127"/>
                    <a:pt x="94" y="137"/>
                  </a:cubicBezTo>
                  <a:cubicBezTo>
                    <a:pt x="103" y="142"/>
                    <a:pt x="116" y="147"/>
                    <a:pt x="134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7"/>
                    <a:pt x="295" y="231"/>
                    <a:pt x="295" y="264"/>
                  </a:cubicBezTo>
                  <a:cubicBezTo>
                    <a:pt x="295" y="295"/>
                    <a:pt x="283" y="323"/>
                    <a:pt x="259" y="346"/>
                  </a:cubicBezTo>
                  <a:cubicBezTo>
                    <a:pt x="235" y="369"/>
                    <a:pt x="198" y="381"/>
                    <a:pt x="149" y="381"/>
                  </a:cubicBezTo>
                  <a:cubicBezTo>
                    <a:pt x="96" y="381"/>
                    <a:pt x="58" y="369"/>
                    <a:pt x="36" y="344"/>
                  </a:cubicBezTo>
                  <a:cubicBezTo>
                    <a:pt x="14" y="320"/>
                    <a:pt x="2" y="291"/>
                    <a:pt x="0" y="255"/>
                  </a:cubicBezTo>
                  <a:lnTo>
                    <a:pt x="58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9" name="Freeform 201">
              <a:extLst>
                <a:ext uri="{FF2B5EF4-FFF2-40B4-BE49-F238E27FC236}">
                  <a16:creationId xmlns:a16="http://schemas.microsoft.com/office/drawing/2014/main" id="{8310F326-C2E1-4845-B3A3-2D9FF29E6F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2838" y="6003925"/>
              <a:ext cx="65088" cy="74613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1 w 333"/>
                <a:gd name="T5" fmla="*/ 184 h 381"/>
                <a:gd name="T6" fmla="*/ 254 w 333"/>
                <a:gd name="T7" fmla="*/ 102 h 381"/>
                <a:gd name="T8" fmla="*/ 167 w 333"/>
                <a:gd name="T9" fmla="*/ 53 h 381"/>
                <a:gd name="T10" fmla="*/ 87 w 333"/>
                <a:gd name="T11" fmla="*/ 95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9 w 333"/>
                <a:gd name="T19" fmla="*/ 0 h 381"/>
                <a:gd name="T20" fmla="*/ 286 w 333"/>
                <a:gd name="T21" fmla="*/ 46 h 381"/>
                <a:gd name="T22" fmla="*/ 333 w 333"/>
                <a:gd name="T23" fmla="*/ 182 h 381"/>
                <a:gd name="T24" fmla="*/ 291 w 333"/>
                <a:gd name="T25" fmla="*/ 325 h 381"/>
                <a:gd name="T26" fmla="*/ 161 w 333"/>
                <a:gd name="T27" fmla="*/ 381 h 381"/>
                <a:gd name="T28" fmla="*/ 44 w 333"/>
                <a:gd name="T29" fmla="*/ 331 h 381"/>
                <a:gd name="T30" fmla="*/ 0 w 333"/>
                <a:gd name="T31" fmla="*/ 197 h 381"/>
                <a:gd name="T32" fmla="*/ 46 w 333"/>
                <a:gd name="T33" fmla="*/ 54 h 381"/>
                <a:gd name="T34" fmla="*/ 169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3" y="254"/>
                    <a:pt x="271" y="221"/>
                    <a:pt x="271" y="184"/>
                  </a:cubicBezTo>
                  <a:cubicBezTo>
                    <a:pt x="271" y="150"/>
                    <a:pt x="265" y="123"/>
                    <a:pt x="254" y="102"/>
                  </a:cubicBezTo>
                  <a:cubicBezTo>
                    <a:pt x="238" y="69"/>
                    <a:pt x="208" y="53"/>
                    <a:pt x="167" y="53"/>
                  </a:cubicBezTo>
                  <a:cubicBezTo>
                    <a:pt x="130" y="53"/>
                    <a:pt x="104" y="67"/>
                    <a:pt x="87" y="95"/>
                  </a:cubicBezTo>
                  <a:cubicBezTo>
                    <a:pt x="70" y="123"/>
                    <a:pt x="62" y="157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4" y="317"/>
                    <a:pt x="130" y="329"/>
                    <a:pt x="166" y="329"/>
                  </a:cubicBezTo>
                  <a:close/>
                  <a:moveTo>
                    <a:pt x="169" y="0"/>
                  </a:moveTo>
                  <a:cubicBezTo>
                    <a:pt x="215" y="0"/>
                    <a:pt x="254" y="16"/>
                    <a:pt x="286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5"/>
                  </a:cubicBezTo>
                  <a:cubicBezTo>
                    <a:pt x="263" y="362"/>
                    <a:pt x="220" y="381"/>
                    <a:pt x="161" y="381"/>
                  </a:cubicBezTo>
                  <a:cubicBezTo>
                    <a:pt x="112" y="381"/>
                    <a:pt x="73" y="364"/>
                    <a:pt x="44" y="331"/>
                  </a:cubicBezTo>
                  <a:cubicBezTo>
                    <a:pt x="15" y="298"/>
                    <a:pt x="0" y="253"/>
                    <a:pt x="0" y="197"/>
                  </a:cubicBezTo>
                  <a:cubicBezTo>
                    <a:pt x="0" y="137"/>
                    <a:pt x="16" y="89"/>
                    <a:pt x="46" y="54"/>
                  </a:cubicBezTo>
                  <a:cubicBezTo>
                    <a:pt x="76" y="18"/>
                    <a:pt x="11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0" name="Freeform 202">
              <a:extLst>
                <a:ext uri="{FF2B5EF4-FFF2-40B4-BE49-F238E27FC236}">
                  <a16:creationId xmlns:a16="http://schemas.microsoft.com/office/drawing/2014/main" id="{B657CD43-2D99-4926-AA3D-6043BD73A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213" y="6005513"/>
              <a:ext cx="57150" cy="73025"/>
            </a:xfrm>
            <a:custGeom>
              <a:avLst/>
              <a:gdLst>
                <a:gd name="T0" fmla="*/ 61 w 287"/>
                <a:gd name="T1" fmla="*/ 0 h 367"/>
                <a:gd name="T2" fmla="*/ 61 w 287"/>
                <a:gd name="T3" fmla="*/ 237 h 367"/>
                <a:gd name="T4" fmla="*/ 70 w 287"/>
                <a:gd name="T5" fmla="*/ 282 h 367"/>
                <a:gd name="T6" fmla="*/ 130 w 287"/>
                <a:gd name="T7" fmla="*/ 314 h 367"/>
                <a:gd name="T8" fmla="*/ 215 w 287"/>
                <a:gd name="T9" fmla="*/ 258 h 367"/>
                <a:gd name="T10" fmla="*/ 227 w 287"/>
                <a:gd name="T11" fmla="*/ 175 h 367"/>
                <a:gd name="T12" fmla="*/ 227 w 287"/>
                <a:gd name="T13" fmla="*/ 0 h 367"/>
                <a:gd name="T14" fmla="*/ 287 w 287"/>
                <a:gd name="T15" fmla="*/ 0 h 367"/>
                <a:gd name="T16" fmla="*/ 287 w 287"/>
                <a:gd name="T17" fmla="*/ 357 h 367"/>
                <a:gd name="T18" fmla="*/ 231 w 287"/>
                <a:gd name="T19" fmla="*/ 357 h 367"/>
                <a:gd name="T20" fmla="*/ 231 w 287"/>
                <a:gd name="T21" fmla="*/ 304 h 367"/>
                <a:gd name="T22" fmla="*/ 202 w 287"/>
                <a:gd name="T23" fmla="*/ 339 h 367"/>
                <a:gd name="T24" fmla="*/ 119 w 287"/>
                <a:gd name="T25" fmla="*/ 367 h 367"/>
                <a:gd name="T26" fmla="*/ 15 w 287"/>
                <a:gd name="T27" fmla="*/ 316 h 367"/>
                <a:gd name="T28" fmla="*/ 0 w 287"/>
                <a:gd name="T29" fmla="*/ 243 h 367"/>
                <a:gd name="T30" fmla="*/ 0 w 287"/>
                <a:gd name="T31" fmla="*/ 0 h 367"/>
                <a:gd name="T32" fmla="*/ 61 w 287"/>
                <a:gd name="T3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7" h="367">
                  <a:moveTo>
                    <a:pt x="61" y="0"/>
                  </a:moveTo>
                  <a:lnTo>
                    <a:pt x="61" y="237"/>
                  </a:lnTo>
                  <a:cubicBezTo>
                    <a:pt x="61" y="255"/>
                    <a:pt x="64" y="270"/>
                    <a:pt x="70" y="282"/>
                  </a:cubicBezTo>
                  <a:cubicBezTo>
                    <a:pt x="81" y="303"/>
                    <a:pt x="101" y="314"/>
                    <a:pt x="130" y="314"/>
                  </a:cubicBezTo>
                  <a:cubicBezTo>
                    <a:pt x="171" y="314"/>
                    <a:pt x="200" y="295"/>
                    <a:pt x="215" y="258"/>
                  </a:cubicBezTo>
                  <a:cubicBezTo>
                    <a:pt x="223" y="238"/>
                    <a:pt x="227" y="210"/>
                    <a:pt x="227" y="175"/>
                  </a:cubicBezTo>
                  <a:lnTo>
                    <a:pt x="227" y="0"/>
                  </a:lnTo>
                  <a:lnTo>
                    <a:pt x="287" y="0"/>
                  </a:lnTo>
                  <a:lnTo>
                    <a:pt x="287" y="357"/>
                  </a:lnTo>
                  <a:lnTo>
                    <a:pt x="231" y="357"/>
                  </a:lnTo>
                  <a:lnTo>
                    <a:pt x="231" y="304"/>
                  </a:lnTo>
                  <a:cubicBezTo>
                    <a:pt x="224" y="318"/>
                    <a:pt x="214" y="329"/>
                    <a:pt x="202" y="339"/>
                  </a:cubicBezTo>
                  <a:cubicBezTo>
                    <a:pt x="180" y="357"/>
                    <a:pt x="152" y="367"/>
                    <a:pt x="119" y="367"/>
                  </a:cubicBezTo>
                  <a:cubicBezTo>
                    <a:pt x="68" y="367"/>
                    <a:pt x="34" y="350"/>
                    <a:pt x="15" y="316"/>
                  </a:cubicBezTo>
                  <a:cubicBezTo>
                    <a:pt x="5" y="297"/>
                    <a:pt x="0" y="273"/>
                    <a:pt x="0" y="243"/>
                  </a:cubicBez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1" name="Freeform 203">
              <a:extLst>
                <a:ext uri="{FF2B5EF4-FFF2-40B4-BE49-F238E27FC236}">
                  <a16:creationId xmlns:a16="http://schemas.microsoft.com/office/drawing/2014/main" id="{8A3AB250-8DEC-4687-BD2B-71B52BAF1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8413" y="6003925"/>
              <a:ext cx="34925" cy="73025"/>
            </a:xfrm>
            <a:custGeom>
              <a:avLst/>
              <a:gdLst>
                <a:gd name="T0" fmla="*/ 0 w 173"/>
                <a:gd name="T1" fmla="*/ 8 h 365"/>
                <a:gd name="T2" fmla="*/ 57 w 173"/>
                <a:gd name="T3" fmla="*/ 8 h 365"/>
                <a:gd name="T4" fmla="*/ 57 w 173"/>
                <a:gd name="T5" fmla="*/ 69 h 365"/>
                <a:gd name="T6" fmla="*/ 91 w 173"/>
                <a:gd name="T7" fmla="*/ 26 h 365"/>
                <a:gd name="T8" fmla="*/ 154 w 173"/>
                <a:gd name="T9" fmla="*/ 0 h 365"/>
                <a:gd name="T10" fmla="*/ 160 w 173"/>
                <a:gd name="T11" fmla="*/ 0 h 365"/>
                <a:gd name="T12" fmla="*/ 173 w 173"/>
                <a:gd name="T13" fmla="*/ 1 h 365"/>
                <a:gd name="T14" fmla="*/ 173 w 173"/>
                <a:gd name="T15" fmla="*/ 65 h 365"/>
                <a:gd name="T16" fmla="*/ 164 w 173"/>
                <a:gd name="T17" fmla="*/ 63 h 365"/>
                <a:gd name="T18" fmla="*/ 154 w 173"/>
                <a:gd name="T19" fmla="*/ 63 h 365"/>
                <a:gd name="T20" fmla="*/ 84 w 173"/>
                <a:gd name="T21" fmla="*/ 92 h 365"/>
                <a:gd name="T22" fmla="*/ 60 w 173"/>
                <a:gd name="T23" fmla="*/ 160 h 365"/>
                <a:gd name="T24" fmla="*/ 60 w 173"/>
                <a:gd name="T25" fmla="*/ 365 h 365"/>
                <a:gd name="T26" fmla="*/ 0 w 173"/>
                <a:gd name="T27" fmla="*/ 365 h 365"/>
                <a:gd name="T28" fmla="*/ 0 w 173"/>
                <a:gd name="T29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365">
                  <a:moveTo>
                    <a:pt x="0" y="8"/>
                  </a:moveTo>
                  <a:lnTo>
                    <a:pt x="57" y="8"/>
                  </a:lnTo>
                  <a:lnTo>
                    <a:pt x="57" y="69"/>
                  </a:lnTo>
                  <a:cubicBezTo>
                    <a:pt x="61" y="57"/>
                    <a:pt x="73" y="43"/>
                    <a:pt x="91" y="26"/>
                  </a:cubicBezTo>
                  <a:cubicBezTo>
                    <a:pt x="109" y="8"/>
                    <a:pt x="130" y="0"/>
                    <a:pt x="154" y="0"/>
                  </a:cubicBezTo>
                  <a:cubicBezTo>
                    <a:pt x="155" y="0"/>
                    <a:pt x="157" y="0"/>
                    <a:pt x="160" y="0"/>
                  </a:cubicBezTo>
                  <a:cubicBezTo>
                    <a:pt x="162" y="0"/>
                    <a:pt x="167" y="1"/>
                    <a:pt x="173" y="1"/>
                  </a:cubicBezTo>
                  <a:lnTo>
                    <a:pt x="173" y="65"/>
                  </a:lnTo>
                  <a:cubicBezTo>
                    <a:pt x="170" y="64"/>
                    <a:pt x="167" y="64"/>
                    <a:pt x="164" y="63"/>
                  </a:cubicBezTo>
                  <a:cubicBezTo>
                    <a:pt x="161" y="63"/>
                    <a:pt x="157" y="63"/>
                    <a:pt x="154" y="63"/>
                  </a:cubicBezTo>
                  <a:cubicBezTo>
                    <a:pt x="124" y="63"/>
                    <a:pt x="100" y="73"/>
                    <a:pt x="84" y="92"/>
                  </a:cubicBezTo>
                  <a:cubicBezTo>
                    <a:pt x="68" y="112"/>
                    <a:pt x="60" y="134"/>
                    <a:pt x="60" y="160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2" name="Freeform 204">
              <a:extLst>
                <a:ext uri="{FF2B5EF4-FFF2-40B4-BE49-F238E27FC236}">
                  <a16:creationId xmlns:a16="http://schemas.microsoft.com/office/drawing/2014/main" id="{C130C004-8B12-4FD5-AAD6-E7C6B31B3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00" y="6003925"/>
              <a:ext cx="60325" cy="74613"/>
            </a:xfrm>
            <a:custGeom>
              <a:avLst/>
              <a:gdLst>
                <a:gd name="T0" fmla="*/ 162 w 306"/>
                <a:gd name="T1" fmla="*/ 0 h 378"/>
                <a:gd name="T2" fmla="*/ 260 w 306"/>
                <a:gd name="T3" fmla="*/ 30 h 378"/>
                <a:gd name="T4" fmla="*/ 306 w 306"/>
                <a:gd name="T5" fmla="*/ 131 h 378"/>
                <a:gd name="T6" fmla="*/ 247 w 306"/>
                <a:gd name="T7" fmla="*/ 131 h 378"/>
                <a:gd name="T8" fmla="*/ 223 w 306"/>
                <a:gd name="T9" fmla="*/ 76 h 378"/>
                <a:gd name="T10" fmla="*/ 162 w 306"/>
                <a:gd name="T11" fmla="*/ 54 h 378"/>
                <a:gd name="T12" fmla="*/ 80 w 306"/>
                <a:gd name="T13" fmla="*/ 110 h 378"/>
                <a:gd name="T14" fmla="*/ 64 w 306"/>
                <a:gd name="T15" fmla="*/ 200 h 378"/>
                <a:gd name="T16" fmla="*/ 87 w 306"/>
                <a:gd name="T17" fmla="*/ 290 h 378"/>
                <a:gd name="T18" fmla="*/ 158 w 306"/>
                <a:gd name="T19" fmla="*/ 327 h 378"/>
                <a:gd name="T20" fmla="*/ 217 w 306"/>
                <a:gd name="T21" fmla="*/ 304 h 378"/>
                <a:gd name="T22" fmla="*/ 247 w 306"/>
                <a:gd name="T23" fmla="*/ 242 h 378"/>
                <a:gd name="T24" fmla="*/ 306 w 306"/>
                <a:gd name="T25" fmla="*/ 242 h 378"/>
                <a:gd name="T26" fmla="*/ 256 w 306"/>
                <a:gd name="T27" fmla="*/ 345 h 378"/>
                <a:gd name="T28" fmla="*/ 153 w 306"/>
                <a:gd name="T29" fmla="*/ 378 h 378"/>
                <a:gd name="T30" fmla="*/ 42 w 306"/>
                <a:gd name="T31" fmla="*/ 327 h 378"/>
                <a:gd name="T32" fmla="*/ 0 w 306"/>
                <a:gd name="T33" fmla="*/ 199 h 378"/>
                <a:gd name="T34" fmla="*/ 46 w 306"/>
                <a:gd name="T35" fmla="*/ 53 h 378"/>
                <a:gd name="T36" fmla="*/ 162 w 306"/>
                <a:gd name="T3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6" h="378">
                  <a:moveTo>
                    <a:pt x="162" y="0"/>
                  </a:moveTo>
                  <a:cubicBezTo>
                    <a:pt x="202" y="0"/>
                    <a:pt x="235" y="10"/>
                    <a:pt x="260" y="30"/>
                  </a:cubicBezTo>
                  <a:cubicBezTo>
                    <a:pt x="285" y="49"/>
                    <a:pt x="301" y="83"/>
                    <a:pt x="306" y="131"/>
                  </a:cubicBezTo>
                  <a:lnTo>
                    <a:pt x="247" y="131"/>
                  </a:lnTo>
                  <a:cubicBezTo>
                    <a:pt x="244" y="109"/>
                    <a:pt x="236" y="91"/>
                    <a:pt x="223" y="76"/>
                  </a:cubicBezTo>
                  <a:cubicBezTo>
                    <a:pt x="210" y="61"/>
                    <a:pt x="190" y="54"/>
                    <a:pt x="162" y="54"/>
                  </a:cubicBezTo>
                  <a:cubicBezTo>
                    <a:pt x="124" y="54"/>
                    <a:pt x="97" y="73"/>
                    <a:pt x="80" y="110"/>
                  </a:cubicBezTo>
                  <a:cubicBezTo>
                    <a:pt x="69" y="134"/>
                    <a:pt x="64" y="164"/>
                    <a:pt x="64" y="200"/>
                  </a:cubicBezTo>
                  <a:cubicBezTo>
                    <a:pt x="64" y="236"/>
                    <a:pt x="72" y="266"/>
                    <a:pt x="87" y="290"/>
                  </a:cubicBezTo>
                  <a:cubicBezTo>
                    <a:pt x="102" y="315"/>
                    <a:pt x="126" y="327"/>
                    <a:pt x="158" y="327"/>
                  </a:cubicBezTo>
                  <a:cubicBezTo>
                    <a:pt x="183" y="327"/>
                    <a:pt x="203" y="319"/>
                    <a:pt x="217" y="304"/>
                  </a:cubicBezTo>
                  <a:cubicBezTo>
                    <a:pt x="232" y="289"/>
                    <a:pt x="242" y="268"/>
                    <a:pt x="247" y="242"/>
                  </a:cubicBezTo>
                  <a:lnTo>
                    <a:pt x="306" y="242"/>
                  </a:lnTo>
                  <a:cubicBezTo>
                    <a:pt x="299" y="289"/>
                    <a:pt x="282" y="323"/>
                    <a:pt x="256" y="345"/>
                  </a:cubicBezTo>
                  <a:cubicBezTo>
                    <a:pt x="229" y="367"/>
                    <a:pt x="195" y="378"/>
                    <a:pt x="153" y="378"/>
                  </a:cubicBezTo>
                  <a:cubicBezTo>
                    <a:pt x="107" y="378"/>
                    <a:pt x="70" y="361"/>
                    <a:pt x="42" y="327"/>
                  </a:cubicBezTo>
                  <a:cubicBezTo>
                    <a:pt x="14" y="293"/>
                    <a:pt x="0" y="250"/>
                    <a:pt x="0" y="199"/>
                  </a:cubicBezTo>
                  <a:cubicBezTo>
                    <a:pt x="0" y="137"/>
                    <a:pt x="15" y="88"/>
                    <a:pt x="46" y="53"/>
                  </a:cubicBezTo>
                  <a:cubicBezTo>
                    <a:pt x="76" y="18"/>
                    <a:pt x="115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3" name="Freeform 205">
              <a:extLst>
                <a:ext uri="{FF2B5EF4-FFF2-40B4-BE49-F238E27FC236}">
                  <a16:creationId xmlns:a16="http://schemas.microsoft.com/office/drawing/2014/main" id="{7D5D74EC-DC02-482C-8788-47A448E87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6363" y="6003925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5 w 326"/>
                <a:gd name="T23" fmla="*/ 297 h 378"/>
                <a:gd name="T24" fmla="*/ 276 w 326"/>
                <a:gd name="T25" fmla="*/ 336 h 378"/>
                <a:gd name="T26" fmla="*/ 208 w 326"/>
                <a:gd name="T27" fmla="*/ 372 h 378"/>
                <a:gd name="T28" fmla="*/ 159 w 326"/>
                <a:gd name="T29" fmla="*/ 378 h 378"/>
                <a:gd name="T30" fmla="*/ 46 w 326"/>
                <a:gd name="T31" fmla="*/ 329 h 378"/>
                <a:gd name="T32" fmla="*/ 0 w 326"/>
                <a:gd name="T33" fmla="*/ 193 h 378"/>
                <a:gd name="T34" fmla="*/ 47 w 326"/>
                <a:gd name="T35" fmla="*/ 53 h 378"/>
                <a:gd name="T36" fmla="*/ 169 w 326"/>
                <a:gd name="T37" fmla="*/ 0 h 378"/>
                <a:gd name="T38" fmla="*/ 264 w 326"/>
                <a:gd name="T39" fmla="*/ 158 h 378"/>
                <a:gd name="T40" fmla="*/ 247 w 326"/>
                <a:gd name="T41" fmla="*/ 95 h 378"/>
                <a:gd name="T42" fmla="*/ 165 w 326"/>
                <a:gd name="T43" fmla="*/ 52 h 378"/>
                <a:gd name="T44" fmla="*/ 96 w 326"/>
                <a:gd name="T45" fmla="*/ 82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8" y="6"/>
                    <a:pt x="242" y="18"/>
                  </a:cubicBezTo>
                  <a:cubicBezTo>
                    <a:pt x="266" y="29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3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4" y="326"/>
                  </a:cubicBezTo>
                  <a:cubicBezTo>
                    <a:pt x="196" y="326"/>
                    <a:pt x="221" y="315"/>
                    <a:pt x="239" y="295"/>
                  </a:cubicBezTo>
                  <a:cubicBezTo>
                    <a:pt x="250" y="283"/>
                    <a:pt x="257" y="269"/>
                    <a:pt x="262" y="253"/>
                  </a:cubicBezTo>
                  <a:lnTo>
                    <a:pt x="321" y="253"/>
                  </a:lnTo>
                  <a:cubicBezTo>
                    <a:pt x="319" y="266"/>
                    <a:pt x="314" y="281"/>
                    <a:pt x="305" y="297"/>
                  </a:cubicBezTo>
                  <a:cubicBezTo>
                    <a:pt x="297" y="313"/>
                    <a:pt x="287" y="326"/>
                    <a:pt x="276" y="336"/>
                  </a:cubicBezTo>
                  <a:cubicBezTo>
                    <a:pt x="258" y="354"/>
                    <a:pt x="235" y="366"/>
                    <a:pt x="208" y="372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1"/>
                    <a:pt x="46" y="329"/>
                  </a:cubicBezTo>
                  <a:cubicBezTo>
                    <a:pt x="15" y="297"/>
                    <a:pt x="0" y="252"/>
                    <a:pt x="0" y="193"/>
                  </a:cubicBezTo>
                  <a:cubicBezTo>
                    <a:pt x="0" y="136"/>
                    <a:pt x="15" y="89"/>
                    <a:pt x="47" y="53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1"/>
                    <a:pt x="247" y="95"/>
                  </a:cubicBezTo>
                  <a:cubicBezTo>
                    <a:pt x="231" y="67"/>
                    <a:pt x="203" y="52"/>
                    <a:pt x="165" y="52"/>
                  </a:cubicBezTo>
                  <a:cubicBezTo>
                    <a:pt x="137" y="52"/>
                    <a:pt x="114" y="62"/>
                    <a:pt x="96" y="82"/>
                  </a:cubicBezTo>
                  <a:cubicBezTo>
                    <a:pt x="77" y="102"/>
                    <a:pt x="67" y="127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7">
              <a:extLst>
                <a:ext uri="{FF2B5EF4-FFF2-40B4-BE49-F238E27FC236}">
                  <a16:creationId xmlns:a16="http://schemas.microsoft.com/office/drawing/2014/main" id="{03E7C51F-FF70-40B9-BB4C-9FE4569D3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5425" y="5978525"/>
              <a:ext cx="77788" cy="100013"/>
            </a:xfrm>
            <a:custGeom>
              <a:avLst/>
              <a:gdLst>
                <a:gd name="T0" fmla="*/ 68 w 386"/>
                <a:gd name="T1" fmla="*/ 0 h 503"/>
                <a:gd name="T2" fmla="*/ 68 w 386"/>
                <a:gd name="T3" fmla="*/ 303 h 503"/>
                <a:gd name="T4" fmla="*/ 88 w 386"/>
                <a:gd name="T5" fmla="*/ 392 h 503"/>
                <a:gd name="T6" fmla="*/ 188 w 386"/>
                <a:gd name="T7" fmla="*/ 445 h 503"/>
                <a:gd name="T8" fmla="*/ 302 w 386"/>
                <a:gd name="T9" fmla="*/ 387 h 503"/>
                <a:gd name="T10" fmla="*/ 319 w 386"/>
                <a:gd name="T11" fmla="*/ 303 h 503"/>
                <a:gd name="T12" fmla="*/ 319 w 386"/>
                <a:gd name="T13" fmla="*/ 0 h 503"/>
                <a:gd name="T14" fmla="*/ 386 w 386"/>
                <a:gd name="T15" fmla="*/ 0 h 503"/>
                <a:gd name="T16" fmla="*/ 386 w 386"/>
                <a:gd name="T17" fmla="*/ 275 h 503"/>
                <a:gd name="T18" fmla="*/ 362 w 386"/>
                <a:gd name="T19" fmla="*/ 414 h 503"/>
                <a:gd name="T20" fmla="*/ 193 w 386"/>
                <a:gd name="T21" fmla="*/ 503 h 503"/>
                <a:gd name="T22" fmla="*/ 25 w 386"/>
                <a:gd name="T23" fmla="*/ 414 h 503"/>
                <a:gd name="T24" fmla="*/ 0 w 386"/>
                <a:gd name="T25" fmla="*/ 275 h 503"/>
                <a:gd name="T26" fmla="*/ 0 w 386"/>
                <a:gd name="T27" fmla="*/ 0 h 503"/>
                <a:gd name="T28" fmla="*/ 68 w 386"/>
                <a:gd name="T2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03">
                  <a:moveTo>
                    <a:pt x="68" y="0"/>
                  </a:moveTo>
                  <a:lnTo>
                    <a:pt x="68" y="303"/>
                  </a:lnTo>
                  <a:cubicBezTo>
                    <a:pt x="68" y="338"/>
                    <a:pt x="74" y="368"/>
                    <a:pt x="88" y="392"/>
                  </a:cubicBezTo>
                  <a:cubicBezTo>
                    <a:pt x="107" y="427"/>
                    <a:pt x="141" y="445"/>
                    <a:pt x="188" y="445"/>
                  </a:cubicBezTo>
                  <a:cubicBezTo>
                    <a:pt x="244" y="445"/>
                    <a:pt x="282" y="426"/>
                    <a:pt x="302" y="387"/>
                  </a:cubicBezTo>
                  <a:cubicBezTo>
                    <a:pt x="313" y="366"/>
                    <a:pt x="319" y="338"/>
                    <a:pt x="319" y="303"/>
                  </a:cubicBezTo>
                  <a:lnTo>
                    <a:pt x="319" y="0"/>
                  </a:lnTo>
                  <a:lnTo>
                    <a:pt x="386" y="0"/>
                  </a:lnTo>
                  <a:lnTo>
                    <a:pt x="386" y="275"/>
                  </a:lnTo>
                  <a:cubicBezTo>
                    <a:pt x="386" y="335"/>
                    <a:pt x="378" y="382"/>
                    <a:pt x="362" y="414"/>
                  </a:cubicBezTo>
                  <a:cubicBezTo>
                    <a:pt x="332" y="473"/>
                    <a:pt x="276" y="503"/>
                    <a:pt x="193" y="503"/>
                  </a:cubicBezTo>
                  <a:cubicBezTo>
                    <a:pt x="110" y="503"/>
                    <a:pt x="54" y="473"/>
                    <a:pt x="25" y="414"/>
                  </a:cubicBezTo>
                  <a:cubicBezTo>
                    <a:pt x="8" y="382"/>
                    <a:pt x="0" y="336"/>
                    <a:pt x="0" y="275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8">
              <a:extLst>
                <a:ext uri="{FF2B5EF4-FFF2-40B4-BE49-F238E27FC236}">
                  <a16:creationId xmlns:a16="http://schemas.microsoft.com/office/drawing/2014/main" id="{6AD3A781-A1C0-40FF-B146-27350B86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5986463"/>
              <a:ext cx="33338" cy="90488"/>
            </a:xfrm>
            <a:custGeom>
              <a:avLst/>
              <a:gdLst>
                <a:gd name="T0" fmla="*/ 49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5 w 166"/>
                <a:gd name="T19" fmla="*/ 410 h 463"/>
                <a:gd name="T20" fmla="*/ 166 w 166"/>
                <a:gd name="T21" fmla="*/ 410 h 463"/>
                <a:gd name="T22" fmla="*/ 166 w 166"/>
                <a:gd name="T23" fmla="*/ 457 h 463"/>
                <a:gd name="T24" fmla="*/ 145 w 166"/>
                <a:gd name="T25" fmla="*/ 461 h 463"/>
                <a:gd name="T26" fmla="*/ 121 w 166"/>
                <a:gd name="T27" fmla="*/ 463 h 463"/>
                <a:gd name="T28" fmla="*/ 64 w 166"/>
                <a:gd name="T29" fmla="*/ 441 h 463"/>
                <a:gd name="T30" fmla="*/ 49 w 166"/>
                <a:gd name="T31" fmla="*/ 385 h 463"/>
                <a:gd name="T32" fmla="*/ 49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9 w 166"/>
                <a:gd name="T39" fmla="*/ 100 h 463"/>
                <a:gd name="T40" fmla="*/ 49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9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3" y="403"/>
                    <a:pt x="122" y="407"/>
                  </a:cubicBezTo>
                  <a:cubicBezTo>
                    <a:pt x="127" y="409"/>
                    <a:pt x="134" y="411"/>
                    <a:pt x="145" y="411"/>
                  </a:cubicBezTo>
                  <a:cubicBezTo>
                    <a:pt x="148" y="411"/>
                    <a:pt x="151" y="411"/>
                    <a:pt x="155" y="410"/>
                  </a:cubicBezTo>
                  <a:cubicBezTo>
                    <a:pt x="158" y="410"/>
                    <a:pt x="162" y="410"/>
                    <a:pt x="166" y="410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3"/>
                    <a:pt x="121" y="463"/>
                  </a:cubicBezTo>
                  <a:cubicBezTo>
                    <a:pt x="93" y="463"/>
                    <a:pt x="74" y="455"/>
                    <a:pt x="64" y="441"/>
                  </a:cubicBezTo>
                  <a:cubicBezTo>
                    <a:pt x="54" y="427"/>
                    <a:pt x="49" y="408"/>
                    <a:pt x="49" y="385"/>
                  </a:cubicBezTo>
                  <a:lnTo>
                    <a:pt x="49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9" y="10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9">
              <a:extLst>
                <a:ext uri="{FF2B5EF4-FFF2-40B4-BE49-F238E27FC236}">
                  <a16:creationId xmlns:a16="http://schemas.microsoft.com/office/drawing/2014/main" id="{B03B0D47-26BF-4A74-B6AA-C7EEAD747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8775" y="5978525"/>
              <a:ext cx="12700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10">
              <a:extLst>
                <a:ext uri="{FF2B5EF4-FFF2-40B4-BE49-F238E27FC236}">
                  <a16:creationId xmlns:a16="http://schemas.microsoft.com/office/drawing/2014/main" id="{F196B605-4D3A-4E08-9FF3-3206C327F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938" y="5978525"/>
              <a:ext cx="12700" cy="98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1">
              <a:extLst>
                <a:ext uri="{FF2B5EF4-FFF2-40B4-BE49-F238E27FC236}">
                  <a16:creationId xmlns:a16="http://schemas.microsoft.com/office/drawing/2014/main" id="{2C953400-AFCB-4EE9-BAEA-345B84E0B8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100" y="5978525"/>
              <a:ext cx="12700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2">
              <a:extLst>
                <a:ext uri="{FF2B5EF4-FFF2-40B4-BE49-F238E27FC236}">
                  <a16:creationId xmlns:a16="http://schemas.microsoft.com/office/drawing/2014/main" id="{8A48C581-A3BC-44E8-A8B9-FD9985209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00" y="6005513"/>
              <a:ext cx="58738" cy="71438"/>
            </a:xfrm>
            <a:custGeom>
              <a:avLst/>
              <a:gdLst>
                <a:gd name="T0" fmla="*/ 0 w 299"/>
                <a:gd name="T1" fmla="*/ 310 h 357"/>
                <a:gd name="T2" fmla="*/ 211 w 299"/>
                <a:gd name="T3" fmla="*/ 53 h 357"/>
                <a:gd name="T4" fmla="*/ 15 w 299"/>
                <a:gd name="T5" fmla="*/ 53 h 357"/>
                <a:gd name="T6" fmla="*/ 15 w 299"/>
                <a:gd name="T7" fmla="*/ 0 h 357"/>
                <a:gd name="T8" fmla="*/ 292 w 299"/>
                <a:gd name="T9" fmla="*/ 0 h 357"/>
                <a:gd name="T10" fmla="*/ 292 w 299"/>
                <a:gd name="T11" fmla="*/ 49 h 357"/>
                <a:gd name="T12" fmla="*/ 82 w 299"/>
                <a:gd name="T13" fmla="*/ 303 h 357"/>
                <a:gd name="T14" fmla="*/ 299 w 299"/>
                <a:gd name="T15" fmla="*/ 303 h 357"/>
                <a:gd name="T16" fmla="*/ 299 w 299"/>
                <a:gd name="T17" fmla="*/ 357 h 357"/>
                <a:gd name="T18" fmla="*/ 0 w 299"/>
                <a:gd name="T19" fmla="*/ 357 h 357"/>
                <a:gd name="T20" fmla="*/ 0 w 299"/>
                <a:gd name="T21" fmla="*/ 31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357">
                  <a:moveTo>
                    <a:pt x="0" y="310"/>
                  </a:moveTo>
                  <a:lnTo>
                    <a:pt x="211" y="53"/>
                  </a:lnTo>
                  <a:lnTo>
                    <a:pt x="15" y="53"/>
                  </a:lnTo>
                  <a:lnTo>
                    <a:pt x="15" y="0"/>
                  </a:lnTo>
                  <a:lnTo>
                    <a:pt x="292" y="0"/>
                  </a:lnTo>
                  <a:lnTo>
                    <a:pt x="292" y="49"/>
                  </a:lnTo>
                  <a:lnTo>
                    <a:pt x="82" y="303"/>
                  </a:lnTo>
                  <a:lnTo>
                    <a:pt x="299" y="303"/>
                  </a:lnTo>
                  <a:lnTo>
                    <a:pt x="299" y="357"/>
                  </a:lnTo>
                  <a:lnTo>
                    <a:pt x="0" y="357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3">
              <a:extLst>
                <a:ext uri="{FF2B5EF4-FFF2-40B4-BE49-F238E27FC236}">
                  <a16:creationId xmlns:a16="http://schemas.microsoft.com/office/drawing/2014/main" id="{3AE5E7B0-2F4D-4B62-AD22-76CAF9713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2763" y="6003925"/>
              <a:ext cx="68263" cy="74613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3 h 378"/>
                <a:gd name="T10" fmla="*/ 238 w 338"/>
                <a:gd name="T11" fmla="*/ 184 h 378"/>
                <a:gd name="T12" fmla="*/ 210 w 338"/>
                <a:gd name="T13" fmla="*/ 196 h 378"/>
                <a:gd name="T14" fmla="*/ 176 w 338"/>
                <a:gd name="T15" fmla="*/ 203 h 378"/>
                <a:gd name="T16" fmla="*/ 140 w 338"/>
                <a:gd name="T17" fmla="*/ 207 h 378"/>
                <a:gd name="T18" fmla="*/ 91 w 338"/>
                <a:gd name="T19" fmla="*/ 221 h 378"/>
                <a:gd name="T20" fmla="*/ 63 w 338"/>
                <a:gd name="T21" fmla="*/ 271 h 378"/>
                <a:gd name="T22" fmla="*/ 208 w 338"/>
                <a:gd name="T23" fmla="*/ 150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5 h 378"/>
                <a:gd name="T30" fmla="*/ 156 w 338"/>
                <a:gd name="T31" fmla="*/ 51 h 378"/>
                <a:gd name="T32" fmla="*/ 89 w 338"/>
                <a:gd name="T33" fmla="*/ 76 h 378"/>
                <a:gd name="T34" fmla="*/ 75 w 338"/>
                <a:gd name="T35" fmla="*/ 118 h 378"/>
                <a:gd name="T36" fmla="*/ 19 w 338"/>
                <a:gd name="T37" fmla="*/ 118 h 378"/>
                <a:gd name="T38" fmla="*/ 61 w 338"/>
                <a:gd name="T39" fmla="*/ 26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9 h 378"/>
                <a:gd name="T46" fmla="*/ 298 w 338"/>
                <a:gd name="T47" fmla="*/ 305 h 378"/>
                <a:gd name="T48" fmla="*/ 302 w 338"/>
                <a:gd name="T49" fmla="*/ 320 h 378"/>
                <a:gd name="T50" fmla="*/ 318 w 338"/>
                <a:gd name="T51" fmla="*/ 325 h 378"/>
                <a:gd name="T52" fmla="*/ 327 w 338"/>
                <a:gd name="T53" fmla="*/ 325 h 378"/>
                <a:gd name="T54" fmla="*/ 338 w 338"/>
                <a:gd name="T55" fmla="*/ 323 h 378"/>
                <a:gd name="T56" fmla="*/ 338 w 338"/>
                <a:gd name="T57" fmla="*/ 368 h 378"/>
                <a:gd name="T58" fmla="*/ 317 w 338"/>
                <a:gd name="T59" fmla="*/ 373 h 378"/>
                <a:gd name="T60" fmla="*/ 297 w 338"/>
                <a:gd name="T61" fmla="*/ 374 h 378"/>
                <a:gd name="T62" fmla="*/ 252 w 338"/>
                <a:gd name="T63" fmla="*/ 352 h 378"/>
                <a:gd name="T64" fmla="*/ 241 w 338"/>
                <a:gd name="T65" fmla="*/ 319 h 378"/>
                <a:gd name="T66" fmla="*/ 189 w 338"/>
                <a:gd name="T67" fmla="*/ 360 h 378"/>
                <a:gd name="T68" fmla="*/ 113 w 338"/>
                <a:gd name="T69" fmla="*/ 378 h 378"/>
                <a:gd name="T70" fmla="*/ 32 w 338"/>
                <a:gd name="T71" fmla="*/ 348 h 378"/>
                <a:gd name="T72" fmla="*/ 0 w 338"/>
                <a:gd name="T73" fmla="*/ 272 h 378"/>
                <a:gd name="T74" fmla="*/ 31 w 338"/>
                <a:gd name="T75" fmla="*/ 195 h 378"/>
                <a:gd name="T76" fmla="*/ 113 w 338"/>
                <a:gd name="T77" fmla="*/ 162 h 378"/>
                <a:gd name="T78" fmla="*/ 208 w 338"/>
                <a:gd name="T79" fmla="*/ 15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5" y="322"/>
                    <a:pt x="110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2" y="296"/>
                    <a:pt x="238" y="270"/>
                    <a:pt x="238" y="233"/>
                  </a:cubicBezTo>
                  <a:lnTo>
                    <a:pt x="238" y="184"/>
                  </a:lnTo>
                  <a:cubicBezTo>
                    <a:pt x="231" y="189"/>
                    <a:pt x="222" y="193"/>
                    <a:pt x="210" y="196"/>
                  </a:cubicBezTo>
                  <a:cubicBezTo>
                    <a:pt x="198" y="199"/>
                    <a:pt x="187" y="201"/>
                    <a:pt x="176" y="203"/>
                  </a:cubicBezTo>
                  <a:lnTo>
                    <a:pt x="140" y="207"/>
                  </a:lnTo>
                  <a:cubicBezTo>
                    <a:pt x="118" y="210"/>
                    <a:pt x="102" y="215"/>
                    <a:pt x="91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50"/>
                  </a:moveTo>
                  <a:cubicBezTo>
                    <a:pt x="222" y="148"/>
                    <a:pt x="231" y="142"/>
                    <a:pt x="236" y="132"/>
                  </a:cubicBezTo>
                  <a:cubicBezTo>
                    <a:pt x="239" y="127"/>
                    <a:pt x="240" y="119"/>
                    <a:pt x="240" y="109"/>
                  </a:cubicBezTo>
                  <a:cubicBezTo>
                    <a:pt x="240" y="89"/>
                    <a:pt x="233" y="74"/>
                    <a:pt x="218" y="65"/>
                  </a:cubicBezTo>
                  <a:cubicBezTo>
                    <a:pt x="204" y="55"/>
                    <a:pt x="183" y="51"/>
                    <a:pt x="156" y="51"/>
                  </a:cubicBezTo>
                  <a:cubicBezTo>
                    <a:pt x="124" y="51"/>
                    <a:pt x="102" y="59"/>
                    <a:pt x="89" y="76"/>
                  </a:cubicBezTo>
                  <a:cubicBezTo>
                    <a:pt x="82" y="85"/>
                    <a:pt x="77" y="99"/>
                    <a:pt x="75" y="118"/>
                  </a:cubicBezTo>
                  <a:lnTo>
                    <a:pt x="19" y="118"/>
                  </a:lnTo>
                  <a:cubicBezTo>
                    <a:pt x="20" y="74"/>
                    <a:pt x="34" y="43"/>
                    <a:pt x="61" y="26"/>
                  </a:cubicBezTo>
                  <a:cubicBezTo>
                    <a:pt x="89" y="9"/>
                    <a:pt x="121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9"/>
                  </a:cubicBezTo>
                  <a:lnTo>
                    <a:pt x="298" y="305"/>
                  </a:lnTo>
                  <a:cubicBezTo>
                    <a:pt x="298" y="311"/>
                    <a:pt x="299" y="316"/>
                    <a:pt x="302" y="320"/>
                  </a:cubicBezTo>
                  <a:cubicBezTo>
                    <a:pt x="305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5"/>
                  </a:cubicBezTo>
                  <a:cubicBezTo>
                    <a:pt x="331" y="324"/>
                    <a:pt x="334" y="324"/>
                    <a:pt x="338" y="323"/>
                  </a:cubicBezTo>
                  <a:lnTo>
                    <a:pt x="338" y="368"/>
                  </a:lnTo>
                  <a:cubicBezTo>
                    <a:pt x="329" y="370"/>
                    <a:pt x="322" y="372"/>
                    <a:pt x="317" y="373"/>
                  </a:cubicBezTo>
                  <a:cubicBezTo>
                    <a:pt x="312" y="373"/>
                    <a:pt x="305" y="374"/>
                    <a:pt x="297" y="374"/>
                  </a:cubicBezTo>
                  <a:cubicBezTo>
                    <a:pt x="276" y="374"/>
                    <a:pt x="261" y="366"/>
                    <a:pt x="252" y="352"/>
                  </a:cubicBezTo>
                  <a:cubicBezTo>
                    <a:pt x="247" y="344"/>
                    <a:pt x="243" y="333"/>
                    <a:pt x="241" y="319"/>
                  </a:cubicBezTo>
                  <a:cubicBezTo>
                    <a:pt x="229" y="335"/>
                    <a:pt x="212" y="348"/>
                    <a:pt x="189" y="360"/>
                  </a:cubicBezTo>
                  <a:cubicBezTo>
                    <a:pt x="166" y="372"/>
                    <a:pt x="141" y="378"/>
                    <a:pt x="113" y="378"/>
                  </a:cubicBezTo>
                  <a:cubicBezTo>
                    <a:pt x="80" y="378"/>
                    <a:pt x="53" y="368"/>
                    <a:pt x="32" y="348"/>
                  </a:cubicBezTo>
                  <a:cubicBezTo>
                    <a:pt x="11" y="328"/>
                    <a:pt x="0" y="303"/>
                    <a:pt x="0" y="272"/>
                  </a:cubicBezTo>
                  <a:cubicBezTo>
                    <a:pt x="0" y="239"/>
                    <a:pt x="11" y="214"/>
                    <a:pt x="31" y="195"/>
                  </a:cubicBezTo>
                  <a:cubicBezTo>
                    <a:pt x="52" y="177"/>
                    <a:pt x="79" y="166"/>
                    <a:pt x="113" y="162"/>
                  </a:cubicBezTo>
                  <a:lnTo>
                    <a:pt x="208" y="15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4">
              <a:extLst>
                <a:ext uri="{FF2B5EF4-FFF2-40B4-BE49-F238E27FC236}">
                  <a16:creationId xmlns:a16="http://schemas.microsoft.com/office/drawing/2014/main" id="{6D8F26BB-561F-49AF-B886-27A1B3820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0" y="5986463"/>
              <a:ext cx="33338" cy="90488"/>
            </a:xfrm>
            <a:custGeom>
              <a:avLst/>
              <a:gdLst>
                <a:gd name="T0" fmla="*/ 48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5 w 166"/>
                <a:gd name="T19" fmla="*/ 410 h 463"/>
                <a:gd name="T20" fmla="*/ 166 w 166"/>
                <a:gd name="T21" fmla="*/ 410 h 463"/>
                <a:gd name="T22" fmla="*/ 166 w 166"/>
                <a:gd name="T23" fmla="*/ 457 h 463"/>
                <a:gd name="T24" fmla="*/ 145 w 166"/>
                <a:gd name="T25" fmla="*/ 461 h 463"/>
                <a:gd name="T26" fmla="*/ 121 w 166"/>
                <a:gd name="T27" fmla="*/ 463 h 463"/>
                <a:gd name="T28" fmla="*/ 64 w 166"/>
                <a:gd name="T29" fmla="*/ 441 h 463"/>
                <a:gd name="T30" fmla="*/ 48 w 166"/>
                <a:gd name="T31" fmla="*/ 385 h 463"/>
                <a:gd name="T32" fmla="*/ 48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8 w 166"/>
                <a:gd name="T39" fmla="*/ 100 h 463"/>
                <a:gd name="T40" fmla="*/ 48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8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3" y="403"/>
                    <a:pt x="122" y="407"/>
                  </a:cubicBezTo>
                  <a:cubicBezTo>
                    <a:pt x="127" y="409"/>
                    <a:pt x="134" y="411"/>
                    <a:pt x="145" y="411"/>
                  </a:cubicBezTo>
                  <a:cubicBezTo>
                    <a:pt x="148" y="411"/>
                    <a:pt x="151" y="411"/>
                    <a:pt x="155" y="410"/>
                  </a:cubicBezTo>
                  <a:cubicBezTo>
                    <a:pt x="158" y="410"/>
                    <a:pt x="162" y="410"/>
                    <a:pt x="166" y="410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3"/>
                    <a:pt x="121" y="463"/>
                  </a:cubicBezTo>
                  <a:cubicBezTo>
                    <a:pt x="93" y="463"/>
                    <a:pt x="74" y="455"/>
                    <a:pt x="64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8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5">
              <a:extLst>
                <a:ext uri="{FF2B5EF4-FFF2-40B4-BE49-F238E27FC236}">
                  <a16:creationId xmlns:a16="http://schemas.microsoft.com/office/drawing/2014/main" id="{31BE1E13-3721-40B3-84AB-1D32F890EE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0238" y="5978525"/>
              <a:ext cx="11113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6">
              <a:extLst>
                <a:ext uri="{FF2B5EF4-FFF2-40B4-BE49-F238E27FC236}">
                  <a16:creationId xmlns:a16="http://schemas.microsoft.com/office/drawing/2014/main" id="{8DB060B0-EEDD-4A5E-9D2F-C0D00AD01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5638" y="6003925"/>
              <a:ext cx="65088" cy="74613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4 h 381"/>
                <a:gd name="T6" fmla="*/ 254 w 333"/>
                <a:gd name="T7" fmla="*/ 102 h 381"/>
                <a:gd name="T8" fmla="*/ 167 w 333"/>
                <a:gd name="T9" fmla="*/ 53 h 381"/>
                <a:gd name="T10" fmla="*/ 87 w 333"/>
                <a:gd name="T11" fmla="*/ 95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8 w 333"/>
                <a:gd name="T19" fmla="*/ 0 h 381"/>
                <a:gd name="T20" fmla="*/ 285 w 333"/>
                <a:gd name="T21" fmla="*/ 46 h 381"/>
                <a:gd name="T22" fmla="*/ 333 w 333"/>
                <a:gd name="T23" fmla="*/ 182 h 381"/>
                <a:gd name="T24" fmla="*/ 291 w 333"/>
                <a:gd name="T25" fmla="*/ 325 h 381"/>
                <a:gd name="T26" fmla="*/ 160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6 w 333"/>
                <a:gd name="T33" fmla="*/ 54 h 381"/>
                <a:gd name="T34" fmla="*/ 168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2" y="254"/>
                    <a:pt x="270" y="221"/>
                    <a:pt x="270" y="184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3"/>
                    <a:pt x="167" y="53"/>
                  </a:cubicBezTo>
                  <a:cubicBezTo>
                    <a:pt x="130" y="53"/>
                    <a:pt x="103" y="67"/>
                    <a:pt x="87" y="95"/>
                  </a:cubicBezTo>
                  <a:cubicBezTo>
                    <a:pt x="70" y="123"/>
                    <a:pt x="62" y="157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3" y="317"/>
                    <a:pt x="130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6"/>
                    <a:pt x="285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5"/>
                  </a:cubicBezTo>
                  <a:cubicBezTo>
                    <a:pt x="263" y="362"/>
                    <a:pt x="219" y="381"/>
                    <a:pt x="160" y="381"/>
                  </a:cubicBezTo>
                  <a:cubicBezTo>
                    <a:pt x="111" y="381"/>
                    <a:pt x="72" y="364"/>
                    <a:pt x="43" y="331"/>
                  </a:cubicBezTo>
                  <a:cubicBezTo>
                    <a:pt x="14" y="298"/>
                    <a:pt x="0" y="253"/>
                    <a:pt x="0" y="197"/>
                  </a:cubicBezTo>
                  <a:cubicBezTo>
                    <a:pt x="0" y="137"/>
                    <a:pt x="15" y="89"/>
                    <a:pt x="46" y="54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7">
              <a:extLst>
                <a:ext uri="{FF2B5EF4-FFF2-40B4-BE49-F238E27FC236}">
                  <a16:creationId xmlns:a16="http://schemas.microsoft.com/office/drawing/2014/main" id="{4E552300-14F7-4F98-AC58-2CAB4C8B5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5013" y="6003925"/>
              <a:ext cx="57150" cy="73025"/>
            </a:xfrm>
            <a:custGeom>
              <a:avLst/>
              <a:gdLst>
                <a:gd name="T0" fmla="*/ 0 w 291"/>
                <a:gd name="T1" fmla="*/ 8 h 365"/>
                <a:gd name="T2" fmla="*/ 57 w 291"/>
                <a:gd name="T3" fmla="*/ 8 h 365"/>
                <a:gd name="T4" fmla="*/ 57 w 291"/>
                <a:gd name="T5" fmla="*/ 58 h 365"/>
                <a:gd name="T6" fmla="*/ 111 w 291"/>
                <a:gd name="T7" fmla="*/ 13 h 365"/>
                <a:gd name="T8" fmla="*/ 174 w 291"/>
                <a:gd name="T9" fmla="*/ 0 h 365"/>
                <a:gd name="T10" fmla="*/ 276 w 291"/>
                <a:gd name="T11" fmla="*/ 53 h 365"/>
                <a:gd name="T12" fmla="*/ 291 w 291"/>
                <a:gd name="T13" fmla="*/ 136 h 365"/>
                <a:gd name="T14" fmla="*/ 291 w 291"/>
                <a:gd name="T15" fmla="*/ 365 h 365"/>
                <a:gd name="T16" fmla="*/ 230 w 291"/>
                <a:gd name="T17" fmla="*/ 365 h 365"/>
                <a:gd name="T18" fmla="*/ 230 w 291"/>
                <a:gd name="T19" fmla="*/ 140 h 365"/>
                <a:gd name="T20" fmla="*/ 220 w 291"/>
                <a:gd name="T21" fmla="*/ 87 h 365"/>
                <a:gd name="T22" fmla="*/ 162 w 291"/>
                <a:gd name="T23" fmla="*/ 54 h 365"/>
                <a:gd name="T24" fmla="*/ 127 w 291"/>
                <a:gd name="T25" fmla="*/ 58 h 365"/>
                <a:gd name="T26" fmla="*/ 84 w 291"/>
                <a:gd name="T27" fmla="*/ 87 h 365"/>
                <a:gd name="T28" fmla="*/ 64 w 291"/>
                <a:gd name="T29" fmla="*/ 124 h 365"/>
                <a:gd name="T30" fmla="*/ 60 w 291"/>
                <a:gd name="T31" fmla="*/ 178 h 365"/>
                <a:gd name="T32" fmla="*/ 60 w 291"/>
                <a:gd name="T33" fmla="*/ 365 h 365"/>
                <a:gd name="T34" fmla="*/ 0 w 291"/>
                <a:gd name="T35" fmla="*/ 365 h 365"/>
                <a:gd name="T36" fmla="*/ 0 w 291"/>
                <a:gd name="T37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5">
                  <a:moveTo>
                    <a:pt x="0" y="8"/>
                  </a:moveTo>
                  <a:lnTo>
                    <a:pt x="57" y="8"/>
                  </a:lnTo>
                  <a:lnTo>
                    <a:pt x="57" y="58"/>
                  </a:lnTo>
                  <a:cubicBezTo>
                    <a:pt x="74" y="38"/>
                    <a:pt x="92" y="23"/>
                    <a:pt x="111" y="13"/>
                  </a:cubicBezTo>
                  <a:cubicBezTo>
                    <a:pt x="129" y="4"/>
                    <a:pt x="150" y="0"/>
                    <a:pt x="174" y="0"/>
                  </a:cubicBezTo>
                  <a:cubicBezTo>
                    <a:pt x="224" y="0"/>
                    <a:pt x="258" y="17"/>
                    <a:pt x="276" y="53"/>
                  </a:cubicBezTo>
                  <a:cubicBezTo>
                    <a:pt x="286" y="72"/>
                    <a:pt x="291" y="100"/>
                    <a:pt x="291" y="136"/>
                  </a:cubicBezTo>
                  <a:lnTo>
                    <a:pt x="291" y="365"/>
                  </a:lnTo>
                  <a:lnTo>
                    <a:pt x="230" y="365"/>
                  </a:lnTo>
                  <a:lnTo>
                    <a:pt x="230" y="140"/>
                  </a:lnTo>
                  <a:cubicBezTo>
                    <a:pt x="230" y="118"/>
                    <a:pt x="227" y="100"/>
                    <a:pt x="220" y="87"/>
                  </a:cubicBezTo>
                  <a:cubicBezTo>
                    <a:pt x="210" y="65"/>
                    <a:pt x="190" y="54"/>
                    <a:pt x="162" y="54"/>
                  </a:cubicBezTo>
                  <a:cubicBezTo>
                    <a:pt x="148" y="54"/>
                    <a:pt x="136" y="55"/>
                    <a:pt x="127" y="58"/>
                  </a:cubicBezTo>
                  <a:cubicBezTo>
                    <a:pt x="111" y="63"/>
                    <a:pt x="96" y="73"/>
                    <a:pt x="84" y="87"/>
                  </a:cubicBezTo>
                  <a:cubicBezTo>
                    <a:pt x="74" y="99"/>
                    <a:pt x="67" y="111"/>
                    <a:pt x="64" y="124"/>
                  </a:cubicBezTo>
                  <a:cubicBezTo>
                    <a:pt x="61" y="137"/>
                    <a:pt x="60" y="155"/>
                    <a:pt x="60" y="178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8">
              <a:extLst>
                <a:ext uri="{FF2B5EF4-FFF2-40B4-BE49-F238E27FC236}">
                  <a16:creationId xmlns:a16="http://schemas.microsoft.com/office/drawing/2014/main" id="{BEB23DD4-7D36-4BA3-AFF5-4CE0D9411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6135688"/>
              <a:ext cx="66675" cy="98425"/>
            </a:xfrm>
            <a:custGeom>
              <a:avLst/>
              <a:gdLst>
                <a:gd name="T0" fmla="*/ 0 w 339"/>
                <a:gd name="T1" fmla="*/ 0 h 490"/>
                <a:gd name="T2" fmla="*/ 339 w 339"/>
                <a:gd name="T3" fmla="*/ 0 h 490"/>
                <a:gd name="T4" fmla="*/ 339 w 339"/>
                <a:gd name="T5" fmla="*/ 60 h 490"/>
                <a:gd name="T6" fmla="*/ 66 w 339"/>
                <a:gd name="T7" fmla="*/ 60 h 490"/>
                <a:gd name="T8" fmla="*/ 66 w 339"/>
                <a:gd name="T9" fmla="*/ 208 h 490"/>
                <a:gd name="T10" fmla="*/ 306 w 339"/>
                <a:gd name="T11" fmla="*/ 208 h 490"/>
                <a:gd name="T12" fmla="*/ 306 w 339"/>
                <a:gd name="T13" fmla="*/ 267 h 490"/>
                <a:gd name="T14" fmla="*/ 66 w 339"/>
                <a:gd name="T15" fmla="*/ 267 h 490"/>
                <a:gd name="T16" fmla="*/ 66 w 339"/>
                <a:gd name="T17" fmla="*/ 490 h 490"/>
                <a:gd name="T18" fmla="*/ 0 w 339"/>
                <a:gd name="T19" fmla="*/ 490 h 490"/>
                <a:gd name="T20" fmla="*/ 0 w 339"/>
                <a:gd name="T21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9" h="490">
                  <a:moveTo>
                    <a:pt x="0" y="0"/>
                  </a:moveTo>
                  <a:lnTo>
                    <a:pt x="339" y="0"/>
                  </a:lnTo>
                  <a:lnTo>
                    <a:pt x="339" y="60"/>
                  </a:lnTo>
                  <a:lnTo>
                    <a:pt x="66" y="60"/>
                  </a:lnTo>
                  <a:lnTo>
                    <a:pt x="66" y="208"/>
                  </a:lnTo>
                  <a:lnTo>
                    <a:pt x="306" y="208"/>
                  </a:lnTo>
                  <a:lnTo>
                    <a:pt x="306" y="267"/>
                  </a:lnTo>
                  <a:lnTo>
                    <a:pt x="66" y="267"/>
                  </a:lnTo>
                  <a:lnTo>
                    <a:pt x="66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Freeform 219">
              <a:extLst>
                <a:ext uri="{FF2B5EF4-FFF2-40B4-BE49-F238E27FC236}">
                  <a16:creationId xmlns:a16="http://schemas.microsoft.com/office/drawing/2014/main" id="{81874990-8293-40B0-9DA3-C7D4E50D1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1288" y="6135688"/>
              <a:ext cx="11113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7" name="Rectangle 220">
              <a:extLst>
                <a:ext uri="{FF2B5EF4-FFF2-40B4-BE49-F238E27FC236}">
                  <a16:creationId xmlns:a16="http://schemas.microsoft.com/office/drawing/2014/main" id="{43A150B9-07A9-411F-81C0-4449EE2C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0" y="6135688"/>
              <a:ext cx="12700" cy="98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9" name="Freeform 221">
              <a:extLst>
                <a:ext uri="{FF2B5EF4-FFF2-40B4-BE49-F238E27FC236}">
                  <a16:creationId xmlns:a16="http://schemas.microsoft.com/office/drawing/2014/main" id="{0347CE16-C7D9-4713-A938-2DB57265E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3675" y="6142038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1 h 462"/>
                <a:gd name="T14" fmla="*/ 121 w 166"/>
                <a:gd name="T15" fmla="*/ 406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4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1"/>
                  </a:lnTo>
                  <a:cubicBezTo>
                    <a:pt x="109" y="394"/>
                    <a:pt x="113" y="402"/>
                    <a:pt x="121" y="406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7" y="410"/>
                    <a:pt x="151" y="410"/>
                    <a:pt x="154" y="410"/>
                  </a:cubicBezTo>
                  <a:cubicBezTo>
                    <a:pt x="157" y="410"/>
                    <a:pt x="161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4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6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0" name="Freeform 222">
              <a:extLst>
                <a:ext uri="{FF2B5EF4-FFF2-40B4-BE49-F238E27FC236}">
                  <a16:creationId xmlns:a16="http://schemas.microsoft.com/office/drawing/2014/main" id="{FD2CCE07-3604-41EA-A798-F1B5A80F34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4950" y="6161088"/>
              <a:ext cx="65088" cy="74613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7 h 378"/>
                <a:gd name="T26" fmla="*/ 208 w 326"/>
                <a:gd name="T27" fmla="*/ 373 h 378"/>
                <a:gd name="T28" fmla="*/ 159 w 326"/>
                <a:gd name="T29" fmla="*/ 378 h 378"/>
                <a:gd name="T30" fmla="*/ 46 w 326"/>
                <a:gd name="T31" fmla="*/ 330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4 w 326"/>
                <a:gd name="T39" fmla="*/ 158 h 378"/>
                <a:gd name="T40" fmla="*/ 247 w 326"/>
                <a:gd name="T41" fmla="*/ 96 h 378"/>
                <a:gd name="T42" fmla="*/ 165 w 326"/>
                <a:gd name="T43" fmla="*/ 53 h 378"/>
                <a:gd name="T44" fmla="*/ 96 w 326"/>
                <a:gd name="T45" fmla="*/ 83 h 378"/>
                <a:gd name="T46" fmla="*/ 66 w 326"/>
                <a:gd name="T47" fmla="*/ 158 h 378"/>
                <a:gd name="T48" fmla="*/ 264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2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4" y="326"/>
                  </a:cubicBezTo>
                  <a:cubicBezTo>
                    <a:pt x="196" y="326"/>
                    <a:pt x="221" y="316"/>
                    <a:pt x="239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4" y="281"/>
                    <a:pt x="306" y="297"/>
                  </a:cubicBezTo>
                  <a:cubicBezTo>
                    <a:pt x="297" y="313"/>
                    <a:pt x="287" y="326"/>
                    <a:pt x="276" y="337"/>
                  </a:cubicBezTo>
                  <a:cubicBezTo>
                    <a:pt x="258" y="355"/>
                    <a:pt x="235" y="367"/>
                    <a:pt x="208" y="373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2"/>
                    <a:pt x="46" y="330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4" y="158"/>
                  </a:moveTo>
                  <a:cubicBezTo>
                    <a:pt x="262" y="132"/>
                    <a:pt x="256" y="112"/>
                    <a:pt x="247" y="96"/>
                  </a:cubicBezTo>
                  <a:cubicBezTo>
                    <a:pt x="231" y="67"/>
                    <a:pt x="204" y="53"/>
                    <a:pt x="165" y="53"/>
                  </a:cubicBezTo>
                  <a:cubicBezTo>
                    <a:pt x="138" y="53"/>
                    <a:pt x="114" y="63"/>
                    <a:pt x="96" y="83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4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1" name="Freeform 223">
              <a:extLst>
                <a:ext uri="{FF2B5EF4-FFF2-40B4-BE49-F238E27FC236}">
                  <a16:creationId xmlns:a16="http://schemas.microsoft.com/office/drawing/2014/main" id="{EA2034F7-C723-4754-8B17-0858141D4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325" y="6161088"/>
              <a:ext cx="34925" cy="73025"/>
            </a:xfrm>
            <a:custGeom>
              <a:avLst/>
              <a:gdLst>
                <a:gd name="T0" fmla="*/ 0 w 174"/>
                <a:gd name="T1" fmla="*/ 8 h 366"/>
                <a:gd name="T2" fmla="*/ 57 w 174"/>
                <a:gd name="T3" fmla="*/ 8 h 366"/>
                <a:gd name="T4" fmla="*/ 57 w 174"/>
                <a:gd name="T5" fmla="*/ 70 h 366"/>
                <a:gd name="T6" fmla="*/ 92 w 174"/>
                <a:gd name="T7" fmla="*/ 26 h 366"/>
                <a:gd name="T8" fmla="*/ 155 w 174"/>
                <a:gd name="T9" fmla="*/ 0 h 366"/>
                <a:gd name="T10" fmla="*/ 160 w 174"/>
                <a:gd name="T11" fmla="*/ 1 h 366"/>
                <a:gd name="T12" fmla="*/ 174 w 174"/>
                <a:gd name="T13" fmla="*/ 2 h 366"/>
                <a:gd name="T14" fmla="*/ 174 w 174"/>
                <a:gd name="T15" fmla="*/ 65 h 366"/>
                <a:gd name="T16" fmla="*/ 164 w 174"/>
                <a:gd name="T17" fmla="*/ 64 h 366"/>
                <a:gd name="T18" fmla="*/ 154 w 174"/>
                <a:gd name="T19" fmla="*/ 64 h 366"/>
                <a:gd name="T20" fmla="*/ 85 w 174"/>
                <a:gd name="T21" fmla="*/ 93 h 366"/>
                <a:gd name="T22" fmla="*/ 60 w 174"/>
                <a:gd name="T23" fmla="*/ 160 h 366"/>
                <a:gd name="T24" fmla="*/ 60 w 174"/>
                <a:gd name="T25" fmla="*/ 366 h 366"/>
                <a:gd name="T26" fmla="*/ 0 w 174"/>
                <a:gd name="T27" fmla="*/ 366 h 366"/>
                <a:gd name="T28" fmla="*/ 0 w 174"/>
                <a:gd name="T29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6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4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0" y="1"/>
                  </a:cubicBezTo>
                  <a:cubicBezTo>
                    <a:pt x="163" y="1"/>
                    <a:pt x="168" y="1"/>
                    <a:pt x="174" y="2"/>
                  </a:cubicBezTo>
                  <a:lnTo>
                    <a:pt x="174" y="65"/>
                  </a:lnTo>
                  <a:cubicBezTo>
                    <a:pt x="171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4" y="64"/>
                  </a:cubicBezTo>
                  <a:cubicBezTo>
                    <a:pt x="124" y="64"/>
                    <a:pt x="101" y="73"/>
                    <a:pt x="85" y="93"/>
                  </a:cubicBezTo>
                  <a:cubicBezTo>
                    <a:pt x="69" y="112"/>
                    <a:pt x="60" y="135"/>
                    <a:pt x="60" y="160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2" name="Freeform 224">
              <a:extLst>
                <a:ext uri="{FF2B5EF4-FFF2-40B4-BE49-F238E27FC236}">
                  <a16:creationId xmlns:a16="http://schemas.microsoft.com/office/drawing/2014/main" id="{E01AF929-BC5E-4A97-94E9-8BF8F778D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5751513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3" name="Freeform 225">
              <a:extLst>
                <a:ext uri="{FF2B5EF4-FFF2-40B4-BE49-F238E27FC236}">
                  <a16:creationId xmlns:a16="http://schemas.microsoft.com/office/drawing/2014/main" id="{E8A0013F-62D2-477C-B576-928C91071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5751513"/>
              <a:ext cx="142875" cy="142875"/>
            </a:xfrm>
            <a:custGeom>
              <a:avLst/>
              <a:gdLst>
                <a:gd name="T0" fmla="*/ 144 w 719"/>
                <a:gd name="T1" fmla="*/ 0 h 718"/>
                <a:gd name="T2" fmla="*/ 719 w 719"/>
                <a:gd name="T3" fmla="*/ 0 h 718"/>
                <a:gd name="T4" fmla="*/ 719 w 719"/>
                <a:gd name="T5" fmla="*/ 718 h 718"/>
                <a:gd name="T6" fmla="*/ 144 w 719"/>
                <a:gd name="T7" fmla="*/ 718 h 718"/>
                <a:gd name="T8" fmla="*/ 144 w 719"/>
                <a:gd name="T9" fmla="*/ 575 h 718"/>
                <a:gd name="T10" fmla="*/ 0 w 719"/>
                <a:gd name="T11" fmla="*/ 575 h 718"/>
                <a:gd name="T12" fmla="*/ 0 w 719"/>
                <a:gd name="T13" fmla="*/ 431 h 718"/>
                <a:gd name="T14" fmla="*/ 144 w 719"/>
                <a:gd name="T15" fmla="*/ 431 h 718"/>
                <a:gd name="T16" fmla="*/ 144 w 719"/>
                <a:gd name="T17" fmla="*/ 287 h 718"/>
                <a:gd name="T18" fmla="*/ 0 w 719"/>
                <a:gd name="T19" fmla="*/ 287 h 718"/>
                <a:gd name="T20" fmla="*/ 0 w 719"/>
                <a:gd name="T21" fmla="*/ 143 h 718"/>
                <a:gd name="T22" fmla="*/ 144 w 719"/>
                <a:gd name="T23" fmla="*/ 143 h 718"/>
                <a:gd name="T24" fmla="*/ 144 w 719"/>
                <a:gd name="T25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8">
                  <a:moveTo>
                    <a:pt x="144" y="0"/>
                  </a:moveTo>
                  <a:lnTo>
                    <a:pt x="719" y="0"/>
                  </a:lnTo>
                  <a:lnTo>
                    <a:pt x="719" y="718"/>
                  </a:lnTo>
                  <a:lnTo>
                    <a:pt x="144" y="718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3"/>
                  </a:lnTo>
                  <a:lnTo>
                    <a:pt x="144" y="143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4" name="Freeform 226">
              <a:extLst>
                <a:ext uri="{FF2B5EF4-FFF2-40B4-BE49-F238E27FC236}">
                  <a16:creationId xmlns:a16="http://schemas.microsoft.com/office/drawing/2014/main" id="{7EA66086-F908-4D35-BEFC-48BC1FCC6D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5780088"/>
              <a:ext cx="28575" cy="85725"/>
            </a:xfrm>
            <a:custGeom>
              <a:avLst/>
              <a:gdLst>
                <a:gd name="T0" fmla="*/ 0 w 144"/>
                <a:gd name="T1" fmla="*/ 0 h 432"/>
                <a:gd name="T2" fmla="*/ 144 w 144"/>
                <a:gd name="T3" fmla="*/ 0 h 432"/>
                <a:gd name="T4" fmla="*/ 144 w 144"/>
                <a:gd name="T5" fmla="*/ 144 h 432"/>
                <a:gd name="T6" fmla="*/ 0 w 144"/>
                <a:gd name="T7" fmla="*/ 144 h 432"/>
                <a:gd name="T8" fmla="*/ 0 w 144"/>
                <a:gd name="T9" fmla="*/ 288 h 432"/>
                <a:gd name="T10" fmla="*/ 144 w 144"/>
                <a:gd name="T11" fmla="*/ 288 h 432"/>
                <a:gd name="T12" fmla="*/ 144 w 144"/>
                <a:gd name="T13" fmla="*/ 432 h 432"/>
                <a:gd name="T14" fmla="*/ 0 w 144"/>
                <a:gd name="T1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8"/>
                  </a:moveTo>
                  <a:lnTo>
                    <a:pt x="144" y="288"/>
                  </a:lnTo>
                  <a:lnTo>
                    <a:pt x="144" y="432"/>
                  </a:lnTo>
                  <a:lnTo>
                    <a:pt x="0" y="432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5" name="Oval 227">
              <a:extLst>
                <a:ext uri="{FF2B5EF4-FFF2-40B4-BE49-F238E27FC236}">
                  <a16:creationId xmlns:a16="http://schemas.microsoft.com/office/drawing/2014/main" id="{AB9A47BD-DE14-422B-B7C9-29241E595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5988050"/>
              <a:ext cx="71438" cy="69850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6" name="Oval 228">
              <a:extLst>
                <a:ext uri="{FF2B5EF4-FFF2-40B4-BE49-F238E27FC236}">
                  <a16:creationId xmlns:a16="http://schemas.microsoft.com/office/drawing/2014/main" id="{48617F62-715C-4666-9114-CE55D67D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813" y="5988050"/>
              <a:ext cx="71438" cy="69850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7" name="Line 229">
              <a:extLst>
                <a:ext uri="{FF2B5EF4-FFF2-40B4-BE49-F238E27FC236}">
                  <a16:creationId xmlns:a16="http://schemas.microsoft.com/office/drawing/2014/main" id="{FDC09141-6EF5-4316-842B-52F1CEE4C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1375" y="6022975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8" name="Oval 230">
              <a:extLst>
                <a:ext uri="{FF2B5EF4-FFF2-40B4-BE49-F238E27FC236}">
                  <a16:creationId xmlns:a16="http://schemas.microsoft.com/office/drawing/2014/main" id="{D869725C-749F-4460-998E-762B6F17F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5988050"/>
              <a:ext cx="71438" cy="69850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9" name="Oval 231">
              <a:extLst>
                <a:ext uri="{FF2B5EF4-FFF2-40B4-BE49-F238E27FC236}">
                  <a16:creationId xmlns:a16="http://schemas.microsoft.com/office/drawing/2014/main" id="{2DAD74D6-9D8F-48B4-AFDB-469D28485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800" y="5988050"/>
              <a:ext cx="71438" cy="69850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0" name="Line 232">
              <a:extLst>
                <a:ext uri="{FF2B5EF4-FFF2-40B4-BE49-F238E27FC236}">
                  <a16:creationId xmlns:a16="http://schemas.microsoft.com/office/drawing/2014/main" id="{3D81969E-1EA0-4B22-A88F-FA1EC5C9C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238" y="6022975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1" name="Freeform 233">
              <a:extLst>
                <a:ext uri="{FF2B5EF4-FFF2-40B4-BE49-F238E27FC236}">
                  <a16:creationId xmlns:a16="http://schemas.microsoft.com/office/drawing/2014/main" id="{39D428AB-C35A-42EF-B47B-4FC5967EA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4460875"/>
              <a:ext cx="249238" cy="1562100"/>
            </a:xfrm>
            <a:custGeom>
              <a:avLst/>
              <a:gdLst>
                <a:gd name="T0" fmla="*/ 1257 w 1257"/>
                <a:gd name="T1" fmla="*/ 7870 h 7870"/>
                <a:gd name="T2" fmla="*/ 898 w 1257"/>
                <a:gd name="T3" fmla="*/ 7870 h 7870"/>
                <a:gd name="T4" fmla="*/ 898 w 1257"/>
                <a:gd name="T5" fmla="*/ 0 h 7870"/>
                <a:gd name="T6" fmla="*/ 0 w 1257"/>
                <a:gd name="T7" fmla="*/ 0 h 7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7" h="7870">
                  <a:moveTo>
                    <a:pt x="1257" y="7870"/>
                  </a:moveTo>
                  <a:lnTo>
                    <a:pt x="898" y="7870"/>
                  </a:lnTo>
                  <a:lnTo>
                    <a:pt x="898" y="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2" name="Freeform 234">
              <a:extLst>
                <a:ext uri="{FF2B5EF4-FFF2-40B4-BE49-F238E27FC236}">
                  <a16:creationId xmlns:a16="http://schemas.microsoft.com/office/drawing/2014/main" id="{3D2B2768-B4FE-479C-AD2C-8CEC707B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6488" y="2749550"/>
              <a:ext cx="38100" cy="61913"/>
            </a:xfrm>
            <a:custGeom>
              <a:avLst/>
              <a:gdLst>
                <a:gd name="T0" fmla="*/ 0 w 199"/>
                <a:gd name="T1" fmla="*/ 0 h 310"/>
                <a:gd name="T2" fmla="*/ 42 w 199"/>
                <a:gd name="T3" fmla="*/ 0 h 310"/>
                <a:gd name="T4" fmla="*/ 42 w 199"/>
                <a:gd name="T5" fmla="*/ 273 h 310"/>
                <a:gd name="T6" fmla="*/ 199 w 199"/>
                <a:gd name="T7" fmla="*/ 273 h 310"/>
                <a:gd name="T8" fmla="*/ 199 w 199"/>
                <a:gd name="T9" fmla="*/ 310 h 310"/>
                <a:gd name="T10" fmla="*/ 0 w 199"/>
                <a:gd name="T11" fmla="*/ 310 h 310"/>
                <a:gd name="T12" fmla="*/ 0 w 199"/>
                <a:gd name="T1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310">
                  <a:moveTo>
                    <a:pt x="0" y="0"/>
                  </a:moveTo>
                  <a:lnTo>
                    <a:pt x="42" y="0"/>
                  </a:lnTo>
                  <a:lnTo>
                    <a:pt x="42" y="273"/>
                  </a:lnTo>
                  <a:lnTo>
                    <a:pt x="199" y="273"/>
                  </a:lnTo>
                  <a:lnTo>
                    <a:pt x="199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3" name="Freeform 235">
              <a:extLst>
                <a:ext uri="{FF2B5EF4-FFF2-40B4-BE49-F238E27FC236}">
                  <a16:creationId xmlns:a16="http://schemas.microsoft.com/office/drawing/2014/main" id="{33D9BAE7-FB95-4B46-8434-282144EDC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9350" y="2765425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59 h 240"/>
                <a:gd name="T12" fmla="*/ 39 w 210"/>
                <a:gd name="T13" fmla="*/ 123 h 240"/>
                <a:gd name="T14" fmla="*/ 54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1"/>
                    <a:pt x="54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4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0"/>
                    <a:pt x="201" y="180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29"/>
                    <a:pt x="27" y="208"/>
                  </a:cubicBezTo>
                  <a:cubicBezTo>
                    <a:pt x="9" y="187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4" name="Freeform 236">
              <a:extLst>
                <a:ext uri="{FF2B5EF4-FFF2-40B4-BE49-F238E27FC236}">
                  <a16:creationId xmlns:a16="http://schemas.microsoft.com/office/drawing/2014/main" id="{D434B556-0BB2-4EF4-A11C-1CA3C9BC6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6975" y="2765425"/>
              <a:ext cx="41275" cy="47625"/>
            </a:xfrm>
            <a:custGeom>
              <a:avLst/>
              <a:gdLst>
                <a:gd name="T0" fmla="*/ 105 w 211"/>
                <a:gd name="T1" fmla="*/ 207 h 240"/>
                <a:gd name="T2" fmla="*/ 157 w 211"/>
                <a:gd name="T3" fmla="*/ 179 h 240"/>
                <a:gd name="T4" fmla="*/ 171 w 211"/>
                <a:gd name="T5" fmla="*/ 115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3 h 240"/>
                <a:gd name="T14" fmla="*/ 55 w 211"/>
                <a:gd name="T15" fmla="*/ 183 h 240"/>
                <a:gd name="T16" fmla="*/ 105 w 211"/>
                <a:gd name="T17" fmla="*/ 207 h 240"/>
                <a:gd name="T18" fmla="*/ 107 w 211"/>
                <a:gd name="T19" fmla="*/ 0 h 240"/>
                <a:gd name="T20" fmla="*/ 180 w 211"/>
                <a:gd name="T21" fmla="*/ 29 h 240"/>
                <a:gd name="T22" fmla="*/ 211 w 211"/>
                <a:gd name="T23" fmla="*/ 114 h 240"/>
                <a:gd name="T24" fmla="*/ 184 w 211"/>
                <a:gd name="T25" fmla="*/ 204 h 240"/>
                <a:gd name="T26" fmla="*/ 102 w 211"/>
                <a:gd name="T27" fmla="*/ 240 h 240"/>
                <a:gd name="T28" fmla="*/ 28 w 211"/>
                <a:gd name="T29" fmla="*/ 208 h 240"/>
                <a:gd name="T30" fmla="*/ 0 w 211"/>
                <a:gd name="T31" fmla="*/ 124 h 240"/>
                <a:gd name="T32" fmla="*/ 29 w 211"/>
                <a:gd name="T33" fmla="*/ 33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7"/>
                  </a:moveTo>
                  <a:cubicBezTo>
                    <a:pt x="130" y="207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3" y="33"/>
                    <a:pt x="66" y="41"/>
                    <a:pt x="55" y="59"/>
                  </a:cubicBezTo>
                  <a:cubicBezTo>
                    <a:pt x="45" y="77"/>
                    <a:pt x="39" y="98"/>
                    <a:pt x="39" y="123"/>
                  </a:cubicBezTo>
                  <a:cubicBezTo>
                    <a:pt x="39" y="147"/>
                    <a:pt x="45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1" y="48"/>
                    <a:pt x="211" y="76"/>
                    <a:pt x="211" y="114"/>
                  </a:cubicBezTo>
                  <a:cubicBezTo>
                    <a:pt x="211" y="150"/>
                    <a:pt x="202" y="180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29"/>
                    <a:pt x="28" y="208"/>
                  </a:cubicBezTo>
                  <a:cubicBezTo>
                    <a:pt x="10" y="187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5" name="Freeform 237">
              <a:extLst>
                <a:ext uri="{FF2B5EF4-FFF2-40B4-BE49-F238E27FC236}">
                  <a16:creationId xmlns:a16="http://schemas.microsoft.com/office/drawing/2014/main" id="{7E978514-1897-4193-B24A-7A3E1C545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7775" y="2765425"/>
              <a:ext cx="38100" cy="63500"/>
            </a:xfrm>
            <a:custGeom>
              <a:avLst/>
              <a:gdLst>
                <a:gd name="T0" fmla="*/ 98 w 198"/>
                <a:gd name="T1" fmla="*/ 205 h 321"/>
                <a:gd name="T2" fmla="*/ 142 w 198"/>
                <a:gd name="T3" fmla="*/ 183 h 321"/>
                <a:gd name="T4" fmla="*/ 159 w 198"/>
                <a:gd name="T5" fmla="*/ 116 h 321"/>
                <a:gd name="T6" fmla="*/ 152 w 198"/>
                <a:gd name="T7" fmla="*/ 70 h 321"/>
                <a:gd name="T8" fmla="*/ 98 w 198"/>
                <a:gd name="T9" fmla="*/ 33 h 321"/>
                <a:gd name="T10" fmla="*/ 44 w 198"/>
                <a:gd name="T11" fmla="*/ 72 h 321"/>
                <a:gd name="T12" fmla="*/ 36 w 198"/>
                <a:gd name="T13" fmla="*/ 126 h 321"/>
                <a:gd name="T14" fmla="*/ 44 w 198"/>
                <a:gd name="T15" fmla="*/ 170 h 321"/>
                <a:gd name="T16" fmla="*/ 98 w 198"/>
                <a:gd name="T17" fmla="*/ 205 h 321"/>
                <a:gd name="T18" fmla="*/ 0 w 198"/>
                <a:gd name="T19" fmla="*/ 6 h 321"/>
                <a:gd name="T20" fmla="*/ 37 w 198"/>
                <a:gd name="T21" fmla="*/ 6 h 321"/>
                <a:gd name="T22" fmla="*/ 37 w 198"/>
                <a:gd name="T23" fmla="*/ 36 h 321"/>
                <a:gd name="T24" fmla="*/ 61 w 198"/>
                <a:gd name="T25" fmla="*/ 12 h 321"/>
                <a:gd name="T26" fmla="*/ 106 w 198"/>
                <a:gd name="T27" fmla="*/ 0 h 321"/>
                <a:gd name="T28" fmla="*/ 171 w 198"/>
                <a:gd name="T29" fmla="*/ 29 h 321"/>
                <a:gd name="T30" fmla="*/ 198 w 198"/>
                <a:gd name="T31" fmla="*/ 113 h 321"/>
                <a:gd name="T32" fmla="*/ 160 w 198"/>
                <a:gd name="T33" fmla="*/ 218 h 321"/>
                <a:gd name="T34" fmla="*/ 103 w 198"/>
                <a:gd name="T35" fmla="*/ 238 h 321"/>
                <a:gd name="T36" fmla="*/ 60 w 198"/>
                <a:gd name="T37" fmla="*/ 227 h 321"/>
                <a:gd name="T38" fmla="*/ 38 w 198"/>
                <a:gd name="T39" fmla="*/ 205 h 321"/>
                <a:gd name="T40" fmla="*/ 38 w 198"/>
                <a:gd name="T41" fmla="*/ 321 h 321"/>
                <a:gd name="T42" fmla="*/ 0 w 198"/>
                <a:gd name="T43" fmla="*/ 321 h 321"/>
                <a:gd name="T44" fmla="*/ 0 w 198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5"/>
                  </a:moveTo>
                  <a:cubicBezTo>
                    <a:pt x="115" y="205"/>
                    <a:pt x="130" y="198"/>
                    <a:pt x="142" y="183"/>
                  </a:cubicBezTo>
                  <a:cubicBezTo>
                    <a:pt x="154" y="168"/>
                    <a:pt x="159" y="146"/>
                    <a:pt x="159" y="116"/>
                  </a:cubicBezTo>
                  <a:cubicBezTo>
                    <a:pt x="159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3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2" y="18"/>
                    <a:pt x="61" y="12"/>
                  </a:cubicBezTo>
                  <a:cubicBezTo>
                    <a:pt x="74" y="4"/>
                    <a:pt x="89" y="0"/>
                    <a:pt x="106" y="0"/>
                  </a:cubicBezTo>
                  <a:cubicBezTo>
                    <a:pt x="132" y="0"/>
                    <a:pt x="154" y="9"/>
                    <a:pt x="171" y="29"/>
                  </a:cubicBezTo>
                  <a:cubicBezTo>
                    <a:pt x="189" y="49"/>
                    <a:pt x="198" y="76"/>
                    <a:pt x="198" y="113"/>
                  </a:cubicBezTo>
                  <a:cubicBezTo>
                    <a:pt x="198" y="162"/>
                    <a:pt x="185" y="197"/>
                    <a:pt x="160" y="218"/>
                  </a:cubicBezTo>
                  <a:cubicBezTo>
                    <a:pt x="143" y="231"/>
                    <a:pt x="125" y="238"/>
                    <a:pt x="103" y="238"/>
                  </a:cubicBezTo>
                  <a:cubicBezTo>
                    <a:pt x="86" y="238"/>
                    <a:pt x="72" y="235"/>
                    <a:pt x="60" y="227"/>
                  </a:cubicBezTo>
                  <a:cubicBezTo>
                    <a:pt x="53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6" name="Freeform 238">
              <a:extLst>
                <a:ext uri="{FF2B5EF4-FFF2-40B4-BE49-F238E27FC236}">
                  <a16:creationId xmlns:a16="http://schemas.microsoft.com/office/drawing/2014/main" id="{0411FC93-D852-489F-B659-4B9092440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2849563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70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0 w 256"/>
                <a:gd name="T11" fmla="*/ 68 h 310"/>
                <a:gd name="T12" fmla="*/ 116 w 256"/>
                <a:gd name="T13" fmla="*/ 36 h 310"/>
                <a:gd name="T14" fmla="*/ 42 w 256"/>
                <a:gd name="T15" fmla="*/ 36 h 310"/>
                <a:gd name="T16" fmla="*/ 42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5 w 256"/>
                <a:gd name="T23" fmla="*/ 0 h 310"/>
                <a:gd name="T24" fmla="*/ 224 w 256"/>
                <a:gd name="T25" fmla="*/ 46 h 310"/>
                <a:gd name="T26" fmla="*/ 256 w 256"/>
                <a:gd name="T27" fmla="*/ 150 h 310"/>
                <a:gd name="T28" fmla="*/ 237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70"/>
                  </a:cubicBezTo>
                  <a:cubicBezTo>
                    <a:pt x="168" y="264"/>
                    <a:pt x="181" y="254"/>
                    <a:pt x="192" y="238"/>
                  </a:cubicBezTo>
                  <a:cubicBezTo>
                    <a:pt x="200" y="226"/>
                    <a:pt x="206" y="210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6"/>
                  </a:cubicBezTo>
                  <a:cubicBezTo>
                    <a:pt x="245" y="73"/>
                    <a:pt x="256" y="108"/>
                    <a:pt x="256" y="150"/>
                  </a:cubicBezTo>
                  <a:cubicBezTo>
                    <a:pt x="256" y="183"/>
                    <a:pt x="249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7" name="Freeform 239">
              <a:extLst>
                <a:ext uri="{FF2B5EF4-FFF2-40B4-BE49-F238E27FC236}">
                  <a16:creationId xmlns:a16="http://schemas.microsoft.com/office/drawing/2014/main" id="{A21D1382-4400-4310-9927-EF8AB12F2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4900" y="2865438"/>
              <a:ext cx="42863" cy="46038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8" name="Freeform 240">
              <a:extLst>
                <a:ext uri="{FF2B5EF4-FFF2-40B4-BE49-F238E27FC236}">
                  <a16:creationId xmlns:a16="http://schemas.microsoft.com/office/drawing/2014/main" id="{A7FA60DB-914D-409B-B26E-8CD4BE727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2852738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9" name="Freeform 241">
              <a:extLst>
                <a:ext uri="{FF2B5EF4-FFF2-40B4-BE49-F238E27FC236}">
                  <a16:creationId xmlns:a16="http://schemas.microsoft.com/office/drawing/2014/main" id="{19F4D771-7DB9-4EC7-8EC1-0A3C4094A2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6338" y="2865438"/>
              <a:ext cx="42863" cy="46038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3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0" name="Freeform 242">
              <a:extLst>
                <a:ext uri="{FF2B5EF4-FFF2-40B4-BE49-F238E27FC236}">
                  <a16:creationId xmlns:a16="http://schemas.microsoft.com/office/drawing/2014/main" id="{5253E013-60FC-40BE-873A-8BA2BCF08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3963" y="2847975"/>
              <a:ext cx="49213" cy="65088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0 h 326"/>
                <a:gd name="T6" fmla="*/ 169 w 247"/>
                <a:gd name="T7" fmla="*/ 284 h 326"/>
                <a:gd name="T8" fmla="*/ 206 w 247"/>
                <a:gd name="T9" fmla="*/ 237 h 326"/>
                <a:gd name="T10" fmla="*/ 190 w 247"/>
                <a:gd name="T11" fmla="*/ 201 h 326"/>
                <a:gd name="T12" fmla="*/ 140 w 247"/>
                <a:gd name="T13" fmla="*/ 183 h 326"/>
                <a:gd name="T14" fmla="*/ 98 w 247"/>
                <a:gd name="T15" fmla="*/ 173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6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9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7 w 247"/>
                <a:gd name="T35" fmla="*/ 51 h 326"/>
                <a:gd name="T36" fmla="*/ 51 w 247"/>
                <a:gd name="T37" fmla="*/ 88 h 326"/>
                <a:gd name="T38" fmla="*/ 69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8 w 247"/>
                <a:gd name="T45" fmla="*/ 167 h 326"/>
                <a:gd name="T46" fmla="*/ 247 w 247"/>
                <a:gd name="T47" fmla="*/ 230 h 326"/>
                <a:gd name="T48" fmla="*/ 210 w 247"/>
                <a:gd name="T49" fmla="*/ 304 h 326"/>
                <a:gd name="T50" fmla="*/ 123 w 247"/>
                <a:gd name="T51" fmla="*/ 326 h 326"/>
                <a:gd name="T52" fmla="*/ 32 w 247"/>
                <a:gd name="T53" fmla="*/ 296 h 326"/>
                <a:gd name="T54" fmla="*/ 0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4"/>
                    <a:pt x="45" y="249"/>
                    <a:pt x="52" y="260"/>
                  </a:cubicBezTo>
                  <a:cubicBezTo>
                    <a:pt x="66" y="280"/>
                    <a:pt x="91" y="290"/>
                    <a:pt x="126" y="290"/>
                  </a:cubicBezTo>
                  <a:cubicBezTo>
                    <a:pt x="141" y="290"/>
                    <a:pt x="156" y="288"/>
                    <a:pt x="169" y="284"/>
                  </a:cubicBezTo>
                  <a:cubicBezTo>
                    <a:pt x="194" y="275"/>
                    <a:pt x="206" y="259"/>
                    <a:pt x="206" y="237"/>
                  </a:cubicBezTo>
                  <a:cubicBezTo>
                    <a:pt x="206" y="220"/>
                    <a:pt x="201" y="208"/>
                    <a:pt x="190" y="201"/>
                  </a:cubicBezTo>
                  <a:cubicBezTo>
                    <a:pt x="180" y="194"/>
                    <a:pt x="163" y="188"/>
                    <a:pt x="140" y="183"/>
                  </a:cubicBezTo>
                  <a:lnTo>
                    <a:pt x="98" y="173"/>
                  </a:lnTo>
                  <a:cubicBezTo>
                    <a:pt x="71" y="167"/>
                    <a:pt x="52" y="160"/>
                    <a:pt x="40" y="153"/>
                  </a:cubicBezTo>
                  <a:cubicBezTo>
                    <a:pt x="21" y="140"/>
                    <a:pt x="11" y="120"/>
                    <a:pt x="11" y="95"/>
                  </a:cubicBezTo>
                  <a:cubicBezTo>
                    <a:pt x="11" y="67"/>
                    <a:pt x="20" y="44"/>
                    <a:pt x="40" y="26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7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6" y="82"/>
                    <a:pt x="192" y="69"/>
                    <a:pt x="185" y="60"/>
                  </a:cubicBezTo>
                  <a:cubicBezTo>
                    <a:pt x="172" y="44"/>
                    <a:pt x="151" y="36"/>
                    <a:pt x="120" y="36"/>
                  </a:cubicBezTo>
                  <a:cubicBezTo>
                    <a:pt x="95" y="36"/>
                    <a:pt x="78" y="41"/>
                    <a:pt x="67" y="51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69" y="121"/>
                  </a:cubicBezTo>
                  <a:cubicBezTo>
                    <a:pt x="78" y="125"/>
                    <a:pt x="96" y="131"/>
                    <a:pt x="126" y="138"/>
                  </a:cubicBezTo>
                  <a:lnTo>
                    <a:pt x="169" y="148"/>
                  </a:lnTo>
                  <a:cubicBezTo>
                    <a:pt x="190" y="152"/>
                    <a:pt x="206" y="159"/>
                    <a:pt x="218" y="167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4"/>
                    <a:pt x="235" y="289"/>
                    <a:pt x="210" y="304"/>
                  </a:cubicBezTo>
                  <a:cubicBezTo>
                    <a:pt x="185" y="318"/>
                    <a:pt x="156" y="326"/>
                    <a:pt x="123" y="326"/>
                  </a:cubicBezTo>
                  <a:cubicBezTo>
                    <a:pt x="84" y="326"/>
                    <a:pt x="54" y="316"/>
                    <a:pt x="32" y="296"/>
                  </a:cubicBezTo>
                  <a:cubicBezTo>
                    <a:pt x="11" y="277"/>
                    <a:pt x="0" y="250"/>
                    <a:pt x="0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1" name="Freeform 243">
              <a:extLst>
                <a:ext uri="{FF2B5EF4-FFF2-40B4-BE49-F238E27FC236}">
                  <a16:creationId xmlns:a16="http://schemas.microsoft.com/office/drawing/2014/main" id="{8AF01BE6-950F-40D5-8510-84E586358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1113" y="2865438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2" name="Freeform 244">
              <a:extLst>
                <a:ext uri="{FF2B5EF4-FFF2-40B4-BE49-F238E27FC236}">
                  <a16:creationId xmlns:a16="http://schemas.microsoft.com/office/drawing/2014/main" id="{2AAA9352-924D-43BA-A621-820DE6ADF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2852738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3" name="Freeform 245">
              <a:extLst>
                <a:ext uri="{FF2B5EF4-FFF2-40B4-BE49-F238E27FC236}">
                  <a16:creationId xmlns:a16="http://schemas.microsoft.com/office/drawing/2014/main" id="{48570304-9B06-4DA3-8648-F28E11AC5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5213" y="3576638"/>
              <a:ext cx="47625" cy="61913"/>
            </a:xfrm>
            <a:custGeom>
              <a:avLst/>
              <a:gdLst>
                <a:gd name="T0" fmla="*/ 117 w 239"/>
                <a:gd name="T1" fmla="*/ 131 h 309"/>
                <a:gd name="T2" fmla="*/ 159 w 239"/>
                <a:gd name="T3" fmla="*/ 123 h 309"/>
                <a:gd name="T4" fmla="*/ 182 w 239"/>
                <a:gd name="T5" fmla="*/ 82 h 309"/>
                <a:gd name="T6" fmla="*/ 157 w 239"/>
                <a:gd name="T7" fmla="*/ 41 h 309"/>
                <a:gd name="T8" fmla="*/ 116 w 239"/>
                <a:gd name="T9" fmla="*/ 35 h 309"/>
                <a:gd name="T10" fmla="*/ 41 w 239"/>
                <a:gd name="T11" fmla="*/ 35 h 309"/>
                <a:gd name="T12" fmla="*/ 41 w 239"/>
                <a:gd name="T13" fmla="*/ 131 h 309"/>
                <a:gd name="T14" fmla="*/ 117 w 239"/>
                <a:gd name="T15" fmla="*/ 131 h 309"/>
                <a:gd name="T16" fmla="*/ 131 w 239"/>
                <a:gd name="T17" fmla="*/ 274 h 309"/>
                <a:gd name="T18" fmla="*/ 186 w 239"/>
                <a:gd name="T19" fmla="*/ 251 h 309"/>
                <a:gd name="T20" fmla="*/ 197 w 239"/>
                <a:gd name="T21" fmla="*/ 217 h 309"/>
                <a:gd name="T22" fmla="*/ 167 w 239"/>
                <a:gd name="T23" fmla="*/ 171 h 309"/>
                <a:gd name="T24" fmla="*/ 124 w 239"/>
                <a:gd name="T25" fmla="*/ 165 h 309"/>
                <a:gd name="T26" fmla="*/ 41 w 239"/>
                <a:gd name="T27" fmla="*/ 165 h 309"/>
                <a:gd name="T28" fmla="*/ 41 w 239"/>
                <a:gd name="T29" fmla="*/ 274 h 309"/>
                <a:gd name="T30" fmla="*/ 131 w 239"/>
                <a:gd name="T31" fmla="*/ 274 h 309"/>
                <a:gd name="T32" fmla="*/ 0 w 239"/>
                <a:gd name="T33" fmla="*/ 0 h 309"/>
                <a:gd name="T34" fmla="*/ 133 w 239"/>
                <a:gd name="T35" fmla="*/ 0 h 309"/>
                <a:gd name="T36" fmla="*/ 210 w 239"/>
                <a:gd name="T37" fmla="*/ 32 h 309"/>
                <a:gd name="T38" fmla="*/ 224 w 239"/>
                <a:gd name="T39" fmla="*/ 77 h 309"/>
                <a:gd name="T40" fmla="*/ 207 w 239"/>
                <a:gd name="T41" fmla="*/ 125 h 309"/>
                <a:gd name="T42" fmla="*/ 182 w 239"/>
                <a:gd name="T43" fmla="*/ 143 h 309"/>
                <a:gd name="T44" fmla="*/ 218 w 239"/>
                <a:gd name="T45" fmla="*/ 163 h 309"/>
                <a:gd name="T46" fmla="*/ 239 w 239"/>
                <a:gd name="T47" fmla="*/ 219 h 309"/>
                <a:gd name="T48" fmla="*/ 220 w 239"/>
                <a:gd name="T49" fmla="*/ 273 h 309"/>
                <a:gd name="T50" fmla="*/ 131 w 239"/>
                <a:gd name="T51" fmla="*/ 309 h 309"/>
                <a:gd name="T52" fmla="*/ 0 w 239"/>
                <a:gd name="T53" fmla="*/ 309 h 309"/>
                <a:gd name="T54" fmla="*/ 0 w 239"/>
                <a:gd name="T5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9" h="309">
                  <a:moveTo>
                    <a:pt x="117" y="131"/>
                  </a:moveTo>
                  <a:cubicBezTo>
                    <a:pt x="135" y="131"/>
                    <a:pt x="149" y="128"/>
                    <a:pt x="159" y="123"/>
                  </a:cubicBezTo>
                  <a:cubicBezTo>
                    <a:pt x="174" y="116"/>
                    <a:pt x="182" y="102"/>
                    <a:pt x="182" y="82"/>
                  </a:cubicBezTo>
                  <a:cubicBezTo>
                    <a:pt x="182" y="61"/>
                    <a:pt x="174" y="48"/>
                    <a:pt x="157" y="41"/>
                  </a:cubicBezTo>
                  <a:cubicBezTo>
                    <a:pt x="148" y="37"/>
                    <a:pt x="134" y="35"/>
                    <a:pt x="116" y="35"/>
                  </a:cubicBezTo>
                  <a:lnTo>
                    <a:pt x="41" y="35"/>
                  </a:lnTo>
                  <a:lnTo>
                    <a:pt x="41" y="131"/>
                  </a:lnTo>
                  <a:lnTo>
                    <a:pt x="117" y="131"/>
                  </a:lnTo>
                  <a:close/>
                  <a:moveTo>
                    <a:pt x="131" y="274"/>
                  </a:moveTo>
                  <a:cubicBezTo>
                    <a:pt x="157" y="274"/>
                    <a:pt x="175" y="266"/>
                    <a:pt x="186" y="251"/>
                  </a:cubicBezTo>
                  <a:cubicBezTo>
                    <a:pt x="193" y="242"/>
                    <a:pt x="197" y="230"/>
                    <a:pt x="197" y="217"/>
                  </a:cubicBezTo>
                  <a:cubicBezTo>
                    <a:pt x="197" y="195"/>
                    <a:pt x="187" y="179"/>
                    <a:pt x="167" y="171"/>
                  </a:cubicBezTo>
                  <a:cubicBezTo>
                    <a:pt x="156" y="167"/>
                    <a:pt x="142" y="165"/>
                    <a:pt x="124" y="165"/>
                  </a:cubicBezTo>
                  <a:lnTo>
                    <a:pt x="41" y="165"/>
                  </a:lnTo>
                  <a:lnTo>
                    <a:pt x="41" y="274"/>
                  </a:lnTo>
                  <a:lnTo>
                    <a:pt x="131" y="274"/>
                  </a:lnTo>
                  <a:close/>
                  <a:moveTo>
                    <a:pt x="0" y="0"/>
                  </a:moveTo>
                  <a:lnTo>
                    <a:pt x="133" y="0"/>
                  </a:lnTo>
                  <a:cubicBezTo>
                    <a:pt x="169" y="0"/>
                    <a:pt x="195" y="11"/>
                    <a:pt x="210" y="32"/>
                  </a:cubicBezTo>
                  <a:cubicBezTo>
                    <a:pt x="219" y="45"/>
                    <a:pt x="224" y="60"/>
                    <a:pt x="224" y="77"/>
                  </a:cubicBezTo>
                  <a:cubicBezTo>
                    <a:pt x="224" y="96"/>
                    <a:pt x="218" y="112"/>
                    <a:pt x="207" y="125"/>
                  </a:cubicBezTo>
                  <a:cubicBezTo>
                    <a:pt x="201" y="131"/>
                    <a:pt x="193" y="137"/>
                    <a:pt x="182" y="143"/>
                  </a:cubicBezTo>
                  <a:cubicBezTo>
                    <a:pt x="198" y="149"/>
                    <a:pt x="210" y="156"/>
                    <a:pt x="218" y="163"/>
                  </a:cubicBezTo>
                  <a:cubicBezTo>
                    <a:pt x="232" y="177"/>
                    <a:pt x="239" y="195"/>
                    <a:pt x="239" y="219"/>
                  </a:cubicBezTo>
                  <a:cubicBezTo>
                    <a:pt x="239" y="239"/>
                    <a:pt x="232" y="257"/>
                    <a:pt x="220" y="273"/>
                  </a:cubicBezTo>
                  <a:cubicBezTo>
                    <a:pt x="201" y="297"/>
                    <a:pt x="172" y="309"/>
                    <a:pt x="131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4" name="Freeform 246">
              <a:extLst>
                <a:ext uri="{FF2B5EF4-FFF2-40B4-BE49-F238E27FC236}">
                  <a16:creationId xmlns:a16="http://schemas.microsoft.com/office/drawing/2014/main" id="{B7601E16-19A0-48EA-B331-0445D5490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2363" y="3592513"/>
              <a:ext cx="20638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5" name="Freeform 247">
              <a:extLst>
                <a:ext uri="{FF2B5EF4-FFF2-40B4-BE49-F238E27FC236}">
                  <a16:creationId xmlns:a16="http://schemas.microsoft.com/office/drawing/2014/main" id="{C1638005-C86D-4F29-98F0-FC8E332D3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7763" y="3592513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7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5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5 h 239"/>
                <a:gd name="T36" fmla="*/ 12 w 214"/>
                <a:gd name="T37" fmla="*/ 75 h 239"/>
                <a:gd name="T38" fmla="*/ 39 w 214"/>
                <a:gd name="T39" fmla="*/ 17 h 239"/>
                <a:gd name="T40" fmla="*/ 99 w 214"/>
                <a:gd name="T41" fmla="*/ 0 h 239"/>
                <a:gd name="T42" fmla="*/ 164 w 214"/>
                <a:gd name="T43" fmla="*/ 16 h 239"/>
                <a:gd name="T44" fmla="*/ 189 w 214"/>
                <a:gd name="T45" fmla="*/ 63 h 239"/>
                <a:gd name="T46" fmla="*/ 189 w 214"/>
                <a:gd name="T47" fmla="*/ 193 h 239"/>
                <a:gd name="T48" fmla="*/ 191 w 214"/>
                <a:gd name="T49" fmla="*/ 202 h 239"/>
                <a:gd name="T50" fmla="*/ 201 w 214"/>
                <a:gd name="T51" fmla="*/ 206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6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8 h 239"/>
                <a:gd name="T68" fmla="*/ 71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4 h 239"/>
                <a:gd name="T76" fmla="*/ 71 w 214"/>
                <a:gd name="T77" fmla="*/ 102 h 239"/>
                <a:gd name="T78" fmla="*/ 132 w 214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69" y="207"/>
                    <a:pt x="80" y="207"/>
                  </a:cubicBezTo>
                  <a:cubicBezTo>
                    <a:pt x="94" y="207"/>
                    <a:pt x="107" y="204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2" y="76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8"/>
                    <a:pt x="56" y="48"/>
                  </a:cubicBezTo>
                  <a:cubicBezTo>
                    <a:pt x="52" y="54"/>
                    <a:pt x="49" y="63"/>
                    <a:pt x="47" y="75"/>
                  </a:cubicBezTo>
                  <a:lnTo>
                    <a:pt x="12" y="75"/>
                  </a:lnTo>
                  <a:cubicBezTo>
                    <a:pt x="13" y="47"/>
                    <a:pt x="22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6"/>
                  </a:cubicBezTo>
                  <a:cubicBezTo>
                    <a:pt x="180" y="26"/>
                    <a:pt x="189" y="41"/>
                    <a:pt x="189" y="63"/>
                  </a:cubicBezTo>
                  <a:lnTo>
                    <a:pt x="189" y="193"/>
                  </a:lnTo>
                  <a:cubicBezTo>
                    <a:pt x="189" y="196"/>
                    <a:pt x="189" y="200"/>
                    <a:pt x="191" y="202"/>
                  </a:cubicBezTo>
                  <a:cubicBezTo>
                    <a:pt x="193" y="204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2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1" y="239"/>
                    <a:pt x="33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6" name="Freeform 248">
              <a:extLst>
                <a:ext uri="{FF2B5EF4-FFF2-40B4-BE49-F238E27FC236}">
                  <a16:creationId xmlns:a16="http://schemas.microsoft.com/office/drawing/2014/main" id="{F64F8A61-605C-4769-A7D2-0E6E340E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3592513"/>
              <a:ext cx="36513" cy="46038"/>
            </a:xfrm>
            <a:custGeom>
              <a:avLst/>
              <a:gdLst>
                <a:gd name="T0" fmla="*/ 0 w 183"/>
                <a:gd name="T1" fmla="*/ 5 h 230"/>
                <a:gd name="T2" fmla="*/ 36 w 183"/>
                <a:gd name="T3" fmla="*/ 5 h 230"/>
                <a:gd name="T4" fmla="*/ 36 w 183"/>
                <a:gd name="T5" fmla="*/ 37 h 230"/>
                <a:gd name="T6" fmla="*/ 70 w 183"/>
                <a:gd name="T7" fmla="*/ 8 h 230"/>
                <a:gd name="T8" fmla="*/ 109 w 183"/>
                <a:gd name="T9" fmla="*/ 0 h 230"/>
                <a:gd name="T10" fmla="*/ 174 w 183"/>
                <a:gd name="T11" fmla="*/ 33 h 230"/>
                <a:gd name="T12" fmla="*/ 183 w 183"/>
                <a:gd name="T13" fmla="*/ 86 h 230"/>
                <a:gd name="T14" fmla="*/ 183 w 183"/>
                <a:gd name="T15" fmla="*/ 230 h 230"/>
                <a:gd name="T16" fmla="*/ 145 w 183"/>
                <a:gd name="T17" fmla="*/ 230 h 230"/>
                <a:gd name="T18" fmla="*/ 145 w 183"/>
                <a:gd name="T19" fmla="*/ 88 h 230"/>
                <a:gd name="T20" fmla="*/ 139 w 183"/>
                <a:gd name="T21" fmla="*/ 55 h 230"/>
                <a:gd name="T22" fmla="*/ 102 w 183"/>
                <a:gd name="T23" fmla="*/ 34 h 230"/>
                <a:gd name="T24" fmla="*/ 80 w 183"/>
                <a:gd name="T25" fmla="*/ 37 h 230"/>
                <a:gd name="T26" fmla="*/ 53 w 183"/>
                <a:gd name="T27" fmla="*/ 55 h 230"/>
                <a:gd name="T28" fmla="*/ 40 w 183"/>
                <a:gd name="T29" fmla="*/ 78 h 230"/>
                <a:gd name="T30" fmla="*/ 38 w 183"/>
                <a:gd name="T31" fmla="*/ 112 h 230"/>
                <a:gd name="T32" fmla="*/ 38 w 183"/>
                <a:gd name="T33" fmla="*/ 230 h 230"/>
                <a:gd name="T34" fmla="*/ 0 w 183"/>
                <a:gd name="T35" fmla="*/ 230 h 230"/>
                <a:gd name="T36" fmla="*/ 0 w 183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8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3" y="63"/>
                    <a:pt x="183" y="86"/>
                  </a:cubicBezTo>
                  <a:lnTo>
                    <a:pt x="183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8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7" name="Freeform 249">
              <a:extLst>
                <a:ext uri="{FF2B5EF4-FFF2-40B4-BE49-F238E27FC236}">
                  <a16:creationId xmlns:a16="http://schemas.microsoft.com/office/drawing/2014/main" id="{7AE4EDA2-9B08-4E8E-88FD-2CC5FFEE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592513"/>
              <a:ext cx="39688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1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2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1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6"/>
                    <a:pt x="100" y="206"/>
                  </a:cubicBezTo>
                  <a:cubicBezTo>
                    <a:pt x="116" y="206"/>
                    <a:pt x="128" y="202"/>
                    <a:pt x="137" y="192"/>
                  </a:cubicBezTo>
                  <a:cubicBezTo>
                    <a:pt x="146" y="182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8" name="Freeform 250">
              <a:extLst>
                <a:ext uri="{FF2B5EF4-FFF2-40B4-BE49-F238E27FC236}">
                  <a16:creationId xmlns:a16="http://schemas.microsoft.com/office/drawing/2014/main" id="{2B29EC1B-6066-4FFD-BFFF-7F31D88A8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3576638"/>
              <a:ext cx="36513" cy="61913"/>
            </a:xfrm>
            <a:custGeom>
              <a:avLst/>
              <a:gdLst>
                <a:gd name="T0" fmla="*/ 0 w 184"/>
                <a:gd name="T1" fmla="*/ 0 h 310"/>
                <a:gd name="T2" fmla="*/ 38 w 184"/>
                <a:gd name="T3" fmla="*/ 0 h 310"/>
                <a:gd name="T4" fmla="*/ 38 w 184"/>
                <a:gd name="T5" fmla="*/ 115 h 310"/>
                <a:gd name="T6" fmla="*/ 62 w 184"/>
                <a:gd name="T7" fmla="*/ 91 h 310"/>
                <a:gd name="T8" fmla="*/ 108 w 184"/>
                <a:gd name="T9" fmla="*/ 79 h 310"/>
                <a:gd name="T10" fmla="*/ 174 w 184"/>
                <a:gd name="T11" fmla="*/ 114 h 310"/>
                <a:gd name="T12" fmla="*/ 184 w 184"/>
                <a:gd name="T13" fmla="*/ 166 h 310"/>
                <a:gd name="T14" fmla="*/ 184 w 184"/>
                <a:gd name="T15" fmla="*/ 310 h 310"/>
                <a:gd name="T16" fmla="*/ 145 w 184"/>
                <a:gd name="T17" fmla="*/ 310 h 310"/>
                <a:gd name="T18" fmla="*/ 145 w 184"/>
                <a:gd name="T19" fmla="*/ 168 h 310"/>
                <a:gd name="T20" fmla="*/ 139 w 184"/>
                <a:gd name="T21" fmla="*/ 132 h 310"/>
                <a:gd name="T22" fmla="*/ 100 w 184"/>
                <a:gd name="T23" fmla="*/ 113 h 310"/>
                <a:gd name="T24" fmla="*/ 57 w 184"/>
                <a:gd name="T25" fmla="*/ 129 h 310"/>
                <a:gd name="T26" fmla="*/ 38 w 184"/>
                <a:gd name="T27" fmla="*/ 191 h 310"/>
                <a:gd name="T28" fmla="*/ 38 w 184"/>
                <a:gd name="T29" fmla="*/ 310 h 310"/>
                <a:gd name="T30" fmla="*/ 0 w 184"/>
                <a:gd name="T31" fmla="*/ 310 h 310"/>
                <a:gd name="T32" fmla="*/ 0 w 184"/>
                <a:gd name="T3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0">
                  <a:moveTo>
                    <a:pt x="0" y="0"/>
                  </a:moveTo>
                  <a:lnTo>
                    <a:pt x="38" y="0"/>
                  </a:lnTo>
                  <a:lnTo>
                    <a:pt x="38" y="115"/>
                  </a:lnTo>
                  <a:cubicBezTo>
                    <a:pt x="47" y="104"/>
                    <a:pt x="55" y="96"/>
                    <a:pt x="62" y="91"/>
                  </a:cubicBezTo>
                  <a:cubicBezTo>
                    <a:pt x="74" y="83"/>
                    <a:pt x="89" y="79"/>
                    <a:pt x="108" y="79"/>
                  </a:cubicBezTo>
                  <a:cubicBezTo>
                    <a:pt x="140" y="79"/>
                    <a:pt x="163" y="91"/>
                    <a:pt x="174" y="114"/>
                  </a:cubicBezTo>
                  <a:cubicBezTo>
                    <a:pt x="181" y="126"/>
                    <a:pt x="184" y="143"/>
                    <a:pt x="184" y="166"/>
                  </a:cubicBezTo>
                  <a:lnTo>
                    <a:pt x="184" y="310"/>
                  </a:lnTo>
                  <a:lnTo>
                    <a:pt x="145" y="310"/>
                  </a:lnTo>
                  <a:lnTo>
                    <a:pt x="145" y="168"/>
                  </a:lnTo>
                  <a:cubicBezTo>
                    <a:pt x="145" y="152"/>
                    <a:pt x="143" y="140"/>
                    <a:pt x="139" y="132"/>
                  </a:cubicBezTo>
                  <a:cubicBezTo>
                    <a:pt x="132" y="119"/>
                    <a:pt x="119" y="113"/>
                    <a:pt x="100" y="113"/>
                  </a:cubicBezTo>
                  <a:cubicBezTo>
                    <a:pt x="84" y="113"/>
                    <a:pt x="70" y="119"/>
                    <a:pt x="57" y="129"/>
                  </a:cubicBezTo>
                  <a:cubicBezTo>
                    <a:pt x="44" y="140"/>
                    <a:pt x="38" y="161"/>
                    <a:pt x="38" y="191"/>
                  </a:cubicBezTo>
                  <a:lnTo>
                    <a:pt x="38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9" name="Freeform 251">
              <a:extLst>
                <a:ext uri="{FF2B5EF4-FFF2-40B4-BE49-F238E27FC236}">
                  <a16:creationId xmlns:a16="http://schemas.microsoft.com/office/drawing/2014/main" id="{E7DA2D54-879F-4798-9EFD-DF47AF067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3676650"/>
              <a:ext cx="50800" cy="61913"/>
            </a:xfrm>
            <a:custGeom>
              <a:avLst/>
              <a:gdLst>
                <a:gd name="T0" fmla="*/ 117 w 256"/>
                <a:gd name="T1" fmla="*/ 274 h 309"/>
                <a:gd name="T2" fmla="*/ 152 w 256"/>
                <a:gd name="T3" fmla="*/ 269 h 309"/>
                <a:gd name="T4" fmla="*/ 192 w 256"/>
                <a:gd name="T5" fmla="*/ 238 h 309"/>
                <a:gd name="T6" fmla="*/ 210 w 256"/>
                <a:gd name="T7" fmla="*/ 190 h 309"/>
                <a:gd name="T8" fmla="*/ 213 w 256"/>
                <a:gd name="T9" fmla="*/ 157 h 309"/>
                <a:gd name="T10" fmla="*/ 190 w 256"/>
                <a:gd name="T11" fmla="*/ 68 h 309"/>
                <a:gd name="T12" fmla="*/ 116 w 256"/>
                <a:gd name="T13" fmla="*/ 36 h 309"/>
                <a:gd name="T14" fmla="*/ 42 w 256"/>
                <a:gd name="T15" fmla="*/ 36 h 309"/>
                <a:gd name="T16" fmla="*/ 42 w 256"/>
                <a:gd name="T17" fmla="*/ 274 h 309"/>
                <a:gd name="T18" fmla="*/ 117 w 256"/>
                <a:gd name="T19" fmla="*/ 274 h 309"/>
                <a:gd name="T20" fmla="*/ 0 w 256"/>
                <a:gd name="T21" fmla="*/ 0 h 309"/>
                <a:gd name="T22" fmla="*/ 125 w 256"/>
                <a:gd name="T23" fmla="*/ 0 h 309"/>
                <a:gd name="T24" fmla="*/ 224 w 256"/>
                <a:gd name="T25" fmla="*/ 45 h 309"/>
                <a:gd name="T26" fmla="*/ 256 w 256"/>
                <a:gd name="T27" fmla="*/ 150 h 309"/>
                <a:gd name="T28" fmla="*/ 237 w 256"/>
                <a:gd name="T29" fmla="*/ 239 h 309"/>
                <a:gd name="T30" fmla="*/ 125 w 256"/>
                <a:gd name="T31" fmla="*/ 309 h 309"/>
                <a:gd name="T32" fmla="*/ 0 w 256"/>
                <a:gd name="T33" fmla="*/ 309 h 309"/>
                <a:gd name="T34" fmla="*/ 0 w 256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09">
                  <a:moveTo>
                    <a:pt x="117" y="274"/>
                  </a:moveTo>
                  <a:cubicBezTo>
                    <a:pt x="131" y="274"/>
                    <a:pt x="143" y="272"/>
                    <a:pt x="152" y="269"/>
                  </a:cubicBezTo>
                  <a:cubicBezTo>
                    <a:pt x="168" y="264"/>
                    <a:pt x="181" y="253"/>
                    <a:pt x="192" y="238"/>
                  </a:cubicBezTo>
                  <a:cubicBezTo>
                    <a:pt x="200" y="225"/>
                    <a:pt x="206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5"/>
                  </a:cubicBezTo>
                  <a:cubicBezTo>
                    <a:pt x="245" y="73"/>
                    <a:pt x="256" y="108"/>
                    <a:pt x="256" y="150"/>
                  </a:cubicBezTo>
                  <a:cubicBezTo>
                    <a:pt x="256" y="183"/>
                    <a:pt x="249" y="213"/>
                    <a:pt x="237" y="239"/>
                  </a:cubicBezTo>
                  <a:cubicBezTo>
                    <a:pt x="215" y="286"/>
                    <a:pt x="178" y="309"/>
                    <a:pt x="125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0" name="Freeform 252">
              <a:extLst>
                <a:ext uri="{FF2B5EF4-FFF2-40B4-BE49-F238E27FC236}">
                  <a16:creationId xmlns:a16="http://schemas.microsoft.com/office/drawing/2014/main" id="{CAD97D4B-3DED-40DD-BDB1-A178BFFD7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4900" y="3692525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8 h 239"/>
                <a:gd name="T8" fmla="*/ 150 w 213"/>
                <a:gd name="T9" fmla="*/ 147 h 239"/>
                <a:gd name="T10" fmla="*/ 150 w 213"/>
                <a:gd name="T11" fmla="*/ 117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5 h 239"/>
                <a:gd name="T56" fmla="*/ 213 w 213"/>
                <a:gd name="T57" fmla="*/ 233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8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6"/>
                    <a:pt x="163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5"/>
                    <a:pt x="195" y="206"/>
                    <a:pt x="201" y="206"/>
                  </a:cubicBezTo>
                  <a:cubicBezTo>
                    <a:pt x="202" y="206"/>
                    <a:pt x="204" y="206"/>
                    <a:pt x="206" y="205"/>
                  </a:cubicBezTo>
                  <a:cubicBezTo>
                    <a:pt x="209" y="205"/>
                    <a:pt x="211" y="205"/>
                    <a:pt x="213" y="205"/>
                  </a:cubicBezTo>
                  <a:lnTo>
                    <a:pt x="213" y="233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8"/>
                    <a:pt x="153" y="211"/>
                    <a:pt x="152" y="202"/>
                  </a:cubicBezTo>
                  <a:cubicBezTo>
                    <a:pt x="144" y="212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4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1" name="Freeform 253">
              <a:extLst>
                <a:ext uri="{FF2B5EF4-FFF2-40B4-BE49-F238E27FC236}">
                  <a16:creationId xmlns:a16="http://schemas.microsoft.com/office/drawing/2014/main" id="{84BCEA2B-EB02-4994-A450-C4A332DD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3681413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2" name="Freeform 254">
              <a:extLst>
                <a:ext uri="{FF2B5EF4-FFF2-40B4-BE49-F238E27FC236}">
                  <a16:creationId xmlns:a16="http://schemas.microsoft.com/office/drawing/2014/main" id="{295070FA-04C6-45FC-8D01-014EA70C51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6338" y="3692525"/>
              <a:ext cx="42863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7 h 239"/>
                <a:gd name="T6" fmla="*/ 119 w 213"/>
                <a:gd name="T7" fmla="*/ 198 h 239"/>
                <a:gd name="T8" fmla="*/ 150 w 213"/>
                <a:gd name="T9" fmla="*/ 147 h 239"/>
                <a:gd name="T10" fmla="*/ 150 w 213"/>
                <a:gd name="T11" fmla="*/ 117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40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2 w 213"/>
                <a:gd name="T37" fmla="*/ 75 h 239"/>
                <a:gd name="T38" fmla="*/ 39 w 213"/>
                <a:gd name="T39" fmla="*/ 17 h 239"/>
                <a:gd name="T40" fmla="*/ 99 w 213"/>
                <a:gd name="T41" fmla="*/ 0 h 239"/>
                <a:gd name="T42" fmla="*/ 164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7 w 213"/>
                <a:gd name="T53" fmla="*/ 205 h 239"/>
                <a:gd name="T54" fmla="*/ 213 w 213"/>
                <a:gd name="T55" fmla="*/ 205 h 239"/>
                <a:gd name="T56" fmla="*/ 213 w 213"/>
                <a:gd name="T57" fmla="*/ 233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8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2" y="75"/>
                  </a:lnTo>
                  <a:cubicBezTo>
                    <a:pt x="12" y="47"/>
                    <a:pt x="21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6"/>
                    <a:pt x="164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5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5"/>
                  </a:cubicBezTo>
                  <a:cubicBezTo>
                    <a:pt x="209" y="205"/>
                    <a:pt x="211" y="205"/>
                    <a:pt x="213" y="205"/>
                  </a:cubicBezTo>
                  <a:lnTo>
                    <a:pt x="213" y="233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8"/>
                    <a:pt x="154" y="211"/>
                    <a:pt x="152" y="202"/>
                  </a:cubicBezTo>
                  <a:cubicBezTo>
                    <a:pt x="145" y="212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3" name="Freeform 255">
              <a:extLst>
                <a:ext uri="{FF2B5EF4-FFF2-40B4-BE49-F238E27FC236}">
                  <a16:creationId xmlns:a16="http://schemas.microsoft.com/office/drawing/2014/main" id="{0B96B3FC-133F-42F1-B8BB-62F1C3D75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3963" y="3675063"/>
              <a:ext cx="49213" cy="65088"/>
            </a:xfrm>
            <a:custGeom>
              <a:avLst/>
              <a:gdLst>
                <a:gd name="T0" fmla="*/ 40 w 247"/>
                <a:gd name="T1" fmla="*/ 218 h 327"/>
                <a:gd name="T2" fmla="*/ 52 w 247"/>
                <a:gd name="T3" fmla="*/ 260 h 327"/>
                <a:gd name="T4" fmla="*/ 126 w 247"/>
                <a:gd name="T5" fmla="*/ 291 h 327"/>
                <a:gd name="T6" fmla="*/ 169 w 247"/>
                <a:gd name="T7" fmla="*/ 284 h 327"/>
                <a:gd name="T8" fmla="*/ 206 w 247"/>
                <a:gd name="T9" fmla="*/ 238 h 327"/>
                <a:gd name="T10" fmla="*/ 190 w 247"/>
                <a:gd name="T11" fmla="*/ 202 h 327"/>
                <a:gd name="T12" fmla="*/ 140 w 247"/>
                <a:gd name="T13" fmla="*/ 183 h 327"/>
                <a:gd name="T14" fmla="*/ 98 w 247"/>
                <a:gd name="T15" fmla="*/ 174 h 327"/>
                <a:gd name="T16" fmla="*/ 40 w 247"/>
                <a:gd name="T17" fmla="*/ 153 h 327"/>
                <a:gd name="T18" fmla="*/ 11 w 247"/>
                <a:gd name="T19" fmla="*/ 96 h 327"/>
                <a:gd name="T20" fmla="*/ 40 w 247"/>
                <a:gd name="T21" fmla="*/ 27 h 327"/>
                <a:gd name="T22" fmla="*/ 121 w 247"/>
                <a:gd name="T23" fmla="*/ 0 h 327"/>
                <a:gd name="T24" fmla="*/ 204 w 247"/>
                <a:gd name="T25" fmla="*/ 24 h 327"/>
                <a:gd name="T26" fmla="*/ 238 w 247"/>
                <a:gd name="T27" fmla="*/ 99 h 327"/>
                <a:gd name="T28" fmla="*/ 199 w 247"/>
                <a:gd name="T29" fmla="*/ 99 h 327"/>
                <a:gd name="T30" fmla="*/ 185 w 247"/>
                <a:gd name="T31" fmla="*/ 61 h 327"/>
                <a:gd name="T32" fmla="*/ 120 w 247"/>
                <a:gd name="T33" fmla="*/ 37 h 327"/>
                <a:gd name="T34" fmla="*/ 67 w 247"/>
                <a:gd name="T35" fmla="*/ 52 h 327"/>
                <a:gd name="T36" fmla="*/ 51 w 247"/>
                <a:gd name="T37" fmla="*/ 88 h 327"/>
                <a:gd name="T38" fmla="*/ 69 w 247"/>
                <a:gd name="T39" fmla="*/ 122 h 327"/>
                <a:gd name="T40" fmla="*/ 126 w 247"/>
                <a:gd name="T41" fmla="*/ 138 h 327"/>
                <a:gd name="T42" fmla="*/ 169 w 247"/>
                <a:gd name="T43" fmla="*/ 148 h 327"/>
                <a:gd name="T44" fmla="*/ 218 w 247"/>
                <a:gd name="T45" fmla="*/ 168 h 327"/>
                <a:gd name="T46" fmla="*/ 247 w 247"/>
                <a:gd name="T47" fmla="*/ 231 h 327"/>
                <a:gd name="T48" fmla="*/ 210 w 247"/>
                <a:gd name="T49" fmla="*/ 304 h 327"/>
                <a:gd name="T50" fmla="*/ 123 w 247"/>
                <a:gd name="T51" fmla="*/ 327 h 327"/>
                <a:gd name="T52" fmla="*/ 32 w 247"/>
                <a:gd name="T53" fmla="*/ 297 h 327"/>
                <a:gd name="T54" fmla="*/ 0 w 247"/>
                <a:gd name="T55" fmla="*/ 218 h 327"/>
                <a:gd name="T56" fmla="*/ 40 w 247"/>
                <a:gd name="T57" fmla="*/ 21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7">
                  <a:moveTo>
                    <a:pt x="40" y="218"/>
                  </a:moveTo>
                  <a:cubicBezTo>
                    <a:pt x="41" y="235"/>
                    <a:pt x="45" y="249"/>
                    <a:pt x="52" y="260"/>
                  </a:cubicBezTo>
                  <a:cubicBezTo>
                    <a:pt x="66" y="281"/>
                    <a:pt x="91" y="291"/>
                    <a:pt x="126" y="291"/>
                  </a:cubicBezTo>
                  <a:cubicBezTo>
                    <a:pt x="141" y="291"/>
                    <a:pt x="156" y="289"/>
                    <a:pt x="169" y="284"/>
                  </a:cubicBezTo>
                  <a:cubicBezTo>
                    <a:pt x="194" y="276"/>
                    <a:pt x="206" y="260"/>
                    <a:pt x="206" y="238"/>
                  </a:cubicBezTo>
                  <a:cubicBezTo>
                    <a:pt x="206" y="221"/>
                    <a:pt x="201" y="209"/>
                    <a:pt x="190" y="202"/>
                  </a:cubicBezTo>
                  <a:cubicBezTo>
                    <a:pt x="180" y="195"/>
                    <a:pt x="163" y="189"/>
                    <a:pt x="140" y="183"/>
                  </a:cubicBezTo>
                  <a:lnTo>
                    <a:pt x="98" y="174"/>
                  </a:lnTo>
                  <a:cubicBezTo>
                    <a:pt x="71" y="168"/>
                    <a:pt x="52" y="161"/>
                    <a:pt x="40" y="153"/>
                  </a:cubicBezTo>
                  <a:cubicBezTo>
                    <a:pt x="21" y="141"/>
                    <a:pt x="11" y="121"/>
                    <a:pt x="11" y="96"/>
                  </a:cubicBezTo>
                  <a:cubicBezTo>
                    <a:pt x="11" y="68"/>
                    <a:pt x="20" y="45"/>
                    <a:pt x="40" y="27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8"/>
                    <a:pt x="204" y="24"/>
                  </a:cubicBezTo>
                  <a:cubicBezTo>
                    <a:pt x="227" y="39"/>
                    <a:pt x="238" y="64"/>
                    <a:pt x="238" y="99"/>
                  </a:cubicBezTo>
                  <a:lnTo>
                    <a:pt x="199" y="99"/>
                  </a:lnTo>
                  <a:cubicBezTo>
                    <a:pt x="196" y="82"/>
                    <a:pt x="192" y="70"/>
                    <a:pt x="185" y="61"/>
                  </a:cubicBezTo>
                  <a:cubicBezTo>
                    <a:pt x="172" y="45"/>
                    <a:pt x="151" y="37"/>
                    <a:pt x="120" y="37"/>
                  </a:cubicBezTo>
                  <a:cubicBezTo>
                    <a:pt x="95" y="37"/>
                    <a:pt x="78" y="42"/>
                    <a:pt x="67" y="52"/>
                  </a:cubicBezTo>
                  <a:cubicBezTo>
                    <a:pt x="56" y="62"/>
                    <a:pt x="51" y="75"/>
                    <a:pt x="51" y="88"/>
                  </a:cubicBezTo>
                  <a:cubicBezTo>
                    <a:pt x="51" y="104"/>
                    <a:pt x="57" y="115"/>
                    <a:pt x="69" y="122"/>
                  </a:cubicBezTo>
                  <a:cubicBezTo>
                    <a:pt x="78" y="126"/>
                    <a:pt x="96" y="132"/>
                    <a:pt x="126" y="138"/>
                  </a:cubicBezTo>
                  <a:lnTo>
                    <a:pt x="169" y="148"/>
                  </a:lnTo>
                  <a:cubicBezTo>
                    <a:pt x="190" y="153"/>
                    <a:pt x="206" y="160"/>
                    <a:pt x="218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5" y="290"/>
                    <a:pt x="210" y="304"/>
                  </a:cubicBezTo>
                  <a:cubicBezTo>
                    <a:pt x="185" y="319"/>
                    <a:pt x="156" y="327"/>
                    <a:pt x="123" y="327"/>
                  </a:cubicBezTo>
                  <a:cubicBezTo>
                    <a:pt x="84" y="327"/>
                    <a:pt x="54" y="317"/>
                    <a:pt x="32" y="297"/>
                  </a:cubicBezTo>
                  <a:cubicBezTo>
                    <a:pt x="11" y="278"/>
                    <a:pt x="0" y="251"/>
                    <a:pt x="0" y="218"/>
                  </a:cubicBezTo>
                  <a:lnTo>
                    <a:pt x="40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4" name="Freeform 256">
              <a:extLst>
                <a:ext uri="{FF2B5EF4-FFF2-40B4-BE49-F238E27FC236}">
                  <a16:creationId xmlns:a16="http://schemas.microsoft.com/office/drawing/2014/main" id="{29DE353F-9566-4E03-B7A8-69A4D116A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1113" y="3692525"/>
              <a:ext cx="39688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8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2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5" name="Freeform 257">
              <a:extLst>
                <a:ext uri="{FF2B5EF4-FFF2-40B4-BE49-F238E27FC236}">
                  <a16:creationId xmlns:a16="http://schemas.microsoft.com/office/drawing/2014/main" id="{75687FBB-68BC-475C-9C4F-5FFA11702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63" y="3681413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6" name="Freeform 258">
              <a:extLst>
                <a:ext uri="{FF2B5EF4-FFF2-40B4-BE49-F238E27FC236}">
                  <a16:creationId xmlns:a16="http://schemas.microsoft.com/office/drawing/2014/main" id="{C81EC9D0-5DC1-4923-8F3A-47AD92C7B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2350" y="4360863"/>
              <a:ext cx="50800" cy="61913"/>
            </a:xfrm>
            <a:custGeom>
              <a:avLst/>
              <a:gdLst>
                <a:gd name="T0" fmla="*/ 139 w 257"/>
                <a:gd name="T1" fmla="*/ 142 h 309"/>
                <a:gd name="T2" fmla="*/ 185 w 257"/>
                <a:gd name="T3" fmla="*/ 130 h 309"/>
                <a:gd name="T4" fmla="*/ 202 w 257"/>
                <a:gd name="T5" fmla="*/ 87 h 309"/>
                <a:gd name="T6" fmla="*/ 178 w 257"/>
                <a:gd name="T7" fmla="*/ 42 h 309"/>
                <a:gd name="T8" fmla="*/ 144 w 257"/>
                <a:gd name="T9" fmla="*/ 36 h 309"/>
                <a:gd name="T10" fmla="*/ 42 w 257"/>
                <a:gd name="T11" fmla="*/ 36 h 309"/>
                <a:gd name="T12" fmla="*/ 42 w 257"/>
                <a:gd name="T13" fmla="*/ 142 h 309"/>
                <a:gd name="T14" fmla="*/ 139 w 257"/>
                <a:gd name="T15" fmla="*/ 142 h 309"/>
                <a:gd name="T16" fmla="*/ 0 w 257"/>
                <a:gd name="T17" fmla="*/ 0 h 309"/>
                <a:gd name="T18" fmla="*/ 143 w 257"/>
                <a:gd name="T19" fmla="*/ 0 h 309"/>
                <a:gd name="T20" fmla="*/ 201 w 257"/>
                <a:gd name="T21" fmla="*/ 10 h 309"/>
                <a:gd name="T22" fmla="*/ 245 w 257"/>
                <a:gd name="T23" fmla="*/ 83 h 309"/>
                <a:gd name="T24" fmla="*/ 234 w 257"/>
                <a:gd name="T25" fmla="*/ 129 h 309"/>
                <a:gd name="T26" fmla="*/ 201 w 257"/>
                <a:gd name="T27" fmla="*/ 157 h 309"/>
                <a:gd name="T28" fmla="*/ 229 w 257"/>
                <a:gd name="T29" fmla="*/ 177 h 309"/>
                <a:gd name="T30" fmla="*/ 239 w 257"/>
                <a:gd name="T31" fmla="*/ 216 h 309"/>
                <a:gd name="T32" fmla="*/ 240 w 257"/>
                <a:gd name="T33" fmla="*/ 257 h 309"/>
                <a:gd name="T34" fmla="*/ 243 w 257"/>
                <a:gd name="T35" fmla="*/ 284 h 309"/>
                <a:gd name="T36" fmla="*/ 257 w 257"/>
                <a:gd name="T37" fmla="*/ 302 h 309"/>
                <a:gd name="T38" fmla="*/ 257 w 257"/>
                <a:gd name="T39" fmla="*/ 309 h 309"/>
                <a:gd name="T40" fmla="*/ 205 w 257"/>
                <a:gd name="T41" fmla="*/ 309 h 309"/>
                <a:gd name="T42" fmla="*/ 202 w 257"/>
                <a:gd name="T43" fmla="*/ 299 h 309"/>
                <a:gd name="T44" fmla="*/ 200 w 257"/>
                <a:gd name="T45" fmla="*/ 275 h 309"/>
                <a:gd name="T46" fmla="*/ 197 w 257"/>
                <a:gd name="T47" fmla="*/ 223 h 309"/>
                <a:gd name="T48" fmla="*/ 175 w 257"/>
                <a:gd name="T49" fmla="*/ 182 h 309"/>
                <a:gd name="T50" fmla="*/ 137 w 257"/>
                <a:gd name="T51" fmla="*/ 177 h 309"/>
                <a:gd name="T52" fmla="*/ 42 w 257"/>
                <a:gd name="T53" fmla="*/ 177 h 309"/>
                <a:gd name="T54" fmla="*/ 42 w 257"/>
                <a:gd name="T55" fmla="*/ 309 h 309"/>
                <a:gd name="T56" fmla="*/ 0 w 257"/>
                <a:gd name="T57" fmla="*/ 309 h 309"/>
                <a:gd name="T58" fmla="*/ 0 w 257"/>
                <a:gd name="T5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09">
                  <a:moveTo>
                    <a:pt x="139" y="142"/>
                  </a:moveTo>
                  <a:cubicBezTo>
                    <a:pt x="158" y="142"/>
                    <a:pt x="174" y="138"/>
                    <a:pt x="185" y="130"/>
                  </a:cubicBezTo>
                  <a:cubicBezTo>
                    <a:pt x="197" y="122"/>
                    <a:pt x="202" y="108"/>
                    <a:pt x="202" y="87"/>
                  </a:cubicBezTo>
                  <a:cubicBezTo>
                    <a:pt x="202" y="65"/>
                    <a:pt x="194" y="50"/>
                    <a:pt x="178" y="42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3"/>
                    <a:pt x="201" y="10"/>
                  </a:cubicBezTo>
                  <a:cubicBezTo>
                    <a:pt x="230" y="24"/>
                    <a:pt x="245" y="48"/>
                    <a:pt x="245" y="83"/>
                  </a:cubicBezTo>
                  <a:cubicBezTo>
                    <a:pt x="245" y="102"/>
                    <a:pt x="241" y="117"/>
                    <a:pt x="234" y="129"/>
                  </a:cubicBezTo>
                  <a:cubicBezTo>
                    <a:pt x="226" y="141"/>
                    <a:pt x="215" y="150"/>
                    <a:pt x="201" y="157"/>
                  </a:cubicBezTo>
                  <a:cubicBezTo>
                    <a:pt x="213" y="162"/>
                    <a:pt x="223" y="169"/>
                    <a:pt x="229" y="177"/>
                  </a:cubicBezTo>
                  <a:cubicBezTo>
                    <a:pt x="235" y="185"/>
                    <a:pt x="238" y="198"/>
                    <a:pt x="239" y="216"/>
                  </a:cubicBezTo>
                  <a:lnTo>
                    <a:pt x="240" y="257"/>
                  </a:lnTo>
                  <a:cubicBezTo>
                    <a:pt x="241" y="269"/>
                    <a:pt x="242" y="278"/>
                    <a:pt x="243" y="284"/>
                  </a:cubicBezTo>
                  <a:cubicBezTo>
                    <a:pt x="246" y="293"/>
                    <a:pt x="250" y="300"/>
                    <a:pt x="257" y="302"/>
                  </a:cubicBezTo>
                  <a:lnTo>
                    <a:pt x="257" y="309"/>
                  </a:lnTo>
                  <a:lnTo>
                    <a:pt x="205" y="309"/>
                  </a:lnTo>
                  <a:cubicBezTo>
                    <a:pt x="204" y="307"/>
                    <a:pt x="203" y="303"/>
                    <a:pt x="202" y="299"/>
                  </a:cubicBezTo>
                  <a:cubicBezTo>
                    <a:pt x="201" y="295"/>
                    <a:pt x="201" y="287"/>
                    <a:pt x="200" y="275"/>
                  </a:cubicBezTo>
                  <a:lnTo>
                    <a:pt x="197" y="223"/>
                  </a:lnTo>
                  <a:cubicBezTo>
                    <a:pt x="196" y="203"/>
                    <a:pt x="189" y="189"/>
                    <a:pt x="175" y="182"/>
                  </a:cubicBezTo>
                  <a:cubicBezTo>
                    <a:pt x="167" y="179"/>
                    <a:pt x="154" y="177"/>
                    <a:pt x="137" y="177"/>
                  </a:cubicBezTo>
                  <a:lnTo>
                    <a:pt x="42" y="177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7" name="Freeform 259">
              <a:extLst>
                <a:ext uri="{FF2B5EF4-FFF2-40B4-BE49-F238E27FC236}">
                  <a16:creationId xmlns:a16="http://schemas.microsoft.com/office/drawing/2014/main" id="{A7188327-C92C-4CEF-9F0B-F4F60DF4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9500" y="4376738"/>
              <a:ext cx="41275" cy="47625"/>
            </a:xfrm>
            <a:custGeom>
              <a:avLst/>
              <a:gdLst>
                <a:gd name="T0" fmla="*/ 106 w 205"/>
                <a:gd name="T1" fmla="*/ 0 h 238"/>
                <a:gd name="T2" fmla="*/ 153 w 205"/>
                <a:gd name="T3" fmla="*/ 11 h 238"/>
                <a:gd name="T4" fmla="*/ 187 w 205"/>
                <a:gd name="T5" fmla="*/ 40 h 238"/>
                <a:gd name="T6" fmla="*/ 202 w 205"/>
                <a:gd name="T7" fmla="*/ 80 h 238"/>
                <a:gd name="T8" fmla="*/ 205 w 205"/>
                <a:gd name="T9" fmla="*/ 130 h 238"/>
                <a:gd name="T10" fmla="*/ 40 w 205"/>
                <a:gd name="T11" fmla="*/ 130 h 238"/>
                <a:gd name="T12" fmla="*/ 56 w 205"/>
                <a:gd name="T13" fmla="*/ 185 h 238"/>
                <a:gd name="T14" fmla="*/ 103 w 205"/>
                <a:gd name="T15" fmla="*/ 206 h 238"/>
                <a:gd name="T16" fmla="*/ 151 w 205"/>
                <a:gd name="T17" fmla="*/ 186 h 238"/>
                <a:gd name="T18" fmla="*/ 165 w 205"/>
                <a:gd name="T19" fmla="*/ 160 h 238"/>
                <a:gd name="T20" fmla="*/ 202 w 205"/>
                <a:gd name="T21" fmla="*/ 160 h 238"/>
                <a:gd name="T22" fmla="*/ 192 w 205"/>
                <a:gd name="T23" fmla="*/ 187 h 238"/>
                <a:gd name="T24" fmla="*/ 174 w 205"/>
                <a:gd name="T25" fmla="*/ 212 h 238"/>
                <a:gd name="T26" fmla="*/ 131 w 205"/>
                <a:gd name="T27" fmla="*/ 235 h 238"/>
                <a:gd name="T28" fmla="*/ 100 w 205"/>
                <a:gd name="T29" fmla="*/ 238 h 238"/>
                <a:gd name="T30" fmla="*/ 29 w 205"/>
                <a:gd name="T31" fmla="*/ 208 h 238"/>
                <a:gd name="T32" fmla="*/ 0 w 205"/>
                <a:gd name="T33" fmla="*/ 122 h 238"/>
                <a:gd name="T34" fmla="*/ 29 w 205"/>
                <a:gd name="T35" fmla="*/ 34 h 238"/>
                <a:gd name="T36" fmla="*/ 106 w 205"/>
                <a:gd name="T37" fmla="*/ 0 h 238"/>
                <a:gd name="T38" fmla="*/ 166 w 205"/>
                <a:gd name="T39" fmla="*/ 100 h 238"/>
                <a:gd name="T40" fmla="*/ 156 w 205"/>
                <a:gd name="T41" fmla="*/ 60 h 238"/>
                <a:gd name="T42" fmla="*/ 104 w 205"/>
                <a:gd name="T43" fmla="*/ 33 h 238"/>
                <a:gd name="T44" fmla="*/ 60 w 205"/>
                <a:gd name="T45" fmla="*/ 52 h 238"/>
                <a:gd name="T46" fmla="*/ 41 w 205"/>
                <a:gd name="T47" fmla="*/ 100 h 238"/>
                <a:gd name="T48" fmla="*/ 166 w 205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" h="238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0"/>
                    <a:pt x="205" y="107"/>
                    <a:pt x="205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6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7" y="178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2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2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6" y="100"/>
                  </a:moveTo>
                  <a:cubicBezTo>
                    <a:pt x="165" y="83"/>
                    <a:pt x="161" y="70"/>
                    <a:pt x="156" y="60"/>
                  </a:cubicBezTo>
                  <a:cubicBezTo>
                    <a:pt x="145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6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8" name="Freeform 260">
              <a:extLst>
                <a:ext uri="{FF2B5EF4-FFF2-40B4-BE49-F238E27FC236}">
                  <a16:creationId xmlns:a16="http://schemas.microsoft.com/office/drawing/2014/main" id="{B41DF656-77D3-4F1F-A842-65A73108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4376738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1"/>
                  </a:cubicBezTo>
                  <a:cubicBezTo>
                    <a:pt x="149" y="161"/>
                    <a:pt x="144" y="154"/>
                    <a:pt x="136" y="148"/>
                  </a:cubicBezTo>
                  <a:cubicBezTo>
                    <a:pt x="130" y="145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8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9" name="Freeform 261">
              <a:extLst>
                <a:ext uri="{FF2B5EF4-FFF2-40B4-BE49-F238E27FC236}">
                  <a16:creationId xmlns:a16="http://schemas.microsoft.com/office/drawing/2014/main" id="{A910ACAC-CC12-483E-971A-932EAB181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988" y="4376738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79 h 241"/>
                <a:gd name="T4" fmla="*/ 171 w 210"/>
                <a:gd name="T5" fmla="*/ 116 h 241"/>
                <a:gd name="T6" fmla="*/ 161 w 210"/>
                <a:gd name="T7" fmla="*/ 65 h 241"/>
                <a:gd name="T8" fmla="*/ 105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7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8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7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79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8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0" name="Freeform 262">
              <a:extLst>
                <a:ext uri="{FF2B5EF4-FFF2-40B4-BE49-F238E27FC236}">
                  <a16:creationId xmlns:a16="http://schemas.microsoft.com/office/drawing/2014/main" id="{77CE0ECE-4D50-45AC-94B3-B27C07682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788" y="4378325"/>
              <a:ext cx="34925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5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5 h 232"/>
                <a:gd name="T18" fmla="*/ 146 w 182"/>
                <a:gd name="T19" fmla="*/ 225 h 232"/>
                <a:gd name="T20" fmla="*/ 147 w 182"/>
                <a:gd name="T21" fmla="*/ 192 h 232"/>
                <a:gd name="T22" fmla="*/ 128 w 182"/>
                <a:gd name="T23" fmla="*/ 214 h 232"/>
                <a:gd name="T24" fmla="*/ 76 w 182"/>
                <a:gd name="T25" fmla="*/ 232 h 232"/>
                <a:gd name="T26" fmla="*/ 10 w 182"/>
                <a:gd name="T27" fmla="*/ 199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0"/>
                    <a:pt x="45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9" y="198"/>
                    <a:pt x="127" y="186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5"/>
                  </a:lnTo>
                  <a:lnTo>
                    <a:pt x="146" y="225"/>
                  </a:lnTo>
                  <a:lnTo>
                    <a:pt x="147" y="192"/>
                  </a:lnTo>
                  <a:cubicBezTo>
                    <a:pt x="142" y="201"/>
                    <a:pt x="136" y="208"/>
                    <a:pt x="128" y="214"/>
                  </a:cubicBezTo>
                  <a:cubicBezTo>
                    <a:pt x="114" y="226"/>
                    <a:pt x="96" y="232"/>
                    <a:pt x="76" y="232"/>
                  </a:cubicBezTo>
                  <a:cubicBezTo>
                    <a:pt x="44" y="232"/>
                    <a:pt x="22" y="221"/>
                    <a:pt x="10" y="199"/>
                  </a:cubicBezTo>
                  <a:cubicBezTo>
                    <a:pt x="4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1" name="Freeform 263">
              <a:extLst>
                <a:ext uri="{FF2B5EF4-FFF2-40B4-BE49-F238E27FC236}">
                  <a16:creationId xmlns:a16="http://schemas.microsoft.com/office/drawing/2014/main" id="{E6CB480D-CBD2-4BFC-8388-0426E459B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413" y="4376738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2" name="Freeform 264">
              <a:extLst>
                <a:ext uri="{FF2B5EF4-FFF2-40B4-BE49-F238E27FC236}">
                  <a16:creationId xmlns:a16="http://schemas.microsoft.com/office/drawing/2014/main" id="{2C6BDFB6-8CCB-4678-BFAE-8D9B40784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4376738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9 h 239"/>
                <a:gd name="T4" fmla="*/ 193 w 193"/>
                <a:gd name="T5" fmla="*/ 83 h 239"/>
                <a:gd name="T6" fmla="*/ 157 w 193"/>
                <a:gd name="T7" fmla="*/ 83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70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7 w 193"/>
                <a:gd name="T23" fmla="*/ 153 h 239"/>
                <a:gd name="T24" fmla="*/ 193 w 193"/>
                <a:gd name="T25" fmla="*/ 153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3"/>
                    <a:pt x="193" y="83"/>
                  </a:cubicBezTo>
                  <a:lnTo>
                    <a:pt x="157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70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5" y="168"/>
                    <a:pt x="55" y="183"/>
                  </a:cubicBezTo>
                  <a:cubicBezTo>
                    <a:pt x="65" y="199"/>
                    <a:pt x="80" y="207"/>
                    <a:pt x="100" y="207"/>
                  </a:cubicBezTo>
                  <a:cubicBezTo>
                    <a:pt x="116" y="207"/>
                    <a:pt x="128" y="202"/>
                    <a:pt x="137" y="192"/>
                  </a:cubicBezTo>
                  <a:cubicBezTo>
                    <a:pt x="147" y="183"/>
                    <a:pt x="153" y="169"/>
                    <a:pt x="157" y="153"/>
                  </a:cubicBezTo>
                  <a:lnTo>
                    <a:pt x="193" y="153"/>
                  </a:lnTo>
                  <a:cubicBezTo>
                    <a:pt x="189" y="183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7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3" name="Freeform 265">
              <a:extLst>
                <a:ext uri="{FF2B5EF4-FFF2-40B4-BE49-F238E27FC236}">
                  <a16:creationId xmlns:a16="http://schemas.microsoft.com/office/drawing/2014/main" id="{38949A23-79FA-41AF-ACDA-B243E891E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6675" y="4376738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3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2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4" name="Freeform 266">
              <a:extLst>
                <a:ext uri="{FF2B5EF4-FFF2-40B4-BE49-F238E27FC236}">
                  <a16:creationId xmlns:a16="http://schemas.microsoft.com/office/drawing/2014/main" id="{676C9274-306A-4C32-A85A-9BA1557CC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4460875"/>
              <a:ext cx="49213" cy="63500"/>
            </a:xfrm>
            <a:custGeom>
              <a:avLst/>
              <a:gdLst>
                <a:gd name="T0" fmla="*/ 43 w 244"/>
                <a:gd name="T1" fmla="*/ 0 h 318"/>
                <a:gd name="T2" fmla="*/ 43 w 244"/>
                <a:gd name="T3" fmla="*/ 191 h 318"/>
                <a:gd name="T4" fmla="*/ 56 w 244"/>
                <a:gd name="T5" fmla="*/ 247 h 318"/>
                <a:gd name="T6" fmla="*/ 119 w 244"/>
                <a:gd name="T7" fmla="*/ 281 h 318"/>
                <a:gd name="T8" fmla="*/ 191 w 244"/>
                <a:gd name="T9" fmla="*/ 245 h 318"/>
                <a:gd name="T10" fmla="*/ 202 w 244"/>
                <a:gd name="T11" fmla="*/ 191 h 318"/>
                <a:gd name="T12" fmla="*/ 202 w 244"/>
                <a:gd name="T13" fmla="*/ 0 h 318"/>
                <a:gd name="T14" fmla="*/ 244 w 244"/>
                <a:gd name="T15" fmla="*/ 0 h 318"/>
                <a:gd name="T16" fmla="*/ 244 w 244"/>
                <a:gd name="T17" fmla="*/ 174 h 318"/>
                <a:gd name="T18" fmla="*/ 229 w 244"/>
                <a:gd name="T19" fmla="*/ 262 h 318"/>
                <a:gd name="T20" fmla="*/ 122 w 244"/>
                <a:gd name="T21" fmla="*/ 318 h 318"/>
                <a:gd name="T22" fmla="*/ 16 w 244"/>
                <a:gd name="T23" fmla="*/ 262 h 318"/>
                <a:gd name="T24" fmla="*/ 0 w 244"/>
                <a:gd name="T25" fmla="*/ 174 h 318"/>
                <a:gd name="T26" fmla="*/ 0 w 244"/>
                <a:gd name="T27" fmla="*/ 0 h 318"/>
                <a:gd name="T28" fmla="*/ 43 w 244"/>
                <a:gd name="T2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8">
                  <a:moveTo>
                    <a:pt x="43" y="0"/>
                  </a:moveTo>
                  <a:lnTo>
                    <a:pt x="43" y="191"/>
                  </a:lnTo>
                  <a:cubicBezTo>
                    <a:pt x="43" y="214"/>
                    <a:pt x="47" y="232"/>
                    <a:pt x="56" y="247"/>
                  </a:cubicBezTo>
                  <a:cubicBezTo>
                    <a:pt x="68" y="270"/>
                    <a:pt x="89" y="281"/>
                    <a:pt x="119" y="281"/>
                  </a:cubicBezTo>
                  <a:cubicBezTo>
                    <a:pt x="154" y="281"/>
                    <a:pt x="178" y="269"/>
                    <a:pt x="191" y="245"/>
                  </a:cubicBezTo>
                  <a:cubicBezTo>
                    <a:pt x="198" y="232"/>
                    <a:pt x="202" y="214"/>
                    <a:pt x="202" y="191"/>
                  </a:cubicBezTo>
                  <a:lnTo>
                    <a:pt x="202" y="0"/>
                  </a:lnTo>
                  <a:lnTo>
                    <a:pt x="244" y="0"/>
                  </a:lnTo>
                  <a:lnTo>
                    <a:pt x="244" y="174"/>
                  </a:lnTo>
                  <a:cubicBezTo>
                    <a:pt x="244" y="212"/>
                    <a:pt x="239" y="241"/>
                    <a:pt x="229" y="262"/>
                  </a:cubicBezTo>
                  <a:cubicBezTo>
                    <a:pt x="210" y="299"/>
                    <a:pt x="174" y="318"/>
                    <a:pt x="122" y="318"/>
                  </a:cubicBezTo>
                  <a:cubicBezTo>
                    <a:pt x="70" y="318"/>
                    <a:pt x="35" y="299"/>
                    <a:pt x="16" y="262"/>
                  </a:cubicBezTo>
                  <a:cubicBezTo>
                    <a:pt x="6" y="241"/>
                    <a:pt x="0" y="212"/>
                    <a:pt x="0" y="174"/>
                  </a:cubicBez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5" name="Freeform 267">
              <a:extLst>
                <a:ext uri="{FF2B5EF4-FFF2-40B4-BE49-F238E27FC236}">
                  <a16:creationId xmlns:a16="http://schemas.microsoft.com/office/drawing/2014/main" id="{50128720-1F11-4349-B261-6B952927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738" y="4465638"/>
              <a:ext cx="22225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6" name="Freeform 268">
              <a:extLst>
                <a:ext uri="{FF2B5EF4-FFF2-40B4-BE49-F238E27FC236}">
                  <a16:creationId xmlns:a16="http://schemas.microsoft.com/office/drawing/2014/main" id="{5D2D1330-E19A-4918-B43F-CF5059FC3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3313" y="446087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7" name="Rectangle 269">
              <a:extLst>
                <a:ext uri="{FF2B5EF4-FFF2-40B4-BE49-F238E27FC236}">
                  <a16:creationId xmlns:a16="http://schemas.microsoft.com/office/drawing/2014/main" id="{6FAB3A34-26B7-4CCE-A1BB-9D1EA357D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363" y="4460875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8" name="Freeform 270">
              <a:extLst>
                <a:ext uri="{FF2B5EF4-FFF2-40B4-BE49-F238E27FC236}">
                  <a16:creationId xmlns:a16="http://schemas.microsoft.com/office/drawing/2014/main" id="{B2962637-951B-409A-A622-DCA70924A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413" y="4460875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9" name="Freeform 271">
              <a:extLst>
                <a:ext uri="{FF2B5EF4-FFF2-40B4-BE49-F238E27FC236}">
                  <a16:creationId xmlns:a16="http://schemas.microsoft.com/office/drawing/2014/main" id="{F6970851-B474-4F41-B08B-EC2AE45F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4476750"/>
              <a:ext cx="38100" cy="46038"/>
            </a:xfrm>
            <a:custGeom>
              <a:avLst/>
              <a:gdLst>
                <a:gd name="T0" fmla="*/ 0 w 188"/>
                <a:gd name="T1" fmla="*/ 196 h 226"/>
                <a:gd name="T2" fmla="*/ 133 w 188"/>
                <a:gd name="T3" fmla="*/ 34 h 226"/>
                <a:gd name="T4" fmla="*/ 10 w 188"/>
                <a:gd name="T5" fmla="*/ 34 h 226"/>
                <a:gd name="T6" fmla="*/ 10 w 188"/>
                <a:gd name="T7" fmla="*/ 0 h 226"/>
                <a:gd name="T8" fmla="*/ 184 w 188"/>
                <a:gd name="T9" fmla="*/ 0 h 226"/>
                <a:gd name="T10" fmla="*/ 184 w 188"/>
                <a:gd name="T11" fmla="*/ 31 h 226"/>
                <a:gd name="T12" fmla="*/ 51 w 188"/>
                <a:gd name="T13" fmla="*/ 192 h 226"/>
                <a:gd name="T14" fmla="*/ 188 w 188"/>
                <a:gd name="T15" fmla="*/ 192 h 226"/>
                <a:gd name="T16" fmla="*/ 188 w 188"/>
                <a:gd name="T17" fmla="*/ 226 h 226"/>
                <a:gd name="T18" fmla="*/ 0 w 188"/>
                <a:gd name="T19" fmla="*/ 226 h 226"/>
                <a:gd name="T20" fmla="*/ 0 w 188"/>
                <a:gd name="T21" fmla="*/ 19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226">
                  <a:moveTo>
                    <a:pt x="0" y="196"/>
                  </a:moveTo>
                  <a:lnTo>
                    <a:pt x="133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31"/>
                  </a:lnTo>
                  <a:lnTo>
                    <a:pt x="51" y="192"/>
                  </a:lnTo>
                  <a:lnTo>
                    <a:pt x="188" y="192"/>
                  </a:lnTo>
                  <a:lnTo>
                    <a:pt x="188" y="226"/>
                  </a:lnTo>
                  <a:lnTo>
                    <a:pt x="0" y="22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0" name="Freeform 272">
              <a:extLst>
                <a:ext uri="{FF2B5EF4-FFF2-40B4-BE49-F238E27FC236}">
                  <a16:creationId xmlns:a16="http://schemas.microsoft.com/office/drawing/2014/main" id="{F446C891-668D-4F21-B200-310644A45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1738" y="4476750"/>
              <a:ext cx="41275" cy="47625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6 h 238"/>
                <a:gd name="T4" fmla="*/ 80 w 213"/>
                <a:gd name="T5" fmla="*/ 206 h 238"/>
                <a:gd name="T6" fmla="*/ 118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7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8 w 213"/>
                <a:gd name="T25" fmla="*/ 83 h 238"/>
                <a:gd name="T26" fmla="*/ 151 w 213"/>
                <a:gd name="T27" fmla="*/ 68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0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199 w 213"/>
                <a:gd name="T59" fmla="*/ 235 h 238"/>
                <a:gd name="T60" fmla="*/ 187 w 213"/>
                <a:gd name="T61" fmla="*/ 235 h 238"/>
                <a:gd name="T62" fmla="*/ 158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19 w 213"/>
                <a:gd name="T71" fmla="*/ 219 h 238"/>
                <a:gd name="T72" fmla="*/ 0 w 213"/>
                <a:gd name="T73" fmla="*/ 171 h 238"/>
                <a:gd name="T74" fmla="*/ 19 w 213"/>
                <a:gd name="T75" fmla="*/ 123 h 238"/>
                <a:gd name="T76" fmla="*/ 71 w 213"/>
                <a:gd name="T77" fmla="*/ 101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1"/>
                    <a:pt x="43" y="190"/>
                    <a:pt x="51" y="196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39" y="186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5" y="119"/>
                    <a:pt x="139" y="121"/>
                    <a:pt x="132" y="123"/>
                  </a:cubicBezTo>
                  <a:cubicBezTo>
                    <a:pt x="125" y="125"/>
                    <a:pt x="118" y="127"/>
                    <a:pt x="111" y="127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5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5" y="89"/>
                    <a:pt x="148" y="83"/>
                  </a:cubicBezTo>
                  <a:cubicBezTo>
                    <a:pt x="150" y="80"/>
                    <a:pt x="151" y="75"/>
                    <a:pt x="151" y="68"/>
                  </a:cubicBezTo>
                  <a:cubicBezTo>
                    <a:pt x="151" y="56"/>
                    <a:pt x="146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3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5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0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4"/>
                    <a:pt x="210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199" y="235"/>
                  </a:cubicBezTo>
                  <a:cubicBezTo>
                    <a:pt x="196" y="235"/>
                    <a:pt x="192" y="235"/>
                    <a:pt x="187" y="235"/>
                  </a:cubicBezTo>
                  <a:cubicBezTo>
                    <a:pt x="174" y="235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19" y="219"/>
                  </a:cubicBezTo>
                  <a:cubicBezTo>
                    <a:pt x="6" y="206"/>
                    <a:pt x="0" y="191"/>
                    <a:pt x="0" y="171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49" y="104"/>
                    <a:pt x="71" y="101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1" name="Freeform 273">
              <a:extLst>
                <a:ext uri="{FF2B5EF4-FFF2-40B4-BE49-F238E27FC236}">
                  <a16:creationId xmlns:a16="http://schemas.microsoft.com/office/drawing/2014/main" id="{BE55A141-02C9-4EA0-A98B-8512444A9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446563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2" name="Freeform 274">
              <a:extLst>
                <a:ext uri="{FF2B5EF4-FFF2-40B4-BE49-F238E27FC236}">
                  <a16:creationId xmlns:a16="http://schemas.microsoft.com/office/drawing/2014/main" id="{0E3D837F-0338-4311-BDBE-D695DA005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763" y="446087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3" name="Freeform 275">
              <a:extLst>
                <a:ext uri="{FF2B5EF4-FFF2-40B4-BE49-F238E27FC236}">
                  <a16:creationId xmlns:a16="http://schemas.microsoft.com/office/drawing/2014/main" id="{7FA9A83D-F48C-4291-801A-4A934D96F8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638" y="4476750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59 h 240"/>
                <a:gd name="T12" fmla="*/ 39 w 210"/>
                <a:gd name="T13" fmla="*/ 123 h 240"/>
                <a:gd name="T14" fmla="*/ 54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5" y="160"/>
                    <a:pt x="170" y="138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1"/>
                    <a:pt x="54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4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0"/>
                    <a:pt x="201" y="180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29"/>
                    <a:pt x="27" y="208"/>
                  </a:cubicBezTo>
                  <a:cubicBezTo>
                    <a:pt x="9" y="187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4" name="Freeform 276">
              <a:extLst>
                <a:ext uri="{FF2B5EF4-FFF2-40B4-BE49-F238E27FC236}">
                  <a16:creationId xmlns:a16="http://schemas.microsoft.com/office/drawing/2014/main" id="{F65653E8-1737-4B75-9C3D-6811C871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1438" y="447675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4" y="33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2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5" name="Freeform 277">
              <a:extLst>
                <a:ext uri="{FF2B5EF4-FFF2-40B4-BE49-F238E27FC236}">
                  <a16:creationId xmlns:a16="http://schemas.microsoft.com/office/drawing/2014/main" id="{48BF3738-EE00-4075-9C33-CFD41C9A93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0925" y="4560888"/>
              <a:ext cx="50800" cy="61913"/>
            </a:xfrm>
            <a:custGeom>
              <a:avLst/>
              <a:gdLst>
                <a:gd name="T0" fmla="*/ 117 w 256"/>
                <a:gd name="T1" fmla="*/ 274 h 310"/>
                <a:gd name="T2" fmla="*/ 152 w 256"/>
                <a:gd name="T3" fmla="*/ 269 h 310"/>
                <a:gd name="T4" fmla="*/ 192 w 256"/>
                <a:gd name="T5" fmla="*/ 238 h 310"/>
                <a:gd name="T6" fmla="*/ 210 w 256"/>
                <a:gd name="T7" fmla="*/ 190 h 310"/>
                <a:gd name="T8" fmla="*/ 213 w 256"/>
                <a:gd name="T9" fmla="*/ 157 h 310"/>
                <a:gd name="T10" fmla="*/ 190 w 256"/>
                <a:gd name="T11" fmla="*/ 68 h 310"/>
                <a:gd name="T12" fmla="*/ 116 w 256"/>
                <a:gd name="T13" fmla="*/ 36 h 310"/>
                <a:gd name="T14" fmla="*/ 42 w 256"/>
                <a:gd name="T15" fmla="*/ 36 h 310"/>
                <a:gd name="T16" fmla="*/ 42 w 256"/>
                <a:gd name="T17" fmla="*/ 274 h 310"/>
                <a:gd name="T18" fmla="*/ 117 w 256"/>
                <a:gd name="T19" fmla="*/ 274 h 310"/>
                <a:gd name="T20" fmla="*/ 0 w 256"/>
                <a:gd name="T21" fmla="*/ 0 h 310"/>
                <a:gd name="T22" fmla="*/ 125 w 256"/>
                <a:gd name="T23" fmla="*/ 0 h 310"/>
                <a:gd name="T24" fmla="*/ 224 w 256"/>
                <a:gd name="T25" fmla="*/ 46 h 310"/>
                <a:gd name="T26" fmla="*/ 256 w 256"/>
                <a:gd name="T27" fmla="*/ 150 h 310"/>
                <a:gd name="T28" fmla="*/ 237 w 256"/>
                <a:gd name="T29" fmla="*/ 239 h 310"/>
                <a:gd name="T30" fmla="*/ 125 w 256"/>
                <a:gd name="T31" fmla="*/ 310 h 310"/>
                <a:gd name="T32" fmla="*/ 0 w 256"/>
                <a:gd name="T33" fmla="*/ 310 h 310"/>
                <a:gd name="T34" fmla="*/ 0 w 256"/>
                <a:gd name="T3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10">
                  <a:moveTo>
                    <a:pt x="117" y="274"/>
                  </a:moveTo>
                  <a:cubicBezTo>
                    <a:pt x="131" y="274"/>
                    <a:pt x="143" y="272"/>
                    <a:pt x="152" y="269"/>
                  </a:cubicBezTo>
                  <a:cubicBezTo>
                    <a:pt x="168" y="264"/>
                    <a:pt x="181" y="253"/>
                    <a:pt x="192" y="238"/>
                  </a:cubicBezTo>
                  <a:cubicBezTo>
                    <a:pt x="200" y="225"/>
                    <a:pt x="206" y="209"/>
                    <a:pt x="210" y="190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7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6"/>
                  </a:cubicBezTo>
                  <a:cubicBezTo>
                    <a:pt x="245" y="73"/>
                    <a:pt x="256" y="108"/>
                    <a:pt x="256" y="150"/>
                  </a:cubicBezTo>
                  <a:cubicBezTo>
                    <a:pt x="256" y="183"/>
                    <a:pt x="249" y="213"/>
                    <a:pt x="237" y="239"/>
                  </a:cubicBezTo>
                  <a:cubicBezTo>
                    <a:pt x="215" y="286"/>
                    <a:pt x="178" y="310"/>
                    <a:pt x="125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6" name="Freeform 278">
              <a:extLst>
                <a:ext uri="{FF2B5EF4-FFF2-40B4-BE49-F238E27FC236}">
                  <a16:creationId xmlns:a16="http://schemas.microsoft.com/office/drawing/2014/main" id="{195774EA-FD8C-4776-B381-B56B07CFA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8075" y="4576763"/>
              <a:ext cx="42863" cy="46038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0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1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1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4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4"/>
                    <a:pt x="19" y="123"/>
                  </a:cubicBezTo>
                  <a:cubicBezTo>
                    <a:pt x="32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7" name="Freeform 279">
              <a:extLst>
                <a:ext uri="{FF2B5EF4-FFF2-40B4-BE49-F238E27FC236}">
                  <a16:creationId xmlns:a16="http://schemas.microsoft.com/office/drawing/2014/main" id="{EF080E3A-9FA6-4411-B80C-63D3D7A8C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456406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8" name="Freeform 280">
              <a:extLst>
                <a:ext uri="{FF2B5EF4-FFF2-40B4-BE49-F238E27FC236}">
                  <a16:creationId xmlns:a16="http://schemas.microsoft.com/office/drawing/2014/main" id="{A0875ABA-6353-49D6-91BF-429B8E934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9513" y="4576763"/>
              <a:ext cx="42863" cy="46038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6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0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0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1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6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0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1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4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3"/>
                    <a:pt x="203" y="234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4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9" name="Freeform 281">
              <a:extLst>
                <a:ext uri="{FF2B5EF4-FFF2-40B4-BE49-F238E27FC236}">
                  <a16:creationId xmlns:a16="http://schemas.microsoft.com/office/drawing/2014/main" id="{03282B24-BC81-4AA3-A8C2-E2F1354FE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725" y="4559300"/>
              <a:ext cx="49213" cy="65088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0 h 326"/>
                <a:gd name="T6" fmla="*/ 169 w 247"/>
                <a:gd name="T7" fmla="*/ 284 h 326"/>
                <a:gd name="T8" fmla="*/ 206 w 247"/>
                <a:gd name="T9" fmla="*/ 237 h 326"/>
                <a:gd name="T10" fmla="*/ 190 w 247"/>
                <a:gd name="T11" fmla="*/ 201 h 326"/>
                <a:gd name="T12" fmla="*/ 140 w 247"/>
                <a:gd name="T13" fmla="*/ 183 h 326"/>
                <a:gd name="T14" fmla="*/ 98 w 247"/>
                <a:gd name="T15" fmla="*/ 173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6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9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7 w 247"/>
                <a:gd name="T35" fmla="*/ 51 h 326"/>
                <a:gd name="T36" fmla="*/ 50 w 247"/>
                <a:gd name="T37" fmla="*/ 88 h 326"/>
                <a:gd name="T38" fmla="*/ 69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7 w 247"/>
                <a:gd name="T45" fmla="*/ 167 h 326"/>
                <a:gd name="T46" fmla="*/ 247 w 247"/>
                <a:gd name="T47" fmla="*/ 230 h 326"/>
                <a:gd name="T48" fmla="*/ 210 w 247"/>
                <a:gd name="T49" fmla="*/ 304 h 326"/>
                <a:gd name="T50" fmla="*/ 123 w 247"/>
                <a:gd name="T51" fmla="*/ 326 h 326"/>
                <a:gd name="T52" fmla="*/ 32 w 247"/>
                <a:gd name="T53" fmla="*/ 296 h 326"/>
                <a:gd name="T54" fmla="*/ 0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4"/>
                    <a:pt x="45" y="249"/>
                    <a:pt x="52" y="260"/>
                  </a:cubicBezTo>
                  <a:cubicBezTo>
                    <a:pt x="66" y="280"/>
                    <a:pt x="91" y="290"/>
                    <a:pt x="126" y="290"/>
                  </a:cubicBezTo>
                  <a:cubicBezTo>
                    <a:pt x="141" y="290"/>
                    <a:pt x="156" y="288"/>
                    <a:pt x="169" y="284"/>
                  </a:cubicBezTo>
                  <a:cubicBezTo>
                    <a:pt x="194" y="275"/>
                    <a:pt x="206" y="259"/>
                    <a:pt x="206" y="237"/>
                  </a:cubicBezTo>
                  <a:cubicBezTo>
                    <a:pt x="206" y="220"/>
                    <a:pt x="201" y="208"/>
                    <a:pt x="190" y="201"/>
                  </a:cubicBezTo>
                  <a:cubicBezTo>
                    <a:pt x="180" y="194"/>
                    <a:pt x="163" y="188"/>
                    <a:pt x="140" y="183"/>
                  </a:cubicBezTo>
                  <a:lnTo>
                    <a:pt x="98" y="173"/>
                  </a:lnTo>
                  <a:cubicBezTo>
                    <a:pt x="71" y="167"/>
                    <a:pt x="52" y="160"/>
                    <a:pt x="40" y="153"/>
                  </a:cubicBezTo>
                  <a:cubicBezTo>
                    <a:pt x="21" y="140"/>
                    <a:pt x="11" y="120"/>
                    <a:pt x="11" y="95"/>
                  </a:cubicBezTo>
                  <a:cubicBezTo>
                    <a:pt x="11" y="67"/>
                    <a:pt x="20" y="44"/>
                    <a:pt x="40" y="26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7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6" y="82"/>
                    <a:pt x="192" y="69"/>
                    <a:pt x="185" y="60"/>
                  </a:cubicBezTo>
                  <a:cubicBezTo>
                    <a:pt x="172" y="44"/>
                    <a:pt x="151" y="36"/>
                    <a:pt x="120" y="36"/>
                  </a:cubicBezTo>
                  <a:cubicBezTo>
                    <a:pt x="95" y="36"/>
                    <a:pt x="78" y="41"/>
                    <a:pt x="67" y="51"/>
                  </a:cubicBezTo>
                  <a:cubicBezTo>
                    <a:pt x="56" y="62"/>
                    <a:pt x="50" y="74"/>
                    <a:pt x="50" y="88"/>
                  </a:cubicBezTo>
                  <a:cubicBezTo>
                    <a:pt x="50" y="103"/>
                    <a:pt x="57" y="114"/>
                    <a:pt x="69" y="121"/>
                  </a:cubicBezTo>
                  <a:cubicBezTo>
                    <a:pt x="78" y="125"/>
                    <a:pt x="96" y="131"/>
                    <a:pt x="126" y="138"/>
                  </a:cubicBezTo>
                  <a:lnTo>
                    <a:pt x="169" y="148"/>
                  </a:lnTo>
                  <a:cubicBezTo>
                    <a:pt x="190" y="152"/>
                    <a:pt x="206" y="159"/>
                    <a:pt x="217" y="167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4"/>
                    <a:pt x="235" y="289"/>
                    <a:pt x="210" y="304"/>
                  </a:cubicBezTo>
                  <a:cubicBezTo>
                    <a:pt x="185" y="318"/>
                    <a:pt x="156" y="326"/>
                    <a:pt x="123" y="326"/>
                  </a:cubicBezTo>
                  <a:cubicBezTo>
                    <a:pt x="84" y="326"/>
                    <a:pt x="54" y="316"/>
                    <a:pt x="32" y="296"/>
                  </a:cubicBezTo>
                  <a:cubicBezTo>
                    <a:pt x="11" y="277"/>
                    <a:pt x="0" y="250"/>
                    <a:pt x="0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0" name="Freeform 282">
              <a:extLst>
                <a:ext uri="{FF2B5EF4-FFF2-40B4-BE49-F238E27FC236}">
                  <a16:creationId xmlns:a16="http://schemas.microsoft.com/office/drawing/2014/main" id="{ED01AFF4-0D7A-4C05-A746-962332DC6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4288" y="45767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" name="Freeform 283">
              <a:extLst>
                <a:ext uri="{FF2B5EF4-FFF2-40B4-BE49-F238E27FC236}">
                  <a16:creationId xmlns:a16="http://schemas.microsoft.com/office/drawing/2014/main" id="{DE2DE14C-0472-4412-9268-4899EF915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456406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" name="Freeform 284">
              <a:extLst>
                <a:ext uri="{FF2B5EF4-FFF2-40B4-BE49-F238E27FC236}">
                  <a16:creationId xmlns:a16="http://schemas.microsoft.com/office/drawing/2014/main" id="{B4F7BECE-56EB-459A-A76D-A8BF2BE5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825" y="5165725"/>
              <a:ext cx="49213" cy="63500"/>
            </a:xfrm>
            <a:custGeom>
              <a:avLst/>
              <a:gdLst>
                <a:gd name="T0" fmla="*/ 40 w 247"/>
                <a:gd name="T1" fmla="*/ 218 h 326"/>
                <a:gd name="T2" fmla="*/ 52 w 247"/>
                <a:gd name="T3" fmla="*/ 260 h 326"/>
                <a:gd name="T4" fmla="*/ 126 w 247"/>
                <a:gd name="T5" fmla="*/ 291 h 326"/>
                <a:gd name="T6" fmla="*/ 169 w 247"/>
                <a:gd name="T7" fmla="*/ 284 h 326"/>
                <a:gd name="T8" fmla="*/ 206 w 247"/>
                <a:gd name="T9" fmla="*/ 238 h 326"/>
                <a:gd name="T10" fmla="*/ 190 w 247"/>
                <a:gd name="T11" fmla="*/ 202 h 326"/>
                <a:gd name="T12" fmla="*/ 140 w 247"/>
                <a:gd name="T13" fmla="*/ 183 h 326"/>
                <a:gd name="T14" fmla="*/ 98 w 247"/>
                <a:gd name="T15" fmla="*/ 174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7 h 326"/>
                <a:gd name="T22" fmla="*/ 121 w 247"/>
                <a:gd name="T23" fmla="*/ 0 h 326"/>
                <a:gd name="T24" fmla="*/ 204 w 247"/>
                <a:gd name="T25" fmla="*/ 24 h 326"/>
                <a:gd name="T26" fmla="*/ 238 w 247"/>
                <a:gd name="T27" fmla="*/ 99 h 326"/>
                <a:gd name="T28" fmla="*/ 199 w 247"/>
                <a:gd name="T29" fmla="*/ 99 h 326"/>
                <a:gd name="T30" fmla="*/ 185 w 247"/>
                <a:gd name="T31" fmla="*/ 61 h 326"/>
                <a:gd name="T32" fmla="*/ 120 w 247"/>
                <a:gd name="T33" fmla="*/ 36 h 326"/>
                <a:gd name="T34" fmla="*/ 67 w 247"/>
                <a:gd name="T35" fmla="*/ 52 h 326"/>
                <a:gd name="T36" fmla="*/ 51 w 247"/>
                <a:gd name="T37" fmla="*/ 88 h 326"/>
                <a:gd name="T38" fmla="*/ 70 w 247"/>
                <a:gd name="T39" fmla="*/ 122 h 326"/>
                <a:gd name="T40" fmla="*/ 126 w 247"/>
                <a:gd name="T41" fmla="*/ 138 h 326"/>
                <a:gd name="T42" fmla="*/ 169 w 247"/>
                <a:gd name="T43" fmla="*/ 148 h 326"/>
                <a:gd name="T44" fmla="*/ 218 w 247"/>
                <a:gd name="T45" fmla="*/ 168 h 326"/>
                <a:gd name="T46" fmla="*/ 247 w 247"/>
                <a:gd name="T47" fmla="*/ 231 h 326"/>
                <a:gd name="T48" fmla="*/ 210 w 247"/>
                <a:gd name="T49" fmla="*/ 304 h 326"/>
                <a:gd name="T50" fmla="*/ 123 w 247"/>
                <a:gd name="T51" fmla="*/ 326 h 326"/>
                <a:gd name="T52" fmla="*/ 33 w 247"/>
                <a:gd name="T53" fmla="*/ 297 h 326"/>
                <a:gd name="T54" fmla="*/ 1 w 247"/>
                <a:gd name="T55" fmla="*/ 218 h 326"/>
                <a:gd name="T56" fmla="*/ 40 w 247"/>
                <a:gd name="T57" fmla="*/ 21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8"/>
                  </a:moveTo>
                  <a:cubicBezTo>
                    <a:pt x="41" y="235"/>
                    <a:pt x="45" y="249"/>
                    <a:pt x="52" y="260"/>
                  </a:cubicBezTo>
                  <a:cubicBezTo>
                    <a:pt x="66" y="281"/>
                    <a:pt x="91" y="291"/>
                    <a:pt x="126" y="291"/>
                  </a:cubicBezTo>
                  <a:cubicBezTo>
                    <a:pt x="141" y="291"/>
                    <a:pt x="156" y="289"/>
                    <a:pt x="169" y="284"/>
                  </a:cubicBezTo>
                  <a:cubicBezTo>
                    <a:pt x="194" y="276"/>
                    <a:pt x="206" y="260"/>
                    <a:pt x="206" y="238"/>
                  </a:cubicBezTo>
                  <a:cubicBezTo>
                    <a:pt x="206" y="221"/>
                    <a:pt x="201" y="209"/>
                    <a:pt x="190" y="202"/>
                  </a:cubicBezTo>
                  <a:cubicBezTo>
                    <a:pt x="180" y="195"/>
                    <a:pt x="163" y="188"/>
                    <a:pt x="140" y="183"/>
                  </a:cubicBezTo>
                  <a:lnTo>
                    <a:pt x="98" y="174"/>
                  </a:lnTo>
                  <a:cubicBezTo>
                    <a:pt x="71" y="168"/>
                    <a:pt x="52" y="161"/>
                    <a:pt x="40" y="153"/>
                  </a:cubicBezTo>
                  <a:cubicBezTo>
                    <a:pt x="21" y="140"/>
                    <a:pt x="11" y="121"/>
                    <a:pt x="11" y="95"/>
                  </a:cubicBezTo>
                  <a:cubicBezTo>
                    <a:pt x="11" y="68"/>
                    <a:pt x="20" y="45"/>
                    <a:pt x="40" y="27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8"/>
                    <a:pt x="204" y="24"/>
                  </a:cubicBezTo>
                  <a:cubicBezTo>
                    <a:pt x="227" y="39"/>
                    <a:pt x="238" y="64"/>
                    <a:pt x="238" y="99"/>
                  </a:cubicBezTo>
                  <a:lnTo>
                    <a:pt x="199" y="99"/>
                  </a:lnTo>
                  <a:cubicBezTo>
                    <a:pt x="197" y="82"/>
                    <a:pt x="192" y="70"/>
                    <a:pt x="185" y="61"/>
                  </a:cubicBezTo>
                  <a:cubicBezTo>
                    <a:pt x="172" y="45"/>
                    <a:pt x="151" y="36"/>
                    <a:pt x="120" y="36"/>
                  </a:cubicBezTo>
                  <a:cubicBezTo>
                    <a:pt x="95" y="36"/>
                    <a:pt x="78" y="42"/>
                    <a:pt x="67" y="52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70" y="122"/>
                  </a:cubicBezTo>
                  <a:cubicBezTo>
                    <a:pt x="78" y="126"/>
                    <a:pt x="97" y="132"/>
                    <a:pt x="126" y="138"/>
                  </a:cubicBezTo>
                  <a:lnTo>
                    <a:pt x="169" y="148"/>
                  </a:lnTo>
                  <a:cubicBezTo>
                    <a:pt x="190" y="153"/>
                    <a:pt x="206" y="160"/>
                    <a:pt x="218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5" y="290"/>
                    <a:pt x="210" y="304"/>
                  </a:cubicBezTo>
                  <a:cubicBezTo>
                    <a:pt x="185" y="319"/>
                    <a:pt x="156" y="326"/>
                    <a:pt x="123" y="326"/>
                  </a:cubicBezTo>
                  <a:cubicBezTo>
                    <a:pt x="84" y="326"/>
                    <a:pt x="54" y="317"/>
                    <a:pt x="33" y="297"/>
                  </a:cubicBezTo>
                  <a:cubicBezTo>
                    <a:pt x="11" y="277"/>
                    <a:pt x="0" y="251"/>
                    <a:pt x="1" y="218"/>
                  </a:cubicBezTo>
                  <a:lnTo>
                    <a:pt x="40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" name="Freeform 285">
              <a:extLst>
                <a:ext uri="{FF2B5EF4-FFF2-40B4-BE49-F238E27FC236}">
                  <a16:creationId xmlns:a16="http://schemas.microsoft.com/office/drawing/2014/main" id="{686DDA58-6F6D-4165-A8EA-1CDB0710C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8" y="5181600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9"/>
                    <a:pt x="180" y="28"/>
                    <a:pt x="187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" name="Freeform 286">
              <a:extLst>
                <a:ext uri="{FF2B5EF4-FFF2-40B4-BE49-F238E27FC236}">
                  <a16:creationId xmlns:a16="http://schemas.microsoft.com/office/drawing/2014/main" id="{2B211F77-E175-43B2-8DE5-E5EB030E3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5181600"/>
              <a:ext cx="22225" cy="46038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7 w 109"/>
                <a:gd name="T23" fmla="*/ 101 h 230"/>
                <a:gd name="T24" fmla="*/ 37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8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7" y="85"/>
                    <a:pt x="37" y="101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" name="Freeform 287">
              <a:extLst>
                <a:ext uri="{FF2B5EF4-FFF2-40B4-BE49-F238E27FC236}">
                  <a16:creationId xmlns:a16="http://schemas.microsoft.com/office/drawing/2014/main" id="{CA5A0409-DE00-476D-8A3E-D09A37C9D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5183188"/>
              <a:ext cx="41275" cy="44450"/>
            </a:xfrm>
            <a:custGeom>
              <a:avLst/>
              <a:gdLst>
                <a:gd name="T0" fmla="*/ 44 w 208"/>
                <a:gd name="T1" fmla="*/ 0 h 225"/>
                <a:gd name="T2" fmla="*/ 104 w 208"/>
                <a:gd name="T3" fmla="*/ 183 h 225"/>
                <a:gd name="T4" fmla="*/ 167 w 208"/>
                <a:gd name="T5" fmla="*/ 0 h 225"/>
                <a:gd name="T6" fmla="*/ 208 w 208"/>
                <a:gd name="T7" fmla="*/ 0 h 225"/>
                <a:gd name="T8" fmla="*/ 123 w 208"/>
                <a:gd name="T9" fmla="*/ 225 h 225"/>
                <a:gd name="T10" fmla="*/ 83 w 208"/>
                <a:gd name="T11" fmla="*/ 225 h 225"/>
                <a:gd name="T12" fmla="*/ 0 w 208"/>
                <a:gd name="T13" fmla="*/ 0 h 225"/>
                <a:gd name="T14" fmla="*/ 44 w 208"/>
                <a:gd name="T1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225">
                  <a:moveTo>
                    <a:pt x="44" y="0"/>
                  </a:moveTo>
                  <a:lnTo>
                    <a:pt x="104" y="183"/>
                  </a:lnTo>
                  <a:lnTo>
                    <a:pt x="167" y="0"/>
                  </a:lnTo>
                  <a:lnTo>
                    <a:pt x="208" y="0"/>
                  </a:lnTo>
                  <a:lnTo>
                    <a:pt x="123" y="225"/>
                  </a:lnTo>
                  <a:lnTo>
                    <a:pt x="83" y="225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" name="Freeform 288">
              <a:extLst>
                <a:ext uri="{FF2B5EF4-FFF2-40B4-BE49-F238E27FC236}">
                  <a16:creationId xmlns:a16="http://schemas.microsoft.com/office/drawing/2014/main" id="{9FDB142B-B754-4492-B150-B1D88EE73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0625" y="5167313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" name="Freeform 289">
              <a:extLst>
                <a:ext uri="{FF2B5EF4-FFF2-40B4-BE49-F238E27FC236}">
                  <a16:creationId xmlns:a16="http://schemas.microsoft.com/office/drawing/2014/main" id="{ADDF6A3C-CF64-4CB1-84CC-8FE8A98A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5181600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1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2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1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6"/>
                    <a:pt x="100" y="206"/>
                  </a:cubicBezTo>
                  <a:cubicBezTo>
                    <a:pt x="116" y="206"/>
                    <a:pt x="128" y="202"/>
                    <a:pt x="137" y="192"/>
                  </a:cubicBezTo>
                  <a:cubicBezTo>
                    <a:pt x="146" y="182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" name="Freeform 290">
              <a:extLst>
                <a:ext uri="{FF2B5EF4-FFF2-40B4-BE49-F238E27FC236}">
                  <a16:creationId xmlns:a16="http://schemas.microsoft.com/office/drawing/2014/main" id="{2467CA01-7F50-454E-8726-3EE0EF563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9363" y="5181600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2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100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" name="Freeform 291">
              <a:extLst>
                <a:ext uri="{FF2B5EF4-FFF2-40B4-BE49-F238E27FC236}">
                  <a16:creationId xmlns:a16="http://schemas.microsoft.com/office/drawing/2014/main" id="{EF1CB6C9-09F7-4398-9011-FFAC63B5B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388" y="5165725"/>
              <a:ext cx="53975" cy="63500"/>
            </a:xfrm>
            <a:custGeom>
              <a:avLst/>
              <a:gdLst>
                <a:gd name="T0" fmla="*/ 145 w 275"/>
                <a:gd name="T1" fmla="*/ 0 h 325"/>
                <a:gd name="T2" fmla="*/ 236 w 275"/>
                <a:gd name="T3" fmla="*/ 31 h 325"/>
                <a:gd name="T4" fmla="*/ 272 w 275"/>
                <a:gd name="T5" fmla="*/ 101 h 325"/>
                <a:gd name="T6" fmla="*/ 231 w 275"/>
                <a:gd name="T7" fmla="*/ 101 h 325"/>
                <a:gd name="T8" fmla="*/ 203 w 275"/>
                <a:gd name="T9" fmla="*/ 54 h 325"/>
                <a:gd name="T10" fmla="*/ 145 w 275"/>
                <a:gd name="T11" fmla="*/ 36 h 325"/>
                <a:gd name="T12" fmla="*/ 71 w 275"/>
                <a:gd name="T13" fmla="*/ 68 h 325"/>
                <a:gd name="T14" fmla="*/ 43 w 275"/>
                <a:gd name="T15" fmla="*/ 167 h 325"/>
                <a:gd name="T16" fmla="*/ 69 w 275"/>
                <a:gd name="T17" fmla="*/ 255 h 325"/>
                <a:gd name="T18" fmla="*/ 144 w 275"/>
                <a:gd name="T19" fmla="*/ 289 h 325"/>
                <a:gd name="T20" fmla="*/ 215 w 275"/>
                <a:gd name="T21" fmla="*/ 253 h 325"/>
                <a:gd name="T22" fmla="*/ 234 w 275"/>
                <a:gd name="T23" fmla="*/ 204 h 325"/>
                <a:gd name="T24" fmla="*/ 275 w 275"/>
                <a:gd name="T25" fmla="*/ 204 h 325"/>
                <a:gd name="T26" fmla="*/ 239 w 275"/>
                <a:gd name="T27" fmla="*/ 286 h 325"/>
                <a:gd name="T28" fmla="*/ 139 w 275"/>
                <a:gd name="T29" fmla="*/ 325 h 325"/>
                <a:gd name="T30" fmla="*/ 49 w 275"/>
                <a:gd name="T31" fmla="*/ 293 h 325"/>
                <a:gd name="T32" fmla="*/ 0 w 275"/>
                <a:gd name="T33" fmla="*/ 159 h 325"/>
                <a:gd name="T34" fmla="*/ 37 w 275"/>
                <a:gd name="T35" fmla="*/ 47 h 325"/>
                <a:gd name="T36" fmla="*/ 145 w 275"/>
                <a:gd name="T3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" h="325">
                  <a:moveTo>
                    <a:pt x="145" y="0"/>
                  </a:moveTo>
                  <a:cubicBezTo>
                    <a:pt x="184" y="0"/>
                    <a:pt x="214" y="10"/>
                    <a:pt x="236" y="31"/>
                  </a:cubicBezTo>
                  <a:cubicBezTo>
                    <a:pt x="257" y="51"/>
                    <a:pt x="269" y="75"/>
                    <a:pt x="272" y="101"/>
                  </a:cubicBezTo>
                  <a:lnTo>
                    <a:pt x="231" y="101"/>
                  </a:lnTo>
                  <a:cubicBezTo>
                    <a:pt x="226" y="81"/>
                    <a:pt x="217" y="65"/>
                    <a:pt x="203" y="54"/>
                  </a:cubicBezTo>
                  <a:cubicBezTo>
                    <a:pt x="189" y="42"/>
                    <a:pt x="170" y="36"/>
                    <a:pt x="145" y="36"/>
                  </a:cubicBezTo>
                  <a:cubicBezTo>
                    <a:pt x="115" y="36"/>
                    <a:pt x="90" y="47"/>
                    <a:pt x="71" y="68"/>
                  </a:cubicBezTo>
                  <a:cubicBezTo>
                    <a:pt x="53" y="90"/>
                    <a:pt x="43" y="122"/>
                    <a:pt x="43" y="167"/>
                  </a:cubicBezTo>
                  <a:cubicBezTo>
                    <a:pt x="43" y="203"/>
                    <a:pt x="52" y="232"/>
                    <a:pt x="69" y="255"/>
                  </a:cubicBezTo>
                  <a:cubicBezTo>
                    <a:pt x="85" y="277"/>
                    <a:pt x="111" y="289"/>
                    <a:pt x="144" y="289"/>
                  </a:cubicBezTo>
                  <a:cubicBezTo>
                    <a:pt x="175" y="289"/>
                    <a:pt x="199" y="277"/>
                    <a:pt x="215" y="253"/>
                  </a:cubicBezTo>
                  <a:cubicBezTo>
                    <a:pt x="223" y="240"/>
                    <a:pt x="230" y="224"/>
                    <a:pt x="234" y="204"/>
                  </a:cubicBezTo>
                  <a:lnTo>
                    <a:pt x="275" y="204"/>
                  </a:lnTo>
                  <a:cubicBezTo>
                    <a:pt x="271" y="236"/>
                    <a:pt x="259" y="263"/>
                    <a:pt x="239" y="286"/>
                  </a:cubicBezTo>
                  <a:cubicBezTo>
                    <a:pt x="214" y="312"/>
                    <a:pt x="181" y="325"/>
                    <a:pt x="139" y="325"/>
                  </a:cubicBezTo>
                  <a:cubicBezTo>
                    <a:pt x="103" y="325"/>
                    <a:pt x="73" y="315"/>
                    <a:pt x="49" y="293"/>
                  </a:cubicBezTo>
                  <a:cubicBezTo>
                    <a:pt x="17" y="264"/>
                    <a:pt x="0" y="220"/>
                    <a:pt x="0" y="159"/>
                  </a:cubicBezTo>
                  <a:cubicBezTo>
                    <a:pt x="0" y="114"/>
                    <a:pt x="12" y="76"/>
                    <a:pt x="37" y="47"/>
                  </a:cubicBezTo>
                  <a:cubicBezTo>
                    <a:pt x="63" y="15"/>
                    <a:pt x="99" y="0"/>
                    <a:pt x="14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" name="Freeform 292">
              <a:extLst>
                <a:ext uri="{FF2B5EF4-FFF2-40B4-BE49-F238E27FC236}">
                  <a16:creationId xmlns:a16="http://schemas.microsoft.com/office/drawing/2014/main" id="{E723F9A3-034E-445C-91F0-25934A430A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2713" y="5181600"/>
              <a:ext cx="42863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7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40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2 w 213"/>
                <a:gd name="T37" fmla="*/ 75 h 239"/>
                <a:gd name="T38" fmla="*/ 39 w 213"/>
                <a:gd name="T39" fmla="*/ 17 h 239"/>
                <a:gd name="T40" fmla="*/ 99 w 213"/>
                <a:gd name="T41" fmla="*/ 0 h 239"/>
                <a:gd name="T42" fmla="*/ 164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9" y="63"/>
                    <a:pt x="47" y="75"/>
                  </a:cubicBezTo>
                  <a:lnTo>
                    <a:pt x="12" y="75"/>
                  </a:lnTo>
                  <a:cubicBezTo>
                    <a:pt x="12" y="47"/>
                    <a:pt x="21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6"/>
                    <a:pt x="189" y="200"/>
                    <a:pt x="191" y="202"/>
                  </a:cubicBezTo>
                  <a:cubicBezTo>
                    <a:pt x="192" y="204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7"/>
                    <a:pt x="154" y="211"/>
                    <a:pt x="152" y="201"/>
                  </a:cubicBezTo>
                  <a:cubicBezTo>
                    <a:pt x="145" y="212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Rectangle 293">
              <a:extLst>
                <a:ext uri="{FF2B5EF4-FFF2-40B4-BE49-F238E27FC236}">
                  <a16:creationId xmlns:a16="http://schemas.microsoft.com/office/drawing/2014/main" id="{3839CE4F-2351-41E0-9466-899A76ACD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5167313"/>
              <a:ext cx="6350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Rectangle 294">
              <a:extLst>
                <a:ext uri="{FF2B5EF4-FFF2-40B4-BE49-F238E27FC236}">
                  <a16:creationId xmlns:a16="http://schemas.microsoft.com/office/drawing/2014/main" id="{D94ECC0A-5D6F-498D-A457-ACE58E35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563" y="5167313"/>
              <a:ext cx="6350" cy="603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3" name="Freeform 295">
              <a:extLst>
                <a:ext uri="{FF2B5EF4-FFF2-40B4-BE49-F238E27FC236}">
                  <a16:creationId xmlns:a16="http://schemas.microsoft.com/office/drawing/2014/main" id="{A4427A82-B731-48A7-A83F-92299B54F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9025" y="5265738"/>
              <a:ext cx="50800" cy="61913"/>
            </a:xfrm>
            <a:custGeom>
              <a:avLst/>
              <a:gdLst>
                <a:gd name="T0" fmla="*/ 116 w 255"/>
                <a:gd name="T1" fmla="*/ 274 h 309"/>
                <a:gd name="T2" fmla="*/ 151 w 255"/>
                <a:gd name="T3" fmla="*/ 269 h 309"/>
                <a:gd name="T4" fmla="*/ 191 w 255"/>
                <a:gd name="T5" fmla="*/ 238 h 309"/>
                <a:gd name="T6" fmla="*/ 209 w 255"/>
                <a:gd name="T7" fmla="*/ 190 h 309"/>
                <a:gd name="T8" fmla="*/ 212 w 255"/>
                <a:gd name="T9" fmla="*/ 157 h 309"/>
                <a:gd name="T10" fmla="*/ 190 w 255"/>
                <a:gd name="T11" fmla="*/ 68 h 309"/>
                <a:gd name="T12" fmla="*/ 116 w 255"/>
                <a:gd name="T13" fmla="*/ 36 h 309"/>
                <a:gd name="T14" fmla="*/ 42 w 255"/>
                <a:gd name="T15" fmla="*/ 36 h 309"/>
                <a:gd name="T16" fmla="*/ 42 w 255"/>
                <a:gd name="T17" fmla="*/ 274 h 309"/>
                <a:gd name="T18" fmla="*/ 116 w 255"/>
                <a:gd name="T19" fmla="*/ 274 h 309"/>
                <a:gd name="T20" fmla="*/ 0 w 255"/>
                <a:gd name="T21" fmla="*/ 0 h 309"/>
                <a:gd name="T22" fmla="*/ 125 w 255"/>
                <a:gd name="T23" fmla="*/ 0 h 309"/>
                <a:gd name="T24" fmla="*/ 224 w 255"/>
                <a:gd name="T25" fmla="*/ 45 h 309"/>
                <a:gd name="T26" fmla="*/ 255 w 255"/>
                <a:gd name="T27" fmla="*/ 150 h 309"/>
                <a:gd name="T28" fmla="*/ 237 w 255"/>
                <a:gd name="T29" fmla="*/ 239 h 309"/>
                <a:gd name="T30" fmla="*/ 124 w 255"/>
                <a:gd name="T31" fmla="*/ 309 h 309"/>
                <a:gd name="T32" fmla="*/ 0 w 255"/>
                <a:gd name="T33" fmla="*/ 309 h 309"/>
                <a:gd name="T34" fmla="*/ 0 w 255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09">
                  <a:moveTo>
                    <a:pt x="116" y="274"/>
                  </a:moveTo>
                  <a:cubicBezTo>
                    <a:pt x="131" y="274"/>
                    <a:pt x="142" y="272"/>
                    <a:pt x="151" y="269"/>
                  </a:cubicBezTo>
                  <a:cubicBezTo>
                    <a:pt x="168" y="264"/>
                    <a:pt x="181" y="253"/>
                    <a:pt x="191" y="238"/>
                  </a:cubicBezTo>
                  <a:cubicBezTo>
                    <a:pt x="200" y="225"/>
                    <a:pt x="206" y="209"/>
                    <a:pt x="209" y="190"/>
                  </a:cubicBezTo>
                  <a:cubicBezTo>
                    <a:pt x="211" y="178"/>
                    <a:pt x="212" y="167"/>
                    <a:pt x="212" y="157"/>
                  </a:cubicBezTo>
                  <a:cubicBezTo>
                    <a:pt x="212" y="119"/>
                    <a:pt x="205" y="89"/>
                    <a:pt x="190" y="68"/>
                  </a:cubicBezTo>
                  <a:cubicBezTo>
                    <a:pt x="174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4"/>
                  </a:lnTo>
                  <a:lnTo>
                    <a:pt x="116" y="274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7" y="0"/>
                    <a:pt x="200" y="15"/>
                    <a:pt x="224" y="45"/>
                  </a:cubicBezTo>
                  <a:cubicBezTo>
                    <a:pt x="245" y="73"/>
                    <a:pt x="255" y="108"/>
                    <a:pt x="255" y="150"/>
                  </a:cubicBezTo>
                  <a:cubicBezTo>
                    <a:pt x="255" y="183"/>
                    <a:pt x="249" y="213"/>
                    <a:pt x="237" y="239"/>
                  </a:cubicBezTo>
                  <a:cubicBezTo>
                    <a:pt x="215" y="286"/>
                    <a:pt x="178" y="309"/>
                    <a:pt x="124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4" name="Freeform 296">
              <a:extLst>
                <a:ext uri="{FF2B5EF4-FFF2-40B4-BE49-F238E27FC236}">
                  <a16:creationId xmlns:a16="http://schemas.microsoft.com/office/drawing/2014/main" id="{B5CB1DEE-6B80-4C36-BE46-87D713707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7763" y="5281613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8 h 239"/>
                <a:gd name="T8" fmla="*/ 151 w 214"/>
                <a:gd name="T9" fmla="*/ 147 h 239"/>
                <a:gd name="T10" fmla="*/ 151 w 214"/>
                <a:gd name="T11" fmla="*/ 117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8 w 214"/>
                <a:gd name="T19" fmla="*/ 140 h 239"/>
                <a:gd name="T20" fmla="*/ 40 w 214"/>
                <a:gd name="T21" fmla="*/ 171 h 239"/>
                <a:gd name="T22" fmla="*/ 132 w 214"/>
                <a:gd name="T23" fmla="*/ 95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6 w 214"/>
                <a:gd name="T33" fmla="*/ 48 h 239"/>
                <a:gd name="T34" fmla="*/ 47 w 214"/>
                <a:gd name="T35" fmla="*/ 75 h 239"/>
                <a:gd name="T36" fmla="*/ 12 w 214"/>
                <a:gd name="T37" fmla="*/ 75 h 239"/>
                <a:gd name="T38" fmla="*/ 39 w 214"/>
                <a:gd name="T39" fmla="*/ 17 h 239"/>
                <a:gd name="T40" fmla="*/ 99 w 214"/>
                <a:gd name="T41" fmla="*/ 0 h 239"/>
                <a:gd name="T42" fmla="*/ 164 w 214"/>
                <a:gd name="T43" fmla="*/ 16 h 239"/>
                <a:gd name="T44" fmla="*/ 189 w 214"/>
                <a:gd name="T45" fmla="*/ 63 h 239"/>
                <a:gd name="T46" fmla="*/ 189 w 214"/>
                <a:gd name="T47" fmla="*/ 193 h 239"/>
                <a:gd name="T48" fmla="*/ 191 w 214"/>
                <a:gd name="T49" fmla="*/ 202 h 239"/>
                <a:gd name="T50" fmla="*/ 201 w 214"/>
                <a:gd name="T51" fmla="*/ 206 h 239"/>
                <a:gd name="T52" fmla="*/ 207 w 214"/>
                <a:gd name="T53" fmla="*/ 205 h 239"/>
                <a:gd name="T54" fmla="*/ 214 w 214"/>
                <a:gd name="T55" fmla="*/ 205 h 239"/>
                <a:gd name="T56" fmla="*/ 214 w 214"/>
                <a:gd name="T57" fmla="*/ 233 h 239"/>
                <a:gd name="T58" fmla="*/ 200 w 214"/>
                <a:gd name="T59" fmla="*/ 236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2 h 239"/>
                <a:gd name="T66" fmla="*/ 119 w 214"/>
                <a:gd name="T67" fmla="*/ 228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4 h 239"/>
                <a:gd name="T76" fmla="*/ 71 w 214"/>
                <a:gd name="T77" fmla="*/ 102 h 239"/>
                <a:gd name="T78" fmla="*/ 132 w 214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70" y="207"/>
                    <a:pt x="80" y="207"/>
                  </a:cubicBezTo>
                  <a:cubicBezTo>
                    <a:pt x="94" y="207"/>
                    <a:pt x="107" y="204"/>
                    <a:pt x="119" y="198"/>
                  </a:cubicBezTo>
                  <a:cubicBezTo>
                    <a:pt x="140" y="187"/>
                    <a:pt x="151" y="171"/>
                    <a:pt x="151" y="147"/>
                  </a:cubicBezTo>
                  <a:lnTo>
                    <a:pt x="151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8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2" y="76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8"/>
                    <a:pt x="56" y="48"/>
                  </a:cubicBezTo>
                  <a:cubicBezTo>
                    <a:pt x="52" y="54"/>
                    <a:pt x="49" y="63"/>
                    <a:pt x="47" y="75"/>
                  </a:cubicBezTo>
                  <a:lnTo>
                    <a:pt x="12" y="75"/>
                  </a:lnTo>
                  <a:cubicBezTo>
                    <a:pt x="13" y="47"/>
                    <a:pt x="22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6"/>
                    <a:pt x="164" y="16"/>
                  </a:cubicBezTo>
                  <a:cubicBezTo>
                    <a:pt x="180" y="26"/>
                    <a:pt x="189" y="41"/>
                    <a:pt x="189" y="63"/>
                  </a:cubicBezTo>
                  <a:lnTo>
                    <a:pt x="189" y="193"/>
                  </a:lnTo>
                  <a:cubicBezTo>
                    <a:pt x="189" y="197"/>
                    <a:pt x="189" y="200"/>
                    <a:pt x="191" y="202"/>
                  </a:cubicBezTo>
                  <a:cubicBezTo>
                    <a:pt x="193" y="205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5"/>
                  </a:cubicBezTo>
                  <a:cubicBezTo>
                    <a:pt x="209" y="205"/>
                    <a:pt x="211" y="205"/>
                    <a:pt x="214" y="205"/>
                  </a:cubicBezTo>
                  <a:lnTo>
                    <a:pt x="214" y="233"/>
                  </a:lnTo>
                  <a:cubicBezTo>
                    <a:pt x="208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2"/>
                    <a:pt x="159" y="222"/>
                  </a:cubicBezTo>
                  <a:cubicBezTo>
                    <a:pt x="156" y="218"/>
                    <a:pt x="154" y="211"/>
                    <a:pt x="153" y="202"/>
                  </a:cubicBezTo>
                  <a:cubicBezTo>
                    <a:pt x="145" y="212"/>
                    <a:pt x="134" y="220"/>
                    <a:pt x="119" y="228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5" name="Freeform 297">
              <a:extLst>
                <a:ext uri="{FF2B5EF4-FFF2-40B4-BE49-F238E27FC236}">
                  <a16:creationId xmlns:a16="http://schemas.microsoft.com/office/drawing/2014/main" id="{B301B5CF-0318-4BC1-BE33-7669D8627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3800" y="5270500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8"/>
                  </a:cubicBezTo>
                  <a:cubicBezTo>
                    <a:pt x="33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6" name="Freeform 298">
              <a:extLst>
                <a:ext uri="{FF2B5EF4-FFF2-40B4-BE49-F238E27FC236}">
                  <a16:creationId xmlns:a16="http://schemas.microsoft.com/office/drawing/2014/main" id="{D6AD9A54-3E47-4DC1-990F-45D69E7AC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9200" y="5281613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8 w 213"/>
                <a:gd name="T7" fmla="*/ 198 h 239"/>
                <a:gd name="T8" fmla="*/ 150 w 213"/>
                <a:gd name="T9" fmla="*/ 147 h 239"/>
                <a:gd name="T10" fmla="*/ 150 w 213"/>
                <a:gd name="T11" fmla="*/ 117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0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5 h 239"/>
                <a:gd name="T56" fmla="*/ 213 w 213"/>
                <a:gd name="T57" fmla="*/ 233 h 239"/>
                <a:gd name="T58" fmla="*/ 200 w 213"/>
                <a:gd name="T59" fmla="*/ 236 h 239"/>
                <a:gd name="T60" fmla="*/ 187 w 213"/>
                <a:gd name="T61" fmla="*/ 236 h 239"/>
                <a:gd name="T62" fmla="*/ 158 w 213"/>
                <a:gd name="T63" fmla="*/ 222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8" y="198"/>
                  </a:cubicBezTo>
                  <a:cubicBezTo>
                    <a:pt x="139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5" y="120"/>
                    <a:pt x="139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6"/>
                    <a:pt x="163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0" y="202"/>
                  </a:cubicBezTo>
                  <a:cubicBezTo>
                    <a:pt x="192" y="205"/>
                    <a:pt x="195" y="206"/>
                    <a:pt x="201" y="206"/>
                  </a:cubicBezTo>
                  <a:cubicBezTo>
                    <a:pt x="202" y="206"/>
                    <a:pt x="204" y="206"/>
                    <a:pt x="206" y="205"/>
                  </a:cubicBezTo>
                  <a:cubicBezTo>
                    <a:pt x="208" y="205"/>
                    <a:pt x="211" y="205"/>
                    <a:pt x="213" y="205"/>
                  </a:cubicBezTo>
                  <a:lnTo>
                    <a:pt x="213" y="233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6" y="236"/>
                    <a:pt x="192" y="236"/>
                    <a:pt x="187" y="236"/>
                  </a:cubicBezTo>
                  <a:cubicBezTo>
                    <a:pt x="174" y="236"/>
                    <a:pt x="164" y="232"/>
                    <a:pt x="158" y="222"/>
                  </a:cubicBezTo>
                  <a:cubicBezTo>
                    <a:pt x="155" y="218"/>
                    <a:pt x="153" y="211"/>
                    <a:pt x="152" y="202"/>
                  </a:cubicBezTo>
                  <a:cubicBezTo>
                    <a:pt x="144" y="212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4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7" name="Freeform 299">
              <a:extLst>
                <a:ext uri="{FF2B5EF4-FFF2-40B4-BE49-F238E27FC236}">
                  <a16:creationId xmlns:a16="http://schemas.microsoft.com/office/drawing/2014/main" id="{21FC3162-51A3-4225-8B5A-02BF30B7D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825" y="5264150"/>
              <a:ext cx="49213" cy="65088"/>
            </a:xfrm>
            <a:custGeom>
              <a:avLst/>
              <a:gdLst>
                <a:gd name="T0" fmla="*/ 39 w 247"/>
                <a:gd name="T1" fmla="*/ 218 h 327"/>
                <a:gd name="T2" fmla="*/ 52 w 247"/>
                <a:gd name="T3" fmla="*/ 260 h 327"/>
                <a:gd name="T4" fmla="*/ 125 w 247"/>
                <a:gd name="T5" fmla="*/ 291 h 327"/>
                <a:gd name="T6" fmla="*/ 168 w 247"/>
                <a:gd name="T7" fmla="*/ 284 h 327"/>
                <a:gd name="T8" fmla="*/ 206 w 247"/>
                <a:gd name="T9" fmla="*/ 238 h 327"/>
                <a:gd name="T10" fmla="*/ 190 w 247"/>
                <a:gd name="T11" fmla="*/ 202 h 327"/>
                <a:gd name="T12" fmla="*/ 140 w 247"/>
                <a:gd name="T13" fmla="*/ 183 h 327"/>
                <a:gd name="T14" fmla="*/ 98 w 247"/>
                <a:gd name="T15" fmla="*/ 174 h 327"/>
                <a:gd name="T16" fmla="*/ 40 w 247"/>
                <a:gd name="T17" fmla="*/ 153 h 327"/>
                <a:gd name="T18" fmla="*/ 10 w 247"/>
                <a:gd name="T19" fmla="*/ 96 h 327"/>
                <a:gd name="T20" fmla="*/ 39 w 247"/>
                <a:gd name="T21" fmla="*/ 27 h 327"/>
                <a:gd name="T22" fmla="*/ 121 w 247"/>
                <a:gd name="T23" fmla="*/ 0 h 327"/>
                <a:gd name="T24" fmla="*/ 204 w 247"/>
                <a:gd name="T25" fmla="*/ 24 h 327"/>
                <a:gd name="T26" fmla="*/ 238 w 247"/>
                <a:gd name="T27" fmla="*/ 99 h 327"/>
                <a:gd name="T28" fmla="*/ 198 w 247"/>
                <a:gd name="T29" fmla="*/ 99 h 327"/>
                <a:gd name="T30" fmla="*/ 185 w 247"/>
                <a:gd name="T31" fmla="*/ 61 h 327"/>
                <a:gd name="T32" fmla="*/ 120 w 247"/>
                <a:gd name="T33" fmla="*/ 37 h 327"/>
                <a:gd name="T34" fmla="*/ 66 w 247"/>
                <a:gd name="T35" fmla="*/ 52 h 327"/>
                <a:gd name="T36" fmla="*/ 50 w 247"/>
                <a:gd name="T37" fmla="*/ 88 h 327"/>
                <a:gd name="T38" fmla="*/ 69 w 247"/>
                <a:gd name="T39" fmla="*/ 122 h 327"/>
                <a:gd name="T40" fmla="*/ 125 w 247"/>
                <a:gd name="T41" fmla="*/ 138 h 327"/>
                <a:gd name="T42" fmla="*/ 169 w 247"/>
                <a:gd name="T43" fmla="*/ 148 h 327"/>
                <a:gd name="T44" fmla="*/ 217 w 247"/>
                <a:gd name="T45" fmla="*/ 168 h 327"/>
                <a:gd name="T46" fmla="*/ 247 w 247"/>
                <a:gd name="T47" fmla="*/ 231 h 327"/>
                <a:gd name="T48" fmla="*/ 209 w 247"/>
                <a:gd name="T49" fmla="*/ 304 h 327"/>
                <a:gd name="T50" fmla="*/ 122 w 247"/>
                <a:gd name="T51" fmla="*/ 327 h 327"/>
                <a:gd name="T52" fmla="*/ 32 w 247"/>
                <a:gd name="T53" fmla="*/ 297 h 327"/>
                <a:gd name="T54" fmla="*/ 0 w 247"/>
                <a:gd name="T55" fmla="*/ 218 h 327"/>
                <a:gd name="T56" fmla="*/ 39 w 247"/>
                <a:gd name="T57" fmla="*/ 21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7">
                  <a:moveTo>
                    <a:pt x="39" y="218"/>
                  </a:moveTo>
                  <a:cubicBezTo>
                    <a:pt x="40" y="235"/>
                    <a:pt x="44" y="249"/>
                    <a:pt x="52" y="260"/>
                  </a:cubicBezTo>
                  <a:cubicBezTo>
                    <a:pt x="66" y="281"/>
                    <a:pt x="90" y="291"/>
                    <a:pt x="125" y="291"/>
                  </a:cubicBezTo>
                  <a:cubicBezTo>
                    <a:pt x="141" y="291"/>
                    <a:pt x="155" y="289"/>
                    <a:pt x="168" y="284"/>
                  </a:cubicBezTo>
                  <a:cubicBezTo>
                    <a:pt x="193" y="276"/>
                    <a:pt x="206" y="260"/>
                    <a:pt x="206" y="238"/>
                  </a:cubicBezTo>
                  <a:cubicBezTo>
                    <a:pt x="206" y="221"/>
                    <a:pt x="200" y="209"/>
                    <a:pt x="190" y="202"/>
                  </a:cubicBezTo>
                  <a:cubicBezTo>
                    <a:pt x="179" y="195"/>
                    <a:pt x="163" y="189"/>
                    <a:pt x="140" y="183"/>
                  </a:cubicBezTo>
                  <a:lnTo>
                    <a:pt x="98" y="174"/>
                  </a:lnTo>
                  <a:cubicBezTo>
                    <a:pt x="71" y="168"/>
                    <a:pt x="51" y="161"/>
                    <a:pt x="40" y="153"/>
                  </a:cubicBezTo>
                  <a:cubicBezTo>
                    <a:pt x="20" y="141"/>
                    <a:pt x="10" y="121"/>
                    <a:pt x="10" y="96"/>
                  </a:cubicBezTo>
                  <a:cubicBezTo>
                    <a:pt x="10" y="68"/>
                    <a:pt x="20" y="45"/>
                    <a:pt x="39" y="27"/>
                  </a:cubicBezTo>
                  <a:cubicBezTo>
                    <a:pt x="58" y="9"/>
                    <a:pt x="86" y="0"/>
                    <a:pt x="121" y="0"/>
                  </a:cubicBezTo>
                  <a:cubicBezTo>
                    <a:pt x="153" y="0"/>
                    <a:pt x="181" y="8"/>
                    <a:pt x="204" y="24"/>
                  </a:cubicBezTo>
                  <a:cubicBezTo>
                    <a:pt x="226" y="39"/>
                    <a:pt x="238" y="64"/>
                    <a:pt x="238" y="99"/>
                  </a:cubicBezTo>
                  <a:lnTo>
                    <a:pt x="198" y="99"/>
                  </a:lnTo>
                  <a:cubicBezTo>
                    <a:pt x="196" y="82"/>
                    <a:pt x="192" y="70"/>
                    <a:pt x="185" y="61"/>
                  </a:cubicBezTo>
                  <a:cubicBezTo>
                    <a:pt x="172" y="45"/>
                    <a:pt x="150" y="37"/>
                    <a:pt x="120" y="37"/>
                  </a:cubicBezTo>
                  <a:cubicBezTo>
                    <a:pt x="95" y="37"/>
                    <a:pt x="77" y="42"/>
                    <a:pt x="66" y="52"/>
                  </a:cubicBezTo>
                  <a:cubicBezTo>
                    <a:pt x="56" y="62"/>
                    <a:pt x="50" y="75"/>
                    <a:pt x="50" y="88"/>
                  </a:cubicBezTo>
                  <a:cubicBezTo>
                    <a:pt x="50" y="104"/>
                    <a:pt x="56" y="115"/>
                    <a:pt x="69" y="122"/>
                  </a:cubicBezTo>
                  <a:cubicBezTo>
                    <a:pt x="77" y="126"/>
                    <a:pt x="96" y="132"/>
                    <a:pt x="125" y="138"/>
                  </a:cubicBezTo>
                  <a:lnTo>
                    <a:pt x="169" y="148"/>
                  </a:lnTo>
                  <a:cubicBezTo>
                    <a:pt x="190" y="153"/>
                    <a:pt x="206" y="160"/>
                    <a:pt x="217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4" y="290"/>
                    <a:pt x="209" y="304"/>
                  </a:cubicBezTo>
                  <a:cubicBezTo>
                    <a:pt x="184" y="319"/>
                    <a:pt x="155" y="327"/>
                    <a:pt x="122" y="327"/>
                  </a:cubicBezTo>
                  <a:cubicBezTo>
                    <a:pt x="84" y="327"/>
                    <a:pt x="54" y="317"/>
                    <a:pt x="32" y="297"/>
                  </a:cubicBezTo>
                  <a:cubicBezTo>
                    <a:pt x="10" y="278"/>
                    <a:pt x="0" y="251"/>
                    <a:pt x="0" y="218"/>
                  </a:cubicBezTo>
                  <a:lnTo>
                    <a:pt x="39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8" name="Freeform 300">
              <a:extLst>
                <a:ext uri="{FF2B5EF4-FFF2-40B4-BE49-F238E27FC236}">
                  <a16:creationId xmlns:a16="http://schemas.microsoft.com/office/drawing/2014/main" id="{07DC52D3-2DD0-4D93-961D-B2C8E41CF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3975" y="5281613"/>
              <a:ext cx="39688" cy="47625"/>
            </a:xfrm>
            <a:custGeom>
              <a:avLst/>
              <a:gdLst>
                <a:gd name="T0" fmla="*/ 106 w 205"/>
                <a:gd name="T1" fmla="*/ 0 h 238"/>
                <a:gd name="T2" fmla="*/ 153 w 205"/>
                <a:gd name="T3" fmla="*/ 11 h 238"/>
                <a:gd name="T4" fmla="*/ 187 w 205"/>
                <a:gd name="T5" fmla="*/ 40 h 238"/>
                <a:gd name="T6" fmla="*/ 202 w 205"/>
                <a:gd name="T7" fmla="*/ 80 h 238"/>
                <a:gd name="T8" fmla="*/ 205 w 205"/>
                <a:gd name="T9" fmla="*/ 130 h 238"/>
                <a:gd name="T10" fmla="*/ 40 w 205"/>
                <a:gd name="T11" fmla="*/ 130 h 238"/>
                <a:gd name="T12" fmla="*/ 56 w 205"/>
                <a:gd name="T13" fmla="*/ 185 h 238"/>
                <a:gd name="T14" fmla="*/ 103 w 205"/>
                <a:gd name="T15" fmla="*/ 206 h 238"/>
                <a:gd name="T16" fmla="*/ 151 w 205"/>
                <a:gd name="T17" fmla="*/ 186 h 238"/>
                <a:gd name="T18" fmla="*/ 165 w 205"/>
                <a:gd name="T19" fmla="*/ 160 h 238"/>
                <a:gd name="T20" fmla="*/ 202 w 205"/>
                <a:gd name="T21" fmla="*/ 160 h 238"/>
                <a:gd name="T22" fmla="*/ 193 w 205"/>
                <a:gd name="T23" fmla="*/ 187 h 238"/>
                <a:gd name="T24" fmla="*/ 174 w 205"/>
                <a:gd name="T25" fmla="*/ 212 h 238"/>
                <a:gd name="T26" fmla="*/ 131 w 205"/>
                <a:gd name="T27" fmla="*/ 235 h 238"/>
                <a:gd name="T28" fmla="*/ 100 w 205"/>
                <a:gd name="T29" fmla="*/ 238 h 238"/>
                <a:gd name="T30" fmla="*/ 29 w 205"/>
                <a:gd name="T31" fmla="*/ 208 h 238"/>
                <a:gd name="T32" fmla="*/ 0 w 205"/>
                <a:gd name="T33" fmla="*/ 122 h 238"/>
                <a:gd name="T34" fmla="*/ 29 w 205"/>
                <a:gd name="T35" fmla="*/ 34 h 238"/>
                <a:gd name="T36" fmla="*/ 106 w 205"/>
                <a:gd name="T37" fmla="*/ 0 h 238"/>
                <a:gd name="T38" fmla="*/ 167 w 205"/>
                <a:gd name="T39" fmla="*/ 100 h 238"/>
                <a:gd name="T40" fmla="*/ 156 w 205"/>
                <a:gd name="T41" fmla="*/ 60 h 238"/>
                <a:gd name="T42" fmla="*/ 104 w 205"/>
                <a:gd name="T43" fmla="*/ 33 h 238"/>
                <a:gd name="T44" fmla="*/ 60 w 205"/>
                <a:gd name="T45" fmla="*/ 52 h 238"/>
                <a:gd name="T46" fmla="*/ 41 w 205"/>
                <a:gd name="T47" fmla="*/ 100 h 238"/>
                <a:gd name="T48" fmla="*/ 167 w 205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" h="238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0"/>
                    <a:pt x="205" y="107"/>
                    <a:pt x="205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7" y="178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2" y="224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1" y="70"/>
                    <a:pt x="156" y="60"/>
                  </a:cubicBezTo>
                  <a:cubicBezTo>
                    <a:pt x="145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9" name="Freeform 301">
              <a:extLst>
                <a:ext uri="{FF2B5EF4-FFF2-40B4-BE49-F238E27FC236}">
                  <a16:creationId xmlns:a16="http://schemas.microsoft.com/office/drawing/2014/main" id="{E38C4D66-AE9A-45F1-A90F-EE52570B6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5270500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1" name="Freeform 302">
              <a:extLst>
                <a:ext uri="{FF2B5EF4-FFF2-40B4-BE49-F238E27FC236}">
                  <a16:creationId xmlns:a16="http://schemas.microsoft.com/office/drawing/2014/main" id="{F9434ED2-12A2-45B1-8C41-BCACBD509A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2350" y="5894388"/>
              <a:ext cx="50800" cy="60325"/>
            </a:xfrm>
            <a:custGeom>
              <a:avLst/>
              <a:gdLst>
                <a:gd name="T0" fmla="*/ 139 w 257"/>
                <a:gd name="T1" fmla="*/ 141 h 309"/>
                <a:gd name="T2" fmla="*/ 185 w 257"/>
                <a:gd name="T3" fmla="*/ 130 h 309"/>
                <a:gd name="T4" fmla="*/ 202 w 257"/>
                <a:gd name="T5" fmla="*/ 87 h 309"/>
                <a:gd name="T6" fmla="*/ 178 w 257"/>
                <a:gd name="T7" fmla="*/ 42 h 309"/>
                <a:gd name="T8" fmla="*/ 144 w 257"/>
                <a:gd name="T9" fmla="*/ 36 h 309"/>
                <a:gd name="T10" fmla="*/ 42 w 257"/>
                <a:gd name="T11" fmla="*/ 36 h 309"/>
                <a:gd name="T12" fmla="*/ 42 w 257"/>
                <a:gd name="T13" fmla="*/ 141 h 309"/>
                <a:gd name="T14" fmla="*/ 139 w 257"/>
                <a:gd name="T15" fmla="*/ 141 h 309"/>
                <a:gd name="T16" fmla="*/ 0 w 257"/>
                <a:gd name="T17" fmla="*/ 0 h 309"/>
                <a:gd name="T18" fmla="*/ 143 w 257"/>
                <a:gd name="T19" fmla="*/ 0 h 309"/>
                <a:gd name="T20" fmla="*/ 201 w 257"/>
                <a:gd name="T21" fmla="*/ 10 h 309"/>
                <a:gd name="T22" fmla="*/ 245 w 257"/>
                <a:gd name="T23" fmla="*/ 83 h 309"/>
                <a:gd name="T24" fmla="*/ 234 w 257"/>
                <a:gd name="T25" fmla="*/ 128 h 309"/>
                <a:gd name="T26" fmla="*/ 201 w 257"/>
                <a:gd name="T27" fmla="*/ 157 h 309"/>
                <a:gd name="T28" fmla="*/ 229 w 257"/>
                <a:gd name="T29" fmla="*/ 176 h 309"/>
                <a:gd name="T30" fmla="*/ 239 w 257"/>
                <a:gd name="T31" fmla="*/ 215 h 309"/>
                <a:gd name="T32" fmla="*/ 240 w 257"/>
                <a:gd name="T33" fmla="*/ 257 h 309"/>
                <a:gd name="T34" fmla="*/ 243 w 257"/>
                <a:gd name="T35" fmla="*/ 283 h 309"/>
                <a:gd name="T36" fmla="*/ 257 w 257"/>
                <a:gd name="T37" fmla="*/ 302 h 309"/>
                <a:gd name="T38" fmla="*/ 257 w 257"/>
                <a:gd name="T39" fmla="*/ 309 h 309"/>
                <a:gd name="T40" fmla="*/ 205 w 257"/>
                <a:gd name="T41" fmla="*/ 309 h 309"/>
                <a:gd name="T42" fmla="*/ 202 w 257"/>
                <a:gd name="T43" fmla="*/ 299 h 309"/>
                <a:gd name="T44" fmla="*/ 200 w 257"/>
                <a:gd name="T45" fmla="*/ 274 h 309"/>
                <a:gd name="T46" fmla="*/ 197 w 257"/>
                <a:gd name="T47" fmla="*/ 223 h 309"/>
                <a:gd name="T48" fmla="*/ 175 w 257"/>
                <a:gd name="T49" fmla="*/ 182 h 309"/>
                <a:gd name="T50" fmla="*/ 137 w 257"/>
                <a:gd name="T51" fmla="*/ 176 h 309"/>
                <a:gd name="T52" fmla="*/ 42 w 257"/>
                <a:gd name="T53" fmla="*/ 176 h 309"/>
                <a:gd name="T54" fmla="*/ 42 w 257"/>
                <a:gd name="T55" fmla="*/ 309 h 309"/>
                <a:gd name="T56" fmla="*/ 0 w 257"/>
                <a:gd name="T57" fmla="*/ 309 h 309"/>
                <a:gd name="T58" fmla="*/ 0 w 257"/>
                <a:gd name="T5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09">
                  <a:moveTo>
                    <a:pt x="139" y="141"/>
                  </a:moveTo>
                  <a:cubicBezTo>
                    <a:pt x="158" y="141"/>
                    <a:pt x="174" y="137"/>
                    <a:pt x="185" y="130"/>
                  </a:cubicBezTo>
                  <a:cubicBezTo>
                    <a:pt x="197" y="122"/>
                    <a:pt x="202" y="108"/>
                    <a:pt x="202" y="87"/>
                  </a:cubicBezTo>
                  <a:cubicBezTo>
                    <a:pt x="202" y="65"/>
                    <a:pt x="194" y="50"/>
                    <a:pt x="178" y="42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2" y="36"/>
                  </a:lnTo>
                  <a:lnTo>
                    <a:pt x="42" y="141"/>
                  </a:lnTo>
                  <a:lnTo>
                    <a:pt x="139" y="141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3"/>
                    <a:pt x="201" y="10"/>
                  </a:cubicBezTo>
                  <a:cubicBezTo>
                    <a:pt x="230" y="23"/>
                    <a:pt x="245" y="47"/>
                    <a:pt x="245" y="83"/>
                  </a:cubicBezTo>
                  <a:cubicBezTo>
                    <a:pt x="245" y="102"/>
                    <a:pt x="241" y="117"/>
                    <a:pt x="234" y="128"/>
                  </a:cubicBezTo>
                  <a:cubicBezTo>
                    <a:pt x="226" y="140"/>
                    <a:pt x="215" y="150"/>
                    <a:pt x="201" y="157"/>
                  </a:cubicBezTo>
                  <a:cubicBezTo>
                    <a:pt x="213" y="162"/>
                    <a:pt x="223" y="168"/>
                    <a:pt x="229" y="176"/>
                  </a:cubicBezTo>
                  <a:cubicBezTo>
                    <a:pt x="235" y="184"/>
                    <a:pt x="238" y="197"/>
                    <a:pt x="239" y="215"/>
                  </a:cubicBezTo>
                  <a:lnTo>
                    <a:pt x="240" y="257"/>
                  </a:lnTo>
                  <a:cubicBezTo>
                    <a:pt x="241" y="269"/>
                    <a:pt x="242" y="277"/>
                    <a:pt x="243" y="283"/>
                  </a:cubicBezTo>
                  <a:cubicBezTo>
                    <a:pt x="246" y="293"/>
                    <a:pt x="250" y="299"/>
                    <a:pt x="257" y="302"/>
                  </a:cubicBezTo>
                  <a:lnTo>
                    <a:pt x="257" y="309"/>
                  </a:lnTo>
                  <a:lnTo>
                    <a:pt x="205" y="309"/>
                  </a:lnTo>
                  <a:cubicBezTo>
                    <a:pt x="204" y="306"/>
                    <a:pt x="203" y="303"/>
                    <a:pt x="202" y="299"/>
                  </a:cubicBezTo>
                  <a:cubicBezTo>
                    <a:pt x="201" y="294"/>
                    <a:pt x="201" y="286"/>
                    <a:pt x="200" y="274"/>
                  </a:cubicBezTo>
                  <a:lnTo>
                    <a:pt x="197" y="223"/>
                  </a:lnTo>
                  <a:cubicBezTo>
                    <a:pt x="196" y="202"/>
                    <a:pt x="189" y="189"/>
                    <a:pt x="175" y="182"/>
                  </a:cubicBezTo>
                  <a:cubicBezTo>
                    <a:pt x="167" y="178"/>
                    <a:pt x="154" y="176"/>
                    <a:pt x="137" y="176"/>
                  </a:cubicBezTo>
                  <a:lnTo>
                    <a:pt x="42" y="176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2" name="Freeform 303">
              <a:extLst>
                <a:ext uri="{FF2B5EF4-FFF2-40B4-BE49-F238E27FC236}">
                  <a16:creationId xmlns:a16="http://schemas.microsoft.com/office/drawing/2014/main" id="{903C734C-FD09-48F0-A7B1-1DE3F015B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9500" y="5910263"/>
              <a:ext cx="41275" cy="46038"/>
            </a:xfrm>
            <a:custGeom>
              <a:avLst/>
              <a:gdLst>
                <a:gd name="T0" fmla="*/ 106 w 205"/>
                <a:gd name="T1" fmla="*/ 0 h 239"/>
                <a:gd name="T2" fmla="*/ 153 w 205"/>
                <a:gd name="T3" fmla="*/ 12 h 239"/>
                <a:gd name="T4" fmla="*/ 187 w 205"/>
                <a:gd name="T5" fmla="*/ 41 h 239"/>
                <a:gd name="T6" fmla="*/ 202 w 205"/>
                <a:gd name="T7" fmla="*/ 81 h 239"/>
                <a:gd name="T8" fmla="*/ 205 w 205"/>
                <a:gd name="T9" fmla="*/ 130 h 239"/>
                <a:gd name="T10" fmla="*/ 40 w 205"/>
                <a:gd name="T11" fmla="*/ 130 h 239"/>
                <a:gd name="T12" fmla="*/ 56 w 205"/>
                <a:gd name="T13" fmla="*/ 185 h 239"/>
                <a:gd name="T14" fmla="*/ 103 w 205"/>
                <a:gd name="T15" fmla="*/ 206 h 239"/>
                <a:gd name="T16" fmla="*/ 151 w 205"/>
                <a:gd name="T17" fmla="*/ 187 h 239"/>
                <a:gd name="T18" fmla="*/ 165 w 205"/>
                <a:gd name="T19" fmla="*/ 160 h 239"/>
                <a:gd name="T20" fmla="*/ 202 w 205"/>
                <a:gd name="T21" fmla="*/ 160 h 239"/>
                <a:gd name="T22" fmla="*/ 192 w 205"/>
                <a:gd name="T23" fmla="*/ 188 h 239"/>
                <a:gd name="T24" fmla="*/ 174 w 205"/>
                <a:gd name="T25" fmla="*/ 213 h 239"/>
                <a:gd name="T26" fmla="*/ 131 w 205"/>
                <a:gd name="T27" fmla="*/ 236 h 239"/>
                <a:gd name="T28" fmla="*/ 100 w 205"/>
                <a:gd name="T29" fmla="*/ 239 h 239"/>
                <a:gd name="T30" fmla="*/ 29 w 205"/>
                <a:gd name="T31" fmla="*/ 208 h 239"/>
                <a:gd name="T32" fmla="*/ 0 w 205"/>
                <a:gd name="T33" fmla="*/ 123 h 239"/>
                <a:gd name="T34" fmla="*/ 29 w 205"/>
                <a:gd name="T35" fmla="*/ 34 h 239"/>
                <a:gd name="T36" fmla="*/ 106 w 205"/>
                <a:gd name="T37" fmla="*/ 0 h 239"/>
                <a:gd name="T38" fmla="*/ 166 w 205"/>
                <a:gd name="T39" fmla="*/ 100 h 239"/>
                <a:gd name="T40" fmla="*/ 156 w 205"/>
                <a:gd name="T41" fmla="*/ 61 h 239"/>
                <a:gd name="T42" fmla="*/ 104 w 205"/>
                <a:gd name="T43" fmla="*/ 33 h 239"/>
                <a:gd name="T44" fmla="*/ 60 w 205"/>
                <a:gd name="T45" fmla="*/ 52 h 239"/>
                <a:gd name="T46" fmla="*/ 41 w 205"/>
                <a:gd name="T47" fmla="*/ 100 h 239"/>
                <a:gd name="T48" fmla="*/ 166 w 205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4" y="91"/>
                    <a:pt x="205" y="108"/>
                    <a:pt x="205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6" y="199"/>
                    <a:pt x="82" y="206"/>
                    <a:pt x="103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7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8"/>
                    <a:pt x="192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6" y="100"/>
                  </a:moveTo>
                  <a:cubicBezTo>
                    <a:pt x="165" y="84"/>
                    <a:pt x="161" y="71"/>
                    <a:pt x="156" y="61"/>
                  </a:cubicBezTo>
                  <a:cubicBezTo>
                    <a:pt x="145" y="43"/>
                    <a:pt x="128" y="33"/>
                    <a:pt x="104" y="33"/>
                  </a:cubicBezTo>
                  <a:cubicBezTo>
                    <a:pt x="86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6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3" name="Freeform 304">
              <a:extLst>
                <a:ext uri="{FF2B5EF4-FFF2-40B4-BE49-F238E27FC236}">
                  <a16:creationId xmlns:a16="http://schemas.microsoft.com/office/drawing/2014/main" id="{8814DDD3-F072-4565-8589-583226A17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5910263"/>
              <a:ext cx="36513" cy="46038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8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5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5" y="201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8"/>
                  </a:cubicBezTo>
                  <a:cubicBezTo>
                    <a:pt x="143" y="192"/>
                    <a:pt x="149" y="183"/>
                    <a:pt x="149" y="170"/>
                  </a:cubicBezTo>
                  <a:cubicBezTo>
                    <a:pt x="149" y="160"/>
                    <a:pt x="144" y="153"/>
                    <a:pt x="136" y="148"/>
                  </a:cubicBezTo>
                  <a:cubicBezTo>
                    <a:pt x="130" y="145"/>
                    <a:pt x="120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3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5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4" name="Freeform 305">
              <a:extLst>
                <a:ext uri="{FF2B5EF4-FFF2-40B4-BE49-F238E27FC236}">
                  <a16:creationId xmlns:a16="http://schemas.microsoft.com/office/drawing/2014/main" id="{B577A651-8A48-4DBF-ACF3-BDD1D1904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19988" y="5908675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5" name="Freeform 306">
              <a:extLst>
                <a:ext uri="{FF2B5EF4-FFF2-40B4-BE49-F238E27FC236}">
                  <a16:creationId xmlns:a16="http://schemas.microsoft.com/office/drawing/2014/main" id="{19FD2AB3-EB38-432D-98A5-71D8A1851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788" y="5910263"/>
              <a:ext cx="34925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5 w 182"/>
                <a:gd name="T5" fmla="*/ 178 h 232"/>
                <a:gd name="T6" fmla="*/ 82 w 182"/>
                <a:gd name="T7" fmla="*/ 199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7 w 182"/>
                <a:gd name="T21" fmla="*/ 193 h 232"/>
                <a:gd name="T22" fmla="*/ 128 w 182"/>
                <a:gd name="T23" fmla="*/ 214 h 232"/>
                <a:gd name="T24" fmla="*/ 76 w 182"/>
                <a:gd name="T25" fmla="*/ 232 h 232"/>
                <a:gd name="T26" fmla="*/ 10 w 182"/>
                <a:gd name="T27" fmla="*/ 200 h 232"/>
                <a:gd name="T28" fmla="*/ 0 w 182"/>
                <a:gd name="T29" fmla="*/ 154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2"/>
                    <a:pt x="41" y="171"/>
                    <a:pt x="45" y="178"/>
                  </a:cubicBezTo>
                  <a:cubicBezTo>
                    <a:pt x="51" y="192"/>
                    <a:pt x="64" y="199"/>
                    <a:pt x="82" y="199"/>
                  </a:cubicBezTo>
                  <a:cubicBezTo>
                    <a:pt x="109" y="199"/>
                    <a:pt x="127" y="187"/>
                    <a:pt x="136" y="163"/>
                  </a:cubicBezTo>
                  <a:cubicBezTo>
                    <a:pt x="141" y="151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7" y="193"/>
                  </a:lnTo>
                  <a:cubicBezTo>
                    <a:pt x="142" y="201"/>
                    <a:pt x="136" y="208"/>
                    <a:pt x="128" y="214"/>
                  </a:cubicBezTo>
                  <a:cubicBezTo>
                    <a:pt x="114" y="226"/>
                    <a:pt x="96" y="232"/>
                    <a:pt x="76" y="232"/>
                  </a:cubicBezTo>
                  <a:cubicBezTo>
                    <a:pt x="44" y="232"/>
                    <a:pt x="22" y="221"/>
                    <a:pt x="10" y="200"/>
                  </a:cubicBezTo>
                  <a:cubicBezTo>
                    <a:pt x="4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6" name="Freeform 307">
              <a:extLst>
                <a:ext uri="{FF2B5EF4-FFF2-40B4-BE49-F238E27FC236}">
                  <a16:creationId xmlns:a16="http://schemas.microsoft.com/office/drawing/2014/main" id="{FC28BA0F-42D3-4646-8830-0A07290C7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8413" y="5910263"/>
              <a:ext cx="22225" cy="44450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1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1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7" name="Freeform 308">
              <a:extLst>
                <a:ext uri="{FF2B5EF4-FFF2-40B4-BE49-F238E27FC236}">
                  <a16:creationId xmlns:a16="http://schemas.microsoft.com/office/drawing/2014/main" id="{8904F6D9-2825-469B-8038-D7CA9A917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5908675"/>
              <a:ext cx="38100" cy="47625"/>
            </a:xfrm>
            <a:custGeom>
              <a:avLst/>
              <a:gdLst>
                <a:gd name="T0" fmla="*/ 103 w 193"/>
                <a:gd name="T1" fmla="*/ 0 h 238"/>
                <a:gd name="T2" fmla="*/ 165 w 193"/>
                <a:gd name="T3" fmla="*/ 18 h 238"/>
                <a:gd name="T4" fmla="*/ 193 w 193"/>
                <a:gd name="T5" fmla="*/ 82 h 238"/>
                <a:gd name="T6" fmla="*/ 157 w 193"/>
                <a:gd name="T7" fmla="*/ 82 h 238"/>
                <a:gd name="T8" fmla="*/ 141 w 193"/>
                <a:gd name="T9" fmla="*/ 48 h 238"/>
                <a:gd name="T10" fmla="*/ 103 w 193"/>
                <a:gd name="T11" fmla="*/ 34 h 238"/>
                <a:gd name="T12" fmla="*/ 51 w 193"/>
                <a:gd name="T13" fmla="*/ 69 h 238"/>
                <a:gd name="T14" fmla="*/ 41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2 h 238"/>
                <a:gd name="T22" fmla="*/ 157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7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3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1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8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7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3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8" name="Freeform 309">
              <a:extLst>
                <a:ext uri="{FF2B5EF4-FFF2-40B4-BE49-F238E27FC236}">
                  <a16:creationId xmlns:a16="http://schemas.microsoft.com/office/drawing/2014/main" id="{3C40E144-BF4B-49BD-AB5A-B336A4578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6675" y="5910263"/>
              <a:ext cx="41275" cy="46038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3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4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9" name="Freeform 310">
              <a:extLst>
                <a:ext uri="{FF2B5EF4-FFF2-40B4-BE49-F238E27FC236}">
                  <a16:creationId xmlns:a16="http://schemas.microsoft.com/office/drawing/2014/main" id="{B17F624C-C591-41EB-9928-51C49A79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5994400"/>
              <a:ext cx="49213" cy="61913"/>
            </a:xfrm>
            <a:custGeom>
              <a:avLst/>
              <a:gdLst>
                <a:gd name="T0" fmla="*/ 43 w 244"/>
                <a:gd name="T1" fmla="*/ 0 h 317"/>
                <a:gd name="T2" fmla="*/ 43 w 244"/>
                <a:gd name="T3" fmla="*/ 191 h 317"/>
                <a:gd name="T4" fmla="*/ 56 w 244"/>
                <a:gd name="T5" fmla="*/ 247 h 317"/>
                <a:gd name="T6" fmla="*/ 119 w 244"/>
                <a:gd name="T7" fmla="*/ 281 h 317"/>
                <a:gd name="T8" fmla="*/ 191 w 244"/>
                <a:gd name="T9" fmla="*/ 244 h 317"/>
                <a:gd name="T10" fmla="*/ 202 w 244"/>
                <a:gd name="T11" fmla="*/ 191 h 317"/>
                <a:gd name="T12" fmla="*/ 202 w 244"/>
                <a:gd name="T13" fmla="*/ 0 h 317"/>
                <a:gd name="T14" fmla="*/ 244 w 244"/>
                <a:gd name="T15" fmla="*/ 0 h 317"/>
                <a:gd name="T16" fmla="*/ 244 w 244"/>
                <a:gd name="T17" fmla="*/ 173 h 317"/>
                <a:gd name="T18" fmla="*/ 229 w 244"/>
                <a:gd name="T19" fmla="*/ 261 h 317"/>
                <a:gd name="T20" fmla="*/ 122 w 244"/>
                <a:gd name="T21" fmla="*/ 317 h 317"/>
                <a:gd name="T22" fmla="*/ 16 w 244"/>
                <a:gd name="T23" fmla="*/ 261 h 317"/>
                <a:gd name="T24" fmla="*/ 0 w 244"/>
                <a:gd name="T25" fmla="*/ 173 h 317"/>
                <a:gd name="T26" fmla="*/ 0 w 244"/>
                <a:gd name="T27" fmla="*/ 0 h 317"/>
                <a:gd name="T28" fmla="*/ 43 w 244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4" h="317">
                  <a:moveTo>
                    <a:pt x="43" y="0"/>
                  </a:moveTo>
                  <a:lnTo>
                    <a:pt x="43" y="191"/>
                  </a:lnTo>
                  <a:cubicBezTo>
                    <a:pt x="43" y="213"/>
                    <a:pt x="47" y="232"/>
                    <a:pt x="56" y="247"/>
                  </a:cubicBezTo>
                  <a:cubicBezTo>
                    <a:pt x="68" y="269"/>
                    <a:pt x="89" y="281"/>
                    <a:pt x="119" y="281"/>
                  </a:cubicBezTo>
                  <a:cubicBezTo>
                    <a:pt x="154" y="281"/>
                    <a:pt x="178" y="269"/>
                    <a:pt x="191" y="244"/>
                  </a:cubicBezTo>
                  <a:cubicBezTo>
                    <a:pt x="198" y="231"/>
                    <a:pt x="202" y="213"/>
                    <a:pt x="202" y="191"/>
                  </a:cubicBezTo>
                  <a:lnTo>
                    <a:pt x="202" y="0"/>
                  </a:lnTo>
                  <a:lnTo>
                    <a:pt x="244" y="0"/>
                  </a:lnTo>
                  <a:lnTo>
                    <a:pt x="244" y="173"/>
                  </a:lnTo>
                  <a:cubicBezTo>
                    <a:pt x="244" y="211"/>
                    <a:pt x="239" y="241"/>
                    <a:pt x="229" y="261"/>
                  </a:cubicBezTo>
                  <a:cubicBezTo>
                    <a:pt x="210" y="299"/>
                    <a:pt x="174" y="317"/>
                    <a:pt x="122" y="317"/>
                  </a:cubicBezTo>
                  <a:cubicBezTo>
                    <a:pt x="70" y="317"/>
                    <a:pt x="35" y="299"/>
                    <a:pt x="16" y="261"/>
                  </a:cubicBezTo>
                  <a:cubicBezTo>
                    <a:pt x="6" y="241"/>
                    <a:pt x="0" y="212"/>
                    <a:pt x="0" y="173"/>
                  </a:cubicBezTo>
                  <a:lnTo>
                    <a:pt x="0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0" name="Freeform 311">
              <a:extLst>
                <a:ext uri="{FF2B5EF4-FFF2-40B4-BE49-F238E27FC236}">
                  <a16:creationId xmlns:a16="http://schemas.microsoft.com/office/drawing/2014/main" id="{F58C39EF-B3CF-4981-A7E7-6544E11D1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4738" y="5997575"/>
              <a:ext cx="22225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6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1" name="Freeform 312">
              <a:extLst>
                <a:ext uri="{FF2B5EF4-FFF2-40B4-BE49-F238E27FC236}">
                  <a16:creationId xmlns:a16="http://schemas.microsoft.com/office/drawing/2014/main" id="{A5FCF7D8-446D-4B90-93D7-697B7240A7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3313" y="5994400"/>
              <a:ext cx="7938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2" name="Rectangle 313">
              <a:extLst>
                <a:ext uri="{FF2B5EF4-FFF2-40B4-BE49-F238E27FC236}">
                  <a16:creationId xmlns:a16="http://schemas.microsoft.com/office/drawing/2014/main" id="{9C7EF41C-1FA8-4E6D-8EAC-A2DE78CEC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2363" y="5992813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3" name="Freeform 314">
              <a:extLst>
                <a:ext uri="{FF2B5EF4-FFF2-40B4-BE49-F238E27FC236}">
                  <a16:creationId xmlns:a16="http://schemas.microsoft.com/office/drawing/2014/main" id="{669A7500-4D9C-4DED-9775-B53286BCA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1413" y="5994400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4" name="Freeform 315">
              <a:extLst>
                <a:ext uri="{FF2B5EF4-FFF2-40B4-BE49-F238E27FC236}">
                  <a16:creationId xmlns:a16="http://schemas.microsoft.com/office/drawing/2014/main" id="{770F6A5B-F024-4237-A5A5-5B6FABAD2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7288" y="6010275"/>
              <a:ext cx="38100" cy="44450"/>
            </a:xfrm>
            <a:custGeom>
              <a:avLst/>
              <a:gdLst>
                <a:gd name="T0" fmla="*/ 0 w 188"/>
                <a:gd name="T1" fmla="*/ 195 h 225"/>
                <a:gd name="T2" fmla="*/ 133 w 188"/>
                <a:gd name="T3" fmla="*/ 33 h 225"/>
                <a:gd name="T4" fmla="*/ 10 w 188"/>
                <a:gd name="T5" fmla="*/ 33 h 225"/>
                <a:gd name="T6" fmla="*/ 10 w 188"/>
                <a:gd name="T7" fmla="*/ 0 h 225"/>
                <a:gd name="T8" fmla="*/ 184 w 188"/>
                <a:gd name="T9" fmla="*/ 0 h 225"/>
                <a:gd name="T10" fmla="*/ 184 w 188"/>
                <a:gd name="T11" fmla="*/ 31 h 225"/>
                <a:gd name="T12" fmla="*/ 51 w 188"/>
                <a:gd name="T13" fmla="*/ 191 h 225"/>
                <a:gd name="T14" fmla="*/ 188 w 188"/>
                <a:gd name="T15" fmla="*/ 191 h 225"/>
                <a:gd name="T16" fmla="*/ 188 w 188"/>
                <a:gd name="T17" fmla="*/ 225 h 225"/>
                <a:gd name="T18" fmla="*/ 0 w 188"/>
                <a:gd name="T19" fmla="*/ 225 h 225"/>
                <a:gd name="T20" fmla="*/ 0 w 188"/>
                <a:gd name="T21" fmla="*/ 19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225">
                  <a:moveTo>
                    <a:pt x="0" y="195"/>
                  </a:moveTo>
                  <a:lnTo>
                    <a:pt x="133" y="33"/>
                  </a:lnTo>
                  <a:lnTo>
                    <a:pt x="10" y="33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31"/>
                  </a:lnTo>
                  <a:lnTo>
                    <a:pt x="51" y="191"/>
                  </a:lnTo>
                  <a:lnTo>
                    <a:pt x="188" y="191"/>
                  </a:lnTo>
                  <a:lnTo>
                    <a:pt x="188" y="225"/>
                  </a:lnTo>
                  <a:lnTo>
                    <a:pt x="0" y="225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5" name="Freeform 316">
              <a:extLst>
                <a:ext uri="{FF2B5EF4-FFF2-40B4-BE49-F238E27FC236}">
                  <a16:creationId xmlns:a16="http://schemas.microsoft.com/office/drawing/2014/main" id="{E51263C1-815A-4164-9B75-9ACC3D1159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1738" y="6008688"/>
              <a:ext cx="41275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6 h 239"/>
                <a:gd name="T6" fmla="*/ 118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39 w 213"/>
                <a:gd name="T21" fmla="*/ 171 h 239"/>
                <a:gd name="T22" fmla="*/ 131 w 213"/>
                <a:gd name="T23" fmla="*/ 94 h 239"/>
                <a:gd name="T24" fmla="*/ 148 w 213"/>
                <a:gd name="T25" fmla="*/ 83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0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199 w 213"/>
                <a:gd name="T59" fmla="*/ 235 h 239"/>
                <a:gd name="T60" fmla="*/ 187 w 213"/>
                <a:gd name="T61" fmla="*/ 236 h 239"/>
                <a:gd name="T62" fmla="*/ 158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19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8" y="197"/>
                  </a:cubicBezTo>
                  <a:cubicBezTo>
                    <a:pt x="139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39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5" y="90"/>
                    <a:pt x="148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6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5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0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0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199" y="235"/>
                  </a:cubicBezTo>
                  <a:cubicBezTo>
                    <a:pt x="196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19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6" name="Freeform 317">
              <a:extLst>
                <a:ext uri="{FF2B5EF4-FFF2-40B4-BE49-F238E27FC236}">
                  <a16:creationId xmlns:a16="http://schemas.microsoft.com/office/drawing/2014/main" id="{BB83A1D5-18D1-4A1E-857C-04C5D5FA2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5997575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6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5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7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7" name="Freeform 318">
              <a:extLst>
                <a:ext uri="{FF2B5EF4-FFF2-40B4-BE49-F238E27FC236}">
                  <a16:creationId xmlns:a16="http://schemas.microsoft.com/office/drawing/2014/main" id="{6A1B04E9-76F2-4D02-B3F7-9C045CA7B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763" y="5994400"/>
              <a:ext cx="7938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8" name="Freeform 319">
              <a:extLst>
                <a:ext uri="{FF2B5EF4-FFF2-40B4-BE49-F238E27FC236}">
                  <a16:creationId xmlns:a16="http://schemas.microsoft.com/office/drawing/2014/main" id="{29CC240C-0B04-44B5-82BF-7BBCB6249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638" y="6008688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4"/>
                  </a:cubicBezTo>
                  <a:cubicBezTo>
                    <a:pt x="149" y="44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9" name="Freeform 320">
              <a:extLst>
                <a:ext uri="{FF2B5EF4-FFF2-40B4-BE49-F238E27FC236}">
                  <a16:creationId xmlns:a16="http://schemas.microsoft.com/office/drawing/2014/main" id="{52CFD80C-2BCD-4CA9-B461-147C6CEDA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1438" y="6008688"/>
              <a:ext cx="36513" cy="46038"/>
            </a:xfrm>
            <a:custGeom>
              <a:avLst/>
              <a:gdLst>
                <a:gd name="T0" fmla="*/ 0 w 184"/>
                <a:gd name="T1" fmla="*/ 6 h 231"/>
                <a:gd name="T2" fmla="*/ 36 w 184"/>
                <a:gd name="T3" fmla="*/ 6 h 231"/>
                <a:gd name="T4" fmla="*/ 36 w 184"/>
                <a:gd name="T5" fmla="*/ 38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6 h 231"/>
                <a:gd name="T22" fmla="*/ 102 w 184"/>
                <a:gd name="T23" fmla="*/ 35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6"/>
                  </a:moveTo>
                  <a:lnTo>
                    <a:pt x="36" y="6"/>
                  </a:lnTo>
                  <a:lnTo>
                    <a:pt x="36" y="38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2"/>
                    <a:pt x="174" y="34"/>
                  </a:cubicBezTo>
                  <a:cubicBezTo>
                    <a:pt x="180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5"/>
                    <a:pt x="102" y="35"/>
                  </a:cubicBezTo>
                  <a:cubicBezTo>
                    <a:pt x="93" y="35"/>
                    <a:pt x="86" y="35"/>
                    <a:pt x="80" y="37"/>
                  </a:cubicBezTo>
                  <a:cubicBezTo>
                    <a:pt x="70" y="40"/>
                    <a:pt x="61" y="47"/>
                    <a:pt x="53" y="56"/>
                  </a:cubicBezTo>
                  <a:cubicBezTo>
                    <a:pt x="47" y="63"/>
                    <a:pt x="42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0" name="Freeform 321">
              <a:extLst>
                <a:ext uri="{FF2B5EF4-FFF2-40B4-BE49-F238E27FC236}">
                  <a16:creationId xmlns:a16="http://schemas.microsoft.com/office/drawing/2014/main" id="{75D5391D-65EF-411E-AFBF-BC846EB21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0925" y="6092825"/>
              <a:ext cx="50800" cy="61913"/>
            </a:xfrm>
            <a:custGeom>
              <a:avLst/>
              <a:gdLst>
                <a:gd name="T0" fmla="*/ 117 w 256"/>
                <a:gd name="T1" fmla="*/ 273 h 309"/>
                <a:gd name="T2" fmla="*/ 152 w 256"/>
                <a:gd name="T3" fmla="*/ 269 h 309"/>
                <a:gd name="T4" fmla="*/ 192 w 256"/>
                <a:gd name="T5" fmla="*/ 237 h 309"/>
                <a:gd name="T6" fmla="*/ 210 w 256"/>
                <a:gd name="T7" fmla="*/ 189 h 309"/>
                <a:gd name="T8" fmla="*/ 213 w 256"/>
                <a:gd name="T9" fmla="*/ 157 h 309"/>
                <a:gd name="T10" fmla="*/ 190 w 256"/>
                <a:gd name="T11" fmla="*/ 68 h 309"/>
                <a:gd name="T12" fmla="*/ 116 w 256"/>
                <a:gd name="T13" fmla="*/ 36 h 309"/>
                <a:gd name="T14" fmla="*/ 42 w 256"/>
                <a:gd name="T15" fmla="*/ 36 h 309"/>
                <a:gd name="T16" fmla="*/ 42 w 256"/>
                <a:gd name="T17" fmla="*/ 273 h 309"/>
                <a:gd name="T18" fmla="*/ 117 w 256"/>
                <a:gd name="T19" fmla="*/ 273 h 309"/>
                <a:gd name="T20" fmla="*/ 0 w 256"/>
                <a:gd name="T21" fmla="*/ 0 h 309"/>
                <a:gd name="T22" fmla="*/ 125 w 256"/>
                <a:gd name="T23" fmla="*/ 0 h 309"/>
                <a:gd name="T24" fmla="*/ 224 w 256"/>
                <a:gd name="T25" fmla="*/ 45 h 309"/>
                <a:gd name="T26" fmla="*/ 256 w 256"/>
                <a:gd name="T27" fmla="*/ 150 h 309"/>
                <a:gd name="T28" fmla="*/ 237 w 256"/>
                <a:gd name="T29" fmla="*/ 239 h 309"/>
                <a:gd name="T30" fmla="*/ 125 w 256"/>
                <a:gd name="T31" fmla="*/ 309 h 309"/>
                <a:gd name="T32" fmla="*/ 0 w 256"/>
                <a:gd name="T33" fmla="*/ 309 h 309"/>
                <a:gd name="T34" fmla="*/ 0 w 256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09">
                  <a:moveTo>
                    <a:pt x="117" y="273"/>
                  </a:moveTo>
                  <a:cubicBezTo>
                    <a:pt x="131" y="273"/>
                    <a:pt x="143" y="272"/>
                    <a:pt x="152" y="269"/>
                  </a:cubicBezTo>
                  <a:cubicBezTo>
                    <a:pt x="168" y="264"/>
                    <a:pt x="181" y="253"/>
                    <a:pt x="192" y="237"/>
                  </a:cubicBezTo>
                  <a:cubicBezTo>
                    <a:pt x="200" y="225"/>
                    <a:pt x="206" y="209"/>
                    <a:pt x="210" y="189"/>
                  </a:cubicBezTo>
                  <a:cubicBezTo>
                    <a:pt x="212" y="178"/>
                    <a:pt x="213" y="167"/>
                    <a:pt x="213" y="157"/>
                  </a:cubicBezTo>
                  <a:cubicBezTo>
                    <a:pt x="213" y="119"/>
                    <a:pt x="205" y="89"/>
                    <a:pt x="190" y="68"/>
                  </a:cubicBezTo>
                  <a:cubicBezTo>
                    <a:pt x="175" y="47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3"/>
                  </a:lnTo>
                  <a:lnTo>
                    <a:pt x="117" y="273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5"/>
                  </a:cubicBezTo>
                  <a:cubicBezTo>
                    <a:pt x="245" y="72"/>
                    <a:pt x="256" y="107"/>
                    <a:pt x="256" y="150"/>
                  </a:cubicBezTo>
                  <a:cubicBezTo>
                    <a:pt x="256" y="183"/>
                    <a:pt x="249" y="212"/>
                    <a:pt x="237" y="239"/>
                  </a:cubicBezTo>
                  <a:cubicBezTo>
                    <a:pt x="215" y="286"/>
                    <a:pt x="178" y="309"/>
                    <a:pt x="125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1" name="Freeform 322">
              <a:extLst>
                <a:ext uri="{FF2B5EF4-FFF2-40B4-BE49-F238E27FC236}">
                  <a16:creationId xmlns:a16="http://schemas.microsoft.com/office/drawing/2014/main" id="{3CAAF77B-E175-42B9-8C1B-81FF9233E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8075" y="6108700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3 h 239"/>
                <a:gd name="T46" fmla="*/ 188 w 213"/>
                <a:gd name="T47" fmla="*/ 192 h 239"/>
                <a:gd name="T48" fmla="*/ 190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7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3"/>
                  </a:cubicBezTo>
                  <a:lnTo>
                    <a:pt x="188" y="192"/>
                  </a:lnTo>
                  <a:cubicBezTo>
                    <a:pt x="188" y="196"/>
                    <a:pt x="189" y="200"/>
                    <a:pt x="190" y="202"/>
                  </a:cubicBezTo>
                  <a:cubicBezTo>
                    <a:pt x="192" y="204"/>
                    <a:pt x="195" y="206"/>
                    <a:pt x="201" y="206"/>
                  </a:cubicBezTo>
                  <a:cubicBezTo>
                    <a:pt x="202" y="206"/>
                    <a:pt x="204" y="205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2" name="Freeform 323">
              <a:extLst>
                <a:ext uri="{FF2B5EF4-FFF2-40B4-BE49-F238E27FC236}">
                  <a16:creationId xmlns:a16="http://schemas.microsoft.com/office/drawing/2014/main" id="{83BF730D-1466-49C4-AC72-80480FB8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13" y="6097588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3" name="Freeform 324">
              <a:extLst>
                <a:ext uri="{FF2B5EF4-FFF2-40B4-BE49-F238E27FC236}">
                  <a16:creationId xmlns:a16="http://schemas.microsoft.com/office/drawing/2014/main" id="{41B05C65-413C-4A5F-8DD5-D8E22B268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9513" y="6108700"/>
              <a:ext cx="42863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40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2 w 213"/>
                <a:gd name="T37" fmla="*/ 75 h 239"/>
                <a:gd name="T38" fmla="*/ 39 w 213"/>
                <a:gd name="T39" fmla="*/ 17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3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6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1" y="95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8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2" y="75"/>
                  </a:lnTo>
                  <a:cubicBezTo>
                    <a:pt x="12" y="47"/>
                    <a:pt x="21" y="27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3"/>
                  </a:cubicBezTo>
                  <a:lnTo>
                    <a:pt x="188" y="192"/>
                  </a:lnTo>
                  <a:cubicBezTo>
                    <a:pt x="188" y="196"/>
                    <a:pt x="189" y="200"/>
                    <a:pt x="191" y="202"/>
                  </a:cubicBezTo>
                  <a:cubicBezTo>
                    <a:pt x="192" y="204"/>
                    <a:pt x="196" y="206"/>
                    <a:pt x="201" y="206"/>
                  </a:cubicBezTo>
                  <a:cubicBezTo>
                    <a:pt x="203" y="206"/>
                    <a:pt x="204" y="205"/>
                    <a:pt x="207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4" name="Freeform 325">
              <a:extLst>
                <a:ext uri="{FF2B5EF4-FFF2-40B4-BE49-F238E27FC236}">
                  <a16:creationId xmlns:a16="http://schemas.microsoft.com/office/drawing/2014/main" id="{30EDC09F-828F-4D1B-8508-F9DC3BE03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8725" y="6091238"/>
              <a:ext cx="49213" cy="65088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1 h 326"/>
                <a:gd name="T6" fmla="*/ 169 w 247"/>
                <a:gd name="T7" fmla="*/ 284 h 326"/>
                <a:gd name="T8" fmla="*/ 206 w 247"/>
                <a:gd name="T9" fmla="*/ 237 h 326"/>
                <a:gd name="T10" fmla="*/ 190 w 247"/>
                <a:gd name="T11" fmla="*/ 201 h 326"/>
                <a:gd name="T12" fmla="*/ 140 w 247"/>
                <a:gd name="T13" fmla="*/ 183 h 326"/>
                <a:gd name="T14" fmla="*/ 98 w 247"/>
                <a:gd name="T15" fmla="*/ 174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7 h 326"/>
                <a:gd name="T22" fmla="*/ 121 w 247"/>
                <a:gd name="T23" fmla="*/ 0 h 326"/>
                <a:gd name="T24" fmla="*/ 204 w 247"/>
                <a:gd name="T25" fmla="*/ 24 h 326"/>
                <a:gd name="T26" fmla="*/ 238 w 247"/>
                <a:gd name="T27" fmla="*/ 99 h 326"/>
                <a:gd name="T28" fmla="*/ 199 w 247"/>
                <a:gd name="T29" fmla="*/ 99 h 326"/>
                <a:gd name="T30" fmla="*/ 185 w 247"/>
                <a:gd name="T31" fmla="*/ 61 h 326"/>
                <a:gd name="T32" fmla="*/ 120 w 247"/>
                <a:gd name="T33" fmla="*/ 36 h 326"/>
                <a:gd name="T34" fmla="*/ 67 w 247"/>
                <a:gd name="T35" fmla="*/ 52 h 326"/>
                <a:gd name="T36" fmla="*/ 50 w 247"/>
                <a:gd name="T37" fmla="*/ 88 h 326"/>
                <a:gd name="T38" fmla="*/ 69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7 w 247"/>
                <a:gd name="T45" fmla="*/ 168 h 326"/>
                <a:gd name="T46" fmla="*/ 247 w 247"/>
                <a:gd name="T47" fmla="*/ 231 h 326"/>
                <a:gd name="T48" fmla="*/ 210 w 247"/>
                <a:gd name="T49" fmla="*/ 304 h 326"/>
                <a:gd name="T50" fmla="*/ 123 w 247"/>
                <a:gd name="T51" fmla="*/ 326 h 326"/>
                <a:gd name="T52" fmla="*/ 32 w 247"/>
                <a:gd name="T53" fmla="*/ 297 h 326"/>
                <a:gd name="T54" fmla="*/ 0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5"/>
                    <a:pt x="45" y="249"/>
                    <a:pt x="52" y="260"/>
                  </a:cubicBezTo>
                  <a:cubicBezTo>
                    <a:pt x="66" y="281"/>
                    <a:pt x="91" y="291"/>
                    <a:pt x="126" y="291"/>
                  </a:cubicBezTo>
                  <a:cubicBezTo>
                    <a:pt x="141" y="291"/>
                    <a:pt x="156" y="289"/>
                    <a:pt x="169" y="284"/>
                  </a:cubicBezTo>
                  <a:cubicBezTo>
                    <a:pt x="194" y="276"/>
                    <a:pt x="206" y="260"/>
                    <a:pt x="206" y="237"/>
                  </a:cubicBezTo>
                  <a:cubicBezTo>
                    <a:pt x="206" y="221"/>
                    <a:pt x="201" y="209"/>
                    <a:pt x="190" y="201"/>
                  </a:cubicBezTo>
                  <a:cubicBezTo>
                    <a:pt x="180" y="194"/>
                    <a:pt x="163" y="188"/>
                    <a:pt x="140" y="183"/>
                  </a:cubicBezTo>
                  <a:lnTo>
                    <a:pt x="98" y="174"/>
                  </a:lnTo>
                  <a:cubicBezTo>
                    <a:pt x="71" y="167"/>
                    <a:pt x="52" y="161"/>
                    <a:pt x="40" y="153"/>
                  </a:cubicBezTo>
                  <a:cubicBezTo>
                    <a:pt x="21" y="140"/>
                    <a:pt x="11" y="121"/>
                    <a:pt x="11" y="95"/>
                  </a:cubicBezTo>
                  <a:cubicBezTo>
                    <a:pt x="11" y="67"/>
                    <a:pt x="20" y="45"/>
                    <a:pt x="40" y="27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8"/>
                    <a:pt x="204" y="24"/>
                  </a:cubicBezTo>
                  <a:cubicBezTo>
                    <a:pt x="227" y="39"/>
                    <a:pt x="238" y="64"/>
                    <a:pt x="238" y="99"/>
                  </a:cubicBezTo>
                  <a:lnTo>
                    <a:pt x="199" y="99"/>
                  </a:lnTo>
                  <a:cubicBezTo>
                    <a:pt x="196" y="82"/>
                    <a:pt x="192" y="69"/>
                    <a:pt x="185" y="61"/>
                  </a:cubicBezTo>
                  <a:cubicBezTo>
                    <a:pt x="172" y="44"/>
                    <a:pt x="151" y="36"/>
                    <a:pt x="120" y="36"/>
                  </a:cubicBezTo>
                  <a:cubicBezTo>
                    <a:pt x="95" y="36"/>
                    <a:pt x="78" y="41"/>
                    <a:pt x="67" y="52"/>
                  </a:cubicBezTo>
                  <a:cubicBezTo>
                    <a:pt x="56" y="62"/>
                    <a:pt x="50" y="74"/>
                    <a:pt x="50" y="88"/>
                  </a:cubicBezTo>
                  <a:cubicBezTo>
                    <a:pt x="50" y="103"/>
                    <a:pt x="57" y="114"/>
                    <a:pt x="69" y="121"/>
                  </a:cubicBezTo>
                  <a:cubicBezTo>
                    <a:pt x="78" y="126"/>
                    <a:pt x="96" y="131"/>
                    <a:pt x="126" y="138"/>
                  </a:cubicBezTo>
                  <a:lnTo>
                    <a:pt x="169" y="148"/>
                  </a:lnTo>
                  <a:cubicBezTo>
                    <a:pt x="190" y="153"/>
                    <a:pt x="206" y="159"/>
                    <a:pt x="217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5" y="289"/>
                    <a:pt x="210" y="304"/>
                  </a:cubicBezTo>
                  <a:cubicBezTo>
                    <a:pt x="185" y="319"/>
                    <a:pt x="156" y="326"/>
                    <a:pt x="123" y="326"/>
                  </a:cubicBezTo>
                  <a:cubicBezTo>
                    <a:pt x="84" y="326"/>
                    <a:pt x="54" y="316"/>
                    <a:pt x="32" y="297"/>
                  </a:cubicBezTo>
                  <a:cubicBezTo>
                    <a:pt x="11" y="277"/>
                    <a:pt x="0" y="251"/>
                    <a:pt x="0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5" name="Freeform 326">
              <a:extLst>
                <a:ext uri="{FF2B5EF4-FFF2-40B4-BE49-F238E27FC236}">
                  <a16:creationId xmlns:a16="http://schemas.microsoft.com/office/drawing/2014/main" id="{7396A661-9544-4831-8607-E9E1E780EE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4288" y="6108700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4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4" y="205"/>
                    <a:pt x="139" y="199"/>
                    <a:pt x="151" y="186"/>
                  </a:cubicBezTo>
                  <a:cubicBezTo>
                    <a:pt x="158" y="178"/>
                    <a:pt x="163" y="169"/>
                    <a:pt x="165" y="159"/>
                  </a:cubicBezTo>
                  <a:lnTo>
                    <a:pt x="203" y="159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2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6" name="Freeform 327">
              <a:extLst>
                <a:ext uri="{FF2B5EF4-FFF2-40B4-BE49-F238E27FC236}">
                  <a16:creationId xmlns:a16="http://schemas.microsoft.com/office/drawing/2014/main" id="{2FEF8668-3838-48AC-8176-D070DA06A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325" y="6097588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9" name="Gruppieren 21">
            <a:extLst>
              <a:ext uri="{FF2B5EF4-FFF2-40B4-BE49-F238E27FC236}">
                <a16:creationId xmlns:a16="http://schemas.microsoft.com/office/drawing/2014/main" id="{2C4A0FE1-83F2-4BBE-9BB1-D2832D8ADBBD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1210" name="Textfeld 13">
              <a:extLst>
                <a:ext uri="{FF2B5EF4-FFF2-40B4-BE49-F238E27FC236}">
                  <a16:creationId xmlns:a16="http://schemas.microsoft.com/office/drawing/2014/main" id="{9D4C7142-CB8D-428D-A7EB-E8BEF7ED55F9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Architektur</a:t>
              </a:r>
            </a:p>
          </p:txBody>
        </p:sp>
        <p:sp>
          <p:nvSpPr>
            <p:cNvPr id="1211" name="Textfeld 1210">
              <a:extLst>
                <a:ext uri="{FF2B5EF4-FFF2-40B4-BE49-F238E27FC236}">
                  <a16:creationId xmlns:a16="http://schemas.microsoft.com/office/drawing/2014/main" id="{BF34D4A7-4F3E-4BC2-9E53-D6B82C8BF6E7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1212" name="Textfeld 1211">
              <a:extLst>
                <a:ext uri="{FF2B5EF4-FFF2-40B4-BE49-F238E27FC236}">
                  <a16:creationId xmlns:a16="http://schemas.microsoft.com/office/drawing/2014/main" id="{81F6EE51-A635-4A78-A121-66B6BDF195B2}"/>
                </a:ext>
              </a:extLst>
            </p:cNvPr>
            <p:cNvSpPr txBox="1"/>
            <p:nvPr/>
          </p:nvSpPr>
          <p:spPr>
            <a:xfrm>
              <a:off x="582507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Motivation</a:t>
              </a:r>
            </a:p>
          </p:txBody>
        </p:sp>
        <p:sp>
          <p:nvSpPr>
            <p:cNvPr id="1213" name="Eingekerbter Richtungspfeil 23">
              <a:extLst>
                <a:ext uri="{FF2B5EF4-FFF2-40B4-BE49-F238E27FC236}">
                  <a16:creationId xmlns:a16="http://schemas.microsoft.com/office/drawing/2014/main" id="{EAF00F72-4DDE-45EE-AB4B-F87FCC97DD58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14" name="Eingekerbter Richtungspfeil 27">
              <a:extLst>
                <a:ext uri="{FF2B5EF4-FFF2-40B4-BE49-F238E27FC236}">
                  <a16:creationId xmlns:a16="http://schemas.microsoft.com/office/drawing/2014/main" id="{1607D918-FDCC-404F-A8AD-43CE4832AEF0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215" name="Gerade Verbindung 28">
              <a:extLst>
                <a:ext uri="{FF2B5EF4-FFF2-40B4-BE49-F238E27FC236}">
                  <a16:creationId xmlns:a16="http://schemas.microsoft.com/office/drawing/2014/main" id="{474C66A0-0DAE-4873-A765-BA8D91989A8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Monitoring Daten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id="{051F7374-634A-4147-ACE9-497AF6B6E35E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id="{1253258C-2BF1-4AE7-955F-92AE8E6579B6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Architektur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66E8472-9F02-491B-9D5E-171A43E41E77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5832E57-62E6-4B35-85D1-C0658E7C7B85}"/>
                </a:ext>
              </a:extLst>
            </p:cNvPr>
            <p:cNvSpPr txBox="1"/>
            <p:nvPr/>
          </p:nvSpPr>
          <p:spPr>
            <a:xfrm>
              <a:off x="582507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39EF0283-A040-4D0B-BF93-0CBBA16CBB04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7">
              <a:extLst>
                <a:ext uri="{FF2B5EF4-FFF2-40B4-BE49-F238E27FC236}">
                  <a16:creationId xmlns:a16="http://schemas.microsoft.com/office/drawing/2014/main" id="{C3AEF473-FEFE-42E8-BF25-C82492B3B372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3456B70E-34DB-4B4F-BE22-285DBC49013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8" name="Gruppieren 5507">
            <a:extLst>
              <a:ext uri="{FF2B5EF4-FFF2-40B4-BE49-F238E27FC236}">
                <a16:creationId xmlns:a16="http://schemas.microsoft.com/office/drawing/2014/main" id="{1796AB21-D1B4-4984-AAF2-ABF25F439EDB}"/>
              </a:ext>
            </a:extLst>
          </p:cNvPr>
          <p:cNvGrpSpPr>
            <a:grpSpLocks noChangeAspect="1"/>
          </p:cNvGrpSpPr>
          <p:nvPr/>
        </p:nvGrpSpPr>
        <p:grpSpPr>
          <a:xfrm>
            <a:off x="605993" y="1484784"/>
            <a:ext cx="8205510" cy="3378024"/>
            <a:chOff x="2540000" y="2540000"/>
            <a:chExt cx="5356226" cy="2205038"/>
          </a:xfrm>
        </p:grpSpPr>
        <p:sp>
          <p:nvSpPr>
            <p:cNvPr id="5308" name="Rectangle 7">
              <a:extLst>
                <a:ext uri="{FF2B5EF4-FFF2-40B4-BE49-F238E27FC236}">
                  <a16:creationId xmlns:a16="http://schemas.microsoft.com/office/drawing/2014/main" id="{EB8790F8-92CD-46CD-BBC3-1C2CC99A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00" y="2540000"/>
              <a:ext cx="5356225" cy="2205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9" name="Freeform 8">
              <a:extLst>
                <a:ext uri="{FF2B5EF4-FFF2-40B4-BE49-F238E27FC236}">
                  <a16:creationId xmlns:a16="http://schemas.microsoft.com/office/drawing/2014/main" id="{396F8876-4F13-4436-81B7-E205DC4D2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5" y="2543175"/>
              <a:ext cx="1284288" cy="187325"/>
            </a:xfrm>
            <a:custGeom>
              <a:avLst/>
              <a:gdLst>
                <a:gd name="T0" fmla="*/ 0 w 6472"/>
                <a:gd name="T1" fmla="*/ 935 h 935"/>
                <a:gd name="T2" fmla="*/ 0 w 6472"/>
                <a:gd name="T3" fmla="*/ 0 h 935"/>
                <a:gd name="T4" fmla="*/ 6472 w 6472"/>
                <a:gd name="T5" fmla="*/ 0 h 935"/>
                <a:gd name="T6" fmla="*/ 6472 w 6472"/>
                <a:gd name="T7" fmla="*/ 935 h 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935">
                  <a:moveTo>
                    <a:pt x="0" y="935"/>
                  </a:moveTo>
                  <a:lnTo>
                    <a:pt x="0" y="0"/>
                  </a:lnTo>
                  <a:lnTo>
                    <a:pt x="6472" y="0"/>
                  </a:lnTo>
                  <a:lnTo>
                    <a:pt x="6472" y="935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0" name="Rectangle 9">
              <a:extLst>
                <a:ext uri="{FF2B5EF4-FFF2-40B4-BE49-F238E27FC236}">
                  <a16:creationId xmlns:a16="http://schemas.microsoft.com/office/drawing/2014/main" id="{A1A3D1FB-E14B-46E7-9A04-5EBE3112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075" y="2730500"/>
              <a:ext cx="1284288" cy="371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1" name="Freeform 10">
              <a:extLst>
                <a:ext uri="{FF2B5EF4-FFF2-40B4-BE49-F238E27FC236}">
                  <a16:creationId xmlns:a16="http://schemas.microsoft.com/office/drawing/2014/main" id="{6EF99D80-135F-40F1-AFBF-4CE6930A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5" y="2730500"/>
              <a:ext cx="1284288" cy="371475"/>
            </a:xfrm>
            <a:custGeom>
              <a:avLst/>
              <a:gdLst>
                <a:gd name="T0" fmla="*/ 0 w 6472"/>
                <a:gd name="T1" fmla="*/ 0 h 1869"/>
                <a:gd name="T2" fmla="*/ 0 w 6472"/>
                <a:gd name="T3" fmla="*/ 1869 h 1869"/>
                <a:gd name="T4" fmla="*/ 6472 w 6472"/>
                <a:gd name="T5" fmla="*/ 1869 h 1869"/>
                <a:gd name="T6" fmla="*/ 6472 w 6472"/>
                <a:gd name="T7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1869">
                  <a:moveTo>
                    <a:pt x="0" y="0"/>
                  </a:moveTo>
                  <a:lnTo>
                    <a:pt x="0" y="1869"/>
                  </a:lnTo>
                  <a:lnTo>
                    <a:pt x="6472" y="1869"/>
                  </a:lnTo>
                  <a:lnTo>
                    <a:pt x="6472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2" name="Line 11">
              <a:extLst>
                <a:ext uri="{FF2B5EF4-FFF2-40B4-BE49-F238E27FC236}">
                  <a16:creationId xmlns:a16="http://schemas.microsoft.com/office/drawing/2014/main" id="{9F8CE767-DCA7-4C30-944C-CBABA08FB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2075" y="2730500"/>
              <a:ext cx="128428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3" name="Freeform 12">
              <a:extLst>
                <a:ext uri="{FF2B5EF4-FFF2-40B4-BE49-F238E27FC236}">
                  <a16:creationId xmlns:a16="http://schemas.microsoft.com/office/drawing/2014/main" id="{7C56D4B1-E622-4A7E-96D5-66D07BBA3A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1950" y="2606675"/>
              <a:ext cx="50800" cy="61913"/>
            </a:xfrm>
            <a:custGeom>
              <a:avLst/>
              <a:gdLst>
                <a:gd name="T0" fmla="*/ 138 w 257"/>
                <a:gd name="T1" fmla="*/ 141 h 309"/>
                <a:gd name="T2" fmla="*/ 185 w 257"/>
                <a:gd name="T3" fmla="*/ 130 h 309"/>
                <a:gd name="T4" fmla="*/ 202 w 257"/>
                <a:gd name="T5" fmla="*/ 87 h 309"/>
                <a:gd name="T6" fmla="*/ 178 w 257"/>
                <a:gd name="T7" fmla="*/ 42 h 309"/>
                <a:gd name="T8" fmla="*/ 144 w 257"/>
                <a:gd name="T9" fmla="*/ 36 h 309"/>
                <a:gd name="T10" fmla="*/ 41 w 257"/>
                <a:gd name="T11" fmla="*/ 36 h 309"/>
                <a:gd name="T12" fmla="*/ 41 w 257"/>
                <a:gd name="T13" fmla="*/ 141 h 309"/>
                <a:gd name="T14" fmla="*/ 138 w 257"/>
                <a:gd name="T15" fmla="*/ 141 h 309"/>
                <a:gd name="T16" fmla="*/ 0 w 257"/>
                <a:gd name="T17" fmla="*/ 0 h 309"/>
                <a:gd name="T18" fmla="*/ 143 w 257"/>
                <a:gd name="T19" fmla="*/ 0 h 309"/>
                <a:gd name="T20" fmla="*/ 201 w 257"/>
                <a:gd name="T21" fmla="*/ 10 h 309"/>
                <a:gd name="T22" fmla="*/ 245 w 257"/>
                <a:gd name="T23" fmla="*/ 83 h 309"/>
                <a:gd name="T24" fmla="*/ 233 w 257"/>
                <a:gd name="T25" fmla="*/ 129 h 309"/>
                <a:gd name="T26" fmla="*/ 201 w 257"/>
                <a:gd name="T27" fmla="*/ 157 h 309"/>
                <a:gd name="T28" fmla="*/ 228 w 257"/>
                <a:gd name="T29" fmla="*/ 176 h 309"/>
                <a:gd name="T30" fmla="*/ 239 w 257"/>
                <a:gd name="T31" fmla="*/ 215 h 309"/>
                <a:gd name="T32" fmla="*/ 240 w 257"/>
                <a:gd name="T33" fmla="*/ 257 h 309"/>
                <a:gd name="T34" fmla="*/ 243 w 257"/>
                <a:gd name="T35" fmla="*/ 283 h 309"/>
                <a:gd name="T36" fmla="*/ 257 w 257"/>
                <a:gd name="T37" fmla="*/ 302 h 309"/>
                <a:gd name="T38" fmla="*/ 257 w 257"/>
                <a:gd name="T39" fmla="*/ 309 h 309"/>
                <a:gd name="T40" fmla="*/ 205 w 257"/>
                <a:gd name="T41" fmla="*/ 309 h 309"/>
                <a:gd name="T42" fmla="*/ 202 w 257"/>
                <a:gd name="T43" fmla="*/ 299 h 309"/>
                <a:gd name="T44" fmla="*/ 200 w 257"/>
                <a:gd name="T45" fmla="*/ 274 h 309"/>
                <a:gd name="T46" fmla="*/ 197 w 257"/>
                <a:gd name="T47" fmla="*/ 223 h 309"/>
                <a:gd name="T48" fmla="*/ 175 w 257"/>
                <a:gd name="T49" fmla="*/ 182 h 309"/>
                <a:gd name="T50" fmla="*/ 137 w 257"/>
                <a:gd name="T51" fmla="*/ 176 h 309"/>
                <a:gd name="T52" fmla="*/ 41 w 257"/>
                <a:gd name="T53" fmla="*/ 176 h 309"/>
                <a:gd name="T54" fmla="*/ 41 w 257"/>
                <a:gd name="T55" fmla="*/ 309 h 309"/>
                <a:gd name="T56" fmla="*/ 0 w 257"/>
                <a:gd name="T57" fmla="*/ 309 h 309"/>
                <a:gd name="T58" fmla="*/ 0 w 257"/>
                <a:gd name="T5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09">
                  <a:moveTo>
                    <a:pt x="138" y="141"/>
                  </a:moveTo>
                  <a:cubicBezTo>
                    <a:pt x="158" y="141"/>
                    <a:pt x="174" y="138"/>
                    <a:pt x="185" y="130"/>
                  </a:cubicBezTo>
                  <a:cubicBezTo>
                    <a:pt x="196" y="122"/>
                    <a:pt x="202" y="108"/>
                    <a:pt x="202" y="87"/>
                  </a:cubicBezTo>
                  <a:cubicBezTo>
                    <a:pt x="202" y="65"/>
                    <a:pt x="194" y="50"/>
                    <a:pt x="178" y="42"/>
                  </a:cubicBezTo>
                  <a:cubicBezTo>
                    <a:pt x="170" y="38"/>
                    <a:pt x="158" y="36"/>
                    <a:pt x="144" y="36"/>
                  </a:cubicBezTo>
                  <a:lnTo>
                    <a:pt x="41" y="36"/>
                  </a:lnTo>
                  <a:lnTo>
                    <a:pt x="41" y="141"/>
                  </a:lnTo>
                  <a:lnTo>
                    <a:pt x="138" y="141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6" y="0"/>
                    <a:pt x="186" y="3"/>
                    <a:pt x="201" y="10"/>
                  </a:cubicBezTo>
                  <a:cubicBezTo>
                    <a:pt x="230" y="23"/>
                    <a:pt x="245" y="48"/>
                    <a:pt x="245" y="83"/>
                  </a:cubicBezTo>
                  <a:cubicBezTo>
                    <a:pt x="245" y="102"/>
                    <a:pt x="241" y="117"/>
                    <a:pt x="233" y="129"/>
                  </a:cubicBezTo>
                  <a:cubicBezTo>
                    <a:pt x="226" y="140"/>
                    <a:pt x="215" y="150"/>
                    <a:pt x="201" y="157"/>
                  </a:cubicBezTo>
                  <a:cubicBezTo>
                    <a:pt x="213" y="162"/>
                    <a:pt x="222" y="168"/>
                    <a:pt x="228" y="176"/>
                  </a:cubicBezTo>
                  <a:cubicBezTo>
                    <a:pt x="235" y="184"/>
                    <a:pt x="238" y="197"/>
                    <a:pt x="239" y="215"/>
                  </a:cubicBezTo>
                  <a:lnTo>
                    <a:pt x="240" y="257"/>
                  </a:lnTo>
                  <a:cubicBezTo>
                    <a:pt x="241" y="269"/>
                    <a:pt x="242" y="277"/>
                    <a:pt x="243" y="283"/>
                  </a:cubicBezTo>
                  <a:cubicBezTo>
                    <a:pt x="246" y="293"/>
                    <a:pt x="250" y="299"/>
                    <a:pt x="257" y="302"/>
                  </a:cubicBezTo>
                  <a:lnTo>
                    <a:pt x="257" y="309"/>
                  </a:lnTo>
                  <a:lnTo>
                    <a:pt x="205" y="309"/>
                  </a:lnTo>
                  <a:cubicBezTo>
                    <a:pt x="204" y="307"/>
                    <a:pt x="203" y="303"/>
                    <a:pt x="202" y="299"/>
                  </a:cubicBezTo>
                  <a:cubicBezTo>
                    <a:pt x="201" y="295"/>
                    <a:pt x="200" y="287"/>
                    <a:pt x="200" y="274"/>
                  </a:cubicBezTo>
                  <a:lnTo>
                    <a:pt x="197" y="223"/>
                  </a:lnTo>
                  <a:cubicBezTo>
                    <a:pt x="196" y="203"/>
                    <a:pt x="189" y="189"/>
                    <a:pt x="175" y="182"/>
                  </a:cubicBezTo>
                  <a:cubicBezTo>
                    <a:pt x="167" y="178"/>
                    <a:pt x="154" y="176"/>
                    <a:pt x="137" y="176"/>
                  </a:cubicBezTo>
                  <a:lnTo>
                    <a:pt x="41" y="176"/>
                  </a:lnTo>
                  <a:lnTo>
                    <a:pt x="41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4" name="Freeform 13">
              <a:extLst>
                <a:ext uri="{FF2B5EF4-FFF2-40B4-BE49-F238E27FC236}">
                  <a16:creationId xmlns:a16="http://schemas.microsoft.com/office/drawing/2014/main" id="{5FC82F98-7CC9-4B0C-942C-3BC8EF99E0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9100" y="2622550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29 h 238"/>
                <a:gd name="T10" fmla="*/ 41 w 206"/>
                <a:gd name="T11" fmla="*/ 129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29"/>
                  </a:cubicBezTo>
                  <a:lnTo>
                    <a:pt x="41" y="129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5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5" name="Freeform 14">
              <a:extLst>
                <a:ext uri="{FF2B5EF4-FFF2-40B4-BE49-F238E27FC236}">
                  <a16:creationId xmlns:a16="http://schemas.microsoft.com/office/drawing/2014/main" id="{FB70C55E-C272-41BB-BA5E-1DD87889F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725" y="2622550"/>
              <a:ext cx="38100" cy="47625"/>
            </a:xfrm>
            <a:custGeom>
              <a:avLst/>
              <a:gdLst>
                <a:gd name="T0" fmla="*/ 103 w 194"/>
                <a:gd name="T1" fmla="*/ 0 h 239"/>
                <a:gd name="T2" fmla="*/ 165 w 194"/>
                <a:gd name="T3" fmla="*/ 19 h 239"/>
                <a:gd name="T4" fmla="*/ 194 w 194"/>
                <a:gd name="T5" fmla="*/ 82 h 239"/>
                <a:gd name="T6" fmla="*/ 157 w 194"/>
                <a:gd name="T7" fmla="*/ 82 h 239"/>
                <a:gd name="T8" fmla="*/ 141 w 194"/>
                <a:gd name="T9" fmla="*/ 48 h 239"/>
                <a:gd name="T10" fmla="*/ 103 w 194"/>
                <a:gd name="T11" fmla="*/ 34 h 239"/>
                <a:gd name="T12" fmla="*/ 51 w 194"/>
                <a:gd name="T13" fmla="*/ 69 h 239"/>
                <a:gd name="T14" fmla="*/ 41 w 194"/>
                <a:gd name="T15" fmla="*/ 126 h 239"/>
                <a:gd name="T16" fmla="*/ 55 w 194"/>
                <a:gd name="T17" fmla="*/ 183 h 239"/>
                <a:gd name="T18" fmla="*/ 100 w 194"/>
                <a:gd name="T19" fmla="*/ 206 h 239"/>
                <a:gd name="T20" fmla="*/ 138 w 194"/>
                <a:gd name="T21" fmla="*/ 192 h 239"/>
                <a:gd name="T22" fmla="*/ 157 w 194"/>
                <a:gd name="T23" fmla="*/ 152 h 239"/>
                <a:gd name="T24" fmla="*/ 194 w 194"/>
                <a:gd name="T25" fmla="*/ 152 h 239"/>
                <a:gd name="T26" fmla="*/ 162 w 194"/>
                <a:gd name="T27" fmla="*/ 218 h 239"/>
                <a:gd name="T28" fmla="*/ 97 w 194"/>
                <a:gd name="T29" fmla="*/ 239 h 239"/>
                <a:gd name="T30" fmla="*/ 27 w 194"/>
                <a:gd name="T31" fmla="*/ 206 h 239"/>
                <a:gd name="T32" fmla="*/ 0 w 194"/>
                <a:gd name="T33" fmla="*/ 126 h 239"/>
                <a:gd name="T34" fmla="*/ 29 w 194"/>
                <a:gd name="T35" fmla="*/ 33 h 239"/>
                <a:gd name="T36" fmla="*/ 103 w 194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5" y="69"/>
                    <a:pt x="149" y="57"/>
                    <a:pt x="141" y="48"/>
                  </a:cubicBezTo>
                  <a:cubicBezTo>
                    <a:pt x="133" y="39"/>
                    <a:pt x="121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3"/>
                    <a:pt x="41" y="126"/>
                  </a:cubicBezTo>
                  <a:cubicBezTo>
                    <a:pt x="41" y="149"/>
                    <a:pt x="46" y="168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2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6" name="Freeform 15">
              <a:extLst>
                <a:ext uri="{FF2B5EF4-FFF2-40B4-BE49-F238E27FC236}">
                  <a16:creationId xmlns:a16="http://schemas.microsoft.com/office/drawing/2014/main" id="{8957A740-DAD8-4DFD-9BD9-C61EA81B6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2622550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0"/>
                    <a:pt x="101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7" name="Freeform 16">
              <a:extLst>
                <a:ext uri="{FF2B5EF4-FFF2-40B4-BE49-F238E27FC236}">
                  <a16:creationId xmlns:a16="http://schemas.microsoft.com/office/drawing/2014/main" id="{02C12789-182B-4BCB-811B-0331069F2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388" y="2622550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7 w 110"/>
                <a:gd name="T3" fmla="*/ 5 h 230"/>
                <a:gd name="T4" fmla="*/ 37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2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0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7" y="5"/>
                  </a:lnTo>
                  <a:lnTo>
                    <a:pt x="37" y="44"/>
                  </a:lnTo>
                  <a:cubicBezTo>
                    <a:pt x="39" y="36"/>
                    <a:pt x="47" y="27"/>
                    <a:pt x="58" y="16"/>
                  </a:cubicBezTo>
                  <a:cubicBezTo>
                    <a:pt x="70" y="5"/>
                    <a:pt x="83" y="0"/>
                    <a:pt x="98" y="0"/>
                  </a:cubicBezTo>
                  <a:cubicBezTo>
                    <a:pt x="99" y="0"/>
                    <a:pt x="100" y="0"/>
                    <a:pt x="102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4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8" name="Freeform 17">
              <a:extLst>
                <a:ext uri="{FF2B5EF4-FFF2-40B4-BE49-F238E27FC236}">
                  <a16:creationId xmlns:a16="http://schemas.microsoft.com/office/drawing/2014/main" id="{4AAD760B-E9AE-4BCC-9962-AFBB07E09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5788" y="2606675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5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8 w 200"/>
                <a:gd name="T11" fmla="*/ 134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1 w 200"/>
                <a:gd name="T21" fmla="*/ 92 h 318"/>
                <a:gd name="T22" fmla="*/ 164 w 200"/>
                <a:gd name="T23" fmla="*/ 114 h 318"/>
                <a:gd name="T24" fmla="*/ 164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8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2"/>
                  </a:cubicBezTo>
                  <a:cubicBezTo>
                    <a:pt x="159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8" y="134"/>
                  </a:cubicBezTo>
                  <a:cubicBezTo>
                    <a:pt x="136" y="120"/>
                    <a:pt x="122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4"/>
                    <a:pt x="141" y="92"/>
                  </a:cubicBezTo>
                  <a:cubicBezTo>
                    <a:pt x="147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4" y="309"/>
                  </a:cubicBezTo>
                  <a:cubicBezTo>
                    <a:pt x="122" y="315"/>
                    <a:pt x="109" y="318"/>
                    <a:pt x="93" y="318"/>
                  </a:cubicBezTo>
                  <a:cubicBezTo>
                    <a:pt x="68" y="318"/>
                    <a:pt x="46" y="308"/>
                    <a:pt x="28" y="286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9" name="Freeform 18">
              <a:extLst>
                <a:ext uri="{FF2B5EF4-FFF2-40B4-BE49-F238E27FC236}">
                  <a16:creationId xmlns:a16="http://schemas.microsoft.com/office/drawing/2014/main" id="{6F2C0B9C-1480-41DF-8661-C6015C33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25" y="2606675"/>
              <a:ext cx="77788" cy="61913"/>
            </a:xfrm>
            <a:custGeom>
              <a:avLst/>
              <a:gdLst>
                <a:gd name="T0" fmla="*/ 45 w 393"/>
                <a:gd name="T1" fmla="*/ 0 h 309"/>
                <a:gd name="T2" fmla="*/ 104 w 393"/>
                <a:gd name="T3" fmla="*/ 251 h 309"/>
                <a:gd name="T4" fmla="*/ 174 w 393"/>
                <a:gd name="T5" fmla="*/ 0 h 309"/>
                <a:gd name="T6" fmla="*/ 219 w 393"/>
                <a:gd name="T7" fmla="*/ 0 h 309"/>
                <a:gd name="T8" fmla="*/ 289 w 393"/>
                <a:gd name="T9" fmla="*/ 251 h 309"/>
                <a:gd name="T10" fmla="*/ 348 w 393"/>
                <a:gd name="T11" fmla="*/ 0 h 309"/>
                <a:gd name="T12" fmla="*/ 393 w 393"/>
                <a:gd name="T13" fmla="*/ 0 h 309"/>
                <a:gd name="T14" fmla="*/ 312 w 393"/>
                <a:gd name="T15" fmla="*/ 309 h 309"/>
                <a:gd name="T16" fmla="*/ 268 w 393"/>
                <a:gd name="T17" fmla="*/ 309 h 309"/>
                <a:gd name="T18" fmla="*/ 197 w 393"/>
                <a:gd name="T19" fmla="*/ 53 h 309"/>
                <a:gd name="T20" fmla="*/ 125 w 393"/>
                <a:gd name="T21" fmla="*/ 309 h 309"/>
                <a:gd name="T22" fmla="*/ 81 w 393"/>
                <a:gd name="T23" fmla="*/ 309 h 309"/>
                <a:gd name="T24" fmla="*/ 0 w 393"/>
                <a:gd name="T25" fmla="*/ 0 h 309"/>
                <a:gd name="T26" fmla="*/ 45 w 393"/>
                <a:gd name="T2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309">
                  <a:moveTo>
                    <a:pt x="45" y="0"/>
                  </a:moveTo>
                  <a:lnTo>
                    <a:pt x="104" y="251"/>
                  </a:lnTo>
                  <a:lnTo>
                    <a:pt x="174" y="0"/>
                  </a:lnTo>
                  <a:lnTo>
                    <a:pt x="219" y="0"/>
                  </a:lnTo>
                  <a:lnTo>
                    <a:pt x="289" y="251"/>
                  </a:lnTo>
                  <a:lnTo>
                    <a:pt x="348" y="0"/>
                  </a:lnTo>
                  <a:lnTo>
                    <a:pt x="393" y="0"/>
                  </a:lnTo>
                  <a:lnTo>
                    <a:pt x="312" y="309"/>
                  </a:lnTo>
                  <a:lnTo>
                    <a:pt x="268" y="309"/>
                  </a:lnTo>
                  <a:lnTo>
                    <a:pt x="197" y="53"/>
                  </a:lnTo>
                  <a:lnTo>
                    <a:pt x="125" y="309"/>
                  </a:lnTo>
                  <a:lnTo>
                    <a:pt x="81" y="309"/>
                  </a:lnTo>
                  <a:lnTo>
                    <a:pt x="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0" name="Freeform 19">
              <a:extLst>
                <a:ext uri="{FF2B5EF4-FFF2-40B4-BE49-F238E27FC236}">
                  <a16:creationId xmlns:a16="http://schemas.microsoft.com/office/drawing/2014/main" id="{02171058-9F47-4A30-9BC8-875E809FC2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7550" y="2606675"/>
              <a:ext cx="6350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1" name="Freeform 20">
              <a:extLst>
                <a:ext uri="{FF2B5EF4-FFF2-40B4-BE49-F238E27FC236}">
                  <a16:creationId xmlns:a16="http://schemas.microsoft.com/office/drawing/2014/main" id="{49855855-621E-40D8-9C10-C76AF970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2611438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2" name="Freeform 21">
              <a:extLst>
                <a:ext uri="{FF2B5EF4-FFF2-40B4-BE49-F238E27FC236}">
                  <a16:creationId xmlns:a16="http://schemas.microsoft.com/office/drawing/2014/main" id="{AE8C0746-671E-4667-A775-F2B88F4A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2606675"/>
              <a:ext cx="36513" cy="61913"/>
            </a:xfrm>
            <a:custGeom>
              <a:avLst/>
              <a:gdLst>
                <a:gd name="T0" fmla="*/ 0 w 184"/>
                <a:gd name="T1" fmla="*/ 0 h 310"/>
                <a:gd name="T2" fmla="*/ 38 w 184"/>
                <a:gd name="T3" fmla="*/ 0 h 310"/>
                <a:gd name="T4" fmla="*/ 38 w 184"/>
                <a:gd name="T5" fmla="*/ 115 h 310"/>
                <a:gd name="T6" fmla="*/ 62 w 184"/>
                <a:gd name="T7" fmla="*/ 91 h 310"/>
                <a:gd name="T8" fmla="*/ 108 w 184"/>
                <a:gd name="T9" fmla="*/ 79 h 310"/>
                <a:gd name="T10" fmla="*/ 175 w 184"/>
                <a:gd name="T11" fmla="*/ 113 h 310"/>
                <a:gd name="T12" fmla="*/ 184 w 184"/>
                <a:gd name="T13" fmla="*/ 165 h 310"/>
                <a:gd name="T14" fmla="*/ 184 w 184"/>
                <a:gd name="T15" fmla="*/ 310 h 310"/>
                <a:gd name="T16" fmla="*/ 145 w 184"/>
                <a:gd name="T17" fmla="*/ 310 h 310"/>
                <a:gd name="T18" fmla="*/ 145 w 184"/>
                <a:gd name="T19" fmla="*/ 168 h 310"/>
                <a:gd name="T20" fmla="*/ 139 w 184"/>
                <a:gd name="T21" fmla="*/ 132 h 310"/>
                <a:gd name="T22" fmla="*/ 100 w 184"/>
                <a:gd name="T23" fmla="*/ 113 h 310"/>
                <a:gd name="T24" fmla="*/ 57 w 184"/>
                <a:gd name="T25" fmla="*/ 129 h 310"/>
                <a:gd name="T26" fmla="*/ 38 w 184"/>
                <a:gd name="T27" fmla="*/ 191 h 310"/>
                <a:gd name="T28" fmla="*/ 38 w 184"/>
                <a:gd name="T29" fmla="*/ 310 h 310"/>
                <a:gd name="T30" fmla="*/ 0 w 184"/>
                <a:gd name="T31" fmla="*/ 310 h 310"/>
                <a:gd name="T32" fmla="*/ 0 w 184"/>
                <a:gd name="T3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0">
                  <a:moveTo>
                    <a:pt x="0" y="0"/>
                  </a:moveTo>
                  <a:lnTo>
                    <a:pt x="38" y="0"/>
                  </a:lnTo>
                  <a:lnTo>
                    <a:pt x="38" y="115"/>
                  </a:lnTo>
                  <a:cubicBezTo>
                    <a:pt x="47" y="104"/>
                    <a:pt x="55" y="96"/>
                    <a:pt x="62" y="91"/>
                  </a:cubicBezTo>
                  <a:cubicBezTo>
                    <a:pt x="74" y="83"/>
                    <a:pt x="90" y="79"/>
                    <a:pt x="108" y="79"/>
                  </a:cubicBezTo>
                  <a:cubicBezTo>
                    <a:pt x="141" y="79"/>
                    <a:pt x="163" y="90"/>
                    <a:pt x="175" y="113"/>
                  </a:cubicBezTo>
                  <a:cubicBezTo>
                    <a:pt x="181" y="126"/>
                    <a:pt x="184" y="143"/>
                    <a:pt x="184" y="165"/>
                  </a:cubicBezTo>
                  <a:lnTo>
                    <a:pt x="184" y="310"/>
                  </a:lnTo>
                  <a:lnTo>
                    <a:pt x="145" y="310"/>
                  </a:lnTo>
                  <a:lnTo>
                    <a:pt x="145" y="168"/>
                  </a:lnTo>
                  <a:cubicBezTo>
                    <a:pt x="145" y="151"/>
                    <a:pt x="143" y="139"/>
                    <a:pt x="139" y="132"/>
                  </a:cubicBezTo>
                  <a:cubicBezTo>
                    <a:pt x="132" y="119"/>
                    <a:pt x="119" y="113"/>
                    <a:pt x="100" y="113"/>
                  </a:cubicBezTo>
                  <a:cubicBezTo>
                    <a:pt x="84" y="113"/>
                    <a:pt x="70" y="118"/>
                    <a:pt x="57" y="129"/>
                  </a:cubicBezTo>
                  <a:cubicBezTo>
                    <a:pt x="44" y="140"/>
                    <a:pt x="38" y="160"/>
                    <a:pt x="38" y="191"/>
                  </a:cubicBezTo>
                  <a:lnTo>
                    <a:pt x="38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3" name="Freeform 22">
              <a:extLst>
                <a:ext uri="{FF2B5EF4-FFF2-40B4-BE49-F238E27FC236}">
                  <a16:creationId xmlns:a16="http://schemas.microsoft.com/office/drawing/2014/main" id="{09FA8403-8310-4BE0-95AA-20115B3B9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0" y="2605088"/>
              <a:ext cx="47625" cy="65088"/>
            </a:xfrm>
            <a:custGeom>
              <a:avLst/>
              <a:gdLst>
                <a:gd name="T0" fmla="*/ 39 w 247"/>
                <a:gd name="T1" fmla="*/ 217 h 326"/>
                <a:gd name="T2" fmla="*/ 52 w 247"/>
                <a:gd name="T3" fmla="*/ 260 h 326"/>
                <a:gd name="T4" fmla="*/ 125 w 247"/>
                <a:gd name="T5" fmla="*/ 291 h 326"/>
                <a:gd name="T6" fmla="*/ 168 w 247"/>
                <a:gd name="T7" fmla="*/ 284 h 326"/>
                <a:gd name="T8" fmla="*/ 206 w 247"/>
                <a:gd name="T9" fmla="*/ 237 h 326"/>
                <a:gd name="T10" fmla="*/ 190 w 247"/>
                <a:gd name="T11" fmla="*/ 201 h 326"/>
                <a:gd name="T12" fmla="*/ 140 w 247"/>
                <a:gd name="T13" fmla="*/ 183 h 326"/>
                <a:gd name="T14" fmla="*/ 98 w 247"/>
                <a:gd name="T15" fmla="*/ 174 h 326"/>
                <a:gd name="T16" fmla="*/ 40 w 247"/>
                <a:gd name="T17" fmla="*/ 153 h 326"/>
                <a:gd name="T18" fmla="*/ 10 w 247"/>
                <a:gd name="T19" fmla="*/ 95 h 326"/>
                <a:gd name="T20" fmla="*/ 39 w 247"/>
                <a:gd name="T21" fmla="*/ 27 h 326"/>
                <a:gd name="T22" fmla="*/ 121 w 247"/>
                <a:gd name="T23" fmla="*/ 0 h 326"/>
                <a:gd name="T24" fmla="*/ 204 w 247"/>
                <a:gd name="T25" fmla="*/ 23 h 326"/>
                <a:gd name="T26" fmla="*/ 238 w 247"/>
                <a:gd name="T27" fmla="*/ 99 h 326"/>
                <a:gd name="T28" fmla="*/ 198 w 247"/>
                <a:gd name="T29" fmla="*/ 99 h 326"/>
                <a:gd name="T30" fmla="*/ 185 w 247"/>
                <a:gd name="T31" fmla="*/ 60 h 326"/>
                <a:gd name="T32" fmla="*/ 120 w 247"/>
                <a:gd name="T33" fmla="*/ 36 h 326"/>
                <a:gd name="T34" fmla="*/ 66 w 247"/>
                <a:gd name="T35" fmla="*/ 52 h 326"/>
                <a:gd name="T36" fmla="*/ 50 w 247"/>
                <a:gd name="T37" fmla="*/ 88 h 326"/>
                <a:gd name="T38" fmla="*/ 69 w 247"/>
                <a:gd name="T39" fmla="*/ 121 h 326"/>
                <a:gd name="T40" fmla="*/ 125 w 247"/>
                <a:gd name="T41" fmla="*/ 138 h 326"/>
                <a:gd name="T42" fmla="*/ 169 w 247"/>
                <a:gd name="T43" fmla="*/ 148 h 326"/>
                <a:gd name="T44" fmla="*/ 217 w 247"/>
                <a:gd name="T45" fmla="*/ 168 h 326"/>
                <a:gd name="T46" fmla="*/ 247 w 247"/>
                <a:gd name="T47" fmla="*/ 231 h 326"/>
                <a:gd name="T48" fmla="*/ 209 w 247"/>
                <a:gd name="T49" fmla="*/ 304 h 326"/>
                <a:gd name="T50" fmla="*/ 122 w 247"/>
                <a:gd name="T51" fmla="*/ 326 h 326"/>
                <a:gd name="T52" fmla="*/ 32 w 247"/>
                <a:gd name="T53" fmla="*/ 297 h 326"/>
                <a:gd name="T54" fmla="*/ 0 w 247"/>
                <a:gd name="T55" fmla="*/ 217 h 326"/>
                <a:gd name="T56" fmla="*/ 39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39" y="217"/>
                  </a:moveTo>
                  <a:cubicBezTo>
                    <a:pt x="40" y="235"/>
                    <a:pt x="44" y="249"/>
                    <a:pt x="52" y="260"/>
                  </a:cubicBezTo>
                  <a:cubicBezTo>
                    <a:pt x="66" y="281"/>
                    <a:pt x="90" y="291"/>
                    <a:pt x="125" y="291"/>
                  </a:cubicBezTo>
                  <a:cubicBezTo>
                    <a:pt x="141" y="291"/>
                    <a:pt x="155" y="289"/>
                    <a:pt x="168" y="284"/>
                  </a:cubicBezTo>
                  <a:cubicBezTo>
                    <a:pt x="193" y="275"/>
                    <a:pt x="206" y="260"/>
                    <a:pt x="206" y="237"/>
                  </a:cubicBezTo>
                  <a:cubicBezTo>
                    <a:pt x="206" y="220"/>
                    <a:pt x="201" y="208"/>
                    <a:pt x="190" y="201"/>
                  </a:cubicBezTo>
                  <a:cubicBezTo>
                    <a:pt x="179" y="194"/>
                    <a:pt x="163" y="188"/>
                    <a:pt x="140" y="183"/>
                  </a:cubicBezTo>
                  <a:lnTo>
                    <a:pt x="98" y="174"/>
                  </a:lnTo>
                  <a:cubicBezTo>
                    <a:pt x="71" y="167"/>
                    <a:pt x="51" y="161"/>
                    <a:pt x="40" y="153"/>
                  </a:cubicBezTo>
                  <a:cubicBezTo>
                    <a:pt x="20" y="140"/>
                    <a:pt x="10" y="121"/>
                    <a:pt x="10" y="95"/>
                  </a:cubicBezTo>
                  <a:cubicBezTo>
                    <a:pt x="10" y="67"/>
                    <a:pt x="20" y="45"/>
                    <a:pt x="39" y="27"/>
                  </a:cubicBezTo>
                  <a:cubicBezTo>
                    <a:pt x="58" y="9"/>
                    <a:pt x="86" y="0"/>
                    <a:pt x="121" y="0"/>
                  </a:cubicBezTo>
                  <a:cubicBezTo>
                    <a:pt x="153" y="0"/>
                    <a:pt x="181" y="8"/>
                    <a:pt x="204" y="23"/>
                  </a:cubicBezTo>
                  <a:cubicBezTo>
                    <a:pt x="226" y="39"/>
                    <a:pt x="238" y="64"/>
                    <a:pt x="238" y="99"/>
                  </a:cubicBezTo>
                  <a:lnTo>
                    <a:pt x="198" y="99"/>
                  </a:lnTo>
                  <a:cubicBezTo>
                    <a:pt x="196" y="82"/>
                    <a:pt x="192" y="69"/>
                    <a:pt x="185" y="60"/>
                  </a:cubicBezTo>
                  <a:cubicBezTo>
                    <a:pt x="172" y="44"/>
                    <a:pt x="150" y="36"/>
                    <a:pt x="120" y="36"/>
                  </a:cubicBezTo>
                  <a:cubicBezTo>
                    <a:pt x="95" y="36"/>
                    <a:pt x="77" y="41"/>
                    <a:pt x="66" y="52"/>
                  </a:cubicBezTo>
                  <a:cubicBezTo>
                    <a:pt x="56" y="62"/>
                    <a:pt x="50" y="74"/>
                    <a:pt x="50" y="88"/>
                  </a:cubicBezTo>
                  <a:cubicBezTo>
                    <a:pt x="50" y="103"/>
                    <a:pt x="56" y="114"/>
                    <a:pt x="69" y="121"/>
                  </a:cubicBezTo>
                  <a:cubicBezTo>
                    <a:pt x="77" y="126"/>
                    <a:pt x="96" y="131"/>
                    <a:pt x="125" y="138"/>
                  </a:cubicBezTo>
                  <a:lnTo>
                    <a:pt x="169" y="148"/>
                  </a:lnTo>
                  <a:cubicBezTo>
                    <a:pt x="190" y="153"/>
                    <a:pt x="206" y="159"/>
                    <a:pt x="217" y="168"/>
                  </a:cubicBezTo>
                  <a:cubicBezTo>
                    <a:pt x="237" y="182"/>
                    <a:pt x="247" y="203"/>
                    <a:pt x="247" y="231"/>
                  </a:cubicBezTo>
                  <a:cubicBezTo>
                    <a:pt x="247" y="265"/>
                    <a:pt x="234" y="289"/>
                    <a:pt x="209" y="304"/>
                  </a:cubicBezTo>
                  <a:cubicBezTo>
                    <a:pt x="184" y="319"/>
                    <a:pt x="156" y="326"/>
                    <a:pt x="122" y="326"/>
                  </a:cubicBezTo>
                  <a:cubicBezTo>
                    <a:pt x="84" y="326"/>
                    <a:pt x="54" y="316"/>
                    <a:pt x="32" y="297"/>
                  </a:cubicBezTo>
                  <a:cubicBezTo>
                    <a:pt x="10" y="277"/>
                    <a:pt x="0" y="251"/>
                    <a:pt x="0" y="217"/>
                  </a:cubicBezTo>
                  <a:lnTo>
                    <a:pt x="39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4" name="Freeform 23">
              <a:extLst>
                <a:ext uri="{FF2B5EF4-FFF2-40B4-BE49-F238E27FC236}">
                  <a16:creationId xmlns:a16="http://schemas.microsoft.com/office/drawing/2014/main" id="{D3BBD5B1-B842-4C31-A30A-F61CC3003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2013" y="2622550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29 h 238"/>
                <a:gd name="T10" fmla="*/ 40 w 206"/>
                <a:gd name="T11" fmla="*/ 129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5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3 h 238"/>
                <a:gd name="T36" fmla="*/ 106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1 h 238"/>
                <a:gd name="T46" fmla="*/ 41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1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29"/>
                  </a:cubicBezTo>
                  <a:lnTo>
                    <a:pt x="40" y="129"/>
                  </a:lnTo>
                  <a:cubicBezTo>
                    <a:pt x="41" y="152"/>
                    <a:pt x="46" y="171"/>
                    <a:pt x="57" y="185"/>
                  </a:cubicBezTo>
                  <a:cubicBezTo>
                    <a:pt x="67" y="198"/>
                    <a:pt x="82" y="205"/>
                    <a:pt x="104" y="205"/>
                  </a:cubicBezTo>
                  <a:cubicBezTo>
                    <a:pt x="123" y="205"/>
                    <a:pt x="139" y="199"/>
                    <a:pt x="151" y="186"/>
                  </a:cubicBezTo>
                  <a:cubicBezTo>
                    <a:pt x="158" y="178"/>
                    <a:pt x="162" y="169"/>
                    <a:pt x="165" y="159"/>
                  </a:cubicBezTo>
                  <a:lnTo>
                    <a:pt x="203" y="159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5"/>
                    <a:pt x="9" y="56"/>
                    <a:pt x="29" y="33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99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1"/>
                  </a:cubicBezTo>
                  <a:cubicBezTo>
                    <a:pt x="48" y="64"/>
                    <a:pt x="42" y="80"/>
                    <a:pt x="41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5" name="Freeform 24">
              <a:extLst>
                <a:ext uri="{FF2B5EF4-FFF2-40B4-BE49-F238E27FC236}">
                  <a16:creationId xmlns:a16="http://schemas.microsoft.com/office/drawing/2014/main" id="{BB402062-12F7-4A2F-89F6-BBDDB4385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638" y="2622550"/>
              <a:ext cx="36513" cy="47625"/>
            </a:xfrm>
            <a:custGeom>
              <a:avLst/>
              <a:gdLst>
                <a:gd name="T0" fmla="*/ 37 w 187"/>
                <a:gd name="T1" fmla="*/ 160 h 240"/>
                <a:gd name="T2" fmla="*/ 46 w 187"/>
                <a:gd name="T3" fmla="*/ 189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0 h 240"/>
                <a:gd name="T10" fmla="*/ 136 w 187"/>
                <a:gd name="T11" fmla="*/ 148 h 240"/>
                <a:gd name="T12" fmla="*/ 104 w 187"/>
                <a:gd name="T13" fmla="*/ 137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1 h 240"/>
                <a:gd name="T20" fmla="*/ 30 w 187"/>
                <a:gd name="T21" fmla="*/ 19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0 h 240"/>
                <a:gd name="T28" fmla="*/ 143 w 187"/>
                <a:gd name="T29" fmla="*/ 70 h 240"/>
                <a:gd name="T30" fmla="*/ 134 w 187"/>
                <a:gd name="T31" fmla="*/ 47 h 240"/>
                <a:gd name="T32" fmla="*/ 89 w 187"/>
                <a:gd name="T33" fmla="*/ 32 h 240"/>
                <a:gd name="T34" fmla="*/ 56 w 187"/>
                <a:gd name="T35" fmla="*/ 40 h 240"/>
                <a:gd name="T36" fmla="*/ 45 w 187"/>
                <a:gd name="T37" fmla="*/ 62 h 240"/>
                <a:gd name="T38" fmla="*/ 60 w 187"/>
                <a:gd name="T39" fmla="*/ 86 h 240"/>
                <a:gd name="T40" fmla="*/ 85 w 187"/>
                <a:gd name="T41" fmla="*/ 95 h 240"/>
                <a:gd name="T42" fmla="*/ 110 w 187"/>
                <a:gd name="T43" fmla="*/ 101 h 240"/>
                <a:gd name="T44" fmla="*/ 164 w 187"/>
                <a:gd name="T45" fmla="*/ 120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7 h 240"/>
                <a:gd name="T54" fmla="*/ 0 w 187"/>
                <a:gd name="T55" fmla="*/ 160 h 240"/>
                <a:gd name="T56" fmla="*/ 37 w 187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3"/>
                    <a:pt x="149" y="170"/>
                  </a:cubicBezTo>
                  <a:cubicBezTo>
                    <a:pt x="149" y="161"/>
                    <a:pt x="145" y="153"/>
                    <a:pt x="136" y="148"/>
                  </a:cubicBezTo>
                  <a:cubicBezTo>
                    <a:pt x="131" y="145"/>
                    <a:pt x="120" y="142"/>
                    <a:pt x="104" y="137"/>
                  </a:cubicBezTo>
                  <a:lnTo>
                    <a:pt x="74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7" y="89"/>
                    <a:pt x="7" y="71"/>
                  </a:cubicBezTo>
                  <a:cubicBezTo>
                    <a:pt x="7" y="50"/>
                    <a:pt x="14" y="33"/>
                    <a:pt x="30" y="19"/>
                  </a:cubicBezTo>
                  <a:cubicBezTo>
                    <a:pt x="45" y="6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3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4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4" y="92"/>
                    <a:pt x="85" y="95"/>
                  </a:cubicBezTo>
                  <a:lnTo>
                    <a:pt x="110" y="101"/>
                  </a:lnTo>
                  <a:cubicBezTo>
                    <a:pt x="137" y="108"/>
                    <a:pt x="155" y="114"/>
                    <a:pt x="164" y="120"/>
                  </a:cubicBezTo>
                  <a:cubicBezTo>
                    <a:pt x="179" y="130"/>
                    <a:pt x="187" y="145"/>
                    <a:pt x="187" y="166"/>
                  </a:cubicBezTo>
                  <a:cubicBezTo>
                    <a:pt x="187" y="186"/>
                    <a:pt x="179" y="203"/>
                    <a:pt x="164" y="218"/>
                  </a:cubicBezTo>
                  <a:cubicBezTo>
                    <a:pt x="149" y="232"/>
                    <a:pt x="125" y="240"/>
                    <a:pt x="94" y="240"/>
                  </a:cubicBezTo>
                  <a:cubicBezTo>
                    <a:pt x="61" y="240"/>
                    <a:pt x="37" y="232"/>
                    <a:pt x="23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7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6" name="Freeform 25">
              <a:extLst>
                <a:ext uri="{FF2B5EF4-FFF2-40B4-BE49-F238E27FC236}">
                  <a16:creationId xmlns:a16="http://schemas.microsoft.com/office/drawing/2014/main" id="{A23E0837-6654-4310-9220-09668B16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00" y="2622550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0"/>
                  </a:cubicBezTo>
                  <a:cubicBezTo>
                    <a:pt x="149" y="161"/>
                    <a:pt x="145" y="153"/>
                    <a:pt x="136" y="148"/>
                  </a:cubicBezTo>
                  <a:cubicBezTo>
                    <a:pt x="130" y="145"/>
                    <a:pt x="120" y="142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7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7" name="Freeform 26">
              <a:extLst>
                <a:ext uri="{FF2B5EF4-FFF2-40B4-BE49-F238E27FC236}">
                  <a16:creationId xmlns:a16="http://schemas.microsoft.com/office/drawing/2014/main" id="{1E35C8C1-EA06-4CA7-8D6A-E8FC45671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6950" y="2606675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8" name="Freeform 27">
              <a:extLst>
                <a:ext uri="{FF2B5EF4-FFF2-40B4-BE49-F238E27FC236}">
                  <a16:creationId xmlns:a16="http://schemas.microsoft.com/office/drawing/2014/main" id="{9493A38F-DD1F-42BF-8FF4-DEBBE101E2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2825" y="2622550"/>
              <a:ext cx="42863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9" name="Freeform 28">
              <a:extLst>
                <a:ext uri="{FF2B5EF4-FFF2-40B4-BE49-F238E27FC236}">
                  <a16:creationId xmlns:a16="http://schemas.microsoft.com/office/drawing/2014/main" id="{7FC7CC85-863C-49FB-BC78-1249C434D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2622550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5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40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2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5"/>
                    <a:pt x="184" y="63"/>
                    <a:pt x="184" y="85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4"/>
                    <a:pt x="144" y="63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4"/>
                    <a:pt x="81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0" name="Freeform 29">
              <a:extLst>
                <a:ext uri="{FF2B5EF4-FFF2-40B4-BE49-F238E27FC236}">
                  <a16:creationId xmlns:a16="http://schemas.microsoft.com/office/drawing/2014/main" id="{EA92350F-B6B8-42EE-96E9-50F9B727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938" y="2809875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8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5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8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6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3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5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1" name="Freeform 30">
              <a:extLst>
                <a:ext uri="{FF2B5EF4-FFF2-40B4-BE49-F238E27FC236}">
                  <a16:creationId xmlns:a16="http://schemas.microsoft.com/office/drawing/2014/main" id="{A5BB1C2A-B11C-4467-A472-7CDCD3CC69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7800" y="2809875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2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2" name="Freeform 31">
              <a:extLst>
                <a:ext uri="{FF2B5EF4-FFF2-40B4-BE49-F238E27FC236}">
                  <a16:creationId xmlns:a16="http://schemas.microsoft.com/office/drawing/2014/main" id="{B9C877E2-7D6D-47FC-9306-38A6AC790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3838" y="2809875"/>
              <a:ext cx="38100" cy="47625"/>
            </a:xfrm>
            <a:custGeom>
              <a:avLst/>
              <a:gdLst>
                <a:gd name="T0" fmla="*/ 37 w 187"/>
                <a:gd name="T1" fmla="*/ 160 h 240"/>
                <a:gd name="T2" fmla="*/ 46 w 187"/>
                <a:gd name="T3" fmla="*/ 189 h 240"/>
                <a:gd name="T4" fmla="*/ 96 w 187"/>
                <a:gd name="T5" fmla="*/ 208 h 240"/>
                <a:gd name="T6" fmla="*/ 133 w 187"/>
                <a:gd name="T7" fmla="*/ 198 h 240"/>
                <a:gd name="T8" fmla="*/ 149 w 187"/>
                <a:gd name="T9" fmla="*/ 170 h 240"/>
                <a:gd name="T10" fmla="*/ 136 w 187"/>
                <a:gd name="T11" fmla="*/ 148 h 240"/>
                <a:gd name="T12" fmla="*/ 104 w 187"/>
                <a:gd name="T13" fmla="*/ 137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1 h 240"/>
                <a:gd name="T20" fmla="*/ 30 w 187"/>
                <a:gd name="T21" fmla="*/ 19 h 240"/>
                <a:gd name="T22" fmla="*/ 92 w 187"/>
                <a:gd name="T23" fmla="*/ 0 h 240"/>
                <a:gd name="T24" fmla="*/ 165 w 187"/>
                <a:gd name="T25" fmla="*/ 29 h 240"/>
                <a:gd name="T26" fmla="*/ 179 w 187"/>
                <a:gd name="T27" fmla="*/ 70 h 240"/>
                <a:gd name="T28" fmla="*/ 143 w 187"/>
                <a:gd name="T29" fmla="*/ 70 h 240"/>
                <a:gd name="T30" fmla="*/ 134 w 187"/>
                <a:gd name="T31" fmla="*/ 47 h 240"/>
                <a:gd name="T32" fmla="*/ 89 w 187"/>
                <a:gd name="T33" fmla="*/ 32 h 240"/>
                <a:gd name="T34" fmla="*/ 56 w 187"/>
                <a:gd name="T35" fmla="*/ 40 h 240"/>
                <a:gd name="T36" fmla="*/ 45 w 187"/>
                <a:gd name="T37" fmla="*/ 62 h 240"/>
                <a:gd name="T38" fmla="*/ 60 w 187"/>
                <a:gd name="T39" fmla="*/ 85 h 240"/>
                <a:gd name="T40" fmla="*/ 85 w 187"/>
                <a:gd name="T41" fmla="*/ 95 h 240"/>
                <a:gd name="T42" fmla="*/ 110 w 187"/>
                <a:gd name="T43" fmla="*/ 101 h 240"/>
                <a:gd name="T44" fmla="*/ 164 w 187"/>
                <a:gd name="T45" fmla="*/ 120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7 h 240"/>
                <a:gd name="T54" fmla="*/ 0 w 187"/>
                <a:gd name="T55" fmla="*/ 160 h 240"/>
                <a:gd name="T56" fmla="*/ 37 w 187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8"/>
                  </a:cubicBezTo>
                  <a:cubicBezTo>
                    <a:pt x="144" y="192"/>
                    <a:pt x="149" y="183"/>
                    <a:pt x="149" y="170"/>
                  </a:cubicBezTo>
                  <a:cubicBezTo>
                    <a:pt x="149" y="160"/>
                    <a:pt x="145" y="153"/>
                    <a:pt x="136" y="148"/>
                  </a:cubicBezTo>
                  <a:cubicBezTo>
                    <a:pt x="131" y="145"/>
                    <a:pt x="120" y="141"/>
                    <a:pt x="104" y="137"/>
                  </a:cubicBezTo>
                  <a:lnTo>
                    <a:pt x="74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3"/>
                    <a:pt x="7" y="89"/>
                    <a:pt x="7" y="71"/>
                  </a:cubicBezTo>
                  <a:cubicBezTo>
                    <a:pt x="7" y="50"/>
                    <a:pt x="14" y="33"/>
                    <a:pt x="30" y="19"/>
                  </a:cubicBezTo>
                  <a:cubicBezTo>
                    <a:pt x="45" y="6"/>
                    <a:pt x="66" y="0"/>
                    <a:pt x="92" y="0"/>
                  </a:cubicBezTo>
                  <a:cubicBezTo>
                    <a:pt x="126" y="0"/>
                    <a:pt x="150" y="9"/>
                    <a:pt x="165" y="29"/>
                  </a:cubicBezTo>
                  <a:cubicBezTo>
                    <a:pt x="175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3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5" y="32"/>
                    <a:pt x="64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5"/>
                  </a:cubicBezTo>
                  <a:cubicBezTo>
                    <a:pt x="65" y="89"/>
                    <a:pt x="74" y="92"/>
                    <a:pt x="85" y="95"/>
                  </a:cubicBezTo>
                  <a:lnTo>
                    <a:pt x="110" y="101"/>
                  </a:lnTo>
                  <a:cubicBezTo>
                    <a:pt x="137" y="107"/>
                    <a:pt x="155" y="114"/>
                    <a:pt x="164" y="120"/>
                  </a:cubicBezTo>
                  <a:cubicBezTo>
                    <a:pt x="179" y="130"/>
                    <a:pt x="187" y="145"/>
                    <a:pt x="187" y="166"/>
                  </a:cubicBezTo>
                  <a:cubicBezTo>
                    <a:pt x="187" y="186"/>
                    <a:pt x="179" y="203"/>
                    <a:pt x="164" y="218"/>
                  </a:cubicBezTo>
                  <a:cubicBezTo>
                    <a:pt x="149" y="232"/>
                    <a:pt x="125" y="240"/>
                    <a:pt x="94" y="240"/>
                  </a:cubicBezTo>
                  <a:cubicBezTo>
                    <a:pt x="61" y="240"/>
                    <a:pt x="37" y="232"/>
                    <a:pt x="23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7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3" name="Freeform 32">
              <a:extLst>
                <a:ext uri="{FF2B5EF4-FFF2-40B4-BE49-F238E27FC236}">
                  <a16:creationId xmlns:a16="http://schemas.microsoft.com/office/drawing/2014/main" id="{B3367053-227A-42E9-8C18-860FF6D4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700" y="2809875"/>
              <a:ext cx="38100" cy="47625"/>
            </a:xfrm>
            <a:custGeom>
              <a:avLst/>
              <a:gdLst>
                <a:gd name="T0" fmla="*/ 37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8 h 240"/>
                <a:gd name="T8" fmla="*/ 149 w 186"/>
                <a:gd name="T9" fmla="*/ 170 h 240"/>
                <a:gd name="T10" fmla="*/ 136 w 186"/>
                <a:gd name="T11" fmla="*/ 148 h 240"/>
                <a:gd name="T12" fmla="*/ 104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5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3 w 186"/>
                <a:gd name="T53" fmla="*/ 217 h 240"/>
                <a:gd name="T54" fmla="*/ 0 w 186"/>
                <a:gd name="T55" fmla="*/ 160 h 240"/>
                <a:gd name="T56" fmla="*/ 37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8"/>
                  </a:cubicBezTo>
                  <a:cubicBezTo>
                    <a:pt x="143" y="192"/>
                    <a:pt x="149" y="183"/>
                    <a:pt x="149" y="170"/>
                  </a:cubicBezTo>
                  <a:cubicBezTo>
                    <a:pt x="149" y="160"/>
                    <a:pt x="145" y="153"/>
                    <a:pt x="136" y="148"/>
                  </a:cubicBezTo>
                  <a:cubicBezTo>
                    <a:pt x="130" y="145"/>
                    <a:pt x="120" y="141"/>
                    <a:pt x="104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3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5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7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7" y="232"/>
                    <a:pt x="23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7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4" name="Freeform 33">
              <a:extLst>
                <a:ext uri="{FF2B5EF4-FFF2-40B4-BE49-F238E27FC236}">
                  <a16:creationId xmlns:a16="http://schemas.microsoft.com/office/drawing/2014/main" id="{7C40FA18-373C-4C6A-813B-3BF4DEFD3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2738" y="2794000"/>
              <a:ext cx="7938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5" name="Freeform 34">
              <a:extLst>
                <a:ext uri="{FF2B5EF4-FFF2-40B4-BE49-F238E27FC236}">
                  <a16:creationId xmlns:a16="http://schemas.microsoft.com/office/drawing/2014/main" id="{BA131562-5F11-4FAB-B765-19AACE235F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8613" y="2808288"/>
              <a:ext cx="41275" cy="49213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6" name="Freeform 35">
              <a:extLst>
                <a:ext uri="{FF2B5EF4-FFF2-40B4-BE49-F238E27FC236}">
                  <a16:creationId xmlns:a16="http://schemas.microsoft.com/office/drawing/2014/main" id="{BC38428E-6E86-4D26-AFB6-4FE81CE0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413" y="2809875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6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6"/>
                  </a:cubicBezTo>
                  <a:cubicBezTo>
                    <a:pt x="133" y="42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7" name="Rectangle 36">
              <a:extLst>
                <a:ext uri="{FF2B5EF4-FFF2-40B4-BE49-F238E27FC236}">
                  <a16:creationId xmlns:a16="http://schemas.microsoft.com/office/drawing/2014/main" id="{66EC2977-A0EF-4639-891D-EF92DE38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2794000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8" name="Freeform 37">
              <a:extLst>
                <a:ext uri="{FF2B5EF4-FFF2-40B4-BE49-F238E27FC236}">
                  <a16:creationId xmlns:a16="http://schemas.microsoft.com/office/drawing/2014/main" id="{AB70D136-9FDE-463B-A511-FB6FEA520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7675" y="2792413"/>
              <a:ext cx="39688" cy="65088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2 h 319"/>
                <a:gd name="T4" fmla="*/ 104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80 h 319"/>
                <a:gd name="T34" fmla="*/ 134 w 200"/>
                <a:gd name="T35" fmla="*/ 310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8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2"/>
                  </a:cubicBezTo>
                  <a:cubicBezTo>
                    <a:pt x="65" y="278"/>
                    <a:pt x="82" y="286"/>
                    <a:pt x="104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7"/>
                    <a:pt x="165" y="198"/>
                  </a:cubicBezTo>
                  <a:cubicBezTo>
                    <a:pt x="165" y="170"/>
                    <a:pt x="159" y="149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69" y="122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7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80"/>
                  </a:lnTo>
                  <a:cubicBezTo>
                    <a:pt x="157" y="294"/>
                    <a:pt x="146" y="304"/>
                    <a:pt x="134" y="310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8" y="319"/>
                    <a:pt x="46" y="309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2"/>
                    <a:pt x="25" y="118"/>
                  </a:cubicBezTo>
                  <a:cubicBezTo>
                    <a:pt x="42" y="94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9" name="Freeform 38">
              <a:extLst>
                <a:ext uri="{FF2B5EF4-FFF2-40B4-BE49-F238E27FC236}">
                  <a16:creationId xmlns:a16="http://schemas.microsoft.com/office/drawing/2014/main" id="{12D1B0E9-87AB-422E-BDCA-9048DE0524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3238" y="2811463"/>
              <a:ext cx="7938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0" name="Freeform 39">
              <a:extLst>
                <a:ext uri="{FF2B5EF4-FFF2-40B4-BE49-F238E27FC236}">
                  <a16:creationId xmlns:a16="http://schemas.microsoft.com/office/drawing/2014/main" id="{1FADD56B-A706-482D-9C46-F58056FBD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925" y="2809875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8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5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8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6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3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5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1" name="Freeform 40">
              <a:extLst>
                <a:ext uri="{FF2B5EF4-FFF2-40B4-BE49-F238E27FC236}">
                  <a16:creationId xmlns:a16="http://schemas.microsoft.com/office/drawing/2014/main" id="{E308636E-43C7-4B74-9B32-92CDBF242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797175"/>
              <a:ext cx="20638" cy="58738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2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3"/>
                    <a:pt x="76" y="293"/>
                  </a:cubicBezTo>
                  <a:cubicBezTo>
                    <a:pt x="59" y="293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2" name="Freeform 41">
              <a:extLst>
                <a:ext uri="{FF2B5EF4-FFF2-40B4-BE49-F238E27FC236}">
                  <a16:creationId xmlns:a16="http://schemas.microsoft.com/office/drawing/2014/main" id="{5AD169DC-AF10-4863-9760-278E8139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775" y="2809875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7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1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1"/>
                    <a:pt x="103" y="41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3" name="Freeform 42">
              <a:extLst>
                <a:ext uri="{FF2B5EF4-FFF2-40B4-BE49-F238E27FC236}">
                  <a16:creationId xmlns:a16="http://schemas.microsoft.com/office/drawing/2014/main" id="{46F3C0B4-CE35-46D1-8224-D5C0025F2A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1350" y="2794000"/>
              <a:ext cx="6350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4" name="Freeform 43">
              <a:extLst>
                <a:ext uri="{FF2B5EF4-FFF2-40B4-BE49-F238E27FC236}">
                  <a16:creationId xmlns:a16="http://schemas.microsoft.com/office/drawing/2014/main" id="{8DF0909B-F9D9-42E5-A210-84BFFCE4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809875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6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6"/>
                  </a:cubicBezTo>
                  <a:cubicBezTo>
                    <a:pt x="133" y="42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5" name="Freeform 44">
              <a:extLst>
                <a:ext uri="{FF2B5EF4-FFF2-40B4-BE49-F238E27FC236}">
                  <a16:creationId xmlns:a16="http://schemas.microsoft.com/office/drawing/2014/main" id="{90C1E53D-C290-434A-8796-8D48E9581E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4850" y="2809875"/>
              <a:ext cx="38100" cy="63500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5 h 325"/>
                <a:gd name="T6" fmla="*/ 163 w 198"/>
                <a:gd name="T7" fmla="*/ 7 h 325"/>
                <a:gd name="T8" fmla="*/ 198 w 198"/>
                <a:gd name="T9" fmla="*/ 7 h 325"/>
                <a:gd name="T10" fmla="*/ 198 w 198"/>
                <a:gd name="T11" fmla="*/ 212 h 325"/>
                <a:gd name="T12" fmla="*/ 185 w 198"/>
                <a:gd name="T13" fmla="*/ 280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8 h 325"/>
                <a:gd name="T20" fmla="*/ 46 w 198"/>
                <a:gd name="T21" fmla="*/ 258 h 325"/>
                <a:gd name="T22" fmla="*/ 57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2 w 198"/>
                <a:gd name="T29" fmla="*/ 199 h 325"/>
                <a:gd name="T30" fmla="*/ 134 w 198"/>
                <a:gd name="T31" fmla="*/ 224 h 325"/>
                <a:gd name="T32" fmla="*/ 92 w 198"/>
                <a:gd name="T33" fmla="*/ 233 h 325"/>
                <a:gd name="T34" fmla="*/ 28 w 198"/>
                <a:gd name="T35" fmla="*/ 207 h 325"/>
                <a:gd name="T36" fmla="*/ 0 w 198"/>
                <a:gd name="T37" fmla="*/ 121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4 h 325"/>
                <a:gd name="T48" fmla="*/ 47 w 198"/>
                <a:gd name="T49" fmla="*/ 71 h 325"/>
                <a:gd name="T50" fmla="*/ 39 w 198"/>
                <a:gd name="T51" fmla="*/ 124 h 325"/>
                <a:gd name="T52" fmla="*/ 55 w 198"/>
                <a:gd name="T53" fmla="*/ 182 h 325"/>
                <a:gd name="T54" fmla="*/ 96 w 198"/>
                <a:gd name="T55" fmla="*/ 202 h 325"/>
                <a:gd name="T56" fmla="*/ 154 w 198"/>
                <a:gd name="T57" fmla="*/ 165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3" y="0"/>
                    <a:pt x="128" y="5"/>
                    <a:pt x="141" y="13"/>
                  </a:cubicBezTo>
                  <a:cubicBezTo>
                    <a:pt x="148" y="18"/>
                    <a:pt x="156" y="25"/>
                    <a:pt x="163" y="35"/>
                  </a:cubicBezTo>
                  <a:lnTo>
                    <a:pt x="163" y="7"/>
                  </a:lnTo>
                  <a:lnTo>
                    <a:pt x="198" y="7"/>
                  </a:lnTo>
                  <a:lnTo>
                    <a:pt x="198" y="212"/>
                  </a:lnTo>
                  <a:cubicBezTo>
                    <a:pt x="198" y="240"/>
                    <a:pt x="194" y="263"/>
                    <a:pt x="185" y="280"/>
                  </a:cubicBezTo>
                  <a:cubicBezTo>
                    <a:pt x="170" y="310"/>
                    <a:pt x="140" y="325"/>
                    <a:pt x="96" y="325"/>
                  </a:cubicBezTo>
                  <a:cubicBezTo>
                    <a:pt x="72" y="325"/>
                    <a:pt x="52" y="320"/>
                    <a:pt x="35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6" y="258"/>
                  </a:lnTo>
                  <a:cubicBezTo>
                    <a:pt x="48" y="268"/>
                    <a:pt x="51" y="276"/>
                    <a:pt x="57" y="281"/>
                  </a:cubicBezTo>
                  <a:cubicBezTo>
                    <a:pt x="65" y="290"/>
                    <a:pt x="79" y="294"/>
                    <a:pt x="97" y="294"/>
                  </a:cubicBezTo>
                  <a:cubicBezTo>
                    <a:pt x="126" y="294"/>
                    <a:pt x="145" y="284"/>
                    <a:pt x="154" y="263"/>
                  </a:cubicBezTo>
                  <a:cubicBezTo>
                    <a:pt x="160" y="251"/>
                    <a:pt x="162" y="230"/>
                    <a:pt x="162" y="199"/>
                  </a:cubicBezTo>
                  <a:cubicBezTo>
                    <a:pt x="154" y="210"/>
                    <a:pt x="145" y="219"/>
                    <a:pt x="134" y="224"/>
                  </a:cubicBezTo>
                  <a:cubicBezTo>
                    <a:pt x="124" y="230"/>
                    <a:pt x="109" y="233"/>
                    <a:pt x="92" y="233"/>
                  </a:cubicBezTo>
                  <a:cubicBezTo>
                    <a:pt x="67" y="233"/>
                    <a:pt x="46" y="224"/>
                    <a:pt x="28" y="207"/>
                  </a:cubicBezTo>
                  <a:cubicBezTo>
                    <a:pt x="9" y="189"/>
                    <a:pt x="0" y="161"/>
                    <a:pt x="0" y="121"/>
                  </a:cubicBezTo>
                  <a:cubicBezTo>
                    <a:pt x="0" y="83"/>
                    <a:pt x="9" y="53"/>
                    <a:pt x="28" y="32"/>
                  </a:cubicBezTo>
                  <a:cubicBezTo>
                    <a:pt x="46" y="11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8"/>
                    <a:pt x="146" y="54"/>
                  </a:cubicBezTo>
                  <a:cubicBezTo>
                    <a:pt x="134" y="41"/>
                    <a:pt x="120" y="34"/>
                    <a:pt x="102" y="34"/>
                  </a:cubicBezTo>
                  <a:cubicBezTo>
                    <a:pt x="75" y="34"/>
                    <a:pt x="57" y="46"/>
                    <a:pt x="47" y="71"/>
                  </a:cubicBezTo>
                  <a:cubicBezTo>
                    <a:pt x="42" y="85"/>
                    <a:pt x="39" y="102"/>
                    <a:pt x="39" y="124"/>
                  </a:cubicBezTo>
                  <a:cubicBezTo>
                    <a:pt x="39" y="149"/>
                    <a:pt x="44" y="169"/>
                    <a:pt x="55" y="182"/>
                  </a:cubicBezTo>
                  <a:cubicBezTo>
                    <a:pt x="65" y="195"/>
                    <a:pt x="79" y="202"/>
                    <a:pt x="96" y="202"/>
                  </a:cubicBezTo>
                  <a:cubicBezTo>
                    <a:pt x="123" y="202"/>
                    <a:pt x="143" y="190"/>
                    <a:pt x="154" y="165"/>
                  </a:cubicBezTo>
                  <a:cubicBezTo>
                    <a:pt x="160" y="151"/>
                    <a:pt x="163" y="135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6" name="Freeform 45">
              <a:extLst>
                <a:ext uri="{FF2B5EF4-FFF2-40B4-BE49-F238E27FC236}">
                  <a16:creationId xmlns:a16="http://schemas.microsoft.com/office/drawing/2014/main" id="{BF6D6429-B0E4-4776-BF33-9488BB060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938" y="2995613"/>
              <a:ext cx="36513" cy="47625"/>
            </a:xfrm>
            <a:custGeom>
              <a:avLst/>
              <a:gdLst>
                <a:gd name="T0" fmla="*/ 36 w 186"/>
                <a:gd name="T1" fmla="*/ 161 h 241"/>
                <a:gd name="T2" fmla="*/ 46 w 186"/>
                <a:gd name="T3" fmla="*/ 190 h 241"/>
                <a:gd name="T4" fmla="*/ 95 w 186"/>
                <a:gd name="T5" fmla="*/ 208 h 241"/>
                <a:gd name="T6" fmla="*/ 132 w 186"/>
                <a:gd name="T7" fmla="*/ 199 h 241"/>
                <a:gd name="T8" fmla="*/ 148 w 186"/>
                <a:gd name="T9" fmla="*/ 171 h 241"/>
                <a:gd name="T10" fmla="*/ 136 w 186"/>
                <a:gd name="T11" fmla="*/ 149 h 241"/>
                <a:gd name="T12" fmla="*/ 103 w 186"/>
                <a:gd name="T13" fmla="*/ 138 h 241"/>
                <a:gd name="T14" fmla="*/ 73 w 186"/>
                <a:gd name="T15" fmla="*/ 131 h 241"/>
                <a:gd name="T16" fmla="*/ 31 w 186"/>
                <a:gd name="T17" fmla="*/ 115 h 241"/>
                <a:gd name="T18" fmla="*/ 6 w 186"/>
                <a:gd name="T19" fmla="*/ 72 h 241"/>
                <a:gd name="T20" fmla="*/ 29 w 186"/>
                <a:gd name="T21" fmla="*/ 20 h 241"/>
                <a:gd name="T22" fmla="*/ 91 w 186"/>
                <a:gd name="T23" fmla="*/ 0 h 241"/>
                <a:gd name="T24" fmla="*/ 165 w 186"/>
                <a:gd name="T25" fmla="*/ 30 h 241"/>
                <a:gd name="T26" fmla="*/ 178 w 186"/>
                <a:gd name="T27" fmla="*/ 71 h 241"/>
                <a:gd name="T28" fmla="*/ 143 w 186"/>
                <a:gd name="T29" fmla="*/ 71 h 241"/>
                <a:gd name="T30" fmla="*/ 134 w 186"/>
                <a:gd name="T31" fmla="*/ 48 h 241"/>
                <a:gd name="T32" fmla="*/ 88 w 186"/>
                <a:gd name="T33" fmla="*/ 33 h 241"/>
                <a:gd name="T34" fmla="*/ 56 w 186"/>
                <a:gd name="T35" fmla="*/ 41 h 241"/>
                <a:gd name="T36" fmla="*/ 45 w 186"/>
                <a:gd name="T37" fmla="*/ 63 h 241"/>
                <a:gd name="T38" fmla="*/ 59 w 186"/>
                <a:gd name="T39" fmla="*/ 86 h 241"/>
                <a:gd name="T40" fmla="*/ 84 w 186"/>
                <a:gd name="T41" fmla="*/ 96 h 241"/>
                <a:gd name="T42" fmla="*/ 109 w 186"/>
                <a:gd name="T43" fmla="*/ 102 h 241"/>
                <a:gd name="T44" fmla="*/ 164 w 186"/>
                <a:gd name="T45" fmla="*/ 121 h 241"/>
                <a:gd name="T46" fmla="*/ 186 w 186"/>
                <a:gd name="T47" fmla="*/ 167 h 241"/>
                <a:gd name="T48" fmla="*/ 163 w 186"/>
                <a:gd name="T49" fmla="*/ 219 h 241"/>
                <a:gd name="T50" fmla="*/ 93 w 186"/>
                <a:gd name="T51" fmla="*/ 241 h 241"/>
                <a:gd name="T52" fmla="*/ 22 w 186"/>
                <a:gd name="T53" fmla="*/ 218 h 241"/>
                <a:gd name="T54" fmla="*/ 0 w 186"/>
                <a:gd name="T55" fmla="*/ 161 h 241"/>
                <a:gd name="T56" fmla="*/ 36 w 186"/>
                <a:gd name="T57" fmla="*/ 16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1">
                  <a:moveTo>
                    <a:pt x="36" y="161"/>
                  </a:moveTo>
                  <a:cubicBezTo>
                    <a:pt x="37" y="174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1"/>
                  </a:lnTo>
                  <a:cubicBezTo>
                    <a:pt x="54" y="126"/>
                    <a:pt x="40" y="120"/>
                    <a:pt x="31" y="115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3" y="71"/>
                  </a:lnTo>
                  <a:cubicBezTo>
                    <a:pt x="142" y="63"/>
                    <a:pt x="139" y="55"/>
                    <a:pt x="134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6"/>
                    <a:pt x="56" y="41"/>
                  </a:cubicBezTo>
                  <a:cubicBezTo>
                    <a:pt x="48" y="46"/>
                    <a:pt x="45" y="54"/>
                    <a:pt x="45" y="63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6"/>
                  </a:cubicBezTo>
                  <a:lnTo>
                    <a:pt x="109" y="102"/>
                  </a:lnTo>
                  <a:cubicBezTo>
                    <a:pt x="136" y="108"/>
                    <a:pt x="155" y="115"/>
                    <a:pt x="164" y="121"/>
                  </a:cubicBezTo>
                  <a:cubicBezTo>
                    <a:pt x="179" y="131"/>
                    <a:pt x="186" y="146"/>
                    <a:pt x="186" y="167"/>
                  </a:cubicBezTo>
                  <a:cubicBezTo>
                    <a:pt x="186" y="187"/>
                    <a:pt x="178" y="204"/>
                    <a:pt x="163" y="219"/>
                  </a:cubicBezTo>
                  <a:cubicBezTo>
                    <a:pt x="148" y="233"/>
                    <a:pt x="125" y="241"/>
                    <a:pt x="93" y="241"/>
                  </a:cubicBezTo>
                  <a:cubicBezTo>
                    <a:pt x="60" y="241"/>
                    <a:pt x="36" y="233"/>
                    <a:pt x="22" y="218"/>
                  </a:cubicBezTo>
                  <a:cubicBezTo>
                    <a:pt x="8" y="202"/>
                    <a:pt x="1" y="184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7" name="Freeform 46">
              <a:extLst>
                <a:ext uri="{FF2B5EF4-FFF2-40B4-BE49-F238E27FC236}">
                  <a16:creationId xmlns:a16="http://schemas.microsoft.com/office/drawing/2014/main" id="{D5DBECFC-F7FB-4DE0-BF02-627097F586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7800" y="2995613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8" name="Freeform 47">
              <a:extLst>
                <a:ext uri="{FF2B5EF4-FFF2-40B4-BE49-F238E27FC236}">
                  <a16:creationId xmlns:a16="http://schemas.microsoft.com/office/drawing/2014/main" id="{FDE2F897-F27A-4134-97AF-FCCF5582A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3" y="299561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9" name="Freeform 48">
              <a:extLst>
                <a:ext uri="{FF2B5EF4-FFF2-40B4-BE49-F238E27FC236}">
                  <a16:creationId xmlns:a16="http://schemas.microsoft.com/office/drawing/2014/main" id="{AB4A90B3-3234-4B96-A9ED-60014A415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825" y="2995613"/>
              <a:ext cx="41275" cy="46038"/>
            </a:xfrm>
            <a:custGeom>
              <a:avLst/>
              <a:gdLst>
                <a:gd name="T0" fmla="*/ 44 w 209"/>
                <a:gd name="T1" fmla="*/ 0 h 226"/>
                <a:gd name="T2" fmla="*/ 105 w 209"/>
                <a:gd name="T3" fmla="*/ 184 h 226"/>
                <a:gd name="T4" fmla="*/ 168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4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5" y="184"/>
                  </a:lnTo>
                  <a:lnTo>
                    <a:pt x="168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4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0" name="Freeform 49">
              <a:extLst>
                <a:ext uri="{FF2B5EF4-FFF2-40B4-BE49-F238E27FC236}">
                  <a16:creationId xmlns:a16="http://schemas.microsoft.com/office/drawing/2014/main" id="{91046FBA-F033-42B2-80FA-9D93348FA9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450" y="2979738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1" name="Freeform 50">
              <a:extLst>
                <a:ext uri="{FF2B5EF4-FFF2-40B4-BE49-F238E27FC236}">
                  <a16:creationId xmlns:a16="http://schemas.microsoft.com/office/drawing/2014/main" id="{FA741C5F-2A6A-4F22-B793-17D1913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4325" y="2995613"/>
              <a:ext cx="38100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1 w 193"/>
                <a:gd name="T13" fmla="*/ 69 h 238"/>
                <a:gd name="T14" fmla="*/ 40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2 h 238"/>
                <a:gd name="T22" fmla="*/ 156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8" y="0"/>
                    <a:pt x="148" y="6"/>
                    <a:pt x="164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1" y="69"/>
                  </a:cubicBezTo>
                  <a:cubicBezTo>
                    <a:pt x="44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6" y="206"/>
                    <a:pt x="128" y="201"/>
                    <a:pt x="137" y="192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2" name="Freeform 51">
              <a:extLst>
                <a:ext uri="{FF2B5EF4-FFF2-40B4-BE49-F238E27FC236}">
                  <a16:creationId xmlns:a16="http://schemas.microsoft.com/office/drawing/2014/main" id="{4A718688-C495-43A1-93CC-89F91D78C2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8775" y="2995613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6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5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3" name="Freeform 52">
              <a:extLst>
                <a:ext uri="{FF2B5EF4-FFF2-40B4-BE49-F238E27FC236}">
                  <a16:creationId xmlns:a16="http://schemas.microsoft.com/office/drawing/2014/main" id="{D1C12B47-13C9-4361-A9F4-9407983E6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75" y="2979738"/>
              <a:ext cx="46038" cy="61913"/>
            </a:xfrm>
            <a:custGeom>
              <a:avLst/>
              <a:gdLst>
                <a:gd name="T0" fmla="*/ 0 w 229"/>
                <a:gd name="T1" fmla="*/ 0 h 310"/>
                <a:gd name="T2" fmla="*/ 226 w 229"/>
                <a:gd name="T3" fmla="*/ 0 h 310"/>
                <a:gd name="T4" fmla="*/ 226 w 229"/>
                <a:gd name="T5" fmla="*/ 38 h 310"/>
                <a:gd name="T6" fmla="*/ 41 w 229"/>
                <a:gd name="T7" fmla="*/ 38 h 310"/>
                <a:gd name="T8" fmla="*/ 41 w 229"/>
                <a:gd name="T9" fmla="*/ 132 h 310"/>
                <a:gd name="T10" fmla="*/ 212 w 229"/>
                <a:gd name="T11" fmla="*/ 132 h 310"/>
                <a:gd name="T12" fmla="*/ 212 w 229"/>
                <a:gd name="T13" fmla="*/ 168 h 310"/>
                <a:gd name="T14" fmla="*/ 41 w 229"/>
                <a:gd name="T15" fmla="*/ 168 h 310"/>
                <a:gd name="T16" fmla="*/ 41 w 229"/>
                <a:gd name="T17" fmla="*/ 273 h 310"/>
                <a:gd name="T18" fmla="*/ 229 w 229"/>
                <a:gd name="T19" fmla="*/ 273 h 310"/>
                <a:gd name="T20" fmla="*/ 229 w 229"/>
                <a:gd name="T21" fmla="*/ 310 h 310"/>
                <a:gd name="T22" fmla="*/ 0 w 229"/>
                <a:gd name="T23" fmla="*/ 310 h 310"/>
                <a:gd name="T24" fmla="*/ 0 w 229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10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8"/>
                  </a:lnTo>
                  <a:lnTo>
                    <a:pt x="41" y="168"/>
                  </a:lnTo>
                  <a:lnTo>
                    <a:pt x="41" y="273"/>
                  </a:lnTo>
                  <a:lnTo>
                    <a:pt x="229" y="273"/>
                  </a:lnTo>
                  <a:lnTo>
                    <a:pt x="229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4" name="Freeform 53">
              <a:extLst>
                <a:ext uri="{FF2B5EF4-FFF2-40B4-BE49-F238E27FC236}">
                  <a16:creationId xmlns:a16="http://schemas.microsoft.com/office/drawing/2014/main" id="{91AA0B18-D7F8-42AE-8764-D4D334DB1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2995613"/>
              <a:ext cx="41275" cy="46038"/>
            </a:xfrm>
            <a:custGeom>
              <a:avLst/>
              <a:gdLst>
                <a:gd name="T0" fmla="*/ 4 w 207"/>
                <a:gd name="T1" fmla="*/ 0 h 226"/>
                <a:gd name="T2" fmla="*/ 53 w 207"/>
                <a:gd name="T3" fmla="*/ 0 h 226"/>
                <a:gd name="T4" fmla="*/ 105 w 207"/>
                <a:gd name="T5" fmla="*/ 80 h 226"/>
                <a:gd name="T6" fmla="*/ 157 w 207"/>
                <a:gd name="T7" fmla="*/ 0 h 226"/>
                <a:gd name="T8" fmla="*/ 203 w 207"/>
                <a:gd name="T9" fmla="*/ 1 h 226"/>
                <a:gd name="T10" fmla="*/ 127 w 207"/>
                <a:gd name="T11" fmla="*/ 110 h 226"/>
                <a:gd name="T12" fmla="*/ 207 w 207"/>
                <a:gd name="T13" fmla="*/ 226 h 226"/>
                <a:gd name="T14" fmla="*/ 158 w 207"/>
                <a:gd name="T15" fmla="*/ 226 h 226"/>
                <a:gd name="T16" fmla="*/ 102 w 207"/>
                <a:gd name="T17" fmla="*/ 141 h 226"/>
                <a:gd name="T18" fmla="*/ 48 w 207"/>
                <a:gd name="T19" fmla="*/ 226 h 226"/>
                <a:gd name="T20" fmla="*/ 0 w 207"/>
                <a:gd name="T21" fmla="*/ 226 h 226"/>
                <a:gd name="T22" fmla="*/ 79 w 207"/>
                <a:gd name="T23" fmla="*/ 110 h 226"/>
                <a:gd name="T24" fmla="*/ 4 w 207"/>
                <a:gd name="T2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26">
                  <a:moveTo>
                    <a:pt x="4" y="0"/>
                  </a:moveTo>
                  <a:lnTo>
                    <a:pt x="53" y="0"/>
                  </a:lnTo>
                  <a:lnTo>
                    <a:pt x="105" y="80"/>
                  </a:lnTo>
                  <a:lnTo>
                    <a:pt x="157" y="0"/>
                  </a:lnTo>
                  <a:lnTo>
                    <a:pt x="203" y="1"/>
                  </a:lnTo>
                  <a:lnTo>
                    <a:pt x="127" y="110"/>
                  </a:lnTo>
                  <a:lnTo>
                    <a:pt x="207" y="226"/>
                  </a:lnTo>
                  <a:lnTo>
                    <a:pt x="158" y="226"/>
                  </a:lnTo>
                  <a:lnTo>
                    <a:pt x="102" y="141"/>
                  </a:lnTo>
                  <a:lnTo>
                    <a:pt x="48" y="226"/>
                  </a:lnTo>
                  <a:lnTo>
                    <a:pt x="0" y="226"/>
                  </a:lnTo>
                  <a:lnTo>
                    <a:pt x="79" y="1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5" name="Freeform 54">
              <a:extLst>
                <a:ext uri="{FF2B5EF4-FFF2-40B4-BE49-F238E27FC236}">
                  <a16:creationId xmlns:a16="http://schemas.microsoft.com/office/drawing/2014/main" id="{AA757D7B-20D4-48CD-9F6D-BD5CF080C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4825" y="299561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4 w 206"/>
                <a:gd name="T23" fmla="*/ 188 h 239"/>
                <a:gd name="T24" fmla="*/ 175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9" y="4"/>
                    <a:pt x="154" y="11"/>
                  </a:cubicBezTo>
                  <a:cubicBezTo>
                    <a:pt x="169" y="19"/>
                    <a:pt x="180" y="29"/>
                    <a:pt x="188" y="41"/>
                  </a:cubicBezTo>
                  <a:cubicBezTo>
                    <a:pt x="196" y="52"/>
                    <a:pt x="201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4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50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6" name="Freeform 55">
              <a:extLst>
                <a:ext uri="{FF2B5EF4-FFF2-40B4-BE49-F238E27FC236}">
                  <a16:creationId xmlns:a16="http://schemas.microsoft.com/office/drawing/2014/main" id="{E408B947-B75E-4813-B6B5-EC0B5E321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450" y="2995613"/>
              <a:ext cx="38100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0 w 193"/>
                <a:gd name="T13" fmla="*/ 69 h 238"/>
                <a:gd name="T14" fmla="*/ 40 w 193"/>
                <a:gd name="T15" fmla="*/ 126 h 238"/>
                <a:gd name="T16" fmla="*/ 54 w 193"/>
                <a:gd name="T17" fmla="*/ 183 h 238"/>
                <a:gd name="T18" fmla="*/ 99 w 193"/>
                <a:gd name="T19" fmla="*/ 206 h 238"/>
                <a:gd name="T20" fmla="*/ 137 w 193"/>
                <a:gd name="T21" fmla="*/ 192 h 238"/>
                <a:gd name="T22" fmla="*/ 156 w 193"/>
                <a:gd name="T23" fmla="*/ 152 h 238"/>
                <a:gd name="T24" fmla="*/ 193 w 193"/>
                <a:gd name="T25" fmla="*/ 152 h 238"/>
                <a:gd name="T26" fmla="*/ 161 w 193"/>
                <a:gd name="T27" fmla="*/ 218 h 238"/>
                <a:gd name="T28" fmla="*/ 96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8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7" y="0"/>
                    <a:pt x="148" y="6"/>
                    <a:pt x="164" y="18"/>
                  </a:cubicBezTo>
                  <a:cubicBezTo>
                    <a:pt x="180" y="31"/>
                    <a:pt x="189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0" y="69"/>
                  </a:cubicBezTo>
                  <a:cubicBezTo>
                    <a:pt x="43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4" y="183"/>
                  </a:cubicBezTo>
                  <a:cubicBezTo>
                    <a:pt x="64" y="198"/>
                    <a:pt x="79" y="206"/>
                    <a:pt x="99" y="206"/>
                  </a:cubicBezTo>
                  <a:cubicBezTo>
                    <a:pt x="115" y="206"/>
                    <a:pt x="128" y="201"/>
                    <a:pt x="137" y="192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1"/>
                    <a:pt x="123" y="238"/>
                    <a:pt x="96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8" y="185"/>
                    <a:pt x="0" y="158"/>
                    <a:pt x="0" y="125"/>
                  </a:cubicBezTo>
                  <a:cubicBezTo>
                    <a:pt x="0" y="86"/>
                    <a:pt x="9" y="55"/>
                    <a:pt x="28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7" name="Freeform 56">
              <a:extLst>
                <a:ext uri="{FF2B5EF4-FFF2-40B4-BE49-F238E27FC236}">
                  <a16:creationId xmlns:a16="http://schemas.microsoft.com/office/drawing/2014/main" id="{563C5645-5171-4A28-BC98-96E6D9E8D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488" y="2995613"/>
              <a:ext cx="34925" cy="47625"/>
            </a:xfrm>
            <a:custGeom>
              <a:avLst/>
              <a:gdLst>
                <a:gd name="T0" fmla="*/ 39 w 181"/>
                <a:gd name="T1" fmla="*/ 0 h 232"/>
                <a:gd name="T2" fmla="*/ 39 w 181"/>
                <a:gd name="T3" fmla="*/ 150 h 232"/>
                <a:gd name="T4" fmla="*/ 44 w 181"/>
                <a:gd name="T5" fmla="*/ 178 h 232"/>
                <a:gd name="T6" fmla="*/ 82 w 181"/>
                <a:gd name="T7" fmla="*/ 198 h 232"/>
                <a:gd name="T8" fmla="*/ 136 w 181"/>
                <a:gd name="T9" fmla="*/ 163 h 232"/>
                <a:gd name="T10" fmla="*/ 144 w 181"/>
                <a:gd name="T11" fmla="*/ 111 h 232"/>
                <a:gd name="T12" fmla="*/ 144 w 181"/>
                <a:gd name="T13" fmla="*/ 0 h 232"/>
                <a:gd name="T14" fmla="*/ 181 w 181"/>
                <a:gd name="T15" fmla="*/ 0 h 232"/>
                <a:gd name="T16" fmla="*/ 181 w 181"/>
                <a:gd name="T17" fmla="*/ 226 h 232"/>
                <a:gd name="T18" fmla="*/ 146 w 181"/>
                <a:gd name="T19" fmla="*/ 226 h 232"/>
                <a:gd name="T20" fmla="*/ 146 w 181"/>
                <a:gd name="T21" fmla="*/ 193 h 232"/>
                <a:gd name="T22" fmla="*/ 128 w 181"/>
                <a:gd name="T23" fmla="*/ 214 h 232"/>
                <a:gd name="T24" fmla="*/ 75 w 181"/>
                <a:gd name="T25" fmla="*/ 232 h 232"/>
                <a:gd name="T26" fmla="*/ 9 w 181"/>
                <a:gd name="T27" fmla="*/ 200 h 232"/>
                <a:gd name="T28" fmla="*/ 0 w 181"/>
                <a:gd name="T29" fmla="*/ 154 h 232"/>
                <a:gd name="T30" fmla="*/ 0 w 181"/>
                <a:gd name="T31" fmla="*/ 0 h 232"/>
                <a:gd name="T32" fmla="*/ 39 w 181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2"/>
                    <a:pt x="40" y="171"/>
                    <a:pt x="44" y="178"/>
                  </a:cubicBezTo>
                  <a:cubicBezTo>
                    <a:pt x="51" y="192"/>
                    <a:pt x="63" y="198"/>
                    <a:pt x="82" y="198"/>
                  </a:cubicBezTo>
                  <a:cubicBezTo>
                    <a:pt x="108" y="198"/>
                    <a:pt x="126" y="187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1" y="0"/>
                  </a:lnTo>
                  <a:lnTo>
                    <a:pt x="181" y="226"/>
                  </a:lnTo>
                  <a:lnTo>
                    <a:pt x="146" y="226"/>
                  </a:lnTo>
                  <a:lnTo>
                    <a:pt x="146" y="193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3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9" y="200"/>
                  </a:cubicBezTo>
                  <a:cubicBezTo>
                    <a:pt x="3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8" name="Freeform 57">
              <a:extLst>
                <a:ext uri="{FF2B5EF4-FFF2-40B4-BE49-F238E27FC236}">
                  <a16:creationId xmlns:a16="http://schemas.microsoft.com/office/drawing/2014/main" id="{2954EA52-522E-49BC-8C01-85C68DDC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1350" y="2984500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8 w 105"/>
                <a:gd name="T3" fmla="*/ 0 h 292"/>
                <a:gd name="T4" fmla="*/ 68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8 w 105"/>
                <a:gd name="T11" fmla="*/ 94 h 292"/>
                <a:gd name="T12" fmla="*/ 68 w 105"/>
                <a:gd name="T13" fmla="*/ 241 h 292"/>
                <a:gd name="T14" fmla="*/ 76 w 105"/>
                <a:gd name="T15" fmla="*/ 257 h 292"/>
                <a:gd name="T16" fmla="*/ 91 w 105"/>
                <a:gd name="T17" fmla="*/ 260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4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5"/>
                    <a:pt x="76" y="257"/>
                  </a:cubicBezTo>
                  <a:cubicBezTo>
                    <a:pt x="79" y="259"/>
                    <a:pt x="84" y="260"/>
                    <a:pt x="91" y="260"/>
                  </a:cubicBezTo>
                  <a:cubicBezTo>
                    <a:pt x="93" y="260"/>
                    <a:pt x="95" y="260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4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9" name="Freeform 58">
              <a:extLst>
                <a:ext uri="{FF2B5EF4-FFF2-40B4-BE49-F238E27FC236}">
                  <a16:creationId xmlns:a16="http://schemas.microsoft.com/office/drawing/2014/main" id="{284940E0-6CA6-415A-B59D-3F8D8853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9925" y="297973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0" name="Freeform 59">
              <a:extLst>
                <a:ext uri="{FF2B5EF4-FFF2-40B4-BE49-F238E27FC236}">
                  <a16:creationId xmlns:a16="http://schemas.microsoft.com/office/drawing/2014/main" id="{EE35119B-BE17-44A3-A4EE-96D90EDCB5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0" y="2995613"/>
              <a:ext cx="41275" cy="47625"/>
            </a:xfrm>
            <a:custGeom>
              <a:avLst/>
              <a:gdLst>
                <a:gd name="T0" fmla="*/ 105 w 211"/>
                <a:gd name="T1" fmla="*/ 207 h 240"/>
                <a:gd name="T2" fmla="*/ 157 w 211"/>
                <a:gd name="T3" fmla="*/ 179 h 240"/>
                <a:gd name="T4" fmla="*/ 171 w 211"/>
                <a:gd name="T5" fmla="*/ 115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3 h 240"/>
                <a:gd name="T14" fmla="*/ 55 w 211"/>
                <a:gd name="T15" fmla="*/ 183 h 240"/>
                <a:gd name="T16" fmla="*/ 105 w 211"/>
                <a:gd name="T17" fmla="*/ 207 h 240"/>
                <a:gd name="T18" fmla="*/ 107 w 211"/>
                <a:gd name="T19" fmla="*/ 0 h 240"/>
                <a:gd name="T20" fmla="*/ 181 w 211"/>
                <a:gd name="T21" fmla="*/ 29 h 240"/>
                <a:gd name="T22" fmla="*/ 211 w 211"/>
                <a:gd name="T23" fmla="*/ 114 h 240"/>
                <a:gd name="T24" fmla="*/ 184 w 211"/>
                <a:gd name="T25" fmla="*/ 204 h 240"/>
                <a:gd name="T26" fmla="*/ 102 w 211"/>
                <a:gd name="T27" fmla="*/ 240 h 240"/>
                <a:gd name="T28" fmla="*/ 28 w 211"/>
                <a:gd name="T29" fmla="*/ 209 h 240"/>
                <a:gd name="T30" fmla="*/ 0 w 211"/>
                <a:gd name="T31" fmla="*/ 124 h 240"/>
                <a:gd name="T32" fmla="*/ 29 w 211"/>
                <a:gd name="T33" fmla="*/ 33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7"/>
                  </a:moveTo>
                  <a:cubicBezTo>
                    <a:pt x="130" y="207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3" y="33"/>
                    <a:pt x="66" y="42"/>
                    <a:pt x="55" y="59"/>
                  </a:cubicBezTo>
                  <a:cubicBezTo>
                    <a:pt x="45" y="77"/>
                    <a:pt x="39" y="98"/>
                    <a:pt x="39" y="123"/>
                  </a:cubicBezTo>
                  <a:cubicBezTo>
                    <a:pt x="39" y="147"/>
                    <a:pt x="45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1" y="29"/>
                  </a:cubicBezTo>
                  <a:cubicBezTo>
                    <a:pt x="201" y="48"/>
                    <a:pt x="211" y="77"/>
                    <a:pt x="211" y="114"/>
                  </a:cubicBezTo>
                  <a:cubicBezTo>
                    <a:pt x="211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10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9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1" name="Freeform 60">
              <a:extLst>
                <a:ext uri="{FF2B5EF4-FFF2-40B4-BE49-F238E27FC236}">
                  <a16:creationId xmlns:a16="http://schemas.microsoft.com/office/drawing/2014/main" id="{E368EEB4-44B4-4117-9708-25AB31A97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0" y="299561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2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2" y="71"/>
                    <a:pt x="40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2" name="Rectangle 61">
              <a:extLst>
                <a:ext uri="{FF2B5EF4-FFF2-40B4-BE49-F238E27FC236}">
                  <a16:creationId xmlns:a16="http://schemas.microsoft.com/office/drawing/2014/main" id="{16EE301B-91AB-4D86-81F0-A5E4DE647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813" y="2979738"/>
              <a:ext cx="9525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3" name="Freeform 62">
              <a:extLst>
                <a:ext uri="{FF2B5EF4-FFF2-40B4-BE49-F238E27FC236}">
                  <a16:creationId xmlns:a16="http://schemas.microsoft.com/office/drawing/2014/main" id="{B487EE84-A301-4FA9-9C9C-821F1E4DF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4863" y="297973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6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8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1 w 200"/>
                <a:gd name="T21" fmla="*/ 92 h 319"/>
                <a:gd name="T22" fmla="*/ 164 w 200"/>
                <a:gd name="T23" fmla="*/ 114 h 319"/>
                <a:gd name="T24" fmla="*/ 164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5 w 200"/>
                <a:gd name="T35" fmla="*/ 310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6" y="261"/>
                  </a:cubicBezTo>
                  <a:cubicBezTo>
                    <a:pt x="66" y="278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9"/>
                    <a:pt x="148" y="135"/>
                  </a:cubicBezTo>
                  <a:cubicBezTo>
                    <a:pt x="136" y="121"/>
                    <a:pt x="122" y="114"/>
                    <a:pt x="104" y="114"/>
                  </a:cubicBezTo>
                  <a:cubicBezTo>
                    <a:pt x="85" y="114"/>
                    <a:pt x="70" y="122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5" y="81"/>
                    <a:pt x="129" y="85"/>
                    <a:pt x="141" y="92"/>
                  </a:cubicBezTo>
                  <a:cubicBezTo>
                    <a:pt x="147" y="96"/>
                    <a:pt x="155" y="104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10"/>
                  </a:cubicBezTo>
                  <a:cubicBezTo>
                    <a:pt x="123" y="316"/>
                    <a:pt x="109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4" name="Freeform 63">
              <a:extLst>
                <a:ext uri="{FF2B5EF4-FFF2-40B4-BE49-F238E27FC236}">
                  <a16:creationId xmlns:a16="http://schemas.microsoft.com/office/drawing/2014/main" id="{F363ABE6-2715-4277-A779-C1C8D799D6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8838" y="2997200"/>
              <a:ext cx="9525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5" name="Freeform 64">
              <a:extLst>
                <a:ext uri="{FF2B5EF4-FFF2-40B4-BE49-F238E27FC236}">
                  <a16:creationId xmlns:a16="http://schemas.microsoft.com/office/drawing/2014/main" id="{4824B315-E234-487D-B801-A0254A8CD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113" y="2995613"/>
              <a:ext cx="36513" cy="47625"/>
            </a:xfrm>
            <a:custGeom>
              <a:avLst/>
              <a:gdLst>
                <a:gd name="T0" fmla="*/ 37 w 186"/>
                <a:gd name="T1" fmla="*/ 161 h 241"/>
                <a:gd name="T2" fmla="*/ 46 w 186"/>
                <a:gd name="T3" fmla="*/ 190 h 241"/>
                <a:gd name="T4" fmla="*/ 96 w 186"/>
                <a:gd name="T5" fmla="*/ 208 h 241"/>
                <a:gd name="T6" fmla="*/ 133 w 186"/>
                <a:gd name="T7" fmla="*/ 199 h 241"/>
                <a:gd name="T8" fmla="*/ 149 w 186"/>
                <a:gd name="T9" fmla="*/ 171 h 241"/>
                <a:gd name="T10" fmla="*/ 136 w 186"/>
                <a:gd name="T11" fmla="*/ 149 h 241"/>
                <a:gd name="T12" fmla="*/ 104 w 186"/>
                <a:gd name="T13" fmla="*/ 138 h 241"/>
                <a:gd name="T14" fmla="*/ 73 w 186"/>
                <a:gd name="T15" fmla="*/ 131 h 241"/>
                <a:gd name="T16" fmla="*/ 31 w 186"/>
                <a:gd name="T17" fmla="*/ 115 h 241"/>
                <a:gd name="T18" fmla="*/ 6 w 186"/>
                <a:gd name="T19" fmla="*/ 72 h 241"/>
                <a:gd name="T20" fmla="*/ 30 w 186"/>
                <a:gd name="T21" fmla="*/ 20 h 241"/>
                <a:gd name="T22" fmla="*/ 92 w 186"/>
                <a:gd name="T23" fmla="*/ 0 h 241"/>
                <a:gd name="T24" fmla="*/ 165 w 186"/>
                <a:gd name="T25" fmla="*/ 30 h 241"/>
                <a:gd name="T26" fmla="*/ 179 w 186"/>
                <a:gd name="T27" fmla="*/ 71 h 241"/>
                <a:gd name="T28" fmla="*/ 143 w 186"/>
                <a:gd name="T29" fmla="*/ 71 h 241"/>
                <a:gd name="T30" fmla="*/ 134 w 186"/>
                <a:gd name="T31" fmla="*/ 48 h 241"/>
                <a:gd name="T32" fmla="*/ 89 w 186"/>
                <a:gd name="T33" fmla="*/ 33 h 241"/>
                <a:gd name="T34" fmla="*/ 56 w 186"/>
                <a:gd name="T35" fmla="*/ 41 h 241"/>
                <a:gd name="T36" fmla="*/ 45 w 186"/>
                <a:gd name="T37" fmla="*/ 63 h 241"/>
                <a:gd name="T38" fmla="*/ 60 w 186"/>
                <a:gd name="T39" fmla="*/ 86 h 241"/>
                <a:gd name="T40" fmla="*/ 84 w 186"/>
                <a:gd name="T41" fmla="*/ 96 h 241"/>
                <a:gd name="T42" fmla="*/ 109 w 186"/>
                <a:gd name="T43" fmla="*/ 102 h 241"/>
                <a:gd name="T44" fmla="*/ 164 w 186"/>
                <a:gd name="T45" fmla="*/ 121 h 241"/>
                <a:gd name="T46" fmla="*/ 186 w 186"/>
                <a:gd name="T47" fmla="*/ 167 h 241"/>
                <a:gd name="T48" fmla="*/ 163 w 186"/>
                <a:gd name="T49" fmla="*/ 219 h 241"/>
                <a:gd name="T50" fmla="*/ 94 w 186"/>
                <a:gd name="T51" fmla="*/ 241 h 241"/>
                <a:gd name="T52" fmla="*/ 23 w 186"/>
                <a:gd name="T53" fmla="*/ 218 h 241"/>
                <a:gd name="T54" fmla="*/ 0 w 186"/>
                <a:gd name="T55" fmla="*/ 161 h 241"/>
                <a:gd name="T56" fmla="*/ 37 w 186"/>
                <a:gd name="T57" fmla="*/ 16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1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3" y="131"/>
                  </a:lnTo>
                  <a:cubicBezTo>
                    <a:pt x="54" y="126"/>
                    <a:pt x="40" y="120"/>
                    <a:pt x="31" y="115"/>
                  </a:cubicBezTo>
                  <a:cubicBezTo>
                    <a:pt x="15" y="104"/>
                    <a:pt x="6" y="90"/>
                    <a:pt x="6" y="72"/>
                  </a:cubicBezTo>
                  <a:cubicBezTo>
                    <a:pt x="6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3"/>
                    <a:pt x="139" y="55"/>
                    <a:pt x="134" y="48"/>
                  </a:cubicBezTo>
                  <a:cubicBezTo>
                    <a:pt x="125" y="38"/>
                    <a:pt x="110" y="33"/>
                    <a:pt x="89" y="33"/>
                  </a:cubicBezTo>
                  <a:cubicBezTo>
                    <a:pt x="74" y="33"/>
                    <a:pt x="63" y="36"/>
                    <a:pt x="56" y="41"/>
                  </a:cubicBezTo>
                  <a:cubicBezTo>
                    <a:pt x="49" y="46"/>
                    <a:pt x="45" y="54"/>
                    <a:pt x="45" y="63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3" y="93"/>
                    <a:pt x="84" y="96"/>
                  </a:cubicBezTo>
                  <a:lnTo>
                    <a:pt x="109" y="102"/>
                  </a:lnTo>
                  <a:cubicBezTo>
                    <a:pt x="137" y="108"/>
                    <a:pt x="155" y="115"/>
                    <a:pt x="164" y="121"/>
                  </a:cubicBezTo>
                  <a:cubicBezTo>
                    <a:pt x="179" y="131"/>
                    <a:pt x="186" y="146"/>
                    <a:pt x="186" y="167"/>
                  </a:cubicBezTo>
                  <a:cubicBezTo>
                    <a:pt x="186" y="187"/>
                    <a:pt x="179" y="204"/>
                    <a:pt x="163" y="219"/>
                  </a:cubicBezTo>
                  <a:cubicBezTo>
                    <a:pt x="148" y="233"/>
                    <a:pt x="125" y="241"/>
                    <a:pt x="94" y="241"/>
                  </a:cubicBezTo>
                  <a:cubicBezTo>
                    <a:pt x="60" y="241"/>
                    <a:pt x="37" y="233"/>
                    <a:pt x="23" y="218"/>
                  </a:cubicBezTo>
                  <a:cubicBezTo>
                    <a:pt x="9" y="202"/>
                    <a:pt x="1" y="184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6" name="Freeform 65">
              <a:extLst>
                <a:ext uri="{FF2B5EF4-FFF2-40B4-BE49-F238E27FC236}">
                  <a16:creationId xmlns:a16="http://schemas.microsoft.com/office/drawing/2014/main" id="{7507C6AB-3CB2-4497-A168-9B370AE81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388" y="2984500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60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4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5"/>
                    <a:pt x="77" y="257"/>
                  </a:cubicBezTo>
                  <a:cubicBezTo>
                    <a:pt x="80" y="259"/>
                    <a:pt x="84" y="260"/>
                    <a:pt x="91" y="260"/>
                  </a:cubicBezTo>
                  <a:cubicBezTo>
                    <a:pt x="93" y="260"/>
                    <a:pt x="95" y="260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4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7" name="Freeform 66">
              <a:extLst>
                <a:ext uri="{FF2B5EF4-FFF2-40B4-BE49-F238E27FC236}">
                  <a16:creationId xmlns:a16="http://schemas.microsoft.com/office/drawing/2014/main" id="{EF443354-7870-46D0-A214-A2F65DC41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375" y="299561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7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8" name="Freeform 67">
              <a:extLst>
                <a:ext uri="{FF2B5EF4-FFF2-40B4-BE49-F238E27FC236}">
                  <a16:creationId xmlns:a16="http://schemas.microsoft.com/office/drawing/2014/main" id="{F6B86DAC-FA23-43D1-8BC4-2A094C4BC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6950" y="2979738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9" name="Freeform 68">
              <a:extLst>
                <a:ext uri="{FF2B5EF4-FFF2-40B4-BE49-F238E27FC236}">
                  <a16:creationId xmlns:a16="http://schemas.microsoft.com/office/drawing/2014/main" id="{CEB10CA5-77A5-4855-8894-0F0ED5F70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299561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0" name="Freeform 69">
              <a:extLst>
                <a:ext uri="{FF2B5EF4-FFF2-40B4-BE49-F238E27FC236}">
                  <a16:creationId xmlns:a16="http://schemas.microsoft.com/office/drawing/2014/main" id="{71CCD8EE-9777-4208-BD4C-8BC684F9FC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0450" y="2995613"/>
              <a:ext cx="39688" cy="65088"/>
            </a:xfrm>
            <a:custGeom>
              <a:avLst/>
              <a:gdLst>
                <a:gd name="T0" fmla="*/ 94 w 197"/>
                <a:gd name="T1" fmla="*/ 0 h 325"/>
                <a:gd name="T2" fmla="*/ 141 w 197"/>
                <a:gd name="T3" fmla="*/ 13 h 325"/>
                <a:gd name="T4" fmla="*/ 162 w 197"/>
                <a:gd name="T5" fmla="*/ 35 h 325"/>
                <a:gd name="T6" fmla="*/ 162 w 197"/>
                <a:gd name="T7" fmla="*/ 6 h 325"/>
                <a:gd name="T8" fmla="*/ 197 w 197"/>
                <a:gd name="T9" fmla="*/ 6 h 325"/>
                <a:gd name="T10" fmla="*/ 197 w 197"/>
                <a:gd name="T11" fmla="*/ 212 h 325"/>
                <a:gd name="T12" fmla="*/ 185 w 197"/>
                <a:gd name="T13" fmla="*/ 279 h 325"/>
                <a:gd name="T14" fmla="*/ 96 w 197"/>
                <a:gd name="T15" fmla="*/ 325 h 325"/>
                <a:gd name="T16" fmla="*/ 34 w 197"/>
                <a:gd name="T17" fmla="*/ 309 h 325"/>
                <a:gd name="T18" fmla="*/ 7 w 197"/>
                <a:gd name="T19" fmla="*/ 258 h 325"/>
                <a:gd name="T20" fmla="*/ 45 w 197"/>
                <a:gd name="T21" fmla="*/ 258 h 325"/>
                <a:gd name="T22" fmla="*/ 56 w 197"/>
                <a:gd name="T23" fmla="*/ 281 h 325"/>
                <a:gd name="T24" fmla="*/ 97 w 197"/>
                <a:gd name="T25" fmla="*/ 294 h 325"/>
                <a:gd name="T26" fmla="*/ 154 w 197"/>
                <a:gd name="T27" fmla="*/ 263 h 325"/>
                <a:gd name="T28" fmla="*/ 161 w 197"/>
                <a:gd name="T29" fmla="*/ 198 h 325"/>
                <a:gd name="T30" fmla="*/ 134 w 197"/>
                <a:gd name="T31" fmla="*/ 224 h 325"/>
                <a:gd name="T32" fmla="*/ 91 w 197"/>
                <a:gd name="T33" fmla="*/ 233 h 325"/>
                <a:gd name="T34" fmla="*/ 27 w 197"/>
                <a:gd name="T35" fmla="*/ 207 h 325"/>
                <a:gd name="T36" fmla="*/ 0 w 197"/>
                <a:gd name="T37" fmla="*/ 121 h 325"/>
                <a:gd name="T38" fmla="*/ 27 w 197"/>
                <a:gd name="T39" fmla="*/ 32 h 325"/>
                <a:gd name="T40" fmla="*/ 94 w 197"/>
                <a:gd name="T41" fmla="*/ 0 h 325"/>
                <a:gd name="T42" fmla="*/ 162 w 197"/>
                <a:gd name="T43" fmla="*/ 116 h 325"/>
                <a:gd name="T44" fmla="*/ 145 w 197"/>
                <a:gd name="T45" fmla="*/ 54 h 325"/>
                <a:gd name="T46" fmla="*/ 101 w 197"/>
                <a:gd name="T47" fmla="*/ 34 h 325"/>
                <a:gd name="T48" fmla="*/ 46 w 197"/>
                <a:gd name="T49" fmla="*/ 71 h 325"/>
                <a:gd name="T50" fmla="*/ 39 w 197"/>
                <a:gd name="T51" fmla="*/ 124 h 325"/>
                <a:gd name="T52" fmla="*/ 54 w 197"/>
                <a:gd name="T53" fmla="*/ 182 h 325"/>
                <a:gd name="T54" fmla="*/ 96 w 197"/>
                <a:gd name="T55" fmla="*/ 202 h 325"/>
                <a:gd name="T56" fmla="*/ 153 w 197"/>
                <a:gd name="T57" fmla="*/ 165 h 325"/>
                <a:gd name="T58" fmla="*/ 162 w 197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7" h="325">
                  <a:moveTo>
                    <a:pt x="94" y="0"/>
                  </a:moveTo>
                  <a:cubicBezTo>
                    <a:pt x="112" y="0"/>
                    <a:pt x="127" y="5"/>
                    <a:pt x="141" y="13"/>
                  </a:cubicBezTo>
                  <a:cubicBezTo>
                    <a:pt x="148" y="18"/>
                    <a:pt x="155" y="25"/>
                    <a:pt x="162" y="35"/>
                  </a:cubicBezTo>
                  <a:lnTo>
                    <a:pt x="162" y="6"/>
                  </a:lnTo>
                  <a:lnTo>
                    <a:pt x="197" y="6"/>
                  </a:lnTo>
                  <a:lnTo>
                    <a:pt x="197" y="212"/>
                  </a:lnTo>
                  <a:cubicBezTo>
                    <a:pt x="197" y="240"/>
                    <a:pt x="193" y="263"/>
                    <a:pt x="185" y="279"/>
                  </a:cubicBezTo>
                  <a:cubicBezTo>
                    <a:pt x="169" y="310"/>
                    <a:pt x="139" y="325"/>
                    <a:pt x="96" y="325"/>
                  </a:cubicBezTo>
                  <a:cubicBezTo>
                    <a:pt x="71" y="325"/>
                    <a:pt x="51" y="320"/>
                    <a:pt x="34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5" y="258"/>
                  </a:lnTo>
                  <a:cubicBezTo>
                    <a:pt x="47" y="268"/>
                    <a:pt x="51" y="276"/>
                    <a:pt x="56" y="281"/>
                  </a:cubicBezTo>
                  <a:cubicBezTo>
                    <a:pt x="65" y="290"/>
                    <a:pt x="78" y="294"/>
                    <a:pt x="97" y="294"/>
                  </a:cubicBezTo>
                  <a:cubicBezTo>
                    <a:pt x="126" y="294"/>
                    <a:pt x="145" y="284"/>
                    <a:pt x="154" y="263"/>
                  </a:cubicBezTo>
                  <a:cubicBezTo>
                    <a:pt x="159" y="251"/>
                    <a:pt x="161" y="230"/>
                    <a:pt x="161" y="198"/>
                  </a:cubicBezTo>
                  <a:cubicBezTo>
                    <a:pt x="153" y="210"/>
                    <a:pt x="144" y="218"/>
                    <a:pt x="134" y="224"/>
                  </a:cubicBezTo>
                  <a:cubicBezTo>
                    <a:pt x="123" y="230"/>
                    <a:pt x="109" y="233"/>
                    <a:pt x="91" y="233"/>
                  </a:cubicBezTo>
                  <a:cubicBezTo>
                    <a:pt x="67" y="233"/>
                    <a:pt x="45" y="224"/>
                    <a:pt x="27" y="207"/>
                  </a:cubicBezTo>
                  <a:cubicBezTo>
                    <a:pt x="9" y="189"/>
                    <a:pt x="0" y="161"/>
                    <a:pt x="0" y="121"/>
                  </a:cubicBezTo>
                  <a:cubicBezTo>
                    <a:pt x="0" y="83"/>
                    <a:pt x="9" y="53"/>
                    <a:pt x="27" y="32"/>
                  </a:cubicBezTo>
                  <a:cubicBezTo>
                    <a:pt x="46" y="11"/>
                    <a:pt x="68" y="0"/>
                    <a:pt x="94" y="0"/>
                  </a:cubicBezTo>
                  <a:close/>
                  <a:moveTo>
                    <a:pt x="162" y="116"/>
                  </a:moveTo>
                  <a:cubicBezTo>
                    <a:pt x="162" y="88"/>
                    <a:pt x="157" y="67"/>
                    <a:pt x="145" y="54"/>
                  </a:cubicBezTo>
                  <a:cubicBezTo>
                    <a:pt x="134" y="40"/>
                    <a:pt x="119" y="34"/>
                    <a:pt x="101" y="34"/>
                  </a:cubicBezTo>
                  <a:cubicBezTo>
                    <a:pt x="75" y="34"/>
                    <a:pt x="56" y="46"/>
                    <a:pt x="46" y="71"/>
                  </a:cubicBezTo>
                  <a:cubicBezTo>
                    <a:pt x="41" y="85"/>
                    <a:pt x="39" y="102"/>
                    <a:pt x="39" y="124"/>
                  </a:cubicBezTo>
                  <a:cubicBezTo>
                    <a:pt x="39" y="149"/>
                    <a:pt x="44" y="168"/>
                    <a:pt x="54" y="182"/>
                  </a:cubicBezTo>
                  <a:cubicBezTo>
                    <a:pt x="64" y="195"/>
                    <a:pt x="78" y="202"/>
                    <a:pt x="96" y="202"/>
                  </a:cubicBezTo>
                  <a:cubicBezTo>
                    <a:pt x="123" y="202"/>
                    <a:pt x="142" y="189"/>
                    <a:pt x="153" y="165"/>
                  </a:cubicBezTo>
                  <a:cubicBezTo>
                    <a:pt x="159" y="151"/>
                    <a:pt x="162" y="135"/>
                    <a:pt x="162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1" name="Freeform 70">
              <a:extLst>
                <a:ext uri="{FF2B5EF4-FFF2-40B4-BE49-F238E27FC236}">
                  <a16:creationId xmlns:a16="http://schemas.microsoft.com/office/drawing/2014/main" id="{E28C1EEA-EB6B-4F27-BF72-2476BCDB7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0" y="3417888"/>
              <a:ext cx="1282700" cy="185738"/>
            </a:xfrm>
            <a:custGeom>
              <a:avLst/>
              <a:gdLst>
                <a:gd name="T0" fmla="*/ 0 w 6472"/>
                <a:gd name="T1" fmla="*/ 934 h 934"/>
                <a:gd name="T2" fmla="*/ 0 w 6472"/>
                <a:gd name="T3" fmla="*/ 0 h 934"/>
                <a:gd name="T4" fmla="*/ 6472 w 6472"/>
                <a:gd name="T5" fmla="*/ 0 h 934"/>
                <a:gd name="T6" fmla="*/ 6472 w 6472"/>
                <a:gd name="T7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934">
                  <a:moveTo>
                    <a:pt x="0" y="934"/>
                  </a:moveTo>
                  <a:lnTo>
                    <a:pt x="0" y="0"/>
                  </a:lnTo>
                  <a:lnTo>
                    <a:pt x="6472" y="0"/>
                  </a:lnTo>
                  <a:lnTo>
                    <a:pt x="6472" y="93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2" name="Rectangle 71">
              <a:extLst>
                <a:ext uri="{FF2B5EF4-FFF2-40B4-BE49-F238E27FC236}">
                  <a16:creationId xmlns:a16="http://schemas.microsoft.com/office/drawing/2014/main" id="{B1BD3418-FCE5-4530-B9AD-D2A970BF4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603625"/>
              <a:ext cx="1282700" cy="371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3" name="Freeform 72">
              <a:extLst>
                <a:ext uri="{FF2B5EF4-FFF2-40B4-BE49-F238E27FC236}">
                  <a16:creationId xmlns:a16="http://schemas.microsoft.com/office/drawing/2014/main" id="{ADE4B039-EE20-427C-9CAC-6E5D7C2A2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800" y="3603625"/>
              <a:ext cx="1282700" cy="371475"/>
            </a:xfrm>
            <a:custGeom>
              <a:avLst/>
              <a:gdLst>
                <a:gd name="T0" fmla="*/ 0 w 6472"/>
                <a:gd name="T1" fmla="*/ 0 h 1870"/>
                <a:gd name="T2" fmla="*/ 0 w 6472"/>
                <a:gd name="T3" fmla="*/ 1870 h 1870"/>
                <a:gd name="T4" fmla="*/ 6472 w 6472"/>
                <a:gd name="T5" fmla="*/ 1870 h 1870"/>
                <a:gd name="T6" fmla="*/ 6472 w 6472"/>
                <a:gd name="T7" fmla="*/ 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1870">
                  <a:moveTo>
                    <a:pt x="0" y="0"/>
                  </a:moveTo>
                  <a:lnTo>
                    <a:pt x="0" y="1870"/>
                  </a:lnTo>
                  <a:lnTo>
                    <a:pt x="6472" y="1870"/>
                  </a:lnTo>
                  <a:lnTo>
                    <a:pt x="6472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4" name="Line 73">
              <a:extLst>
                <a:ext uri="{FF2B5EF4-FFF2-40B4-BE49-F238E27FC236}">
                  <a16:creationId xmlns:a16="http://schemas.microsoft.com/office/drawing/2014/main" id="{1B349A17-9FDF-43A0-9A74-BABAC7FA1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03625"/>
              <a:ext cx="12827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5" name="Freeform 74">
              <a:extLst>
                <a:ext uri="{FF2B5EF4-FFF2-40B4-BE49-F238E27FC236}">
                  <a16:creationId xmlns:a16="http://schemas.microsoft.com/office/drawing/2014/main" id="{299C04D4-8834-4843-B761-E7D09FFAB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688" y="3481388"/>
              <a:ext cx="47625" cy="61913"/>
            </a:xfrm>
            <a:custGeom>
              <a:avLst/>
              <a:gdLst>
                <a:gd name="T0" fmla="*/ 117 w 239"/>
                <a:gd name="T1" fmla="*/ 131 h 310"/>
                <a:gd name="T2" fmla="*/ 159 w 239"/>
                <a:gd name="T3" fmla="*/ 124 h 310"/>
                <a:gd name="T4" fmla="*/ 182 w 239"/>
                <a:gd name="T5" fmla="*/ 82 h 310"/>
                <a:gd name="T6" fmla="*/ 157 w 239"/>
                <a:gd name="T7" fmla="*/ 41 h 310"/>
                <a:gd name="T8" fmla="*/ 116 w 239"/>
                <a:gd name="T9" fmla="*/ 35 h 310"/>
                <a:gd name="T10" fmla="*/ 41 w 239"/>
                <a:gd name="T11" fmla="*/ 35 h 310"/>
                <a:gd name="T12" fmla="*/ 41 w 239"/>
                <a:gd name="T13" fmla="*/ 131 h 310"/>
                <a:gd name="T14" fmla="*/ 117 w 239"/>
                <a:gd name="T15" fmla="*/ 131 h 310"/>
                <a:gd name="T16" fmla="*/ 131 w 239"/>
                <a:gd name="T17" fmla="*/ 274 h 310"/>
                <a:gd name="T18" fmla="*/ 186 w 239"/>
                <a:gd name="T19" fmla="*/ 252 h 310"/>
                <a:gd name="T20" fmla="*/ 197 w 239"/>
                <a:gd name="T21" fmla="*/ 217 h 310"/>
                <a:gd name="T22" fmla="*/ 167 w 239"/>
                <a:gd name="T23" fmla="*/ 172 h 310"/>
                <a:gd name="T24" fmla="*/ 124 w 239"/>
                <a:gd name="T25" fmla="*/ 165 h 310"/>
                <a:gd name="T26" fmla="*/ 41 w 239"/>
                <a:gd name="T27" fmla="*/ 165 h 310"/>
                <a:gd name="T28" fmla="*/ 41 w 239"/>
                <a:gd name="T29" fmla="*/ 274 h 310"/>
                <a:gd name="T30" fmla="*/ 131 w 239"/>
                <a:gd name="T31" fmla="*/ 274 h 310"/>
                <a:gd name="T32" fmla="*/ 0 w 239"/>
                <a:gd name="T33" fmla="*/ 0 h 310"/>
                <a:gd name="T34" fmla="*/ 133 w 239"/>
                <a:gd name="T35" fmla="*/ 0 h 310"/>
                <a:gd name="T36" fmla="*/ 210 w 239"/>
                <a:gd name="T37" fmla="*/ 33 h 310"/>
                <a:gd name="T38" fmla="*/ 224 w 239"/>
                <a:gd name="T39" fmla="*/ 77 h 310"/>
                <a:gd name="T40" fmla="*/ 207 w 239"/>
                <a:gd name="T41" fmla="*/ 125 h 310"/>
                <a:gd name="T42" fmla="*/ 182 w 239"/>
                <a:gd name="T43" fmla="*/ 143 h 310"/>
                <a:gd name="T44" fmla="*/ 218 w 239"/>
                <a:gd name="T45" fmla="*/ 164 h 310"/>
                <a:gd name="T46" fmla="*/ 239 w 239"/>
                <a:gd name="T47" fmla="*/ 219 h 310"/>
                <a:gd name="T48" fmla="*/ 220 w 239"/>
                <a:gd name="T49" fmla="*/ 274 h 310"/>
                <a:gd name="T50" fmla="*/ 131 w 239"/>
                <a:gd name="T51" fmla="*/ 310 h 310"/>
                <a:gd name="T52" fmla="*/ 0 w 239"/>
                <a:gd name="T53" fmla="*/ 310 h 310"/>
                <a:gd name="T54" fmla="*/ 0 w 239"/>
                <a:gd name="T5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9" h="310">
                  <a:moveTo>
                    <a:pt x="117" y="131"/>
                  </a:moveTo>
                  <a:cubicBezTo>
                    <a:pt x="135" y="131"/>
                    <a:pt x="149" y="129"/>
                    <a:pt x="159" y="124"/>
                  </a:cubicBezTo>
                  <a:cubicBezTo>
                    <a:pt x="174" y="116"/>
                    <a:pt x="182" y="102"/>
                    <a:pt x="182" y="82"/>
                  </a:cubicBezTo>
                  <a:cubicBezTo>
                    <a:pt x="182" y="62"/>
                    <a:pt x="174" y="48"/>
                    <a:pt x="157" y="41"/>
                  </a:cubicBezTo>
                  <a:cubicBezTo>
                    <a:pt x="148" y="37"/>
                    <a:pt x="134" y="35"/>
                    <a:pt x="116" y="35"/>
                  </a:cubicBezTo>
                  <a:lnTo>
                    <a:pt x="41" y="35"/>
                  </a:lnTo>
                  <a:lnTo>
                    <a:pt x="41" y="131"/>
                  </a:lnTo>
                  <a:lnTo>
                    <a:pt x="117" y="131"/>
                  </a:lnTo>
                  <a:close/>
                  <a:moveTo>
                    <a:pt x="131" y="274"/>
                  </a:moveTo>
                  <a:cubicBezTo>
                    <a:pt x="157" y="274"/>
                    <a:pt x="175" y="267"/>
                    <a:pt x="186" y="252"/>
                  </a:cubicBezTo>
                  <a:cubicBezTo>
                    <a:pt x="193" y="242"/>
                    <a:pt x="197" y="231"/>
                    <a:pt x="197" y="217"/>
                  </a:cubicBezTo>
                  <a:cubicBezTo>
                    <a:pt x="197" y="195"/>
                    <a:pt x="187" y="180"/>
                    <a:pt x="167" y="172"/>
                  </a:cubicBezTo>
                  <a:cubicBezTo>
                    <a:pt x="156" y="167"/>
                    <a:pt x="142" y="165"/>
                    <a:pt x="124" y="165"/>
                  </a:cubicBezTo>
                  <a:lnTo>
                    <a:pt x="41" y="165"/>
                  </a:lnTo>
                  <a:lnTo>
                    <a:pt x="41" y="274"/>
                  </a:lnTo>
                  <a:lnTo>
                    <a:pt x="131" y="274"/>
                  </a:lnTo>
                  <a:close/>
                  <a:moveTo>
                    <a:pt x="0" y="0"/>
                  </a:moveTo>
                  <a:lnTo>
                    <a:pt x="133" y="0"/>
                  </a:lnTo>
                  <a:cubicBezTo>
                    <a:pt x="169" y="0"/>
                    <a:pt x="195" y="11"/>
                    <a:pt x="210" y="33"/>
                  </a:cubicBezTo>
                  <a:cubicBezTo>
                    <a:pt x="219" y="45"/>
                    <a:pt x="224" y="60"/>
                    <a:pt x="224" y="77"/>
                  </a:cubicBezTo>
                  <a:cubicBezTo>
                    <a:pt x="224" y="96"/>
                    <a:pt x="218" y="112"/>
                    <a:pt x="207" y="125"/>
                  </a:cubicBezTo>
                  <a:cubicBezTo>
                    <a:pt x="201" y="132"/>
                    <a:pt x="193" y="138"/>
                    <a:pt x="182" y="143"/>
                  </a:cubicBezTo>
                  <a:cubicBezTo>
                    <a:pt x="198" y="149"/>
                    <a:pt x="210" y="156"/>
                    <a:pt x="218" y="164"/>
                  </a:cubicBezTo>
                  <a:cubicBezTo>
                    <a:pt x="232" y="177"/>
                    <a:pt x="239" y="196"/>
                    <a:pt x="239" y="219"/>
                  </a:cubicBezTo>
                  <a:cubicBezTo>
                    <a:pt x="239" y="239"/>
                    <a:pt x="232" y="257"/>
                    <a:pt x="220" y="274"/>
                  </a:cubicBezTo>
                  <a:cubicBezTo>
                    <a:pt x="201" y="298"/>
                    <a:pt x="172" y="310"/>
                    <a:pt x="131" y="310"/>
                  </a:cubicBez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6" name="Freeform 75">
              <a:extLst>
                <a:ext uri="{FF2B5EF4-FFF2-40B4-BE49-F238E27FC236}">
                  <a16:creationId xmlns:a16="http://schemas.microsoft.com/office/drawing/2014/main" id="{33DA7F4E-8562-490F-A015-0B3380DD7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838" y="34972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7" y="27"/>
                    <a:pt x="58" y="16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9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7" name="Freeform 76">
              <a:extLst>
                <a:ext uri="{FF2B5EF4-FFF2-40B4-BE49-F238E27FC236}">
                  <a16:creationId xmlns:a16="http://schemas.microsoft.com/office/drawing/2014/main" id="{C543C480-B4DC-4951-AD77-E9EB71117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0238" y="3497263"/>
              <a:ext cx="42863" cy="46038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1 w 214"/>
                <a:gd name="T5" fmla="*/ 206 h 238"/>
                <a:gd name="T6" fmla="*/ 119 w 214"/>
                <a:gd name="T7" fmla="*/ 197 h 238"/>
                <a:gd name="T8" fmla="*/ 151 w 214"/>
                <a:gd name="T9" fmla="*/ 146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9 w 214"/>
                <a:gd name="T17" fmla="*/ 130 h 238"/>
                <a:gd name="T18" fmla="*/ 58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70" y="206"/>
                    <a:pt x="81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9" y="127"/>
                    <a:pt x="111" y="128"/>
                  </a:cubicBezTo>
                  <a:lnTo>
                    <a:pt x="89" y="130"/>
                  </a:lnTo>
                  <a:cubicBezTo>
                    <a:pt x="75" y="132"/>
                    <a:pt x="64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1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7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90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4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8" name="Freeform 77">
              <a:extLst>
                <a:ext uri="{FF2B5EF4-FFF2-40B4-BE49-F238E27FC236}">
                  <a16:creationId xmlns:a16="http://schemas.microsoft.com/office/drawing/2014/main" id="{F621E8AD-5B3E-4330-9BC2-CA9FF5404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038" y="34972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4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9" name="Freeform 78">
              <a:extLst>
                <a:ext uri="{FF2B5EF4-FFF2-40B4-BE49-F238E27FC236}">
                  <a16:creationId xmlns:a16="http://schemas.microsoft.com/office/drawing/2014/main" id="{B7EF910F-4029-4CB2-AE5E-46F1525C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5488" y="3495675"/>
              <a:ext cx="38100" cy="47625"/>
            </a:xfrm>
            <a:custGeom>
              <a:avLst/>
              <a:gdLst>
                <a:gd name="T0" fmla="*/ 103 w 194"/>
                <a:gd name="T1" fmla="*/ 0 h 238"/>
                <a:gd name="T2" fmla="*/ 165 w 194"/>
                <a:gd name="T3" fmla="*/ 18 h 238"/>
                <a:gd name="T4" fmla="*/ 194 w 194"/>
                <a:gd name="T5" fmla="*/ 82 h 238"/>
                <a:gd name="T6" fmla="*/ 157 w 194"/>
                <a:gd name="T7" fmla="*/ 82 h 238"/>
                <a:gd name="T8" fmla="*/ 141 w 194"/>
                <a:gd name="T9" fmla="*/ 47 h 238"/>
                <a:gd name="T10" fmla="*/ 103 w 194"/>
                <a:gd name="T11" fmla="*/ 33 h 238"/>
                <a:gd name="T12" fmla="*/ 51 w 194"/>
                <a:gd name="T13" fmla="*/ 69 h 238"/>
                <a:gd name="T14" fmla="*/ 41 w 194"/>
                <a:gd name="T15" fmla="*/ 126 h 238"/>
                <a:gd name="T16" fmla="*/ 55 w 194"/>
                <a:gd name="T17" fmla="*/ 183 h 238"/>
                <a:gd name="T18" fmla="*/ 100 w 194"/>
                <a:gd name="T19" fmla="*/ 206 h 238"/>
                <a:gd name="T20" fmla="*/ 138 w 194"/>
                <a:gd name="T21" fmla="*/ 191 h 238"/>
                <a:gd name="T22" fmla="*/ 157 w 194"/>
                <a:gd name="T23" fmla="*/ 152 h 238"/>
                <a:gd name="T24" fmla="*/ 194 w 194"/>
                <a:gd name="T25" fmla="*/ 152 h 238"/>
                <a:gd name="T26" fmla="*/ 162 w 194"/>
                <a:gd name="T27" fmla="*/ 218 h 238"/>
                <a:gd name="T28" fmla="*/ 97 w 194"/>
                <a:gd name="T29" fmla="*/ 238 h 238"/>
                <a:gd name="T30" fmla="*/ 27 w 194"/>
                <a:gd name="T31" fmla="*/ 206 h 238"/>
                <a:gd name="T32" fmla="*/ 0 w 194"/>
                <a:gd name="T33" fmla="*/ 125 h 238"/>
                <a:gd name="T34" fmla="*/ 29 w 194"/>
                <a:gd name="T35" fmla="*/ 33 h 238"/>
                <a:gd name="T36" fmla="*/ 103 w 194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0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3"/>
                    <a:pt x="103" y="33"/>
                  </a:cubicBezTo>
                  <a:cubicBezTo>
                    <a:pt x="79" y="33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6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0" name="Freeform 79">
              <a:extLst>
                <a:ext uri="{FF2B5EF4-FFF2-40B4-BE49-F238E27FC236}">
                  <a16:creationId xmlns:a16="http://schemas.microsoft.com/office/drawing/2014/main" id="{F2F1E88D-06EA-42BA-B90E-A4EFC0672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1525" y="3481388"/>
              <a:ext cx="36513" cy="61913"/>
            </a:xfrm>
            <a:custGeom>
              <a:avLst/>
              <a:gdLst>
                <a:gd name="T0" fmla="*/ 0 w 184"/>
                <a:gd name="T1" fmla="*/ 0 h 311"/>
                <a:gd name="T2" fmla="*/ 38 w 184"/>
                <a:gd name="T3" fmla="*/ 0 h 311"/>
                <a:gd name="T4" fmla="*/ 38 w 184"/>
                <a:gd name="T5" fmla="*/ 116 h 311"/>
                <a:gd name="T6" fmla="*/ 63 w 184"/>
                <a:gd name="T7" fmla="*/ 92 h 311"/>
                <a:gd name="T8" fmla="*/ 108 w 184"/>
                <a:gd name="T9" fmla="*/ 80 h 311"/>
                <a:gd name="T10" fmla="*/ 175 w 184"/>
                <a:gd name="T11" fmla="*/ 114 h 311"/>
                <a:gd name="T12" fmla="*/ 184 w 184"/>
                <a:gd name="T13" fmla="*/ 166 h 311"/>
                <a:gd name="T14" fmla="*/ 184 w 184"/>
                <a:gd name="T15" fmla="*/ 311 h 311"/>
                <a:gd name="T16" fmla="*/ 145 w 184"/>
                <a:gd name="T17" fmla="*/ 311 h 311"/>
                <a:gd name="T18" fmla="*/ 145 w 184"/>
                <a:gd name="T19" fmla="*/ 169 h 311"/>
                <a:gd name="T20" fmla="*/ 139 w 184"/>
                <a:gd name="T21" fmla="*/ 132 h 311"/>
                <a:gd name="T22" fmla="*/ 100 w 184"/>
                <a:gd name="T23" fmla="*/ 114 h 311"/>
                <a:gd name="T24" fmla="*/ 58 w 184"/>
                <a:gd name="T25" fmla="*/ 130 h 311"/>
                <a:gd name="T26" fmla="*/ 38 w 184"/>
                <a:gd name="T27" fmla="*/ 191 h 311"/>
                <a:gd name="T28" fmla="*/ 38 w 184"/>
                <a:gd name="T29" fmla="*/ 311 h 311"/>
                <a:gd name="T30" fmla="*/ 0 w 184"/>
                <a:gd name="T31" fmla="*/ 311 h 311"/>
                <a:gd name="T32" fmla="*/ 0 w 184"/>
                <a:gd name="T3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1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cubicBezTo>
                    <a:pt x="47" y="104"/>
                    <a:pt x="55" y="96"/>
                    <a:pt x="63" y="92"/>
                  </a:cubicBezTo>
                  <a:cubicBezTo>
                    <a:pt x="75" y="84"/>
                    <a:pt x="90" y="80"/>
                    <a:pt x="108" y="80"/>
                  </a:cubicBezTo>
                  <a:cubicBezTo>
                    <a:pt x="141" y="80"/>
                    <a:pt x="163" y="91"/>
                    <a:pt x="175" y="114"/>
                  </a:cubicBezTo>
                  <a:cubicBezTo>
                    <a:pt x="181" y="126"/>
                    <a:pt x="184" y="144"/>
                    <a:pt x="184" y="166"/>
                  </a:cubicBezTo>
                  <a:lnTo>
                    <a:pt x="184" y="311"/>
                  </a:lnTo>
                  <a:lnTo>
                    <a:pt x="145" y="311"/>
                  </a:lnTo>
                  <a:lnTo>
                    <a:pt x="145" y="169"/>
                  </a:lnTo>
                  <a:cubicBezTo>
                    <a:pt x="145" y="152"/>
                    <a:pt x="143" y="140"/>
                    <a:pt x="139" y="132"/>
                  </a:cubicBezTo>
                  <a:cubicBezTo>
                    <a:pt x="132" y="120"/>
                    <a:pt x="119" y="114"/>
                    <a:pt x="100" y="114"/>
                  </a:cubicBezTo>
                  <a:cubicBezTo>
                    <a:pt x="85" y="114"/>
                    <a:pt x="70" y="119"/>
                    <a:pt x="58" y="130"/>
                  </a:cubicBezTo>
                  <a:cubicBezTo>
                    <a:pt x="45" y="141"/>
                    <a:pt x="38" y="161"/>
                    <a:pt x="38" y="191"/>
                  </a:cubicBezTo>
                  <a:lnTo>
                    <a:pt x="38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1" name="Freeform 80">
              <a:extLst>
                <a:ext uri="{FF2B5EF4-FFF2-40B4-BE49-F238E27FC236}">
                  <a16:creationId xmlns:a16="http://schemas.microsoft.com/office/drawing/2014/main" id="{A53B779E-EAC0-44D3-8271-578FCBB67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0738" y="3481388"/>
              <a:ext cx="50800" cy="61913"/>
            </a:xfrm>
            <a:custGeom>
              <a:avLst/>
              <a:gdLst>
                <a:gd name="T0" fmla="*/ 139 w 257"/>
                <a:gd name="T1" fmla="*/ 142 h 310"/>
                <a:gd name="T2" fmla="*/ 186 w 257"/>
                <a:gd name="T3" fmla="*/ 130 h 310"/>
                <a:gd name="T4" fmla="*/ 203 w 257"/>
                <a:gd name="T5" fmla="*/ 88 h 310"/>
                <a:gd name="T6" fmla="*/ 179 w 257"/>
                <a:gd name="T7" fmla="*/ 43 h 310"/>
                <a:gd name="T8" fmla="*/ 145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4 w 257"/>
                <a:gd name="T19" fmla="*/ 0 h 310"/>
                <a:gd name="T20" fmla="*/ 202 w 257"/>
                <a:gd name="T21" fmla="*/ 11 h 310"/>
                <a:gd name="T22" fmla="*/ 246 w 257"/>
                <a:gd name="T23" fmla="*/ 84 h 310"/>
                <a:gd name="T24" fmla="*/ 234 w 257"/>
                <a:gd name="T25" fmla="*/ 129 h 310"/>
                <a:gd name="T26" fmla="*/ 202 w 257"/>
                <a:gd name="T27" fmla="*/ 158 h 310"/>
                <a:gd name="T28" fmla="*/ 229 w 257"/>
                <a:gd name="T29" fmla="*/ 177 h 310"/>
                <a:gd name="T30" fmla="*/ 240 w 257"/>
                <a:gd name="T31" fmla="*/ 216 h 310"/>
                <a:gd name="T32" fmla="*/ 241 w 257"/>
                <a:gd name="T33" fmla="*/ 257 h 310"/>
                <a:gd name="T34" fmla="*/ 244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6 w 257"/>
                <a:gd name="T41" fmla="*/ 310 h 310"/>
                <a:gd name="T42" fmla="*/ 203 w 257"/>
                <a:gd name="T43" fmla="*/ 299 h 310"/>
                <a:gd name="T44" fmla="*/ 201 w 257"/>
                <a:gd name="T45" fmla="*/ 275 h 310"/>
                <a:gd name="T46" fmla="*/ 198 w 257"/>
                <a:gd name="T47" fmla="*/ 223 h 310"/>
                <a:gd name="T48" fmla="*/ 176 w 257"/>
                <a:gd name="T49" fmla="*/ 183 h 310"/>
                <a:gd name="T50" fmla="*/ 138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9" y="142"/>
                    <a:pt x="174" y="138"/>
                    <a:pt x="186" y="130"/>
                  </a:cubicBezTo>
                  <a:cubicBezTo>
                    <a:pt x="197" y="122"/>
                    <a:pt x="203" y="108"/>
                    <a:pt x="203" y="88"/>
                  </a:cubicBezTo>
                  <a:cubicBezTo>
                    <a:pt x="203" y="66"/>
                    <a:pt x="195" y="51"/>
                    <a:pt x="179" y="43"/>
                  </a:cubicBezTo>
                  <a:cubicBezTo>
                    <a:pt x="171" y="38"/>
                    <a:pt x="159" y="36"/>
                    <a:pt x="145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4" y="0"/>
                  </a:lnTo>
                  <a:cubicBezTo>
                    <a:pt x="167" y="0"/>
                    <a:pt x="187" y="4"/>
                    <a:pt x="202" y="11"/>
                  </a:cubicBezTo>
                  <a:cubicBezTo>
                    <a:pt x="231" y="24"/>
                    <a:pt x="246" y="48"/>
                    <a:pt x="246" y="84"/>
                  </a:cubicBezTo>
                  <a:cubicBezTo>
                    <a:pt x="246" y="102"/>
                    <a:pt x="242" y="117"/>
                    <a:pt x="234" y="129"/>
                  </a:cubicBezTo>
                  <a:cubicBezTo>
                    <a:pt x="227" y="141"/>
                    <a:pt x="216" y="150"/>
                    <a:pt x="202" y="158"/>
                  </a:cubicBezTo>
                  <a:cubicBezTo>
                    <a:pt x="214" y="162"/>
                    <a:pt x="223" y="169"/>
                    <a:pt x="229" y="177"/>
                  </a:cubicBezTo>
                  <a:cubicBezTo>
                    <a:pt x="235" y="185"/>
                    <a:pt x="239" y="198"/>
                    <a:pt x="240" y="216"/>
                  </a:cubicBezTo>
                  <a:lnTo>
                    <a:pt x="241" y="257"/>
                  </a:lnTo>
                  <a:cubicBezTo>
                    <a:pt x="241" y="269"/>
                    <a:pt x="242" y="278"/>
                    <a:pt x="244" y="284"/>
                  </a:cubicBezTo>
                  <a:cubicBezTo>
                    <a:pt x="247" y="294"/>
                    <a:pt x="251" y="300"/>
                    <a:pt x="257" y="303"/>
                  </a:cubicBezTo>
                  <a:lnTo>
                    <a:pt x="257" y="310"/>
                  </a:lnTo>
                  <a:lnTo>
                    <a:pt x="206" y="310"/>
                  </a:lnTo>
                  <a:cubicBezTo>
                    <a:pt x="205" y="307"/>
                    <a:pt x="204" y="304"/>
                    <a:pt x="203" y="299"/>
                  </a:cubicBezTo>
                  <a:cubicBezTo>
                    <a:pt x="202" y="295"/>
                    <a:pt x="201" y="287"/>
                    <a:pt x="201" y="275"/>
                  </a:cubicBezTo>
                  <a:lnTo>
                    <a:pt x="198" y="223"/>
                  </a:lnTo>
                  <a:cubicBezTo>
                    <a:pt x="197" y="203"/>
                    <a:pt x="190" y="190"/>
                    <a:pt x="176" y="183"/>
                  </a:cubicBezTo>
                  <a:cubicBezTo>
                    <a:pt x="168" y="179"/>
                    <a:pt x="155" y="177"/>
                    <a:pt x="138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2" name="Freeform 81">
              <a:extLst>
                <a:ext uri="{FF2B5EF4-FFF2-40B4-BE49-F238E27FC236}">
                  <a16:creationId xmlns:a16="http://schemas.microsoft.com/office/drawing/2014/main" id="{4C7EA561-3C54-450B-9A59-6A05696EE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34972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3" name="Freeform 82">
              <a:extLst>
                <a:ext uri="{FF2B5EF4-FFF2-40B4-BE49-F238E27FC236}">
                  <a16:creationId xmlns:a16="http://schemas.microsoft.com/office/drawing/2014/main" id="{689E0D9E-A2FF-453E-9094-9CD66F871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3" y="3495675"/>
              <a:ext cx="38100" cy="47625"/>
            </a:xfrm>
            <a:custGeom>
              <a:avLst/>
              <a:gdLst>
                <a:gd name="T0" fmla="*/ 103 w 194"/>
                <a:gd name="T1" fmla="*/ 0 h 238"/>
                <a:gd name="T2" fmla="*/ 165 w 194"/>
                <a:gd name="T3" fmla="*/ 18 h 238"/>
                <a:gd name="T4" fmla="*/ 194 w 194"/>
                <a:gd name="T5" fmla="*/ 82 h 238"/>
                <a:gd name="T6" fmla="*/ 157 w 194"/>
                <a:gd name="T7" fmla="*/ 82 h 238"/>
                <a:gd name="T8" fmla="*/ 141 w 194"/>
                <a:gd name="T9" fmla="*/ 47 h 238"/>
                <a:gd name="T10" fmla="*/ 103 w 194"/>
                <a:gd name="T11" fmla="*/ 33 h 238"/>
                <a:gd name="T12" fmla="*/ 51 w 194"/>
                <a:gd name="T13" fmla="*/ 69 h 238"/>
                <a:gd name="T14" fmla="*/ 41 w 194"/>
                <a:gd name="T15" fmla="*/ 126 h 238"/>
                <a:gd name="T16" fmla="*/ 55 w 194"/>
                <a:gd name="T17" fmla="*/ 183 h 238"/>
                <a:gd name="T18" fmla="*/ 100 w 194"/>
                <a:gd name="T19" fmla="*/ 206 h 238"/>
                <a:gd name="T20" fmla="*/ 138 w 194"/>
                <a:gd name="T21" fmla="*/ 191 h 238"/>
                <a:gd name="T22" fmla="*/ 157 w 194"/>
                <a:gd name="T23" fmla="*/ 152 h 238"/>
                <a:gd name="T24" fmla="*/ 194 w 194"/>
                <a:gd name="T25" fmla="*/ 152 h 238"/>
                <a:gd name="T26" fmla="*/ 162 w 194"/>
                <a:gd name="T27" fmla="*/ 218 h 238"/>
                <a:gd name="T28" fmla="*/ 97 w 194"/>
                <a:gd name="T29" fmla="*/ 238 h 238"/>
                <a:gd name="T30" fmla="*/ 27 w 194"/>
                <a:gd name="T31" fmla="*/ 206 h 238"/>
                <a:gd name="T32" fmla="*/ 0 w 194"/>
                <a:gd name="T33" fmla="*/ 125 h 238"/>
                <a:gd name="T34" fmla="*/ 29 w 194"/>
                <a:gd name="T35" fmla="*/ 33 h 238"/>
                <a:gd name="T36" fmla="*/ 103 w 194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0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3"/>
                    <a:pt x="103" y="33"/>
                  </a:cubicBezTo>
                  <a:cubicBezTo>
                    <a:pt x="79" y="33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6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4" name="Freeform 83">
              <a:extLst>
                <a:ext uri="{FF2B5EF4-FFF2-40B4-BE49-F238E27FC236}">
                  <a16:creationId xmlns:a16="http://schemas.microsoft.com/office/drawing/2014/main" id="{2DD76EBF-4B84-4673-876E-1D27C4353F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8375" y="3495675"/>
              <a:ext cx="41275" cy="49213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5" name="Freeform 84">
              <a:extLst>
                <a:ext uri="{FF2B5EF4-FFF2-40B4-BE49-F238E27FC236}">
                  <a16:creationId xmlns:a16="http://schemas.microsoft.com/office/drawing/2014/main" id="{04A40E4F-FA91-4D82-9759-A2AB4F904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75" y="3497263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2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7" y="27"/>
                    <a:pt x="58" y="16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9" y="0"/>
                    <a:pt x="100" y="0"/>
                    <a:pt x="102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6" name="Freeform 85">
              <a:extLst>
                <a:ext uri="{FF2B5EF4-FFF2-40B4-BE49-F238E27FC236}">
                  <a16:creationId xmlns:a16="http://schemas.microsoft.com/office/drawing/2014/main" id="{31FAA6AD-B07F-4159-AEC6-64CA79C7C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2988" y="348138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1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1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4" y="309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7" name="Freeform 86">
              <a:extLst>
                <a:ext uri="{FF2B5EF4-FFF2-40B4-BE49-F238E27FC236}">
                  <a16:creationId xmlns:a16="http://schemas.microsoft.com/office/drawing/2014/main" id="{8DE557BF-14E0-45E2-8749-5D9C819F6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667125"/>
              <a:ext cx="38100" cy="63500"/>
            </a:xfrm>
            <a:custGeom>
              <a:avLst/>
              <a:gdLst>
                <a:gd name="T0" fmla="*/ 0 w 199"/>
                <a:gd name="T1" fmla="*/ 0 h 318"/>
                <a:gd name="T2" fmla="*/ 37 w 199"/>
                <a:gd name="T3" fmla="*/ 0 h 318"/>
                <a:gd name="T4" fmla="*/ 37 w 199"/>
                <a:gd name="T5" fmla="*/ 112 h 318"/>
                <a:gd name="T6" fmla="*/ 66 w 199"/>
                <a:gd name="T7" fmla="*/ 88 h 318"/>
                <a:gd name="T8" fmla="*/ 104 w 199"/>
                <a:gd name="T9" fmla="*/ 79 h 318"/>
                <a:gd name="T10" fmla="*/ 172 w 199"/>
                <a:gd name="T11" fmla="*/ 108 h 318"/>
                <a:gd name="T12" fmla="*/ 199 w 199"/>
                <a:gd name="T13" fmla="*/ 193 h 318"/>
                <a:gd name="T14" fmla="*/ 173 w 199"/>
                <a:gd name="T15" fmla="*/ 282 h 318"/>
                <a:gd name="T16" fmla="*/ 101 w 199"/>
                <a:gd name="T17" fmla="*/ 318 h 318"/>
                <a:gd name="T18" fmla="*/ 57 w 199"/>
                <a:gd name="T19" fmla="*/ 305 h 318"/>
                <a:gd name="T20" fmla="*/ 35 w 199"/>
                <a:gd name="T21" fmla="*/ 282 h 318"/>
                <a:gd name="T22" fmla="*/ 35 w 199"/>
                <a:gd name="T23" fmla="*/ 311 h 318"/>
                <a:gd name="T24" fmla="*/ 0 w 199"/>
                <a:gd name="T25" fmla="*/ 311 h 318"/>
                <a:gd name="T26" fmla="*/ 0 w 199"/>
                <a:gd name="T27" fmla="*/ 0 h 318"/>
                <a:gd name="T28" fmla="*/ 98 w 199"/>
                <a:gd name="T29" fmla="*/ 284 h 318"/>
                <a:gd name="T30" fmla="*/ 144 w 199"/>
                <a:gd name="T31" fmla="*/ 260 h 318"/>
                <a:gd name="T32" fmla="*/ 160 w 199"/>
                <a:gd name="T33" fmla="*/ 195 h 318"/>
                <a:gd name="T34" fmla="*/ 144 w 199"/>
                <a:gd name="T35" fmla="*/ 136 h 318"/>
                <a:gd name="T36" fmla="*/ 99 w 199"/>
                <a:gd name="T37" fmla="*/ 113 h 318"/>
                <a:gd name="T38" fmla="*/ 54 w 199"/>
                <a:gd name="T39" fmla="*/ 132 h 318"/>
                <a:gd name="T40" fmla="*/ 35 w 199"/>
                <a:gd name="T41" fmla="*/ 195 h 318"/>
                <a:gd name="T42" fmla="*/ 43 w 199"/>
                <a:gd name="T43" fmla="*/ 247 h 318"/>
                <a:gd name="T44" fmla="*/ 98 w 199"/>
                <a:gd name="T45" fmla="*/ 28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18">
                  <a:moveTo>
                    <a:pt x="0" y="0"/>
                  </a:moveTo>
                  <a:lnTo>
                    <a:pt x="37" y="0"/>
                  </a:lnTo>
                  <a:lnTo>
                    <a:pt x="37" y="112"/>
                  </a:lnTo>
                  <a:cubicBezTo>
                    <a:pt x="45" y="102"/>
                    <a:pt x="55" y="93"/>
                    <a:pt x="66" y="88"/>
                  </a:cubicBezTo>
                  <a:cubicBezTo>
                    <a:pt x="78" y="82"/>
                    <a:pt x="90" y="79"/>
                    <a:pt x="104" y="79"/>
                  </a:cubicBezTo>
                  <a:cubicBezTo>
                    <a:pt x="132" y="79"/>
                    <a:pt x="155" y="89"/>
                    <a:pt x="172" y="108"/>
                  </a:cubicBezTo>
                  <a:cubicBezTo>
                    <a:pt x="190" y="127"/>
                    <a:pt x="199" y="156"/>
                    <a:pt x="199" y="193"/>
                  </a:cubicBezTo>
                  <a:cubicBezTo>
                    <a:pt x="199" y="229"/>
                    <a:pt x="190" y="259"/>
                    <a:pt x="173" y="282"/>
                  </a:cubicBezTo>
                  <a:cubicBezTo>
                    <a:pt x="155" y="306"/>
                    <a:pt x="131" y="318"/>
                    <a:pt x="101" y="318"/>
                  </a:cubicBezTo>
                  <a:cubicBezTo>
                    <a:pt x="84" y="318"/>
                    <a:pt x="69" y="314"/>
                    <a:pt x="57" y="305"/>
                  </a:cubicBezTo>
                  <a:cubicBezTo>
                    <a:pt x="50" y="300"/>
                    <a:pt x="43" y="293"/>
                    <a:pt x="35" y="282"/>
                  </a:cubicBezTo>
                  <a:lnTo>
                    <a:pt x="35" y="311"/>
                  </a:lnTo>
                  <a:lnTo>
                    <a:pt x="0" y="311"/>
                  </a:lnTo>
                  <a:lnTo>
                    <a:pt x="0" y="0"/>
                  </a:lnTo>
                  <a:close/>
                  <a:moveTo>
                    <a:pt x="98" y="284"/>
                  </a:moveTo>
                  <a:cubicBezTo>
                    <a:pt x="119" y="284"/>
                    <a:pt x="134" y="276"/>
                    <a:pt x="144" y="260"/>
                  </a:cubicBezTo>
                  <a:cubicBezTo>
                    <a:pt x="155" y="244"/>
                    <a:pt x="160" y="222"/>
                    <a:pt x="160" y="195"/>
                  </a:cubicBezTo>
                  <a:cubicBezTo>
                    <a:pt x="160" y="172"/>
                    <a:pt x="155" y="152"/>
                    <a:pt x="144" y="136"/>
                  </a:cubicBezTo>
                  <a:cubicBezTo>
                    <a:pt x="134" y="121"/>
                    <a:pt x="119" y="113"/>
                    <a:pt x="99" y="113"/>
                  </a:cubicBezTo>
                  <a:cubicBezTo>
                    <a:pt x="82" y="113"/>
                    <a:pt x="67" y="119"/>
                    <a:pt x="54" y="132"/>
                  </a:cubicBezTo>
                  <a:cubicBezTo>
                    <a:pt x="41" y="145"/>
                    <a:pt x="35" y="166"/>
                    <a:pt x="35" y="195"/>
                  </a:cubicBezTo>
                  <a:cubicBezTo>
                    <a:pt x="35" y="217"/>
                    <a:pt x="37" y="234"/>
                    <a:pt x="43" y="247"/>
                  </a:cubicBezTo>
                  <a:cubicBezTo>
                    <a:pt x="53" y="272"/>
                    <a:pt x="71" y="284"/>
                    <a:pt x="98" y="2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8" name="Freeform 87">
              <a:extLst>
                <a:ext uri="{FF2B5EF4-FFF2-40B4-BE49-F238E27FC236}">
                  <a16:creationId xmlns:a16="http://schemas.microsoft.com/office/drawing/2014/main" id="{F3CD256D-527E-4F61-AD63-497DDB6EC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875" y="3683000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8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9" name="Freeform 88">
              <a:extLst>
                <a:ext uri="{FF2B5EF4-FFF2-40B4-BE49-F238E27FC236}">
                  <a16:creationId xmlns:a16="http://schemas.microsoft.com/office/drawing/2014/main" id="{AE7619BD-2E4D-4456-B26E-DB243D6E5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6863" y="3683000"/>
              <a:ext cx="41275" cy="47625"/>
            </a:xfrm>
            <a:custGeom>
              <a:avLst/>
              <a:gdLst>
                <a:gd name="T0" fmla="*/ 39 w 213"/>
                <a:gd name="T1" fmla="*/ 172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8 h 239"/>
                <a:gd name="T8" fmla="*/ 150 w 213"/>
                <a:gd name="T9" fmla="*/ 147 h 239"/>
                <a:gd name="T10" fmla="*/ 150 w 213"/>
                <a:gd name="T11" fmla="*/ 117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2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9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6 w 213"/>
                <a:gd name="T53" fmla="*/ 206 h 239"/>
                <a:gd name="T54" fmla="*/ 213 w 213"/>
                <a:gd name="T55" fmla="*/ 205 h 239"/>
                <a:gd name="T56" fmla="*/ 213 w 213"/>
                <a:gd name="T57" fmla="*/ 233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3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2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8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2" y="124"/>
                  </a:cubicBezTo>
                  <a:cubicBezTo>
                    <a:pt x="125" y="126"/>
                    <a:pt x="118" y="128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2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1"/>
                    <a:pt x="151" y="76"/>
                    <a:pt x="151" y="69"/>
                  </a:cubicBezTo>
                  <a:cubicBezTo>
                    <a:pt x="151" y="57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9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6"/>
                    <a:pt x="163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5"/>
                    <a:pt x="196" y="206"/>
                    <a:pt x="201" y="206"/>
                  </a:cubicBezTo>
                  <a:cubicBezTo>
                    <a:pt x="202" y="206"/>
                    <a:pt x="204" y="206"/>
                    <a:pt x="206" y="206"/>
                  </a:cubicBezTo>
                  <a:cubicBezTo>
                    <a:pt x="209" y="205"/>
                    <a:pt x="211" y="205"/>
                    <a:pt x="213" y="205"/>
                  </a:cubicBezTo>
                  <a:lnTo>
                    <a:pt x="213" y="233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5" y="232"/>
                    <a:pt x="159" y="223"/>
                  </a:cubicBezTo>
                  <a:cubicBezTo>
                    <a:pt x="156" y="218"/>
                    <a:pt x="153" y="211"/>
                    <a:pt x="152" y="202"/>
                  </a:cubicBezTo>
                  <a:cubicBezTo>
                    <a:pt x="144" y="212"/>
                    <a:pt x="133" y="221"/>
                    <a:pt x="119" y="228"/>
                  </a:cubicBezTo>
                  <a:cubicBezTo>
                    <a:pt x="104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2"/>
                    <a:pt x="0" y="172"/>
                  </a:cubicBezTo>
                  <a:cubicBezTo>
                    <a:pt x="0" y="152"/>
                    <a:pt x="6" y="135"/>
                    <a:pt x="19" y="124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0" name="Freeform 89">
              <a:extLst>
                <a:ext uri="{FF2B5EF4-FFF2-40B4-BE49-F238E27FC236}">
                  <a16:creationId xmlns:a16="http://schemas.microsoft.com/office/drawing/2014/main" id="{F3D6959E-6EF8-4517-BF08-F5CDAB813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5" y="36830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8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8"/>
                  </a:lnTo>
                  <a:cubicBezTo>
                    <a:pt x="146" y="75"/>
                    <a:pt x="144" y="64"/>
                    <a:pt x="139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1" name="Freeform 90">
              <a:extLst>
                <a:ext uri="{FF2B5EF4-FFF2-40B4-BE49-F238E27FC236}">
                  <a16:creationId xmlns:a16="http://schemas.microsoft.com/office/drawing/2014/main" id="{97BC0F72-4CDD-459A-915C-4166732E8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0525" y="3683000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7" y="0"/>
                    <a:pt x="148" y="7"/>
                    <a:pt x="164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3"/>
                    <a:pt x="152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8" y="204"/>
                    <a:pt x="161" y="218"/>
                  </a:cubicBezTo>
                  <a:cubicBezTo>
                    <a:pt x="144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2" name="Freeform 91">
              <a:extLst>
                <a:ext uri="{FF2B5EF4-FFF2-40B4-BE49-F238E27FC236}">
                  <a16:creationId xmlns:a16="http://schemas.microsoft.com/office/drawing/2014/main" id="{9797CB72-DFF7-47B1-B0CB-0FC45FCDD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563" y="3667125"/>
              <a:ext cx="36513" cy="61913"/>
            </a:xfrm>
            <a:custGeom>
              <a:avLst/>
              <a:gdLst>
                <a:gd name="T0" fmla="*/ 0 w 184"/>
                <a:gd name="T1" fmla="*/ 0 h 311"/>
                <a:gd name="T2" fmla="*/ 38 w 184"/>
                <a:gd name="T3" fmla="*/ 0 h 311"/>
                <a:gd name="T4" fmla="*/ 38 w 184"/>
                <a:gd name="T5" fmla="*/ 115 h 311"/>
                <a:gd name="T6" fmla="*/ 62 w 184"/>
                <a:gd name="T7" fmla="*/ 91 h 311"/>
                <a:gd name="T8" fmla="*/ 108 w 184"/>
                <a:gd name="T9" fmla="*/ 79 h 311"/>
                <a:gd name="T10" fmla="*/ 174 w 184"/>
                <a:gd name="T11" fmla="*/ 114 h 311"/>
                <a:gd name="T12" fmla="*/ 184 w 184"/>
                <a:gd name="T13" fmla="*/ 166 h 311"/>
                <a:gd name="T14" fmla="*/ 184 w 184"/>
                <a:gd name="T15" fmla="*/ 311 h 311"/>
                <a:gd name="T16" fmla="*/ 145 w 184"/>
                <a:gd name="T17" fmla="*/ 311 h 311"/>
                <a:gd name="T18" fmla="*/ 145 w 184"/>
                <a:gd name="T19" fmla="*/ 168 h 311"/>
                <a:gd name="T20" fmla="*/ 138 w 184"/>
                <a:gd name="T21" fmla="*/ 132 h 311"/>
                <a:gd name="T22" fmla="*/ 100 w 184"/>
                <a:gd name="T23" fmla="*/ 113 h 311"/>
                <a:gd name="T24" fmla="*/ 57 w 184"/>
                <a:gd name="T25" fmla="*/ 130 h 311"/>
                <a:gd name="T26" fmla="*/ 38 w 184"/>
                <a:gd name="T27" fmla="*/ 191 h 311"/>
                <a:gd name="T28" fmla="*/ 38 w 184"/>
                <a:gd name="T29" fmla="*/ 311 h 311"/>
                <a:gd name="T30" fmla="*/ 0 w 184"/>
                <a:gd name="T31" fmla="*/ 311 h 311"/>
                <a:gd name="T32" fmla="*/ 0 w 184"/>
                <a:gd name="T3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1">
                  <a:moveTo>
                    <a:pt x="0" y="0"/>
                  </a:moveTo>
                  <a:lnTo>
                    <a:pt x="38" y="0"/>
                  </a:lnTo>
                  <a:lnTo>
                    <a:pt x="38" y="115"/>
                  </a:lnTo>
                  <a:cubicBezTo>
                    <a:pt x="47" y="104"/>
                    <a:pt x="55" y="96"/>
                    <a:pt x="62" y="91"/>
                  </a:cubicBezTo>
                  <a:cubicBezTo>
                    <a:pt x="74" y="83"/>
                    <a:pt x="89" y="79"/>
                    <a:pt x="108" y="79"/>
                  </a:cubicBezTo>
                  <a:cubicBezTo>
                    <a:pt x="140" y="79"/>
                    <a:pt x="163" y="91"/>
                    <a:pt x="174" y="114"/>
                  </a:cubicBezTo>
                  <a:cubicBezTo>
                    <a:pt x="181" y="126"/>
                    <a:pt x="184" y="144"/>
                    <a:pt x="184" y="166"/>
                  </a:cubicBezTo>
                  <a:lnTo>
                    <a:pt x="184" y="311"/>
                  </a:lnTo>
                  <a:lnTo>
                    <a:pt x="145" y="311"/>
                  </a:lnTo>
                  <a:lnTo>
                    <a:pt x="145" y="168"/>
                  </a:lnTo>
                  <a:cubicBezTo>
                    <a:pt x="145" y="152"/>
                    <a:pt x="143" y="140"/>
                    <a:pt x="138" y="132"/>
                  </a:cubicBezTo>
                  <a:cubicBezTo>
                    <a:pt x="132" y="120"/>
                    <a:pt x="119" y="113"/>
                    <a:pt x="100" y="113"/>
                  </a:cubicBezTo>
                  <a:cubicBezTo>
                    <a:pt x="84" y="113"/>
                    <a:pt x="70" y="119"/>
                    <a:pt x="57" y="130"/>
                  </a:cubicBezTo>
                  <a:cubicBezTo>
                    <a:pt x="44" y="140"/>
                    <a:pt x="38" y="161"/>
                    <a:pt x="38" y="191"/>
                  </a:cubicBezTo>
                  <a:lnTo>
                    <a:pt x="38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3" name="Rectangle 92">
              <a:extLst>
                <a:ext uri="{FF2B5EF4-FFF2-40B4-BE49-F238E27FC236}">
                  <a16:creationId xmlns:a16="http://schemas.microsoft.com/office/drawing/2014/main" id="{85A0C0FF-69A7-410F-A3BF-DA3FD0610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5775" y="3667125"/>
              <a:ext cx="9525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4" name="Freeform 93">
              <a:extLst>
                <a:ext uri="{FF2B5EF4-FFF2-40B4-BE49-F238E27FC236}">
                  <a16:creationId xmlns:a16="http://schemas.microsoft.com/office/drawing/2014/main" id="{A9EEDC54-3733-410F-8425-945245230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4825" y="3667125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6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8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1 w 200"/>
                <a:gd name="T21" fmla="*/ 92 h 319"/>
                <a:gd name="T22" fmla="*/ 164 w 200"/>
                <a:gd name="T23" fmla="*/ 114 h 319"/>
                <a:gd name="T24" fmla="*/ 164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5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6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8" y="135"/>
                  </a:cubicBezTo>
                  <a:cubicBezTo>
                    <a:pt x="136" y="121"/>
                    <a:pt x="122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5" y="81"/>
                    <a:pt x="129" y="85"/>
                    <a:pt x="141" y="92"/>
                  </a:cubicBezTo>
                  <a:cubicBezTo>
                    <a:pt x="147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9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5" name="Freeform 94">
              <a:extLst>
                <a:ext uri="{FF2B5EF4-FFF2-40B4-BE49-F238E27FC236}">
                  <a16:creationId xmlns:a16="http://schemas.microsoft.com/office/drawing/2014/main" id="{79F0A695-B94C-4385-9593-FAB85DB32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8800" y="3684588"/>
              <a:ext cx="9525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6" name="Freeform 95">
              <a:extLst>
                <a:ext uri="{FF2B5EF4-FFF2-40B4-BE49-F238E27FC236}">
                  <a16:creationId xmlns:a16="http://schemas.microsoft.com/office/drawing/2014/main" id="{751802F6-7B0B-4DE6-97A1-A19BDCF87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075" y="3683000"/>
              <a:ext cx="36513" cy="47625"/>
            </a:xfrm>
            <a:custGeom>
              <a:avLst/>
              <a:gdLst>
                <a:gd name="T0" fmla="*/ 37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4 w 186"/>
                <a:gd name="T13" fmla="*/ 138 h 240"/>
                <a:gd name="T14" fmla="*/ 74 w 186"/>
                <a:gd name="T15" fmla="*/ 130 h 240"/>
                <a:gd name="T16" fmla="*/ 31 w 186"/>
                <a:gd name="T17" fmla="*/ 114 h 240"/>
                <a:gd name="T18" fmla="*/ 7 w 186"/>
                <a:gd name="T19" fmla="*/ 72 h 240"/>
                <a:gd name="T20" fmla="*/ 30 w 186"/>
                <a:gd name="T21" fmla="*/ 20 h 240"/>
                <a:gd name="T22" fmla="*/ 92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60 w 186"/>
                <a:gd name="T39" fmla="*/ 86 h 240"/>
                <a:gd name="T40" fmla="*/ 84 w 186"/>
                <a:gd name="T41" fmla="*/ 95 h 240"/>
                <a:gd name="T42" fmla="*/ 110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4 w 186"/>
                <a:gd name="T49" fmla="*/ 218 h 240"/>
                <a:gd name="T50" fmla="*/ 94 w 186"/>
                <a:gd name="T51" fmla="*/ 240 h 240"/>
                <a:gd name="T52" fmla="*/ 23 w 186"/>
                <a:gd name="T53" fmla="*/ 217 h 240"/>
                <a:gd name="T54" fmla="*/ 0 w 186"/>
                <a:gd name="T55" fmla="*/ 161 h 240"/>
                <a:gd name="T56" fmla="*/ 37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1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0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5"/>
                    <a:pt x="134" y="47"/>
                  </a:cubicBezTo>
                  <a:cubicBezTo>
                    <a:pt x="125" y="38"/>
                    <a:pt x="110" y="32"/>
                    <a:pt x="89" y="32"/>
                  </a:cubicBezTo>
                  <a:cubicBezTo>
                    <a:pt x="74" y="32"/>
                    <a:pt x="64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4" y="93"/>
                    <a:pt x="84" y="95"/>
                  </a:cubicBezTo>
                  <a:lnTo>
                    <a:pt x="110" y="101"/>
                  </a:lnTo>
                  <a:cubicBezTo>
                    <a:pt x="137" y="108"/>
                    <a:pt x="155" y="114"/>
                    <a:pt x="164" y="121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4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7" y="233"/>
                    <a:pt x="23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7" name="Freeform 96">
              <a:extLst>
                <a:ext uri="{FF2B5EF4-FFF2-40B4-BE49-F238E27FC236}">
                  <a16:creationId xmlns:a16="http://schemas.microsoft.com/office/drawing/2014/main" id="{B4978C3F-288D-4E63-A02E-115856CED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350" y="36718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8" name="Freeform 97">
              <a:extLst>
                <a:ext uri="{FF2B5EF4-FFF2-40B4-BE49-F238E27FC236}">
                  <a16:creationId xmlns:a16="http://schemas.microsoft.com/office/drawing/2014/main" id="{1F42FB1F-ECE4-4089-AE47-8FF1BB2B6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338" y="3683000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2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7" y="27"/>
                    <a:pt x="58" y="16"/>
                  </a:cubicBezTo>
                  <a:cubicBezTo>
                    <a:pt x="70" y="5"/>
                    <a:pt x="83" y="0"/>
                    <a:pt x="98" y="0"/>
                  </a:cubicBezTo>
                  <a:cubicBezTo>
                    <a:pt x="99" y="0"/>
                    <a:pt x="100" y="0"/>
                    <a:pt x="102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9" name="Freeform 98">
              <a:extLst>
                <a:ext uri="{FF2B5EF4-FFF2-40B4-BE49-F238E27FC236}">
                  <a16:creationId xmlns:a16="http://schemas.microsoft.com/office/drawing/2014/main" id="{37ED3635-E058-4076-AA85-6115F6193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6913" y="366712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0" name="Freeform 99">
              <a:extLst>
                <a:ext uri="{FF2B5EF4-FFF2-40B4-BE49-F238E27FC236}">
                  <a16:creationId xmlns:a16="http://schemas.microsoft.com/office/drawing/2014/main" id="{DC527917-D519-4CC2-9B87-91FFAF5E8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36830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4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4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2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1" name="Freeform 100">
              <a:extLst>
                <a:ext uri="{FF2B5EF4-FFF2-40B4-BE49-F238E27FC236}">
                  <a16:creationId xmlns:a16="http://schemas.microsoft.com/office/drawing/2014/main" id="{A7BEBD84-4628-466A-9B4C-69EF9FC4C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0413" y="3683000"/>
              <a:ext cx="39688" cy="65088"/>
            </a:xfrm>
            <a:custGeom>
              <a:avLst/>
              <a:gdLst>
                <a:gd name="T0" fmla="*/ 94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4 w 198"/>
                <a:gd name="T17" fmla="*/ 309 h 325"/>
                <a:gd name="T18" fmla="*/ 7 w 198"/>
                <a:gd name="T19" fmla="*/ 258 h 325"/>
                <a:gd name="T20" fmla="*/ 45 w 198"/>
                <a:gd name="T21" fmla="*/ 258 h 325"/>
                <a:gd name="T22" fmla="*/ 56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1 w 198"/>
                <a:gd name="T29" fmla="*/ 198 h 325"/>
                <a:gd name="T30" fmla="*/ 134 w 198"/>
                <a:gd name="T31" fmla="*/ 224 h 325"/>
                <a:gd name="T32" fmla="*/ 91 w 198"/>
                <a:gd name="T33" fmla="*/ 232 h 325"/>
                <a:gd name="T34" fmla="*/ 27 w 198"/>
                <a:gd name="T35" fmla="*/ 206 h 325"/>
                <a:gd name="T36" fmla="*/ 0 w 198"/>
                <a:gd name="T37" fmla="*/ 120 h 325"/>
                <a:gd name="T38" fmla="*/ 27 w 198"/>
                <a:gd name="T39" fmla="*/ 32 h 325"/>
                <a:gd name="T40" fmla="*/ 94 w 198"/>
                <a:gd name="T41" fmla="*/ 0 h 325"/>
                <a:gd name="T42" fmla="*/ 163 w 198"/>
                <a:gd name="T43" fmla="*/ 116 h 325"/>
                <a:gd name="T44" fmla="*/ 145 w 198"/>
                <a:gd name="T45" fmla="*/ 54 h 325"/>
                <a:gd name="T46" fmla="*/ 101 w 198"/>
                <a:gd name="T47" fmla="*/ 33 h 325"/>
                <a:gd name="T48" fmla="*/ 46 w 198"/>
                <a:gd name="T49" fmla="*/ 71 h 325"/>
                <a:gd name="T50" fmla="*/ 39 w 198"/>
                <a:gd name="T51" fmla="*/ 123 h 325"/>
                <a:gd name="T52" fmla="*/ 54 w 198"/>
                <a:gd name="T53" fmla="*/ 181 h 325"/>
                <a:gd name="T54" fmla="*/ 96 w 198"/>
                <a:gd name="T55" fmla="*/ 201 h 325"/>
                <a:gd name="T56" fmla="*/ 153 w 198"/>
                <a:gd name="T57" fmla="*/ 164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4" y="0"/>
                  </a:moveTo>
                  <a:cubicBezTo>
                    <a:pt x="112" y="0"/>
                    <a:pt x="127" y="4"/>
                    <a:pt x="141" y="13"/>
                  </a:cubicBezTo>
                  <a:cubicBezTo>
                    <a:pt x="148" y="18"/>
                    <a:pt x="155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3" y="262"/>
                    <a:pt x="185" y="279"/>
                  </a:cubicBezTo>
                  <a:cubicBezTo>
                    <a:pt x="169" y="310"/>
                    <a:pt x="139" y="325"/>
                    <a:pt x="96" y="325"/>
                  </a:cubicBezTo>
                  <a:cubicBezTo>
                    <a:pt x="72" y="325"/>
                    <a:pt x="51" y="320"/>
                    <a:pt x="34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5" y="258"/>
                  </a:lnTo>
                  <a:cubicBezTo>
                    <a:pt x="47" y="268"/>
                    <a:pt x="51" y="276"/>
                    <a:pt x="56" y="281"/>
                  </a:cubicBezTo>
                  <a:cubicBezTo>
                    <a:pt x="65" y="289"/>
                    <a:pt x="78" y="294"/>
                    <a:pt x="97" y="294"/>
                  </a:cubicBezTo>
                  <a:cubicBezTo>
                    <a:pt x="126" y="294"/>
                    <a:pt x="145" y="283"/>
                    <a:pt x="154" y="263"/>
                  </a:cubicBezTo>
                  <a:cubicBezTo>
                    <a:pt x="159" y="251"/>
                    <a:pt x="162" y="229"/>
                    <a:pt x="161" y="198"/>
                  </a:cubicBezTo>
                  <a:cubicBezTo>
                    <a:pt x="154" y="210"/>
                    <a:pt x="144" y="218"/>
                    <a:pt x="134" y="224"/>
                  </a:cubicBezTo>
                  <a:cubicBezTo>
                    <a:pt x="123" y="229"/>
                    <a:pt x="109" y="232"/>
                    <a:pt x="91" y="232"/>
                  </a:cubicBezTo>
                  <a:cubicBezTo>
                    <a:pt x="67" y="232"/>
                    <a:pt x="46" y="224"/>
                    <a:pt x="27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3"/>
                    <a:pt x="9" y="53"/>
                    <a:pt x="27" y="32"/>
                  </a:cubicBezTo>
                  <a:cubicBezTo>
                    <a:pt x="46" y="11"/>
                    <a:pt x="68" y="0"/>
                    <a:pt x="94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5" y="54"/>
                  </a:cubicBezTo>
                  <a:cubicBezTo>
                    <a:pt x="134" y="40"/>
                    <a:pt x="119" y="33"/>
                    <a:pt x="101" y="33"/>
                  </a:cubicBezTo>
                  <a:cubicBezTo>
                    <a:pt x="75" y="33"/>
                    <a:pt x="56" y="46"/>
                    <a:pt x="46" y="71"/>
                  </a:cubicBezTo>
                  <a:cubicBezTo>
                    <a:pt x="41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4" y="181"/>
                  </a:cubicBezTo>
                  <a:cubicBezTo>
                    <a:pt x="65" y="195"/>
                    <a:pt x="78" y="201"/>
                    <a:pt x="96" y="201"/>
                  </a:cubicBezTo>
                  <a:cubicBezTo>
                    <a:pt x="123" y="201"/>
                    <a:pt x="142" y="189"/>
                    <a:pt x="153" y="164"/>
                  </a:cubicBezTo>
                  <a:cubicBezTo>
                    <a:pt x="159" y="151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2" name="Freeform 101">
              <a:extLst>
                <a:ext uri="{FF2B5EF4-FFF2-40B4-BE49-F238E27FC236}">
                  <a16:creationId xmlns:a16="http://schemas.microsoft.com/office/drawing/2014/main" id="{2D5E70E5-055A-403E-A7B5-D2344E2D3E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9075" y="3868738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1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3" name="Freeform 102">
              <a:extLst>
                <a:ext uri="{FF2B5EF4-FFF2-40B4-BE49-F238E27FC236}">
                  <a16:creationId xmlns:a16="http://schemas.microsoft.com/office/drawing/2014/main" id="{05350F39-1031-4844-B9E6-FE8E3C192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113" y="3870325"/>
              <a:ext cx="41275" cy="44450"/>
            </a:xfrm>
            <a:custGeom>
              <a:avLst/>
              <a:gdLst>
                <a:gd name="T0" fmla="*/ 4 w 207"/>
                <a:gd name="T1" fmla="*/ 0 h 225"/>
                <a:gd name="T2" fmla="*/ 53 w 207"/>
                <a:gd name="T3" fmla="*/ 0 h 225"/>
                <a:gd name="T4" fmla="*/ 105 w 207"/>
                <a:gd name="T5" fmla="*/ 79 h 225"/>
                <a:gd name="T6" fmla="*/ 158 w 207"/>
                <a:gd name="T7" fmla="*/ 0 h 225"/>
                <a:gd name="T8" fmla="*/ 204 w 207"/>
                <a:gd name="T9" fmla="*/ 1 h 225"/>
                <a:gd name="T10" fmla="*/ 128 w 207"/>
                <a:gd name="T11" fmla="*/ 110 h 225"/>
                <a:gd name="T12" fmla="*/ 207 w 207"/>
                <a:gd name="T13" fmla="*/ 225 h 225"/>
                <a:gd name="T14" fmla="*/ 159 w 207"/>
                <a:gd name="T15" fmla="*/ 225 h 225"/>
                <a:gd name="T16" fmla="*/ 103 w 207"/>
                <a:gd name="T17" fmla="*/ 141 h 225"/>
                <a:gd name="T18" fmla="*/ 48 w 207"/>
                <a:gd name="T19" fmla="*/ 225 h 225"/>
                <a:gd name="T20" fmla="*/ 0 w 207"/>
                <a:gd name="T21" fmla="*/ 225 h 225"/>
                <a:gd name="T22" fmla="*/ 80 w 207"/>
                <a:gd name="T23" fmla="*/ 110 h 225"/>
                <a:gd name="T24" fmla="*/ 4 w 207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25">
                  <a:moveTo>
                    <a:pt x="4" y="0"/>
                  </a:moveTo>
                  <a:lnTo>
                    <a:pt x="53" y="0"/>
                  </a:lnTo>
                  <a:lnTo>
                    <a:pt x="105" y="79"/>
                  </a:lnTo>
                  <a:lnTo>
                    <a:pt x="158" y="0"/>
                  </a:lnTo>
                  <a:lnTo>
                    <a:pt x="204" y="1"/>
                  </a:lnTo>
                  <a:lnTo>
                    <a:pt x="128" y="110"/>
                  </a:lnTo>
                  <a:lnTo>
                    <a:pt x="207" y="225"/>
                  </a:lnTo>
                  <a:lnTo>
                    <a:pt x="159" y="225"/>
                  </a:lnTo>
                  <a:lnTo>
                    <a:pt x="103" y="141"/>
                  </a:lnTo>
                  <a:lnTo>
                    <a:pt x="48" y="225"/>
                  </a:lnTo>
                  <a:lnTo>
                    <a:pt x="0" y="225"/>
                  </a:lnTo>
                  <a:lnTo>
                    <a:pt x="80" y="1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4" name="Freeform 103">
              <a:extLst>
                <a:ext uri="{FF2B5EF4-FFF2-40B4-BE49-F238E27FC236}">
                  <a16:creationId xmlns:a16="http://schemas.microsoft.com/office/drawing/2014/main" id="{492B167B-EF75-4E7A-860B-CFE1430C0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9563" y="3868738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5" name="Freeform 104">
              <a:extLst>
                <a:ext uri="{FF2B5EF4-FFF2-40B4-BE49-F238E27FC236}">
                  <a16:creationId xmlns:a16="http://schemas.microsoft.com/office/drawing/2014/main" id="{B343B1A9-FC05-40F0-B53D-C4583C552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3868738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2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2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5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6" name="Freeform 105">
              <a:extLst>
                <a:ext uri="{FF2B5EF4-FFF2-40B4-BE49-F238E27FC236}">
                  <a16:creationId xmlns:a16="http://schemas.microsoft.com/office/drawing/2014/main" id="{267F985E-7C1E-4E2E-B732-5FBF0D4DD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5" y="3870325"/>
              <a:ext cx="34925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5 h 232"/>
                <a:gd name="T18" fmla="*/ 146 w 182"/>
                <a:gd name="T19" fmla="*/ 225 h 232"/>
                <a:gd name="T20" fmla="*/ 146 w 182"/>
                <a:gd name="T21" fmla="*/ 192 h 232"/>
                <a:gd name="T22" fmla="*/ 128 w 182"/>
                <a:gd name="T23" fmla="*/ 214 h 232"/>
                <a:gd name="T24" fmla="*/ 75 w 182"/>
                <a:gd name="T25" fmla="*/ 232 h 232"/>
                <a:gd name="T26" fmla="*/ 10 w 182"/>
                <a:gd name="T27" fmla="*/ 199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0"/>
                    <a:pt x="44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8" y="198"/>
                    <a:pt x="126" y="186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5"/>
                  </a:lnTo>
                  <a:lnTo>
                    <a:pt x="146" y="225"/>
                  </a:lnTo>
                  <a:lnTo>
                    <a:pt x="146" y="192"/>
                  </a:lnTo>
                  <a:cubicBezTo>
                    <a:pt x="142" y="201"/>
                    <a:pt x="135" y="208"/>
                    <a:pt x="128" y="214"/>
                  </a:cubicBezTo>
                  <a:cubicBezTo>
                    <a:pt x="114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10" y="199"/>
                  </a:cubicBezTo>
                  <a:cubicBezTo>
                    <a:pt x="3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7" name="Freeform 106">
              <a:extLst>
                <a:ext uri="{FF2B5EF4-FFF2-40B4-BE49-F238E27FC236}">
                  <a16:creationId xmlns:a16="http://schemas.microsoft.com/office/drawing/2014/main" id="{AEC2390D-CBF7-494A-B54B-0EE17FCB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857625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8" name="Freeform 107">
              <a:extLst>
                <a:ext uri="{FF2B5EF4-FFF2-40B4-BE49-F238E27FC236}">
                  <a16:creationId xmlns:a16="http://schemas.microsoft.com/office/drawing/2014/main" id="{87A52874-1544-4988-A5B0-71DB363E2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1488" y="3868738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9" name="Freeform 108">
              <a:extLst>
                <a:ext uri="{FF2B5EF4-FFF2-40B4-BE49-F238E27FC236}">
                  <a16:creationId xmlns:a16="http://schemas.microsoft.com/office/drawing/2014/main" id="{9D1BB844-A5C4-4780-AAD7-DF1F7E610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9113" y="3852863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6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8 w 200"/>
                <a:gd name="T11" fmla="*/ 134 h 318"/>
                <a:gd name="T12" fmla="*/ 105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1 w 200"/>
                <a:gd name="T21" fmla="*/ 92 h 318"/>
                <a:gd name="T22" fmla="*/ 164 w 200"/>
                <a:gd name="T23" fmla="*/ 114 h 318"/>
                <a:gd name="T24" fmla="*/ 164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5 w 200"/>
                <a:gd name="T35" fmla="*/ 309 h 318"/>
                <a:gd name="T36" fmla="*/ 93 w 200"/>
                <a:gd name="T37" fmla="*/ 318 h 318"/>
                <a:gd name="T38" fmla="*/ 28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5"/>
                    <a:pt x="56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3"/>
                  </a:cubicBezTo>
                  <a:cubicBezTo>
                    <a:pt x="160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8" y="134"/>
                  </a:cubicBezTo>
                  <a:cubicBezTo>
                    <a:pt x="136" y="121"/>
                    <a:pt x="122" y="114"/>
                    <a:pt x="105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5" y="81"/>
                    <a:pt x="129" y="84"/>
                    <a:pt x="141" y="92"/>
                  </a:cubicBezTo>
                  <a:cubicBezTo>
                    <a:pt x="148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8"/>
                    <a:pt x="93" y="318"/>
                  </a:cubicBezTo>
                  <a:cubicBezTo>
                    <a:pt x="68" y="318"/>
                    <a:pt x="46" y="308"/>
                    <a:pt x="28" y="287"/>
                  </a:cubicBezTo>
                  <a:cubicBezTo>
                    <a:pt x="10" y="266"/>
                    <a:pt x="0" y="238"/>
                    <a:pt x="0" y="202"/>
                  </a:cubicBezTo>
                  <a:cubicBezTo>
                    <a:pt x="0" y="169"/>
                    <a:pt x="9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0" name="Freeform 109">
              <a:extLst>
                <a:ext uri="{FF2B5EF4-FFF2-40B4-BE49-F238E27FC236}">
                  <a16:creationId xmlns:a16="http://schemas.microsoft.com/office/drawing/2014/main" id="{7CFC2565-A975-465E-AF33-43BE06CFC1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9913" y="3852863"/>
              <a:ext cx="47625" cy="61913"/>
            </a:xfrm>
            <a:custGeom>
              <a:avLst/>
              <a:gdLst>
                <a:gd name="T0" fmla="*/ 117 w 239"/>
                <a:gd name="T1" fmla="*/ 131 h 309"/>
                <a:gd name="T2" fmla="*/ 159 w 239"/>
                <a:gd name="T3" fmla="*/ 123 h 309"/>
                <a:gd name="T4" fmla="*/ 182 w 239"/>
                <a:gd name="T5" fmla="*/ 82 h 309"/>
                <a:gd name="T6" fmla="*/ 157 w 239"/>
                <a:gd name="T7" fmla="*/ 41 h 309"/>
                <a:gd name="T8" fmla="*/ 116 w 239"/>
                <a:gd name="T9" fmla="*/ 35 h 309"/>
                <a:gd name="T10" fmla="*/ 41 w 239"/>
                <a:gd name="T11" fmla="*/ 35 h 309"/>
                <a:gd name="T12" fmla="*/ 41 w 239"/>
                <a:gd name="T13" fmla="*/ 131 h 309"/>
                <a:gd name="T14" fmla="*/ 117 w 239"/>
                <a:gd name="T15" fmla="*/ 131 h 309"/>
                <a:gd name="T16" fmla="*/ 132 w 239"/>
                <a:gd name="T17" fmla="*/ 274 h 309"/>
                <a:gd name="T18" fmla="*/ 187 w 239"/>
                <a:gd name="T19" fmla="*/ 251 h 309"/>
                <a:gd name="T20" fmla="*/ 197 w 239"/>
                <a:gd name="T21" fmla="*/ 217 h 309"/>
                <a:gd name="T22" fmla="*/ 167 w 239"/>
                <a:gd name="T23" fmla="*/ 171 h 309"/>
                <a:gd name="T24" fmla="*/ 124 w 239"/>
                <a:gd name="T25" fmla="*/ 165 h 309"/>
                <a:gd name="T26" fmla="*/ 41 w 239"/>
                <a:gd name="T27" fmla="*/ 165 h 309"/>
                <a:gd name="T28" fmla="*/ 41 w 239"/>
                <a:gd name="T29" fmla="*/ 274 h 309"/>
                <a:gd name="T30" fmla="*/ 132 w 239"/>
                <a:gd name="T31" fmla="*/ 274 h 309"/>
                <a:gd name="T32" fmla="*/ 0 w 239"/>
                <a:gd name="T33" fmla="*/ 0 h 309"/>
                <a:gd name="T34" fmla="*/ 133 w 239"/>
                <a:gd name="T35" fmla="*/ 0 h 309"/>
                <a:gd name="T36" fmla="*/ 210 w 239"/>
                <a:gd name="T37" fmla="*/ 32 h 309"/>
                <a:gd name="T38" fmla="*/ 224 w 239"/>
                <a:gd name="T39" fmla="*/ 77 h 309"/>
                <a:gd name="T40" fmla="*/ 207 w 239"/>
                <a:gd name="T41" fmla="*/ 125 h 309"/>
                <a:gd name="T42" fmla="*/ 182 w 239"/>
                <a:gd name="T43" fmla="*/ 143 h 309"/>
                <a:gd name="T44" fmla="*/ 218 w 239"/>
                <a:gd name="T45" fmla="*/ 163 h 309"/>
                <a:gd name="T46" fmla="*/ 239 w 239"/>
                <a:gd name="T47" fmla="*/ 219 h 309"/>
                <a:gd name="T48" fmla="*/ 220 w 239"/>
                <a:gd name="T49" fmla="*/ 273 h 309"/>
                <a:gd name="T50" fmla="*/ 131 w 239"/>
                <a:gd name="T51" fmla="*/ 309 h 309"/>
                <a:gd name="T52" fmla="*/ 0 w 239"/>
                <a:gd name="T53" fmla="*/ 309 h 309"/>
                <a:gd name="T54" fmla="*/ 0 w 239"/>
                <a:gd name="T5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9" h="309">
                  <a:moveTo>
                    <a:pt x="117" y="131"/>
                  </a:moveTo>
                  <a:cubicBezTo>
                    <a:pt x="135" y="131"/>
                    <a:pt x="149" y="128"/>
                    <a:pt x="159" y="123"/>
                  </a:cubicBezTo>
                  <a:cubicBezTo>
                    <a:pt x="174" y="116"/>
                    <a:pt x="182" y="102"/>
                    <a:pt x="182" y="82"/>
                  </a:cubicBezTo>
                  <a:cubicBezTo>
                    <a:pt x="182" y="61"/>
                    <a:pt x="174" y="48"/>
                    <a:pt x="157" y="41"/>
                  </a:cubicBezTo>
                  <a:cubicBezTo>
                    <a:pt x="148" y="37"/>
                    <a:pt x="134" y="35"/>
                    <a:pt x="116" y="35"/>
                  </a:cubicBezTo>
                  <a:lnTo>
                    <a:pt x="41" y="35"/>
                  </a:lnTo>
                  <a:lnTo>
                    <a:pt x="41" y="131"/>
                  </a:lnTo>
                  <a:lnTo>
                    <a:pt x="117" y="131"/>
                  </a:lnTo>
                  <a:close/>
                  <a:moveTo>
                    <a:pt x="132" y="274"/>
                  </a:moveTo>
                  <a:cubicBezTo>
                    <a:pt x="157" y="274"/>
                    <a:pt x="176" y="266"/>
                    <a:pt x="187" y="251"/>
                  </a:cubicBezTo>
                  <a:cubicBezTo>
                    <a:pt x="193" y="242"/>
                    <a:pt x="197" y="231"/>
                    <a:pt x="197" y="217"/>
                  </a:cubicBezTo>
                  <a:cubicBezTo>
                    <a:pt x="197" y="195"/>
                    <a:pt x="187" y="179"/>
                    <a:pt x="167" y="171"/>
                  </a:cubicBezTo>
                  <a:cubicBezTo>
                    <a:pt x="156" y="167"/>
                    <a:pt x="142" y="165"/>
                    <a:pt x="124" y="165"/>
                  </a:cubicBezTo>
                  <a:lnTo>
                    <a:pt x="41" y="165"/>
                  </a:lnTo>
                  <a:lnTo>
                    <a:pt x="41" y="274"/>
                  </a:lnTo>
                  <a:lnTo>
                    <a:pt x="132" y="274"/>
                  </a:lnTo>
                  <a:close/>
                  <a:moveTo>
                    <a:pt x="0" y="0"/>
                  </a:moveTo>
                  <a:lnTo>
                    <a:pt x="133" y="0"/>
                  </a:lnTo>
                  <a:cubicBezTo>
                    <a:pt x="169" y="0"/>
                    <a:pt x="195" y="11"/>
                    <a:pt x="210" y="32"/>
                  </a:cubicBezTo>
                  <a:cubicBezTo>
                    <a:pt x="219" y="45"/>
                    <a:pt x="224" y="60"/>
                    <a:pt x="224" y="77"/>
                  </a:cubicBezTo>
                  <a:cubicBezTo>
                    <a:pt x="224" y="96"/>
                    <a:pt x="218" y="112"/>
                    <a:pt x="207" y="125"/>
                  </a:cubicBezTo>
                  <a:cubicBezTo>
                    <a:pt x="202" y="131"/>
                    <a:pt x="193" y="137"/>
                    <a:pt x="182" y="143"/>
                  </a:cubicBezTo>
                  <a:cubicBezTo>
                    <a:pt x="198" y="149"/>
                    <a:pt x="210" y="156"/>
                    <a:pt x="218" y="163"/>
                  </a:cubicBezTo>
                  <a:cubicBezTo>
                    <a:pt x="232" y="177"/>
                    <a:pt x="239" y="195"/>
                    <a:pt x="239" y="219"/>
                  </a:cubicBezTo>
                  <a:cubicBezTo>
                    <a:pt x="239" y="239"/>
                    <a:pt x="233" y="257"/>
                    <a:pt x="220" y="273"/>
                  </a:cubicBezTo>
                  <a:cubicBezTo>
                    <a:pt x="201" y="297"/>
                    <a:pt x="172" y="309"/>
                    <a:pt x="131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1" name="Freeform 110">
              <a:extLst>
                <a:ext uri="{FF2B5EF4-FFF2-40B4-BE49-F238E27FC236}">
                  <a16:creationId xmlns:a16="http://schemas.microsoft.com/office/drawing/2014/main" id="{FE7A5AC3-9076-42FE-B127-BD4D28961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063" y="3868738"/>
              <a:ext cx="20638" cy="46038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7 w 109"/>
                <a:gd name="T23" fmla="*/ 101 h 230"/>
                <a:gd name="T24" fmla="*/ 37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7" y="85"/>
                    <a:pt x="37" y="101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2" name="Freeform 111">
              <a:extLst>
                <a:ext uri="{FF2B5EF4-FFF2-40B4-BE49-F238E27FC236}">
                  <a16:creationId xmlns:a16="http://schemas.microsoft.com/office/drawing/2014/main" id="{E4519071-FB58-49EC-9E80-CF8B45D23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2463" y="3868738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8 w 213"/>
                <a:gd name="T7" fmla="*/ 197 h 239"/>
                <a:gd name="T8" fmla="*/ 150 w 213"/>
                <a:gd name="T9" fmla="*/ 147 h 239"/>
                <a:gd name="T10" fmla="*/ 150 w 213"/>
                <a:gd name="T11" fmla="*/ 117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7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3 h 239"/>
                <a:gd name="T46" fmla="*/ 188 w 213"/>
                <a:gd name="T47" fmla="*/ 193 h 239"/>
                <a:gd name="T48" fmla="*/ 190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6 h 239"/>
                <a:gd name="T60" fmla="*/ 187 w 213"/>
                <a:gd name="T61" fmla="*/ 236 h 239"/>
                <a:gd name="T62" fmla="*/ 158 w 213"/>
                <a:gd name="T63" fmla="*/ 222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8" y="197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5" y="120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8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0" y="202"/>
                  </a:cubicBezTo>
                  <a:cubicBezTo>
                    <a:pt x="192" y="204"/>
                    <a:pt x="195" y="206"/>
                    <a:pt x="201" y="206"/>
                  </a:cubicBezTo>
                  <a:cubicBezTo>
                    <a:pt x="202" y="206"/>
                    <a:pt x="204" y="206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6" y="236"/>
                    <a:pt x="192" y="236"/>
                    <a:pt x="187" y="236"/>
                  </a:cubicBezTo>
                  <a:cubicBezTo>
                    <a:pt x="174" y="236"/>
                    <a:pt x="164" y="232"/>
                    <a:pt x="158" y="222"/>
                  </a:cubicBezTo>
                  <a:cubicBezTo>
                    <a:pt x="155" y="218"/>
                    <a:pt x="153" y="211"/>
                    <a:pt x="152" y="202"/>
                  </a:cubicBezTo>
                  <a:cubicBezTo>
                    <a:pt x="144" y="212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4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3" name="Freeform 112">
              <a:extLst>
                <a:ext uri="{FF2B5EF4-FFF2-40B4-BE49-F238E27FC236}">
                  <a16:creationId xmlns:a16="http://schemas.microsoft.com/office/drawing/2014/main" id="{213095CE-54D5-4B1D-824B-9F0E1FA80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675" y="3868738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3 w 184"/>
                <a:gd name="T23" fmla="*/ 34 h 230"/>
                <a:gd name="T24" fmla="*/ 81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4" name="Freeform 113">
              <a:extLst>
                <a:ext uri="{FF2B5EF4-FFF2-40B4-BE49-F238E27FC236}">
                  <a16:creationId xmlns:a16="http://schemas.microsoft.com/office/drawing/2014/main" id="{3228DF70-ADF6-4131-BA61-624772263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713" y="3868738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0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4 w 193"/>
                <a:gd name="T17" fmla="*/ 183 h 239"/>
                <a:gd name="T18" fmla="*/ 99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6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8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7" y="0"/>
                    <a:pt x="148" y="6"/>
                    <a:pt x="164" y="19"/>
                  </a:cubicBezTo>
                  <a:cubicBezTo>
                    <a:pt x="180" y="31"/>
                    <a:pt x="189" y="52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8" y="57"/>
                    <a:pt x="140" y="48"/>
                  </a:cubicBezTo>
                  <a:cubicBezTo>
                    <a:pt x="132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3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4" y="183"/>
                  </a:cubicBezTo>
                  <a:cubicBezTo>
                    <a:pt x="64" y="199"/>
                    <a:pt x="79" y="207"/>
                    <a:pt x="99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2"/>
                    <a:pt x="152" y="169"/>
                    <a:pt x="156" y="153"/>
                  </a:cubicBezTo>
                  <a:lnTo>
                    <a:pt x="193" y="153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2"/>
                    <a:pt x="123" y="239"/>
                    <a:pt x="96" y="239"/>
                  </a:cubicBezTo>
                  <a:cubicBezTo>
                    <a:pt x="67" y="239"/>
                    <a:pt x="43" y="228"/>
                    <a:pt x="26" y="207"/>
                  </a:cubicBezTo>
                  <a:cubicBezTo>
                    <a:pt x="8" y="185"/>
                    <a:pt x="0" y="158"/>
                    <a:pt x="0" y="126"/>
                  </a:cubicBezTo>
                  <a:cubicBezTo>
                    <a:pt x="0" y="86"/>
                    <a:pt x="9" y="55"/>
                    <a:pt x="28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5" name="Freeform 114">
              <a:extLst>
                <a:ext uri="{FF2B5EF4-FFF2-40B4-BE49-F238E27FC236}">
                  <a16:creationId xmlns:a16="http://schemas.microsoft.com/office/drawing/2014/main" id="{779CCB33-334D-4379-A30E-0233FD4A9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163" y="3852863"/>
              <a:ext cx="36513" cy="61913"/>
            </a:xfrm>
            <a:custGeom>
              <a:avLst/>
              <a:gdLst>
                <a:gd name="T0" fmla="*/ 0 w 184"/>
                <a:gd name="T1" fmla="*/ 0 h 310"/>
                <a:gd name="T2" fmla="*/ 38 w 184"/>
                <a:gd name="T3" fmla="*/ 0 h 310"/>
                <a:gd name="T4" fmla="*/ 38 w 184"/>
                <a:gd name="T5" fmla="*/ 115 h 310"/>
                <a:gd name="T6" fmla="*/ 62 w 184"/>
                <a:gd name="T7" fmla="*/ 91 h 310"/>
                <a:gd name="T8" fmla="*/ 108 w 184"/>
                <a:gd name="T9" fmla="*/ 79 h 310"/>
                <a:gd name="T10" fmla="*/ 174 w 184"/>
                <a:gd name="T11" fmla="*/ 114 h 310"/>
                <a:gd name="T12" fmla="*/ 184 w 184"/>
                <a:gd name="T13" fmla="*/ 166 h 310"/>
                <a:gd name="T14" fmla="*/ 184 w 184"/>
                <a:gd name="T15" fmla="*/ 310 h 310"/>
                <a:gd name="T16" fmla="*/ 145 w 184"/>
                <a:gd name="T17" fmla="*/ 310 h 310"/>
                <a:gd name="T18" fmla="*/ 145 w 184"/>
                <a:gd name="T19" fmla="*/ 168 h 310"/>
                <a:gd name="T20" fmla="*/ 138 w 184"/>
                <a:gd name="T21" fmla="*/ 132 h 310"/>
                <a:gd name="T22" fmla="*/ 99 w 184"/>
                <a:gd name="T23" fmla="*/ 113 h 310"/>
                <a:gd name="T24" fmla="*/ 57 w 184"/>
                <a:gd name="T25" fmla="*/ 129 h 310"/>
                <a:gd name="T26" fmla="*/ 38 w 184"/>
                <a:gd name="T27" fmla="*/ 191 h 310"/>
                <a:gd name="T28" fmla="*/ 38 w 184"/>
                <a:gd name="T29" fmla="*/ 310 h 310"/>
                <a:gd name="T30" fmla="*/ 0 w 184"/>
                <a:gd name="T31" fmla="*/ 310 h 310"/>
                <a:gd name="T32" fmla="*/ 0 w 184"/>
                <a:gd name="T3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0">
                  <a:moveTo>
                    <a:pt x="0" y="0"/>
                  </a:moveTo>
                  <a:lnTo>
                    <a:pt x="38" y="0"/>
                  </a:lnTo>
                  <a:lnTo>
                    <a:pt x="38" y="115"/>
                  </a:lnTo>
                  <a:cubicBezTo>
                    <a:pt x="47" y="104"/>
                    <a:pt x="55" y="96"/>
                    <a:pt x="62" y="91"/>
                  </a:cubicBezTo>
                  <a:cubicBezTo>
                    <a:pt x="74" y="83"/>
                    <a:pt x="89" y="79"/>
                    <a:pt x="108" y="79"/>
                  </a:cubicBezTo>
                  <a:cubicBezTo>
                    <a:pt x="140" y="79"/>
                    <a:pt x="162" y="91"/>
                    <a:pt x="174" y="114"/>
                  </a:cubicBezTo>
                  <a:cubicBezTo>
                    <a:pt x="180" y="126"/>
                    <a:pt x="184" y="143"/>
                    <a:pt x="184" y="166"/>
                  </a:cubicBezTo>
                  <a:lnTo>
                    <a:pt x="184" y="310"/>
                  </a:lnTo>
                  <a:lnTo>
                    <a:pt x="145" y="310"/>
                  </a:lnTo>
                  <a:lnTo>
                    <a:pt x="145" y="168"/>
                  </a:lnTo>
                  <a:cubicBezTo>
                    <a:pt x="145" y="152"/>
                    <a:pt x="142" y="140"/>
                    <a:pt x="138" y="132"/>
                  </a:cubicBezTo>
                  <a:cubicBezTo>
                    <a:pt x="131" y="119"/>
                    <a:pt x="118" y="113"/>
                    <a:pt x="99" y="113"/>
                  </a:cubicBezTo>
                  <a:cubicBezTo>
                    <a:pt x="84" y="113"/>
                    <a:pt x="70" y="119"/>
                    <a:pt x="57" y="129"/>
                  </a:cubicBezTo>
                  <a:cubicBezTo>
                    <a:pt x="44" y="140"/>
                    <a:pt x="38" y="161"/>
                    <a:pt x="38" y="191"/>
                  </a:cubicBezTo>
                  <a:lnTo>
                    <a:pt x="38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6" name="Rectangle 115">
              <a:extLst>
                <a:ext uri="{FF2B5EF4-FFF2-40B4-BE49-F238E27FC236}">
                  <a16:creationId xmlns:a16="http://schemas.microsoft.com/office/drawing/2014/main" id="{95C412E2-ECF0-4CEE-BEC2-5FB7C995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963" y="3852863"/>
              <a:ext cx="9525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7" name="Freeform 116">
              <a:extLst>
                <a:ext uri="{FF2B5EF4-FFF2-40B4-BE49-F238E27FC236}">
                  <a16:creationId xmlns:a16="http://schemas.microsoft.com/office/drawing/2014/main" id="{7BA0A4F1-8472-4329-8954-C437058BB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0425" y="3852863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1 w 200"/>
                <a:gd name="T21" fmla="*/ 92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8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5"/>
                    <a:pt x="55" y="261"/>
                  </a:cubicBezTo>
                  <a:cubicBezTo>
                    <a:pt x="66" y="277"/>
                    <a:pt x="82" y="285"/>
                    <a:pt x="105" y="285"/>
                  </a:cubicBezTo>
                  <a:cubicBezTo>
                    <a:pt x="122" y="285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4"/>
                    <a:pt x="141" y="92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4" y="309"/>
                  </a:cubicBezTo>
                  <a:cubicBezTo>
                    <a:pt x="122" y="315"/>
                    <a:pt x="109" y="318"/>
                    <a:pt x="93" y="318"/>
                  </a:cubicBezTo>
                  <a:cubicBezTo>
                    <a:pt x="68" y="318"/>
                    <a:pt x="46" y="308"/>
                    <a:pt x="28" y="287"/>
                  </a:cubicBezTo>
                  <a:cubicBezTo>
                    <a:pt x="9" y="266"/>
                    <a:pt x="0" y="238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8" name="Freeform 117">
              <a:extLst>
                <a:ext uri="{FF2B5EF4-FFF2-40B4-BE49-F238E27FC236}">
                  <a16:creationId xmlns:a16="http://schemas.microsoft.com/office/drawing/2014/main" id="{388A7A5C-3661-44D9-83EE-6D7C39C3CC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3870325"/>
              <a:ext cx="7938" cy="44450"/>
            </a:xfrm>
            <a:custGeom>
              <a:avLst/>
              <a:gdLst>
                <a:gd name="T0" fmla="*/ 0 w 44"/>
                <a:gd name="T1" fmla="*/ 0 h 222"/>
                <a:gd name="T2" fmla="*/ 44 w 44"/>
                <a:gd name="T3" fmla="*/ 0 h 222"/>
                <a:gd name="T4" fmla="*/ 44 w 44"/>
                <a:gd name="T5" fmla="*/ 46 h 222"/>
                <a:gd name="T6" fmla="*/ 0 w 44"/>
                <a:gd name="T7" fmla="*/ 46 h 222"/>
                <a:gd name="T8" fmla="*/ 0 w 44"/>
                <a:gd name="T9" fmla="*/ 0 h 222"/>
                <a:gd name="T10" fmla="*/ 0 w 44"/>
                <a:gd name="T11" fmla="*/ 176 h 222"/>
                <a:gd name="T12" fmla="*/ 44 w 44"/>
                <a:gd name="T13" fmla="*/ 176 h 222"/>
                <a:gd name="T14" fmla="*/ 44 w 44"/>
                <a:gd name="T15" fmla="*/ 222 h 222"/>
                <a:gd name="T16" fmla="*/ 0 w 44"/>
                <a:gd name="T17" fmla="*/ 222 h 222"/>
                <a:gd name="T18" fmla="*/ 0 w 44"/>
                <a:gd name="T19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2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6"/>
                  </a:moveTo>
                  <a:lnTo>
                    <a:pt x="44" y="176"/>
                  </a:lnTo>
                  <a:lnTo>
                    <a:pt x="44" y="222"/>
                  </a:lnTo>
                  <a:lnTo>
                    <a:pt x="0" y="222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9" name="Freeform 118">
              <a:extLst>
                <a:ext uri="{FF2B5EF4-FFF2-40B4-BE49-F238E27FC236}">
                  <a16:creationId xmlns:a16="http://schemas.microsoft.com/office/drawing/2014/main" id="{3FC98064-30D3-4FC3-844F-B6845C5EE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75" y="3868738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1"/>
                  </a:cubicBezTo>
                  <a:cubicBezTo>
                    <a:pt x="149" y="161"/>
                    <a:pt x="145" y="153"/>
                    <a:pt x="136" y="148"/>
                  </a:cubicBezTo>
                  <a:cubicBezTo>
                    <a:pt x="130" y="145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7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0" name="Freeform 119">
              <a:extLst>
                <a:ext uri="{FF2B5EF4-FFF2-40B4-BE49-F238E27FC236}">
                  <a16:creationId xmlns:a16="http://schemas.microsoft.com/office/drawing/2014/main" id="{A3BAF0E8-4273-46C8-80E2-ACA23417B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950" y="3857625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1" name="Freeform 120">
              <a:extLst>
                <a:ext uri="{FF2B5EF4-FFF2-40B4-BE49-F238E27FC236}">
                  <a16:creationId xmlns:a16="http://schemas.microsoft.com/office/drawing/2014/main" id="{5FC6BE29-0B22-4F01-AF2A-2F5486E67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3868738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8" y="40"/>
                    <a:pt x="64" y="46"/>
                    <a:pt x="54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2" name="Freeform 121">
              <a:extLst>
                <a:ext uri="{FF2B5EF4-FFF2-40B4-BE49-F238E27FC236}">
                  <a16:creationId xmlns:a16="http://schemas.microsoft.com/office/drawing/2014/main" id="{44396323-95CE-4D14-8424-1B387989F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4100" y="3852863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3" name="Freeform 122">
              <a:extLst>
                <a:ext uri="{FF2B5EF4-FFF2-40B4-BE49-F238E27FC236}">
                  <a16:creationId xmlns:a16="http://schemas.microsoft.com/office/drawing/2014/main" id="{8339A2D1-659F-43AD-A6CA-A7D4426F3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150" y="3868738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09 w 184"/>
                <a:gd name="T9" fmla="*/ 0 h 230"/>
                <a:gd name="T10" fmla="*/ 174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7 h 230"/>
                <a:gd name="T26" fmla="*/ 53 w 184"/>
                <a:gd name="T27" fmla="*/ 55 h 230"/>
                <a:gd name="T28" fmla="*/ 40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8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8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4" name="Freeform 123">
              <a:extLst>
                <a:ext uri="{FF2B5EF4-FFF2-40B4-BE49-F238E27FC236}">
                  <a16:creationId xmlns:a16="http://schemas.microsoft.com/office/drawing/2014/main" id="{39648FAF-07B9-44A1-A7C8-B95E93E48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7600" y="3868738"/>
              <a:ext cx="39688" cy="65088"/>
            </a:xfrm>
            <a:custGeom>
              <a:avLst/>
              <a:gdLst>
                <a:gd name="T0" fmla="*/ 94 w 197"/>
                <a:gd name="T1" fmla="*/ 0 h 325"/>
                <a:gd name="T2" fmla="*/ 140 w 197"/>
                <a:gd name="T3" fmla="*/ 13 h 325"/>
                <a:gd name="T4" fmla="*/ 162 w 197"/>
                <a:gd name="T5" fmla="*/ 34 h 325"/>
                <a:gd name="T6" fmla="*/ 162 w 197"/>
                <a:gd name="T7" fmla="*/ 6 h 325"/>
                <a:gd name="T8" fmla="*/ 197 w 197"/>
                <a:gd name="T9" fmla="*/ 6 h 325"/>
                <a:gd name="T10" fmla="*/ 197 w 197"/>
                <a:gd name="T11" fmla="*/ 211 h 325"/>
                <a:gd name="T12" fmla="*/ 185 w 197"/>
                <a:gd name="T13" fmla="*/ 279 h 325"/>
                <a:gd name="T14" fmla="*/ 96 w 197"/>
                <a:gd name="T15" fmla="*/ 325 h 325"/>
                <a:gd name="T16" fmla="*/ 34 w 197"/>
                <a:gd name="T17" fmla="*/ 309 h 325"/>
                <a:gd name="T18" fmla="*/ 6 w 197"/>
                <a:gd name="T19" fmla="*/ 257 h 325"/>
                <a:gd name="T20" fmla="*/ 45 w 197"/>
                <a:gd name="T21" fmla="*/ 257 h 325"/>
                <a:gd name="T22" fmla="*/ 56 w 197"/>
                <a:gd name="T23" fmla="*/ 281 h 325"/>
                <a:gd name="T24" fmla="*/ 96 w 197"/>
                <a:gd name="T25" fmla="*/ 293 h 325"/>
                <a:gd name="T26" fmla="*/ 154 w 197"/>
                <a:gd name="T27" fmla="*/ 263 h 325"/>
                <a:gd name="T28" fmla="*/ 161 w 197"/>
                <a:gd name="T29" fmla="*/ 198 h 325"/>
                <a:gd name="T30" fmla="*/ 134 w 197"/>
                <a:gd name="T31" fmla="*/ 224 h 325"/>
                <a:gd name="T32" fmla="*/ 91 w 197"/>
                <a:gd name="T33" fmla="*/ 232 h 325"/>
                <a:gd name="T34" fmla="*/ 27 w 197"/>
                <a:gd name="T35" fmla="*/ 206 h 325"/>
                <a:gd name="T36" fmla="*/ 0 w 197"/>
                <a:gd name="T37" fmla="*/ 120 h 325"/>
                <a:gd name="T38" fmla="*/ 27 w 197"/>
                <a:gd name="T39" fmla="*/ 32 h 325"/>
                <a:gd name="T40" fmla="*/ 94 w 197"/>
                <a:gd name="T41" fmla="*/ 0 h 325"/>
                <a:gd name="T42" fmla="*/ 162 w 197"/>
                <a:gd name="T43" fmla="*/ 116 h 325"/>
                <a:gd name="T44" fmla="*/ 145 w 197"/>
                <a:gd name="T45" fmla="*/ 54 h 325"/>
                <a:gd name="T46" fmla="*/ 101 w 197"/>
                <a:gd name="T47" fmla="*/ 33 h 325"/>
                <a:gd name="T48" fmla="*/ 46 w 197"/>
                <a:gd name="T49" fmla="*/ 71 h 325"/>
                <a:gd name="T50" fmla="*/ 39 w 197"/>
                <a:gd name="T51" fmla="*/ 123 h 325"/>
                <a:gd name="T52" fmla="*/ 54 w 197"/>
                <a:gd name="T53" fmla="*/ 181 h 325"/>
                <a:gd name="T54" fmla="*/ 96 w 197"/>
                <a:gd name="T55" fmla="*/ 201 h 325"/>
                <a:gd name="T56" fmla="*/ 153 w 197"/>
                <a:gd name="T57" fmla="*/ 164 h 325"/>
                <a:gd name="T58" fmla="*/ 162 w 197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7" h="325">
                  <a:moveTo>
                    <a:pt x="94" y="0"/>
                  </a:moveTo>
                  <a:cubicBezTo>
                    <a:pt x="112" y="0"/>
                    <a:pt x="127" y="4"/>
                    <a:pt x="140" y="13"/>
                  </a:cubicBezTo>
                  <a:cubicBezTo>
                    <a:pt x="148" y="18"/>
                    <a:pt x="155" y="25"/>
                    <a:pt x="162" y="34"/>
                  </a:cubicBezTo>
                  <a:lnTo>
                    <a:pt x="162" y="6"/>
                  </a:lnTo>
                  <a:lnTo>
                    <a:pt x="197" y="6"/>
                  </a:lnTo>
                  <a:lnTo>
                    <a:pt x="197" y="211"/>
                  </a:lnTo>
                  <a:cubicBezTo>
                    <a:pt x="197" y="240"/>
                    <a:pt x="193" y="262"/>
                    <a:pt x="185" y="279"/>
                  </a:cubicBezTo>
                  <a:cubicBezTo>
                    <a:pt x="169" y="309"/>
                    <a:pt x="139" y="325"/>
                    <a:pt x="96" y="325"/>
                  </a:cubicBezTo>
                  <a:cubicBezTo>
                    <a:pt x="71" y="325"/>
                    <a:pt x="51" y="319"/>
                    <a:pt x="34" y="309"/>
                  </a:cubicBezTo>
                  <a:cubicBezTo>
                    <a:pt x="18" y="298"/>
                    <a:pt x="8" y="281"/>
                    <a:pt x="6" y="257"/>
                  </a:cubicBezTo>
                  <a:lnTo>
                    <a:pt x="45" y="257"/>
                  </a:lnTo>
                  <a:cubicBezTo>
                    <a:pt x="47" y="268"/>
                    <a:pt x="51" y="275"/>
                    <a:pt x="56" y="281"/>
                  </a:cubicBezTo>
                  <a:cubicBezTo>
                    <a:pt x="65" y="289"/>
                    <a:pt x="78" y="293"/>
                    <a:pt x="96" y="293"/>
                  </a:cubicBezTo>
                  <a:cubicBezTo>
                    <a:pt x="126" y="293"/>
                    <a:pt x="144" y="283"/>
                    <a:pt x="154" y="263"/>
                  </a:cubicBezTo>
                  <a:cubicBezTo>
                    <a:pt x="159" y="251"/>
                    <a:pt x="161" y="229"/>
                    <a:pt x="161" y="198"/>
                  </a:cubicBezTo>
                  <a:cubicBezTo>
                    <a:pt x="153" y="210"/>
                    <a:pt x="144" y="218"/>
                    <a:pt x="134" y="224"/>
                  </a:cubicBezTo>
                  <a:cubicBezTo>
                    <a:pt x="123" y="229"/>
                    <a:pt x="109" y="232"/>
                    <a:pt x="91" y="232"/>
                  </a:cubicBezTo>
                  <a:cubicBezTo>
                    <a:pt x="67" y="232"/>
                    <a:pt x="45" y="224"/>
                    <a:pt x="27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2"/>
                    <a:pt x="9" y="53"/>
                    <a:pt x="27" y="32"/>
                  </a:cubicBezTo>
                  <a:cubicBezTo>
                    <a:pt x="46" y="10"/>
                    <a:pt x="68" y="0"/>
                    <a:pt x="94" y="0"/>
                  </a:cubicBezTo>
                  <a:close/>
                  <a:moveTo>
                    <a:pt x="162" y="116"/>
                  </a:moveTo>
                  <a:cubicBezTo>
                    <a:pt x="162" y="88"/>
                    <a:pt x="157" y="67"/>
                    <a:pt x="145" y="54"/>
                  </a:cubicBezTo>
                  <a:cubicBezTo>
                    <a:pt x="134" y="40"/>
                    <a:pt x="119" y="33"/>
                    <a:pt x="101" y="33"/>
                  </a:cubicBezTo>
                  <a:cubicBezTo>
                    <a:pt x="74" y="33"/>
                    <a:pt x="56" y="46"/>
                    <a:pt x="46" y="71"/>
                  </a:cubicBezTo>
                  <a:cubicBezTo>
                    <a:pt x="41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4" y="181"/>
                  </a:cubicBezTo>
                  <a:cubicBezTo>
                    <a:pt x="64" y="195"/>
                    <a:pt x="78" y="201"/>
                    <a:pt x="96" y="201"/>
                  </a:cubicBezTo>
                  <a:cubicBezTo>
                    <a:pt x="123" y="201"/>
                    <a:pt x="142" y="189"/>
                    <a:pt x="153" y="164"/>
                  </a:cubicBezTo>
                  <a:cubicBezTo>
                    <a:pt x="159" y="150"/>
                    <a:pt x="162" y="134"/>
                    <a:pt x="162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5" name="Freeform 124">
              <a:extLst>
                <a:ext uri="{FF2B5EF4-FFF2-40B4-BE49-F238E27FC236}">
                  <a16:creationId xmlns:a16="http://schemas.microsoft.com/office/drawing/2014/main" id="{CFB3979A-928D-41E2-9193-BE0A52B7E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5" y="3417888"/>
              <a:ext cx="1284288" cy="185738"/>
            </a:xfrm>
            <a:custGeom>
              <a:avLst/>
              <a:gdLst>
                <a:gd name="T0" fmla="*/ 0 w 6472"/>
                <a:gd name="T1" fmla="*/ 934 h 934"/>
                <a:gd name="T2" fmla="*/ 0 w 6472"/>
                <a:gd name="T3" fmla="*/ 0 h 934"/>
                <a:gd name="T4" fmla="*/ 6472 w 6472"/>
                <a:gd name="T5" fmla="*/ 0 h 934"/>
                <a:gd name="T6" fmla="*/ 6472 w 6472"/>
                <a:gd name="T7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934">
                  <a:moveTo>
                    <a:pt x="0" y="934"/>
                  </a:moveTo>
                  <a:lnTo>
                    <a:pt x="0" y="0"/>
                  </a:lnTo>
                  <a:lnTo>
                    <a:pt x="6472" y="0"/>
                  </a:lnTo>
                  <a:lnTo>
                    <a:pt x="6472" y="93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6" name="Rectangle 125">
              <a:extLst>
                <a:ext uri="{FF2B5EF4-FFF2-40B4-BE49-F238E27FC236}">
                  <a16:creationId xmlns:a16="http://schemas.microsoft.com/office/drawing/2014/main" id="{0A3BEC73-91F2-41CF-9F4C-A4C24616F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075" y="3603625"/>
              <a:ext cx="1284288" cy="371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7" name="Freeform 126">
              <a:extLst>
                <a:ext uri="{FF2B5EF4-FFF2-40B4-BE49-F238E27FC236}">
                  <a16:creationId xmlns:a16="http://schemas.microsoft.com/office/drawing/2014/main" id="{B678C2DC-11EF-4F75-80D3-779BFF39E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5" y="3603625"/>
              <a:ext cx="1284288" cy="371475"/>
            </a:xfrm>
            <a:custGeom>
              <a:avLst/>
              <a:gdLst>
                <a:gd name="T0" fmla="*/ 0 w 6472"/>
                <a:gd name="T1" fmla="*/ 0 h 1870"/>
                <a:gd name="T2" fmla="*/ 0 w 6472"/>
                <a:gd name="T3" fmla="*/ 1870 h 1870"/>
                <a:gd name="T4" fmla="*/ 6472 w 6472"/>
                <a:gd name="T5" fmla="*/ 1870 h 1870"/>
                <a:gd name="T6" fmla="*/ 6472 w 6472"/>
                <a:gd name="T7" fmla="*/ 0 h 1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1870">
                  <a:moveTo>
                    <a:pt x="0" y="0"/>
                  </a:moveTo>
                  <a:lnTo>
                    <a:pt x="0" y="1870"/>
                  </a:lnTo>
                  <a:lnTo>
                    <a:pt x="6472" y="1870"/>
                  </a:lnTo>
                  <a:lnTo>
                    <a:pt x="6472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8" name="Line 127">
              <a:extLst>
                <a:ext uri="{FF2B5EF4-FFF2-40B4-BE49-F238E27FC236}">
                  <a16:creationId xmlns:a16="http://schemas.microsoft.com/office/drawing/2014/main" id="{CE9D874D-8EE5-4AF3-A1D4-71B8D83AF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2075" y="3603625"/>
              <a:ext cx="128428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9" name="Freeform 128">
              <a:extLst>
                <a:ext uri="{FF2B5EF4-FFF2-40B4-BE49-F238E27FC236}">
                  <a16:creationId xmlns:a16="http://schemas.microsoft.com/office/drawing/2014/main" id="{D05B1CD7-2835-4185-9D2C-9DA4ED18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38" y="3481388"/>
              <a:ext cx="39688" cy="61913"/>
            </a:xfrm>
            <a:custGeom>
              <a:avLst/>
              <a:gdLst>
                <a:gd name="T0" fmla="*/ 0 w 199"/>
                <a:gd name="T1" fmla="*/ 0 h 310"/>
                <a:gd name="T2" fmla="*/ 42 w 199"/>
                <a:gd name="T3" fmla="*/ 0 h 310"/>
                <a:gd name="T4" fmla="*/ 42 w 199"/>
                <a:gd name="T5" fmla="*/ 273 h 310"/>
                <a:gd name="T6" fmla="*/ 199 w 199"/>
                <a:gd name="T7" fmla="*/ 273 h 310"/>
                <a:gd name="T8" fmla="*/ 199 w 199"/>
                <a:gd name="T9" fmla="*/ 310 h 310"/>
                <a:gd name="T10" fmla="*/ 0 w 199"/>
                <a:gd name="T11" fmla="*/ 310 h 310"/>
                <a:gd name="T12" fmla="*/ 0 w 199"/>
                <a:gd name="T1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310">
                  <a:moveTo>
                    <a:pt x="0" y="0"/>
                  </a:moveTo>
                  <a:lnTo>
                    <a:pt x="42" y="0"/>
                  </a:lnTo>
                  <a:lnTo>
                    <a:pt x="42" y="273"/>
                  </a:lnTo>
                  <a:lnTo>
                    <a:pt x="199" y="273"/>
                  </a:lnTo>
                  <a:lnTo>
                    <a:pt x="199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0" name="Freeform 129">
              <a:extLst>
                <a:ext uri="{FF2B5EF4-FFF2-40B4-BE49-F238E27FC236}">
                  <a16:creationId xmlns:a16="http://schemas.microsoft.com/office/drawing/2014/main" id="{FC225947-85A1-41EC-88AC-2E17C038F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7688" y="3495675"/>
              <a:ext cx="41275" cy="49213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1" name="Freeform 130">
              <a:extLst>
                <a:ext uri="{FF2B5EF4-FFF2-40B4-BE49-F238E27FC236}">
                  <a16:creationId xmlns:a16="http://schemas.microsoft.com/office/drawing/2014/main" id="{16EF3BF7-20CF-46AC-AC78-1661A19A8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313" y="3495675"/>
              <a:ext cx="41275" cy="49213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2" name="Freeform 131">
              <a:extLst>
                <a:ext uri="{FF2B5EF4-FFF2-40B4-BE49-F238E27FC236}">
                  <a16:creationId xmlns:a16="http://schemas.microsoft.com/office/drawing/2014/main" id="{229E0D65-C994-4327-AB56-45A5A9A63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4525" y="3497263"/>
              <a:ext cx="39688" cy="63500"/>
            </a:xfrm>
            <a:custGeom>
              <a:avLst/>
              <a:gdLst>
                <a:gd name="T0" fmla="*/ 98 w 199"/>
                <a:gd name="T1" fmla="*/ 205 h 321"/>
                <a:gd name="T2" fmla="*/ 142 w 199"/>
                <a:gd name="T3" fmla="*/ 183 h 321"/>
                <a:gd name="T4" fmla="*/ 160 w 199"/>
                <a:gd name="T5" fmla="*/ 117 h 321"/>
                <a:gd name="T6" fmla="*/ 152 w 199"/>
                <a:gd name="T7" fmla="*/ 70 h 321"/>
                <a:gd name="T8" fmla="*/ 98 w 199"/>
                <a:gd name="T9" fmla="*/ 33 h 321"/>
                <a:gd name="T10" fmla="*/ 44 w 199"/>
                <a:gd name="T11" fmla="*/ 72 h 321"/>
                <a:gd name="T12" fmla="*/ 37 w 199"/>
                <a:gd name="T13" fmla="*/ 126 h 321"/>
                <a:gd name="T14" fmla="*/ 44 w 199"/>
                <a:gd name="T15" fmla="*/ 170 h 321"/>
                <a:gd name="T16" fmla="*/ 98 w 199"/>
                <a:gd name="T17" fmla="*/ 205 h 321"/>
                <a:gd name="T18" fmla="*/ 0 w 199"/>
                <a:gd name="T19" fmla="*/ 6 h 321"/>
                <a:gd name="T20" fmla="*/ 37 w 199"/>
                <a:gd name="T21" fmla="*/ 6 h 321"/>
                <a:gd name="T22" fmla="*/ 37 w 199"/>
                <a:gd name="T23" fmla="*/ 36 h 321"/>
                <a:gd name="T24" fmla="*/ 62 w 199"/>
                <a:gd name="T25" fmla="*/ 12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8 h 321"/>
                <a:gd name="T34" fmla="*/ 103 w 199"/>
                <a:gd name="T35" fmla="*/ 238 h 321"/>
                <a:gd name="T36" fmla="*/ 61 w 199"/>
                <a:gd name="T37" fmla="*/ 227 h 321"/>
                <a:gd name="T38" fmla="*/ 38 w 199"/>
                <a:gd name="T39" fmla="*/ 205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5"/>
                  </a:moveTo>
                  <a:cubicBezTo>
                    <a:pt x="116" y="205"/>
                    <a:pt x="131" y="198"/>
                    <a:pt x="142" y="183"/>
                  </a:cubicBezTo>
                  <a:cubicBezTo>
                    <a:pt x="154" y="168"/>
                    <a:pt x="160" y="146"/>
                    <a:pt x="160" y="117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7" y="104"/>
                    <a:pt x="37" y="126"/>
                  </a:cubicBezTo>
                  <a:cubicBezTo>
                    <a:pt x="37" y="143"/>
                    <a:pt x="39" y="158"/>
                    <a:pt x="44" y="170"/>
                  </a:cubicBezTo>
                  <a:cubicBezTo>
                    <a:pt x="54" y="194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2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2"/>
                    <a:pt x="125" y="238"/>
                    <a:pt x="103" y="238"/>
                  </a:cubicBezTo>
                  <a:cubicBezTo>
                    <a:pt x="86" y="238"/>
                    <a:pt x="72" y="235"/>
                    <a:pt x="61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3" name="Freeform 132">
              <a:extLst>
                <a:ext uri="{FF2B5EF4-FFF2-40B4-BE49-F238E27FC236}">
                  <a16:creationId xmlns:a16="http://schemas.microsoft.com/office/drawing/2014/main" id="{E5A35153-6B35-44E8-BF43-59551FE99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25" y="3481388"/>
              <a:ext cx="50800" cy="61913"/>
            </a:xfrm>
            <a:custGeom>
              <a:avLst/>
              <a:gdLst>
                <a:gd name="T0" fmla="*/ 139 w 257"/>
                <a:gd name="T1" fmla="*/ 142 h 310"/>
                <a:gd name="T2" fmla="*/ 186 w 257"/>
                <a:gd name="T3" fmla="*/ 130 h 310"/>
                <a:gd name="T4" fmla="*/ 203 w 257"/>
                <a:gd name="T5" fmla="*/ 88 h 310"/>
                <a:gd name="T6" fmla="*/ 179 w 257"/>
                <a:gd name="T7" fmla="*/ 43 h 310"/>
                <a:gd name="T8" fmla="*/ 144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3 w 257"/>
                <a:gd name="T19" fmla="*/ 0 h 310"/>
                <a:gd name="T20" fmla="*/ 202 w 257"/>
                <a:gd name="T21" fmla="*/ 11 h 310"/>
                <a:gd name="T22" fmla="*/ 245 w 257"/>
                <a:gd name="T23" fmla="*/ 84 h 310"/>
                <a:gd name="T24" fmla="*/ 234 w 257"/>
                <a:gd name="T25" fmla="*/ 129 h 310"/>
                <a:gd name="T26" fmla="*/ 202 w 257"/>
                <a:gd name="T27" fmla="*/ 158 h 310"/>
                <a:gd name="T28" fmla="*/ 229 w 257"/>
                <a:gd name="T29" fmla="*/ 177 h 310"/>
                <a:gd name="T30" fmla="*/ 239 w 257"/>
                <a:gd name="T31" fmla="*/ 216 h 310"/>
                <a:gd name="T32" fmla="*/ 241 w 257"/>
                <a:gd name="T33" fmla="*/ 257 h 310"/>
                <a:gd name="T34" fmla="*/ 244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6 w 257"/>
                <a:gd name="T41" fmla="*/ 310 h 310"/>
                <a:gd name="T42" fmla="*/ 202 w 257"/>
                <a:gd name="T43" fmla="*/ 299 h 310"/>
                <a:gd name="T44" fmla="*/ 200 w 257"/>
                <a:gd name="T45" fmla="*/ 275 h 310"/>
                <a:gd name="T46" fmla="*/ 198 w 257"/>
                <a:gd name="T47" fmla="*/ 223 h 310"/>
                <a:gd name="T48" fmla="*/ 175 w 257"/>
                <a:gd name="T49" fmla="*/ 183 h 310"/>
                <a:gd name="T50" fmla="*/ 137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8" y="142"/>
                    <a:pt x="174" y="138"/>
                    <a:pt x="186" y="130"/>
                  </a:cubicBezTo>
                  <a:cubicBezTo>
                    <a:pt x="197" y="122"/>
                    <a:pt x="203" y="108"/>
                    <a:pt x="203" y="88"/>
                  </a:cubicBezTo>
                  <a:cubicBezTo>
                    <a:pt x="203" y="66"/>
                    <a:pt x="195" y="51"/>
                    <a:pt x="179" y="43"/>
                  </a:cubicBezTo>
                  <a:cubicBezTo>
                    <a:pt x="170" y="38"/>
                    <a:pt x="159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4"/>
                    <a:pt x="202" y="11"/>
                  </a:cubicBezTo>
                  <a:cubicBezTo>
                    <a:pt x="231" y="24"/>
                    <a:pt x="245" y="48"/>
                    <a:pt x="245" y="84"/>
                  </a:cubicBezTo>
                  <a:cubicBezTo>
                    <a:pt x="245" y="102"/>
                    <a:pt x="241" y="117"/>
                    <a:pt x="234" y="129"/>
                  </a:cubicBezTo>
                  <a:cubicBezTo>
                    <a:pt x="226" y="141"/>
                    <a:pt x="215" y="150"/>
                    <a:pt x="202" y="158"/>
                  </a:cubicBezTo>
                  <a:cubicBezTo>
                    <a:pt x="214" y="162"/>
                    <a:pt x="223" y="169"/>
                    <a:pt x="229" y="177"/>
                  </a:cubicBezTo>
                  <a:cubicBezTo>
                    <a:pt x="235" y="185"/>
                    <a:pt x="238" y="198"/>
                    <a:pt x="239" y="216"/>
                  </a:cubicBezTo>
                  <a:lnTo>
                    <a:pt x="241" y="257"/>
                  </a:lnTo>
                  <a:cubicBezTo>
                    <a:pt x="241" y="269"/>
                    <a:pt x="242" y="278"/>
                    <a:pt x="244" y="284"/>
                  </a:cubicBezTo>
                  <a:cubicBezTo>
                    <a:pt x="246" y="294"/>
                    <a:pt x="251" y="300"/>
                    <a:pt x="257" y="303"/>
                  </a:cubicBezTo>
                  <a:lnTo>
                    <a:pt x="257" y="310"/>
                  </a:lnTo>
                  <a:lnTo>
                    <a:pt x="206" y="310"/>
                  </a:lnTo>
                  <a:cubicBezTo>
                    <a:pt x="204" y="307"/>
                    <a:pt x="203" y="304"/>
                    <a:pt x="202" y="299"/>
                  </a:cubicBezTo>
                  <a:cubicBezTo>
                    <a:pt x="201" y="295"/>
                    <a:pt x="201" y="287"/>
                    <a:pt x="200" y="275"/>
                  </a:cubicBezTo>
                  <a:lnTo>
                    <a:pt x="198" y="223"/>
                  </a:lnTo>
                  <a:cubicBezTo>
                    <a:pt x="197" y="203"/>
                    <a:pt x="189" y="190"/>
                    <a:pt x="175" y="183"/>
                  </a:cubicBezTo>
                  <a:cubicBezTo>
                    <a:pt x="167" y="179"/>
                    <a:pt x="155" y="177"/>
                    <a:pt x="137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4" name="Freeform 133">
              <a:extLst>
                <a:ext uri="{FF2B5EF4-FFF2-40B4-BE49-F238E27FC236}">
                  <a16:creationId xmlns:a16="http://schemas.microsoft.com/office/drawing/2014/main" id="{82B978C2-6756-43BC-802D-D216773D1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2475" y="34972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1" y="235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5" name="Freeform 134">
              <a:extLst>
                <a:ext uri="{FF2B5EF4-FFF2-40B4-BE49-F238E27FC236}">
                  <a16:creationId xmlns:a16="http://schemas.microsoft.com/office/drawing/2014/main" id="{7EC39047-29FD-4B64-AF9F-2068A50C6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0100" y="3495675"/>
              <a:ext cx="38100" cy="47625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3 h 238"/>
                <a:gd name="T12" fmla="*/ 51 w 193"/>
                <a:gd name="T13" fmla="*/ 69 h 238"/>
                <a:gd name="T14" fmla="*/ 40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6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8" y="0"/>
                    <a:pt x="148" y="6"/>
                    <a:pt x="164" y="18"/>
                  </a:cubicBezTo>
                  <a:cubicBezTo>
                    <a:pt x="180" y="30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3"/>
                    <a:pt x="102" y="33"/>
                  </a:cubicBezTo>
                  <a:cubicBezTo>
                    <a:pt x="78" y="33"/>
                    <a:pt x="61" y="45"/>
                    <a:pt x="51" y="69"/>
                  </a:cubicBezTo>
                  <a:cubicBezTo>
                    <a:pt x="44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6" y="206"/>
                    <a:pt x="128" y="201"/>
                    <a:pt x="137" y="191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2" y="218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6" name="Freeform 135">
              <a:extLst>
                <a:ext uri="{FF2B5EF4-FFF2-40B4-BE49-F238E27FC236}">
                  <a16:creationId xmlns:a16="http://schemas.microsoft.com/office/drawing/2014/main" id="{A169AB7A-A254-4852-AA71-A5F35DEAC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63" y="3495675"/>
              <a:ext cx="41275" cy="49213"/>
            </a:xfrm>
            <a:custGeom>
              <a:avLst/>
              <a:gdLst>
                <a:gd name="T0" fmla="*/ 105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59 h 240"/>
                <a:gd name="T12" fmla="*/ 39 w 210"/>
                <a:gd name="T13" fmla="*/ 123 h 240"/>
                <a:gd name="T14" fmla="*/ 54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4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3" y="204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7" name="Freeform 136">
              <a:extLst>
                <a:ext uri="{FF2B5EF4-FFF2-40B4-BE49-F238E27FC236}">
                  <a16:creationId xmlns:a16="http://schemas.microsoft.com/office/drawing/2014/main" id="{D3294150-FBAA-4746-8E25-A0D0C1858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763" y="3497263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6"/>
                    <a:pt x="82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1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8" name="Freeform 137">
              <a:extLst>
                <a:ext uri="{FF2B5EF4-FFF2-40B4-BE49-F238E27FC236}">
                  <a16:creationId xmlns:a16="http://schemas.microsoft.com/office/drawing/2014/main" id="{54C447C3-1E13-4620-A8A9-2589E4E679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9163" y="348138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4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7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5 w 200"/>
                <a:gd name="T31" fmla="*/ 311 h 319"/>
                <a:gd name="T32" fmla="*/ 165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4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5" y="121"/>
                    <a:pt x="121" y="114"/>
                    <a:pt x="104" y="114"/>
                  </a:cubicBezTo>
                  <a:cubicBezTo>
                    <a:pt x="85" y="114"/>
                    <a:pt x="69" y="121"/>
                    <a:pt x="57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8" y="85"/>
                    <a:pt x="140" y="92"/>
                  </a:cubicBezTo>
                  <a:cubicBezTo>
                    <a:pt x="147" y="96"/>
                    <a:pt x="154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5" y="311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7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9" name="Rectangle 138">
              <a:extLst>
                <a:ext uri="{FF2B5EF4-FFF2-40B4-BE49-F238E27FC236}">
                  <a16:creationId xmlns:a16="http://schemas.microsoft.com/office/drawing/2014/main" id="{6C52F39B-FB3F-4A37-BFF5-6B491482D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3667125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0" name="Freeform 139">
              <a:extLst>
                <a:ext uri="{FF2B5EF4-FFF2-40B4-BE49-F238E27FC236}">
                  <a16:creationId xmlns:a16="http://schemas.microsoft.com/office/drawing/2014/main" id="{8E5EECB3-1828-4027-8460-864522C23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400" y="3683000"/>
              <a:ext cx="42863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5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1" name="Freeform 140">
              <a:extLst>
                <a:ext uri="{FF2B5EF4-FFF2-40B4-BE49-F238E27FC236}">
                  <a16:creationId xmlns:a16="http://schemas.microsoft.com/office/drawing/2014/main" id="{7B4D4E53-4E84-42FF-BFF0-19B7360B4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0025" y="3683000"/>
              <a:ext cx="42863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0 w 210"/>
                <a:gd name="T7" fmla="*/ 65 h 241"/>
                <a:gd name="T8" fmla="*/ 105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0" y="65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2" name="Freeform 141">
              <a:extLst>
                <a:ext uri="{FF2B5EF4-FFF2-40B4-BE49-F238E27FC236}">
                  <a16:creationId xmlns:a16="http://schemas.microsoft.com/office/drawing/2014/main" id="{7DE688B7-827E-4774-9C39-5B2A6CAB3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825" y="3683000"/>
              <a:ext cx="39688" cy="63500"/>
            </a:xfrm>
            <a:custGeom>
              <a:avLst/>
              <a:gdLst>
                <a:gd name="T0" fmla="*/ 98 w 199"/>
                <a:gd name="T1" fmla="*/ 206 h 322"/>
                <a:gd name="T2" fmla="*/ 143 w 199"/>
                <a:gd name="T3" fmla="*/ 184 h 322"/>
                <a:gd name="T4" fmla="*/ 160 w 199"/>
                <a:gd name="T5" fmla="*/ 117 h 322"/>
                <a:gd name="T6" fmla="*/ 152 w 199"/>
                <a:gd name="T7" fmla="*/ 71 h 322"/>
                <a:gd name="T8" fmla="*/ 98 w 199"/>
                <a:gd name="T9" fmla="*/ 34 h 322"/>
                <a:gd name="T10" fmla="*/ 44 w 199"/>
                <a:gd name="T11" fmla="*/ 73 h 322"/>
                <a:gd name="T12" fmla="*/ 37 w 199"/>
                <a:gd name="T13" fmla="*/ 127 h 322"/>
                <a:gd name="T14" fmla="*/ 44 w 199"/>
                <a:gd name="T15" fmla="*/ 171 h 322"/>
                <a:gd name="T16" fmla="*/ 98 w 199"/>
                <a:gd name="T17" fmla="*/ 206 h 322"/>
                <a:gd name="T18" fmla="*/ 0 w 199"/>
                <a:gd name="T19" fmla="*/ 7 h 322"/>
                <a:gd name="T20" fmla="*/ 37 w 199"/>
                <a:gd name="T21" fmla="*/ 7 h 322"/>
                <a:gd name="T22" fmla="*/ 37 w 199"/>
                <a:gd name="T23" fmla="*/ 37 h 322"/>
                <a:gd name="T24" fmla="*/ 62 w 199"/>
                <a:gd name="T25" fmla="*/ 13 h 322"/>
                <a:gd name="T26" fmla="*/ 107 w 199"/>
                <a:gd name="T27" fmla="*/ 0 h 322"/>
                <a:gd name="T28" fmla="*/ 172 w 199"/>
                <a:gd name="T29" fmla="*/ 30 h 322"/>
                <a:gd name="T30" fmla="*/ 199 w 199"/>
                <a:gd name="T31" fmla="*/ 114 h 322"/>
                <a:gd name="T32" fmla="*/ 160 w 199"/>
                <a:gd name="T33" fmla="*/ 219 h 322"/>
                <a:gd name="T34" fmla="*/ 103 w 199"/>
                <a:gd name="T35" fmla="*/ 239 h 322"/>
                <a:gd name="T36" fmla="*/ 61 w 199"/>
                <a:gd name="T37" fmla="*/ 228 h 322"/>
                <a:gd name="T38" fmla="*/ 38 w 199"/>
                <a:gd name="T39" fmla="*/ 206 h 322"/>
                <a:gd name="T40" fmla="*/ 38 w 199"/>
                <a:gd name="T41" fmla="*/ 322 h 322"/>
                <a:gd name="T42" fmla="*/ 0 w 199"/>
                <a:gd name="T43" fmla="*/ 322 h 322"/>
                <a:gd name="T44" fmla="*/ 0 w 199"/>
                <a:gd name="T45" fmla="*/ 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2">
                  <a:moveTo>
                    <a:pt x="98" y="206"/>
                  </a:moveTo>
                  <a:cubicBezTo>
                    <a:pt x="116" y="206"/>
                    <a:pt x="131" y="199"/>
                    <a:pt x="143" y="184"/>
                  </a:cubicBezTo>
                  <a:cubicBezTo>
                    <a:pt x="154" y="169"/>
                    <a:pt x="160" y="147"/>
                    <a:pt x="160" y="117"/>
                  </a:cubicBezTo>
                  <a:cubicBezTo>
                    <a:pt x="160" y="99"/>
                    <a:pt x="158" y="84"/>
                    <a:pt x="152" y="71"/>
                  </a:cubicBezTo>
                  <a:cubicBezTo>
                    <a:pt x="143" y="46"/>
                    <a:pt x="125" y="34"/>
                    <a:pt x="98" y="34"/>
                  </a:cubicBezTo>
                  <a:cubicBezTo>
                    <a:pt x="72" y="34"/>
                    <a:pt x="54" y="47"/>
                    <a:pt x="44" y="73"/>
                  </a:cubicBezTo>
                  <a:cubicBezTo>
                    <a:pt x="39" y="87"/>
                    <a:pt x="37" y="105"/>
                    <a:pt x="37" y="127"/>
                  </a:cubicBezTo>
                  <a:cubicBezTo>
                    <a:pt x="37" y="144"/>
                    <a:pt x="39" y="159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7"/>
                  </a:lnTo>
                  <a:cubicBezTo>
                    <a:pt x="45" y="27"/>
                    <a:pt x="53" y="19"/>
                    <a:pt x="62" y="13"/>
                  </a:cubicBezTo>
                  <a:cubicBezTo>
                    <a:pt x="75" y="5"/>
                    <a:pt x="90" y="0"/>
                    <a:pt x="107" y="0"/>
                  </a:cubicBezTo>
                  <a:cubicBezTo>
                    <a:pt x="133" y="0"/>
                    <a:pt x="154" y="10"/>
                    <a:pt x="172" y="30"/>
                  </a:cubicBezTo>
                  <a:cubicBezTo>
                    <a:pt x="190" y="49"/>
                    <a:pt x="199" y="77"/>
                    <a:pt x="199" y="114"/>
                  </a:cubicBezTo>
                  <a:cubicBezTo>
                    <a:pt x="199" y="163"/>
                    <a:pt x="186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7" y="239"/>
                    <a:pt x="72" y="235"/>
                    <a:pt x="61" y="228"/>
                  </a:cubicBezTo>
                  <a:cubicBezTo>
                    <a:pt x="54" y="224"/>
                    <a:pt x="46" y="217"/>
                    <a:pt x="38" y="206"/>
                  </a:cubicBezTo>
                  <a:lnTo>
                    <a:pt x="38" y="322"/>
                  </a:lnTo>
                  <a:lnTo>
                    <a:pt x="0" y="32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3" name="Rectangle 142">
              <a:extLst>
                <a:ext uri="{FF2B5EF4-FFF2-40B4-BE49-F238E27FC236}">
                  <a16:creationId xmlns:a16="http://schemas.microsoft.com/office/drawing/2014/main" id="{91972CBA-40BC-4933-A1A5-F7BD99E87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3667125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4" name="Freeform 143">
              <a:extLst>
                <a:ext uri="{FF2B5EF4-FFF2-40B4-BE49-F238E27FC236}">
                  <a16:creationId xmlns:a16="http://schemas.microsoft.com/office/drawing/2014/main" id="{67ED56AB-B28A-4AB7-9346-EE273076B4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9088" y="3667125"/>
              <a:ext cx="39688" cy="63500"/>
            </a:xfrm>
            <a:custGeom>
              <a:avLst/>
              <a:gdLst>
                <a:gd name="T0" fmla="*/ 40 w 199"/>
                <a:gd name="T1" fmla="*/ 200 h 319"/>
                <a:gd name="T2" fmla="*/ 55 w 199"/>
                <a:gd name="T3" fmla="*/ 261 h 319"/>
                <a:gd name="T4" fmla="*/ 104 w 199"/>
                <a:gd name="T5" fmla="*/ 286 h 319"/>
                <a:gd name="T6" fmla="*/ 148 w 199"/>
                <a:gd name="T7" fmla="*/ 263 h 319"/>
                <a:gd name="T8" fmla="*/ 165 w 199"/>
                <a:gd name="T9" fmla="*/ 198 h 319"/>
                <a:gd name="T10" fmla="*/ 147 w 199"/>
                <a:gd name="T11" fmla="*/ 135 h 319"/>
                <a:gd name="T12" fmla="*/ 104 w 199"/>
                <a:gd name="T13" fmla="*/ 114 h 319"/>
                <a:gd name="T14" fmla="*/ 57 w 199"/>
                <a:gd name="T15" fmla="*/ 136 h 319"/>
                <a:gd name="T16" fmla="*/ 40 w 199"/>
                <a:gd name="T17" fmla="*/ 200 h 319"/>
                <a:gd name="T18" fmla="*/ 97 w 199"/>
                <a:gd name="T19" fmla="*/ 81 h 319"/>
                <a:gd name="T20" fmla="*/ 140 w 199"/>
                <a:gd name="T21" fmla="*/ 92 h 319"/>
                <a:gd name="T22" fmla="*/ 163 w 199"/>
                <a:gd name="T23" fmla="*/ 114 h 319"/>
                <a:gd name="T24" fmla="*/ 163 w 199"/>
                <a:gd name="T25" fmla="*/ 0 h 319"/>
                <a:gd name="T26" fmla="*/ 199 w 199"/>
                <a:gd name="T27" fmla="*/ 0 h 319"/>
                <a:gd name="T28" fmla="*/ 199 w 199"/>
                <a:gd name="T29" fmla="*/ 311 h 319"/>
                <a:gd name="T30" fmla="*/ 165 w 199"/>
                <a:gd name="T31" fmla="*/ 311 h 319"/>
                <a:gd name="T32" fmla="*/ 165 w 199"/>
                <a:gd name="T33" fmla="*/ 279 h 319"/>
                <a:gd name="T34" fmla="*/ 134 w 199"/>
                <a:gd name="T35" fmla="*/ 309 h 319"/>
                <a:gd name="T36" fmla="*/ 92 w 199"/>
                <a:gd name="T37" fmla="*/ 319 h 319"/>
                <a:gd name="T38" fmla="*/ 27 w 199"/>
                <a:gd name="T39" fmla="*/ 287 h 319"/>
                <a:gd name="T40" fmla="*/ 0 w 199"/>
                <a:gd name="T41" fmla="*/ 203 h 319"/>
                <a:gd name="T42" fmla="*/ 25 w 199"/>
                <a:gd name="T43" fmla="*/ 117 h 319"/>
                <a:gd name="T44" fmla="*/ 97 w 199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19">
                  <a:moveTo>
                    <a:pt x="40" y="200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4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5"/>
                  </a:cubicBezTo>
                  <a:cubicBezTo>
                    <a:pt x="135" y="121"/>
                    <a:pt x="121" y="114"/>
                    <a:pt x="104" y="114"/>
                  </a:cubicBezTo>
                  <a:cubicBezTo>
                    <a:pt x="85" y="114"/>
                    <a:pt x="69" y="121"/>
                    <a:pt x="57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8" y="85"/>
                    <a:pt x="140" y="92"/>
                  </a:cubicBezTo>
                  <a:cubicBezTo>
                    <a:pt x="147" y="96"/>
                    <a:pt x="154" y="103"/>
                    <a:pt x="163" y="114"/>
                  </a:cubicBezTo>
                  <a:lnTo>
                    <a:pt x="163" y="0"/>
                  </a:lnTo>
                  <a:lnTo>
                    <a:pt x="199" y="0"/>
                  </a:lnTo>
                  <a:lnTo>
                    <a:pt x="199" y="311"/>
                  </a:lnTo>
                  <a:lnTo>
                    <a:pt x="165" y="311"/>
                  </a:lnTo>
                  <a:lnTo>
                    <a:pt x="165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9"/>
                    <a:pt x="92" y="319"/>
                  </a:cubicBezTo>
                  <a:cubicBezTo>
                    <a:pt x="67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1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5" name="Freeform 144">
              <a:extLst>
                <a:ext uri="{FF2B5EF4-FFF2-40B4-BE49-F238E27FC236}">
                  <a16:creationId xmlns:a16="http://schemas.microsoft.com/office/drawing/2014/main" id="{640A98FC-8322-4372-AD68-C45983564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650" y="3684588"/>
              <a:ext cx="7938" cy="44450"/>
            </a:xfrm>
            <a:custGeom>
              <a:avLst/>
              <a:gdLst>
                <a:gd name="T0" fmla="*/ 0 w 45"/>
                <a:gd name="T1" fmla="*/ 0 h 223"/>
                <a:gd name="T2" fmla="*/ 45 w 45"/>
                <a:gd name="T3" fmla="*/ 0 h 223"/>
                <a:gd name="T4" fmla="*/ 45 w 45"/>
                <a:gd name="T5" fmla="*/ 46 h 223"/>
                <a:gd name="T6" fmla="*/ 0 w 45"/>
                <a:gd name="T7" fmla="*/ 46 h 223"/>
                <a:gd name="T8" fmla="*/ 0 w 45"/>
                <a:gd name="T9" fmla="*/ 0 h 223"/>
                <a:gd name="T10" fmla="*/ 0 w 45"/>
                <a:gd name="T11" fmla="*/ 177 h 223"/>
                <a:gd name="T12" fmla="*/ 45 w 45"/>
                <a:gd name="T13" fmla="*/ 177 h 223"/>
                <a:gd name="T14" fmla="*/ 45 w 45"/>
                <a:gd name="T15" fmla="*/ 223 h 223"/>
                <a:gd name="T16" fmla="*/ 0 w 45"/>
                <a:gd name="T17" fmla="*/ 223 h 223"/>
                <a:gd name="T18" fmla="*/ 0 w 45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23">
                  <a:moveTo>
                    <a:pt x="0" y="0"/>
                  </a:moveTo>
                  <a:lnTo>
                    <a:pt x="45" y="0"/>
                  </a:lnTo>
                  <a:lnTo>
                    <a:pt x="45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5" y="177"/>
                  </a:lnTo>
                  <a:lnTo>
                    <a:pt x="45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6" name="Freeform 145">
              <a:extLst>
                <a:ext uri="{FF2B5EF4-FFF2-40B4-BE49-F238E27FC236}">
                  <a16:creationId xmlns:a16="http://schemas.microsoft.com/office/drawing/2014/main" id="{87000896-6FEE-4664-9EA2-8335FF14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3683000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4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5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39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5"/>
                    <a:pt x="133" y="47"/>
                  </a:cubicBezTo>
                  <a:cubicBezTo>
                    <a:pt x="125" y="38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89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4" y="114"/>
                    <a:pt x="164" y="121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7" name="Freeform 146">
              <a:extLst>
                <a:ext uri="{FF2B5EF4-FFF2-40B4-BE49-F238E27FC236}">
                  <a16:creationId xmlns:a16="http://schemas.microsoft.com/office/drawing/2014/main" id="{066BACE6-854D-4E82-A4C6-C35109E7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613" y="36718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8" name="Freeform 147">
              <a:extLst>
                <a:ext uri="{FF2B5EF4-FFF2-40B4-BE49-F238E27FC236}">
                  <a16:creationId xmlns:a16="http://schemas.microsoft.com/office/drawing/2014/main" id="{0E70FC07-B60A-47C1-8391-696557172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4188" y="3683000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7 w 110"/>
                <a:gd name="T7" fmla="*/ 16 h 231"/>
                <a:gd name="T8" fmla="*/ 97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9" name="Freeform 148">
              <a:extLst>
                <a:ext uri="{FF2B5EF4-FFF2-40B4-BE49-F238E27FC236}">
                  <a16:creationId xmlns:a16="http://schemas.microsoft.com/office/drawing/2014/main" id="{3F42884C-7B1A-4ABE-9994-3FB69A1CC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2763" y="3667125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0" name="Freeform 149">
              <a:extLst>
                <a:ext uri="{FF2B5EF4-FFF2-40B4-BE49-F238E27FC236}">
                  <a16:creationId xmlns:a16="http://schemas.microsoft.com/office/drawing/2014/main" id="{F97F10E4-5D48-4FFF-856C-206FFADD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813" y="36830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8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8"/>
                  </a:lnTo>
                  <a:cubicBezTo>
                    <a:pt x="146" y="75"/>
                    <a:pt x="144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1" name="Freeform 150">
              <a:extLst>
                <a:ext uri="{FF2B5EF4-FFF2-40B4-BE49-F238E27FC236}">
                  <a16:creationId xmlns:a16="http://schemas.microsoft.com/office/drawing/2014/main" id="{1D43056E-0AA8-4CDB-9A67-66189AE46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6263" y="3683000"/>
              <a:ext cx="39688" cy="65088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8 h 325"/>
                <a:gd name="T20" fmla="*/ 46 w 198"/>
                <a:gd name="T21" fmla="*/ 258 h 325"/>
                <a:gd name="T22" fmla="*/ 57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1 w 198"/>
                <a:gd name="T29" fmla="*/ 198 h 325"/>
                <a:gd name="T30" fmla="*/ 134 w 198"/>
                <a:gd name="T31" fmla="*/ 224 h 325"/>
                <a:gd name="T32" fmla="*/ 92 w 198"/>
                <a:gd name="T33" fmla="*/ 232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5 w 198"/>
                <a:gd name="T53" fmla="*/ 181 h 325"/>
                <a:gd name="T54" fmla="*/ 96 w 198"/>
                <a:gd name="T55" fmla="*/ 201 h 325"/>
                <a:gd name="T56" fmla="*/ 154 w 198"/>
                <a:gd name="T57" fmla="*/ 164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2" y="0"/>
                    <a:pt x="128" y="4"/>
                    <a:pt x="141" y="13"/>
                  </a:cubicBezTo>
                  <a:cubicBezTo>
                    <a:pt x="148" y="18"/>
                    <a:pt x="155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2"/>
                    <a:pt x="185" y="279"/>
                  </a:cubicBezTo>
                  <a:cubicBezTo>
                    <a:pt x="170" y="310"/>
                    <a:pt x="140" y="325"/>
                    <a:pt x="96" y="325"/>
                  </a:cubicBezTo>
                  <a:cubicBezTo>
                    <a:pt x="72" y="325"/>
                    <a:pt x="51" y="320"/>
                    <a:pt x="35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6" y="258"/>
                  </a:lnTo>
                  <a:cubicBezTo>
                    <a:pt x="47" y="268"/>
                    <a:pt x="51" y="276"/>
                    <a:pt x="57" y="281"/>
                  </a:cubicBezTo>
                  <a:cubicBezTo>
                    <a:pt x="65" y="289"/>
                    <a:pt x="79" y="294"/>
                    <a:pt x="97" y="294"/>
                  </a:cubicBezTo>
                  <a:cubicBezTo>
                    <a:pt x="126" y="294"/>
                    <a:pt x="145" y="283"/>
                    <a:pt x="154" y="263"/>
                  </a:cubicBezTo>
                  <a:cubicBezTo>
                    <a:pt x="159" y="251"/>
                    <a:pt x="162" y="229"/>
                    <a:pt x="161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3" y="229"/>
                    <a:pt x="109" y="232"/>
                    <a:pt x="92" y="232"/>
                  </a:cubicBezTo>
                  <a:cubicBezTo>
                    <a:pt x="67" y="232"/>
                    <a:pt x="46" y="224"/>
                    <a:pt x="28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3"/>
                    <a:pt x="9" y="53"/>
                    <a:pt x="28" y="32"/>
                  </a:cubicBezTo>
                  <a:cubicBezTo>
                    <a:pt x="46" y="11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6" y="54"/>
                  </a:cubicBezTo>
                  <a:cubicBezTo>
                    <a:pt x="134" y="40"/>
                    <a:pt x="120" y="33"/>
                    <a:pt x="102" y="33"/>
                  </a:cubicBezTo>
                  <a:cubicBezTo>
                    <a:pt x="75" y="33"/>
                    <a:pt x="57" y="46"/>
                    <a:pt x="47" y="71"/>
                  </a:cubicBezTo>
                  <a:cubicBezTo>
                    <a:pt x="42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5" y="181"/>
                  </a:cubicBezTo>
                  <a:cubicBezTo>
                    <a:pt x="65" y="195"/>
                    <a:pt x="79" y="201"/>
                    <a:pt x="96" y="201"/>
                  </a:cubicBezTo>
                  <a:cubicBezTo>
                    <a:pt x="123" y="201"/>
                    <a:pt x="142" y="189"/>
                    <a:pt x="154" y="164"/>
                  </a:cubicBezTo>
                  <a:cubicBezTo>
                    <a:pt x="160" y="151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2" name="Rectangle 151">
              <a:extLst>
                <a:ext uri="{FF2B5EF4-FFF2-40B4-BE49-F238E27FC236}">
                  <a16:creationId xmlns:a16="http://schemas.microsoft.com/office/drawing/2014/main" id="{409B4608-26F8-48AD-A6A4-628C84872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3852863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3" name="Freeform 152">
              <a:extLst>
                <a:ext uri="{FF2B5EF4-FFF2-40B4-BE49-F238E27FC236}">
                  <a16:creationId xmlns:a16="http://schemas.microsoft.com/office/drawing/2014/main" id="{482F585D-C5D5-45F7-B66A-CED523012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400" y="3868738"/>
              <a:ext cx="42863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79 h 241"/>
                <a:gd name="T4" fmla="*/ 171 w 210"/>
                <a:gd name="T5" fmla="*/ 116 h 241"/>
                <a:gd name="T6" fmla="*/ 161 w 210"/>
                <a:gd name="T7" fmla="*/ 65 h 241"/>
                <a:gd name="T8" fmla="*/ 105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4" name="Freeform 153">
              <a:extLst>
                <a:ext uri="{FF2B5EF4-FFF2-40B4-BE49-F238E27FC236}">
                  <a16:creationId xmlns:a16="http://schemas.microsoft.com/office/drawing/2014/main" id="{8C92476D-5DAB-471F-AC96-E3136D30E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0025" y="3868738"/>
              <a:ext cx="42863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79 h 241"/>
                <a:gd name="T4" fmla="*/ 171 w 210"/>
                <a:gd name="T5" fmla="*/ 116 h 241"/>
                <a:gd name="T6" fmla="*/ 160 w 210"/>
                <a:gd name="T7" fmla="*/ 65 h 241"/>
                <a:gd name="T8" fmla="*/ 105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0" y="65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9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5" name="Freeform 154">
              <a:extLst>
                <a:ext uri="{FF2B5EF4-FFF2-40B4-BE49-F238E27FC236}">
                  <a16:creationId xmlns:a16="http://schemas.microsoft.com/office/drawing/2014/main" id="{6FE20B56-7A8A-4B36-AA31-F615C60DA4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825" y="3868738"/>
              <a:ext cx="39688" cy="63500"/>
            </a:xfrm>
            <a:custGeom>
              <a:avLst/>
              <a:gdLst>
                <a:gd name="T0" fmla="*/ 98 w 199"/>
                <a:gd name="T1" fmla="*/ 206 h 321"/>
                <a:gd name="T2" fmla="*/ 143 w 199"/>
                <a:gd name="T3" fmla="*/ 184 h 321"/>
                <a:gd name="T4" fmla="*/ 160 w 199"/>
                <a:gd name="T5" fmla="*/ 117 h 321"/>
                <a:gd name="T6" fmla="*/ 152 w 199"/>
                <a:gd name="T7" fmla="*/ 71 h 321"/>
                <a:gd name="T8" fmla="*/ 98 w 199"/>
                <a:gd name="T9" fmla="*/ 34 h 321"/>
                <a:gd name="T10" fmla="*/ 44 w 199"/>
                <a:gd name="T11" fmla="*/ 73 h 321"/>
                <a:gd name="T12" fmla="*/ 37 w 199"/>
                <a:gd name="T13" fmla="*/ 127 h 321"/>
                <a:gd name="T14" fmla="*/ 44 w 199"/>
                <a:gd name="T15" fmla="*/ 171 h 321"/>
                <a:gd name="T16" fmla="*/ 98 w 199"/>
                <a:gd name="T17" fmla="*/ 206 h 321"/>
                <a:gd name="T18" fmla="*/ 0 w 199"/>
                <a:gd name="T19" fmla="*/ 7 h 321"/>
                <a:gd name="T20" fmla="*/ 37 w 199"/>
                <a:gd name="T21" fmla="*/ 7 h 321"/>
                <a:gd name="T22" fmla="*/ 37 w 199"/>
                <a:gd name="T23" fmla="*/ 37 h 321"/>
                <a:gd name="T24" fmla="*/ 62 w 199"/>
                <a:gd name="T25" fmla="*/ 13 h 321"/>
                <a:gd name="T26" fmla="*/ 107 w 199"/>
                <a:gd name="T27" fmla="*/ 0 h 321"/>
                <a:gd name="T28" fmla="*/ 172 w 199"/>
                <a:gd name="T29" fmla="*/ 30 h 321"/>
                <a:gd name="T30" fmla="*/ 199 w 199"/>
                <a:gd name="T31" fmla="*/ 114 h 321"/>
                <a:gd name="T32" fmla="*/ 160 w 199"/>
                <a:gd name="T33" fmla="*/ 219 h 321"/>
                <a:gd name="T34" fmla="*/ 103 w 199"/>
                <a:gd name="T35" fmla="*/ 239 h 321"/>
                <a:gd name="T36" fmla="*/ 61 w 199"/>
                <a:gd name="T37" fmla="*/ 228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6"/>
                  </a:moveTo>
                  <a:cubicBezTo>
                    <a:pt x="116" y="206"/>
                    <a:pt x="131" y="199"/>
                    <a:pt x="143" y="184"/>
                  </a:cubicBezTo>
                  <a:cubicBezTo>
                    <a:pt x="154" y="169"/>
                    <a:pt x="160" y="147"/>
                    <a:pt x="160" y="117"/>
                  </a:cubicBezTo>
                  <a:cubicBezTo>
                    <a:pt x="160" y="99"/>
                    <a:pt x="158" y="84"/>
                    <a:pt x="152" y="71"/>
                  </a:cubicBezTo>
                  <a:cubicBezTo>
                    <a:pt x="143" y="46"/>
                    <a:pt x="125" y="34"/>
                    <a:pt x="98" y="34"/>
                  </a:cubicBezTo>
                  <a:cubicBezTo>
                    <a:pt x="72" y="34"/>
                    <a:pt x="54" y="47"/>
                    <a:pt x="44" y="73"/>
                  </a:cubicBezTo>
                  <a:cubicBezTo>
                    <a:pt x="39" y="87"/>
                    <a:pt x="37" y="105"/>
                    <a:pt x="37" y="127"/>
                  </a:cubicBezTo>
                  <a:cubicBezTo>
                    <a:pt x="37" y="144"/>
                    <a:pt x="39" y="159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7"/>
                  </a:lnTo>
                  <a:cubicBezTo>
                    <a:pt x="45" y="27"/>
                    <a:pt x="53" y="19"/>
                    <a:pt x="62" y="13"/>
                  </a:cubicBezTo>
                  <a:cubicBezTo>
                    <a:pt x="75" y="5"/>
                    <a:pt x="90" y="0"/>
                    <a:pt x="107" y="0"/>
                  </a:cubicBezTo>
                  <a:cubicBezTo>
                    <a:pt x="133" y="0"/>
                    <a:pt x="154" y="10"/>
                    <a:pt x="172" y="30"/>
                  </a:cubicBezTo>
                  <a:cubicBezTo>
                    <a:pt x="190" y="49"/>
                    <a:pt x="199" y="77"/>
                    <a:pt x="199" y="114"/>
                  </a:cubicBezTo>
                  <a:cubicBezTo>
                    <a:pt x="199" y="163"/>
                    <a:pt x="186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7" y="239"/>
                    <a:pt x="72" y="235"/>
                    <a:pt x="61" y="228"/>
                  </a:cubicBezTo>
                  <a:cubicBezTo>
                    <a:pt x="54" y="224"/>
                    <a:pt x="46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6" name="Rectangle 155">
              <a:extLst>
                <a:ext uri="{FF2B5EF4-FFF2-40B4-BE49-F238E27FC236}">
                  <a16:creationId xmlns:a16="http://schemas.microsoft.com/office/drawing/2014/main" id="{89A287D4-B35B-4857-9900-BB22D6B7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625" y="3852863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7" name="Freeform 156">
              <a:extLst>
                <a:ext uri="{FF2B5EF4-FFF2-40B4-BE49-F238E27FC236}">
                  <a16:creationId xmlns:a16="http://schemas.microsoft.com/office/drawing/2014/main" id="{6DF159EC-A09F-44EF-851C-B94E09F6F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857625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8" name="Freeform 157">
              <a:extLst>
                <a:ext uri="{FF2B5EF4-FFF2-40B4-BE49-F238E27FC236}">
                  <a16:creationId xmlns:a16="http://schemas.microsoft.com/office/drawing/2014/main" id="{631AD53B-C613-4CC7-B6F5-8ED0AA3E9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2900" y="3868738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4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2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4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4 h 238"/>
                <a:gd name="T36" fmla="*/ 107 w 206"/>
                <a:gd name="T37" fmla="*/ 0 h 238"/>
                <a:gd name="T38" fmla="*/ 168 w 206"/>
                <a:gd name="T39" fmla="*/ 100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2 h 238"/>
                <a:gd name="T46" fmla="*/ 42 w 206"/>
                <a:gd name="T47" fmla="*/ 100 h 238"/>
                <a:gd name="T48" fmla="*/ 168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9" y="3"/>
                    <a:pt x="154" y="11"/>
                  </a:cubicBezTo>
                  <a:cubicBezTo>
                    <a:pt x="169" y="18"/>
                    <a:pt x="180" y="28"/>
                    <a:pt x="188" y="40"/>
                  </a:cubicBezTo>
                  <a:cubicBezTo>
                    <a:pt x="196" y="52"/>
                    <a:pt x="201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4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50" y="11"/>
                    <a:pt x="75" y="0"/>
                    <a:pt x="107" y="0"/>
                  </a:cubicBezTo>
                  <a:close/>
                  <a:moveTo>
                    <a:pt x="168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8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9" name="Freeform 158">
              <a:extLst>
                <a:ext uri="{FF2B5EF4-FFF2-40B4-BE49-F238E27FC236}">
                  <a16:creationId xmlns:a16="http://schemas.microsoft.com/office/drawing/2014/main" id="{5F4EC99F-DAD8-45B7-A2DB-3591DCAAE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700" y="3868738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0" name="Freeform 159">
              <a:extLst>
                <a:ext uri="{FF2B5EF4-FFF2-40B4-BE49-F238E27FC236}">
                  <a16:creationId xmlns:a16="http://schemas.microsoft.com/office/drawing/2014/main" id="{DC31FC71-7B16-4DD8-B58B-FDC98EB9C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0688" y="3868738"/>
              <a:ext cx="41275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7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5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8 w 214"/>
                <a:gd name="T31" fmla="*/ 32 h 239"/>
                <a:gd name="T32" fmla="*/ 56 w 214"/>
                <a:gd name="T33" fmla="*/ 48 h 239"/>
                <a:gd name="T34" fmla="*/ 47 w 214"/>
                <a:gd name="T35" fmla="*/ 75 h 239"/>
                <a:gd name="T36" fmla="*/ 12 w 214"/>
                <a:gd name="T37" fmla="*/ 75 h 239"/>
                <a:gd name="T38" fmla="*/ 39 w 214"/>
                <a:gd name="T39" fmla="*/ 17 h 239"/>
                <a:gd name="T40" fmla="*/ 99 w 214"/>
                <a:gd name="T41" fmla="*/ 0 h 239"/>
                <a:gd name="T42" fmla="*/ 164 w 214"/>
                <a:gd name="T43" fmla="*/ 15 h 239"/>
                <a:gd name="T44" fmla="*/ 188 w 214"/>
                <a:gd name="T45" fmla="*/ 63 h 239"/>
                <a:gd name="T46" fmla="*/ 188 w 214"/>
                <a:gd name="T47" fmla="*/ 193 h 239"/>
                <a:gd name="T48" fmla="*/ 191 w 214"/>
                <a:gd name="T49" fmla="*/ 202 h 239"/>
                <a:gd name="T50" fmla="*/ 201 w 214"/>
                <a:gd name="T51" fmla="*/ 206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6 h 239"/>
                <a:gd name="T60" fmla="*/ 187 w 214"/>
                <a:gd name="T61" fmla="*/ 236 h 239"/>
                <a:gd name="T62" fmla="*/ 159 w 214"/>
                <a:gd name="T63" fmla="*/ 222 h 239"/>
                <a:gd name="T64" fmla="*/ 152 w 214"/>
                <a:gd name="T65" fmla="*/ 202 h 239"/>
                <a:gd name="T66" fmla="*/ 119 w 214"/>
                <a:gd name="T67" fmla="*/ 228 h 239"/>
                <a:gd name="T68" fmla="*/ 71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4 h 239"/>
                <a:gd name="T76" fmla="*/ 71 w 214"/>
                <a:gd name="T77" fmla="*/ 102 h 239"/>
                <a:gd name="T78" fmla="*/ 132 w 214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7"/>
                  </a:cubicBezTo>
                  <a:cubicBezTo>
                    <a:pt x="140" y="187"/>
                    <a:pt x="151" y="171"/>
                    <a:pt x="151" y="147"/>
                  </a:cubicBezTo>
                  <a:lnTo>
                    <a:pt x="151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2" y="76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2" y="54"/>
                    <a:pt x="49" y="63"/>
                    <a:pt x="47" y="75"/>
                  </a:cubicBezTo>
                  <a:lnTo>
                    <a:pt x="12" y="75"/>
                  </a:lnTo>
                  <a:cubicBezTo>
                    <a:pt x="12" y="47"/>
                    <a:pt x="21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4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8"/>
                    <a:pt x="154" y="211"/>
                    <a:pt x="152" y="202"/>
                  </a:cubicBezTo>
                  <a:cubicBezTo>
                    <a:pt x="145" y="212"/>
                    <a:pt x="134" y="220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1" name="Freeform 160">
              <a:extLst>
                <a:ext uri="{FF2B5EF4-FFF2-40B4-BE49-F238E27FC236}">
                  <a16:creationId xmlns:a16="http://schemas.microsoft.com/office/drawing/2014/main" id="{F6C152CA-8D5F-42C2-A3D5-ED10B7D50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138" y="3857625"/>
              <a:ext cx="20638" cy="58738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9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9"/>
                  </a:cubicBezTo>
                  <a:lnTo>
                    <a:pt x="104" y="288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2" name="Freeform 161">
              <a:extLst>
                <a:ext uri="{FF2B5EF4-FFF2-40B4-BE49-F238E27FC236}">
                  <a16:creationId xmlns:a16="http://schemas.microsoft.com/office/drawing/2014/main" id="{ED4220A6-97E0-45E9-B83A-A136D9150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3713" y="3852863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3" name="Freeform 162">
              <a:extLst>
                <a:ext uri="{FF2B5EF4-FFF2-40B4-BE49-F238E27FC236}">
                  <a16:creationId xmlns:a16="http://schemas.microsoft.com/office/drawing/2014/main" id="{7346B11A-FEDE-4BE0-B53F-307E124BD4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3868738"/>
              <a:ext cx="41275" cy="47625"/>
            </a:xfrm>
            <a:custGeom>
              <a:avLst/>
              <a:gdLst>
                <a:gd name="T0" fmla="*/ 105 w 211"/>
                <a:gd name="T1" fmla="*/ 208 h 241"/>
                <a:gd name="T2" fmla="*/ 157 w 211"/>
                <a:gd name="T3" fmla="*/ 179 h 241"/>
                <a:gd name="T4" fmla="*/ 171 w 211"/>
                <a:gd name="T5" fmla="*/ 116 h 241"/>
                <a:gd name="T6" fmla="*/ 161 w 211"/>
                <a:gd name="T7" fmla="*/ 65 h 241"/>
                <a:gd name="T8" fmla="*/ 106 w 211"/>
                <a:gd name="T9" fmla="*/ 33 h 241"/>
                <a:gd name="T10" fmla="*/ 55 w 211"/>
                <a:gd name="T11" fmla="*/ 60 h 241"/>
                <a:gd name="T12" fmla="*/ 39 w 211"/>
                <a:gd name="T13" fmla="*/ 124 h 241"/>
                <a:gd name="T14" fmla="*/ 55 w 211"/>
                <a:gd name="T15" fmla="*/ 184 h 241"/>
                <a:gd name="T16" fmla="*/ 105 w 211"/>
                <a:gd name="T17" fmla="*/ 208 h 241"/>
                <a:gd name="T18" fmla="*/ 107 w 211"/>
                <a:gd name="T19" fmla="*/ 0 h 241"/>
                <a:gd name="T20" fmla="*/ 181 w 211"/>
                <a:gd name="T21" fmla="*/ 29 h 241"/>
                <a:gd name="T22" fmla="*/ 211 w 211"/>
                <a:gd name="T23" fmla="*/ 115 h 241"/>
                <a:gd name="T24" fmla="*/ 184 w 211"/>
                <a:gd name="T25" fmla="*/ 205 h 241"/>
                <a:gd name="T26" fmla="*/ 102 w 211"/>
                <a:gd name="T27" fmla="*/ 241 h 241"/>
                <a:gd name="T28" fmla="*/ 28 w 211"/>
                <a:gd name="T29" fmla="*/ 209 h 241"/>
                <a:gd name="T30" fmla="*/ 0 w 211"/>
                <a:gd name="T31" fmla="*/ 125 h 241"/>
                <a:gd name="T32" fmla="*/ 29 w 211"/>
                <a:gd name="T33" fmla="*/ 34 h 241"/>
                <a:gd name="T34" fmla="*/ 107 w 211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1">
                  <a:moveTo>
                    <a:pt x="105" y="208"/>
                  </a:moveTo>
                  <a:cubicBezTo>
                    <a:pt x="130" y="208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8" y="78"/>
                    <a:pt x="161" y="65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3" y="33"/>
                    <a:pt x="66" y="42"/>
                    <a:pt x="55" y="60"/>
                  </a:cubicBezTo>
                  <a:cubicBezTo>
                    <a:pt x="45" y="78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1" y="29"/>
                  </a:cubicBezTo>
                  <a:cubicBezTo>
                    <a:pt x="201" y="49"/>
                    <a:pt x="211" y="77"/>
                    <a:pt x="211" y="115"/>
                  </a:cubicBezTo>
                  <a:cubicBezTo>
                    <a:pt x="211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10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4" name="Freeform 163">
              <a:extLst>
                <a:ext uri="{FF2B5EF4-FFF2-40B4-BE49-F238E27FC236}">
                  <a16:creationId xmlns:a16="http://schemas.microsoft.com/office/drawing/2014/main" id="{4B4CD343-652A-4F5A-87D2-2D88D07A6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388" y="3868738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09 w 184"/>
                <a:gd name="T9" fmla="*/ 0 h 230"/>
                <a:gd name="T10" fmla="*/ 174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7 h 230"/>
                <a:gd name="T26" fmla="*/ 53 w 184"/>
                <a:gd name="T27" fmla="*/ 55 h 230"/>
                <a:gd name="T28" fmla="*/ 40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8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5" name="Freeform 164">
              <a:extLst>
                <a:ext uri="{FF2B5EF4-FFF2-40B4-BE49-F238E27FC236}">
                  <a16:creationId xmlns:a16="http://schemas.microsoft.com/office/drawing/2014/main" id="{BC6A1115-FC0D-400D-82EF-283C1E320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5" y="3851275"/>
              <a:ext cx="53975" cy="65088"/>
            </a:xfrm>
            <a:custGeom>
              <a:avLst/>
              <a:gdLst>
                <a:gd name="T0" fmla="*/ 144 w 274"/>
                <a:gd name="T1" fmla="*/ 0 h 325"/>
                <a:gd name="T2" fmla="*/ 235 w 274"/>
                <a:gd name="T3" fmla="*/ 30 h 325"/>
                <a:gd name="T4" fmla="*/ 271 w 274"/>
                <a:gd name="T5" fmla="*/ 101 h 325"/>
                <a:gd name="T6" fmla="*/ 230 w 274"/>
                <a:gd name="T7" fmla="*/ 101 h 325"/>
                <a:gd name="T8" fmla="*/ 203 w 274"/>
                <a:gd name="T9" fmla="*/ 53 h 325"/>
                <a:gd name="T10" fmla="*/ 144 w 274"/>
                <a:gd name="T11" fmla="*/ 36 h 325"/>
                <a:gd name="T12" fmla="*/ 71 w 274"/>
                <a:gd name="T13" fmla="*/ 68 h 325"/>
                <a:gd name="T14" fmla="*/ 42 w 274"/>
                <a:gd name="T15" fmla="*/ 167 h 325"/>
                <a:gd name="T16" fmla="*/ 68 w 274"/>
                <a:gd name="T17" fmla="*/ 255 h 325"/>
                <a:gd name="T18" fmla="*/ 144 w 274"/>
                <a:gd name="T19" fmla="*/ 289 h 325"/>
                <a:gd name="T20" fmla="*/ 214 w 274"/>
                <a:gd name="T21" fmla="*/ 253 h 325"/>
                <a:gd name="T22" fmla="*/ 233 w 274"/>
                <a:gd name="T23" fmla="*/ 204 h 325"/>
                <a:gd name="T24" fmla="*/ 274 w 274"/>
                <a:gd name="T25" fmla="*/ 204 h 325"/>
                <a:gd name="T26" fmla="*/ 238 w 274"/>
                <a:gd name="T27" fmla="*/ 286 h 325"/>
                <a:gd name="T28" fmla="*/ 139 w 274"/>
                <a:gd name="T29" fmla="*/ 325 h 325"/>
                <a:gd name="T30" fmla="*/ 48 w 274"/>
                <a:gd name="T31" fmla="*/ 293 h 325"/>
                <a:gd name="T32" fmla="*/ 0 w 274"/>
                <a:gd name="T33" fmla="*/ 159 h 325"/>
                <a:gd name="T34" fmla="*/ 36 w 274"/>
                <a:gd name="T35" fmla="*/ 47 h 325"/>
                <a:gd name="T36" fmla="*/ 144 w 274"/>
                <a:gd name="T3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" h="325">
                  <a:moveTo>
                    <a:pt x="144" y="0"/>
                  </a:moveTo>
                  <a:cubicBezTo>
                    <a:pt x="183" y="0"/>
                    <a:pt x="214" y="10"/>
                    <a:pt x="235" y="30"/>
                  </a:cubicBezTo>
                  <a:cubicBezTo>
                    <a:pt x="257" y="51"/>
                    <a:pt x="269" y="75"/>
                    <a:pt x="271" y="101"/>
                  </a:cubicBezTo>
                  <a:lnTo>
                    <a:pt x="230" y="101"/>
                  </a:lnTo>
                  <a:cubicBezTo>
                    <a:pt x="226" y="81"/>
                    <a:pt x="217" y="65"/>
                    <a:pt x="203" y="53"/>
                  </a:cubicBezTo>
                  <a:cubicBezTo>
                    <a:pt x="189" y="42"/>
                    <a:pt x="170" y="36"/>
                    <a:pt x="144" y="36"/>
                  </a:cubicBezTo>
                  <a:cubicBezTo>
                    <a:pt x="114" y="36"/>
                    <a:pt x="89" y="47"/>
                    <a:pt x="71" y="68"/>
                  </a:cubicBezTo>
                  <a:cubicBezTo>
                    <a:pt x="52" y="89"/>
                    <a:pt x="42" y="122"/>
                    <a:pt x="42" y="167"/>
                  </a:cubicBezTo>
                  <a:cubicBezTo>
                    <a:pt x="42" y="203"/>
                    <a:pt x="51" y="232"/>
                    <a:pt x="68" y="255"/>
                  </a:cubicBezTo>
                  <a:cubicBezTo>
                    <a:pt x="85" y="277"/>
                    <a:pt x="110" y="289"/>
                    <a:pt x="144" y="289"/>
                  </a:cubicBezTo>
                  <a:cubicBezTo>
                    <a:pt x="174" y="289"/>
                    <a:pt x="198" y="277"/>
                    <a:pt x="214" y="253"/>
                  </a:cubicBezTo>
                  <a:cubicBezTo>
                    <a:pt x="223" y="241"/>
                    <a:pt x="229" y="224"/>
                    <a:pt x="233" y="204"/>
                  </a:cubicBezTo>
                  <a:lnTo>
                    <a:pt x="274" y="204"/>
                  </a:lnTo>
                  <a:cubicBezTo>
                    <a:pt x="271" y="236"/>
                    <a:pt x="259" y="263"/>
                    <a:pt x="238" y="286"/>
                  </a:cubicBezTo>
                  <a:cubicBezTo>
                    <a:pt x="213" y="312"/>
                    <a:pt x="180" y="325"/>
                    <a:pt x="139" y="325"/>
                  </a:cubicBezTo>
                  <a:cubicBezTo>
                    <a:pt x="103" y="325"/>
                    <a:pt x="72" y="315"/>
                    <a:pt x="48" y="293"/>
                  </a:cubicBezTo>
                  <a:cubicBezTo>
                    <a:pt x="16" y="264"/>
                    <a:pt x="0" y="220"/>
                    <a:pt x="0" y="159"/>
                  </a:cubicBezTo>
                  <a:cubicBezTo>
                    <a:pt x="0" y="114"/>
                    <a:pt x="12" y="76"/>
                    <a:pt x="36" y="47"/>
                  </a:cubicBezTo>
                  <a:cubicBezTo>
                    <a:pt x="62" y="15"/>
                    <a:pt x="98" y="0"/>
                    <a:pt x="14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6" name="Freeform 165">
              <a:extLst>
                <a:ext uri="{FF2B5EF4-FFF2-40B4-BE49-F238E27FC236}">
                  <a16:creationId xmlns:a16="http://schemas.microsoft.com/office/drawing/2014/main" id="{A4C34644-61F4-4DD6-8186-6648003A0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6750" y="3868738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6 w 210"/>
                <a:gd name="T3" fmla="*/ 179 h 241"/>
                <a:gd name="T4" fmla="*/ 170 w 210"/>
                <a:gd name="T5" fmla="*/ 116 h 241"/>
                <a:gd name="T6" fmla="*/ 160 w 210"/>
                <a:gd name="T7" fmla="*/ 65 h 241"/>
                <a:gd name="T8" fmla="*/ 105 w 210"/>
                <a:gd name="T9" fmla="*/ 33 h 241"/>
                <a:gd name="T10" fmla="*/ 54 w 210"/>
                <a:gd name="T11" fmla="*/ 60 h 241"/>
                <a:gd name="T12" fmla="*/ 39 w 210"/>
                <a:gd name="T13" fmla="*/ 124 h 241"/>
                <a:gd name="T14" fmla="*/ 54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3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5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9"/>
                    <a:pt x="138" y="241"/>
                    <a:pt x="101" y="241"/>
                  </a:cubicBezTo>
                  <a:cubicBezTo>
                    <a:pt x="70" y="241"/>
                    <a:pt x="45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9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7" name="Freeform 166">
              <a:extLst>
                <a:ext uri="{FF2B5EF4-FFF2-40B4-BE49-F238E27FC236}">
                  <a16:creationId xmlns:a16="http://schemas.microsoft.com/office/drawing/2014/main" id="{AC7A2F43-0D92-46DB-86EF-BBCAC5C2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550" y="3870325"/>
              <a:ext cx="34925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5 h 232"/>
                <a:gd name="T18" fmla="*/ 146 w 182"/>
                <a:gd name="T19" fmla="*/ 225 h 232"/>
                <a:gd name="T20" fmla="*/ 146 w 182"/>
                <a:gd name="T21" fmla="*/ 192 h 232"/>
                <a:gd name="T22" fmla="*/ 128 w 182"/>
                <a:gd name="T23" fmla="*/ 214 h 232"/>
                <a:gd name="T24" fmla="*/ 75 w 182"/>
                <a:gd name="T25" fmla="*/ 232 h 232"/>
                <a:gd name="T26" fmla="*/ 10 w 182"/>
                <a:gd name="T27" fmla="*/ 199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0"/>
                    <a:pt x="44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8" y="198"/>
                    <a:pt x="126" y="186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5"/>
                  </a:lnTo>
                  <a:lnTo>
                    <a:pt x="146" y="225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4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10" y="199"/>
                  </a:cubicBezTo>
                  <a:cubicBezTo>
                    <a:pt x="3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8" name="Freeform 167">
              <a:extLst>
                <a:ext uri="{FF2B5EF4-FFF2-40B4-BE49-F238E27FC236}">
                  <a16:creationId xmlns:a16="http://schemas.microsoft.com/office/drawing/2014/main" id="{CF484482-2FFA-4021-ACD3-7AD1A4214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175" y="3868738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4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4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2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9" name="Freeform 168">
              <a:extLst>
                <a:ext uri="{FF2B5EF4-FFF2-40B4-BE49-F238E27FC236}">
                  <a16:creationId xmlns:a16="http://schemas.microsoft.com/office/drawing/2014/main" id="{19B157DD-CD17-4EE0-AE04-1C9BF1EEE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038" y="3857625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0" name="Freeform 169">
              <a:extLst>
                <a:ext uri="{FF2B5EF4-FFF2-40B4-BE49-F238E27FC236}">
                  <a16:creationId xmlns:a16="http://schemas.microsoft.com/office/drawing/2014/main" id="{4BEA4905-8D09-4F97-A2CC-606ABE1E9C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9788" y="3870325"/>
              <a:ext cx="9525" cy="44450"/>
            </a:xfrm>
            <a:custGeom>
              <a:avLst/>
              <a:gdLst>
                <a:gd name="T0" fmla="*/ 0 w 44"/>
                <a:gd name="T1" fmla="*/ 0 h 222"/>
                <a:gd name="T2" fmla="*/ 44 w 44"/>
                <a:gd name="T3" fmla="*/ 0 h 222"/>
                <a:gd name="T4" fmla="*/ 44 w 44"/>
                <a:gd name="T5" fmla="*/ 46 h 222"/>
                <a:gd name="T6" fmla="*/ 0 w 44"/>
                <a:gd name="T7" fmla="*/ 46 h 222"/>
                <a:gd name="T8" fmla="*/ 0 w 44"/>
                <a:gd name="T9" fmla="*/ 0 h 222"/>
                <a:gd name="T10" fmla="*/ 0 w 44"/>
                <a:gd name="T11" fmla="*/ 176 h 222"/>
                <a:gd name="T12" fmla="*/ 44 w 44"/>
                <a:gd name="T13" fmla="*/ 176 h 222"/>
                <a:gd name="T14" fmla="*/ 44 w 44"/>
                <a:gd name="T15" fmla="*/ 222 h 222"/>
                <a:gd name="T16" fmla="*/ 0 w 44"/>
                <a:gd name="T17" fmla="*/ 222 h 222"/>
                <a:gd name="T18" fmla="*/ 0 w 44"/>
                <a:gd name="T19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2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6"/>
                  </a:moveTo>
                  <a:lnTo>
                    <a:pt x="44" y="176"/>
                  </a:lnTo>
                  <a:lnTo>
                    <a:pt x="44" y="222"/>
                  </a:lnTo>
                  <a:lnTo>
                    <a:pt x="0" y="222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1" name="Rectangle 170">
              <a:extLst>
                <a:ext uri="{FF2B5EF4-FFF2-40B4-BE49-F238E27FC236}">
                  <a16:creationId xmlns:a16="http://schemas.microsoft.com/office/drawing/2014/main" id="{45154B1E-CAB9-4511-AAAE-82419270A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238" y="3852863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2" name="Freeform 171">
              <a:extLst>
                <a:ext uri="{FF2B5EF4-FFF2-40B4-BE49-F238E27FC236}">
                  <a16:creationId xmlns:a16="http://schemas.microsoft.com/office/drawing/2014/main" id="{3235FA00-65A6-4BF5-A0B1-1363E5857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3868738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6 w 210"/>
                <a:gd name="T3" fmla="*/ 179 h 241"/>
                <a:gd name="T4" fmla="*/ 170 w 210"/>
                <a:gd name="T5" fmla="*/ 116 h 241"/>
                <a:gd name="T6" fmla="*/ 160 w 210"/>
                <a:gd name="T7" fmla="*/ 65 h 241"/>
                <a:gd name="T8" fmla="*/ 105 w 210"/>
                <a:gd name="T9" fmla="*/ 33 h 241"/>
                <a:gd name="T10" fmla="*/ 54 w 210"/>
                <a:gd name="T11" fmla="*/ 60 h 241"/>
                <a:gd name="T12" fmla="*/ 39 w 210"/>
                <a:gd name="T13" fmla="*/ 124 h 241"/>
                <a:gd name="T14" fmla="*/ 54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3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5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9"/>
                    <a:pt x="138" y="241"/>
                    <a:pt x="101" y="241"/>
                  </a:cubicBezTo>
                  <a:cubicBezTo>
                    <a:pt x="70" y="241"/>
                    <a:pt x="45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9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3" name="Freeform 172">
              <a:extLst>
                <a:ext uri="{FF2B5EF4-FFF2-40B4-BE49-F238E27FC236}">
                  <a16:creationId xmlns:a16="http://schemas.microsoft.com/office/drawing/2014/main" id="{8C6CD897-63CB-407C-92A5-ABEC3AE91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9325" y="3868738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4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4" name="Freeform 173">
              <a:extLst>
                <a:ext uri="{FF2B5EF4-FFF2-40B4-BE49-F238E27FC236}">
                  <a16:creationId xmlns:a16="http://schemas.microsoft.com/office/drawing/2014/main" id="{84B6EBBB-C72A-49BE-8FBF-2AEA7FC5EA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363" y="3868738"/>
              <a:ext cx="38100" cy="65088"/>
            </a:xfrm>
            <a:custGeom>
              <a:avLst/>
              <a:gdLst>
                <a:gd name="T0" fmla="*/ 94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7 h 325"/>
                <a:gd name="T20" fmla="*/ 45 w 198"/>
                <a:gd name="T21" fmla="*/ 257 h 325"/>
                <a:gd name="T22" fmla="*/ 56 w 198"/>
                <a:gd name="T23" fmla="*/ 281 h 325"/>
                <a:gd name="T24" fmla="*/ 97 w 198"/>
                <a:gd name="T25" fmla="*/ 293 h 325"/>
                <a:gd name="T26" fmla="*/ 154 w 198"/>
                <a:gd name="T27" fmla="*/ 263 h 325"/>
                <a:gd name="T28" fmla="*/ 161 w 198"/>
                <a:gd name="T29" fmla="*/ 198 h 325"/>
                <a:gd name="T30" fmla="*/ 134 w 198"/>
                <a:gd name="T31" fmla="*/ 224 h 325"/>
                <a:gd name="T32" fmla="*/ 91 w 198"/>
                <a:gd name="T33" fmla="*/ 232 h 325"/>
                <a:gd name="T34" fmla="*/ 27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4 w 198"/>
                <a:gd name="T41" fmla="*/ 0 h 325"/>
                <a:gd name="T42" fmla="*/ 163 w 198"/>
                <a:gd name="T43" fmla="*/ 116 h 325"/>
                <a:gd name="T44" fmla="*/ 145 w 198"/>
                <a:gd name="T45" fmla="*/ 54 h 325"/>
                <a:gd name="T46" fmla="*/ 101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4 w 198"/>
                <a:gd name="T53" fmla="*/ 181 h 325"/>
                <a:gd name="T54" fmla="*/ 96 w 198"/>
                <a:gd name="T55" fmla="*/ 201 h 325"/>
                <a:gd name="T56" fmla="*/ 153 w 198"/>
                <a:gd name="T57" fmla="*/ 164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4" y="0"/>
                  </a:moveTo>
                  <a:cubicBezTo>
                    <a:pt x="112" y="0"/>
                    <a:pt x="127" y="4"/>
                    <a:pt x="141" y="13"/>
                  </a:cubicBezTo>
                  <a:cubicBezTo>
                    <a:pt x="148" y="18"/>
                    <a:pt x="155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3" y="262"/>
                    <a:pt x="185" y="279"/>
                  </a:cubicBezTo>
                  <a:cubicBezTo>
                    <a:pt x="169" y="309"/>
                    <a:pt x="140" y="325"/>
                    <a:pt x="96" y="325"/>
                  </a:cubicBezTo>
                  <a:cubicBezTo>
                    <a:pt x="72" y="325"/>
                    <a:pt x="51" y="319"/>
                    <a:pt x="35" y="309"/>
                  </a:cubicBezTo>
                  <a:cubicBezTo>
                    <a:pt x="18" y="298"/>
                    <a:pt x="9" y="281"/>
                    <a:pt x="7" y="257"/>
                  </a:cubicBezTo>
                  <a:lnTo>
                    <a:pt x="45" y="257"/>
                  </a:lnTo>
                  <a:cubicBezTo>
                    <a:pt x="47" y="268"/>
                    <a:pt x="51" y="275"/>
                    <a:pt x="56" y="281"/>
                  </a:cubicBezTo>
                  <a:cubicBezTo>
                    <a:pt x="65" y="289"/>
                    <a:pt x="78" y="293"/>
                    <a:pt x="97" y="293"/>
                  </a:cubicBezTo>
                  <a:cubicBezTo>
                    <a:pt x="126" y="293"/>
                    <a:pt x="145" y="283"/>
                    <a:pt x="154" y="263"/>
                  </a:cubicBezTo>
                  <a:cubicBezTo>
                    <a:pt x="159" y="251"/>
                    <a:pt x="162" y="229"/>
                    <a:pt x="161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3" y="229"/>
                    <a:pt x="109" y="232"/>
                    <a:pt x="91" y="232"/>
                  </a:cubicBezTo>
                  <a:cubicBezTo>
                    <a:pt x="67" y="232"/>
                    <a:pt x="46" y="224"/>
                    <a:pt x="27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2"/>
                    <a:pt x="9" y="53"/>
                    <a:pt x="28" y="32"/>
                  </a:cubicBezTo>
                  <a:cubicBezTo>
                    <a:pt x="46" y="10"/>
                    <a:pt x="68" y="0"/>
                    <a:pt x="94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5" y="54"/>
                  </a:cubicBezTo>
                  <a:cubicBezTo>
                    <a:pt x="134" y="40"/>
                    <a:pt x="119" y="33"/>
                    <a:pt x="101" y="33"/>
                  </a:cubicBezTo>
                  <a:cubicBezTo>
                    <a:pt x="75" y="33"/>
                    <a:pt x="56" y="46"/>
                    <a:pt x="47" y="71"/>
                  </a:cubicBezTo>
                  <a:cubicBezTo>
                    <a:pt x="41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4" y="181"/>
                  </a:cubicBezTo>
                  <a:cubicBezTo>
                    <a:pt x="65" y="195"/>
                    <a:pt x="78" y="201"/>
                    <a:pt x="96" y="201"/>
                  </a:cubicBezTo>
                  <a:cubicBezTo>
                    <a:pt x="123" y="201"/>
                    <a:pt x="142" y="189"/>
                    <a:pt x="153" y="164"/>
                  </a:cubicBezTo>
                  <a:cubicBezTo>
                    <a:pt x="160" y="150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5" name="Freeform 174">
              <a:extLst>
                <a:ext uri="{FF2B5EF4-FFF2-40B4-BE49-F238E27FC236}">
                  <a16:creationId xmlns:a16="http://schemas.microsoft.com/office/drawing/2014/main" id="{501E936C-48B8-429B-ACAF-E50B919B3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417888"/>
              <a:ext cx="1284288" cy="185738"/>
            </a:xfrm>
            <a:custGeom>
              <a:avLst/>
              <a:gdLst>
                <a:gd name="T0" fmla="*/ 0 w 6472"/>
                <a:gd name="T1" fmla="*/ 934 h 934"/>
                <a:gd name="T2" fmla="*/ 0 w 6472"/>
                <a:gd name="T3" fmla="*/ 0 h 934"/>
                <a:gd name="T4" fmla="*/ 6472 w 6472"/>
                <a:gd name="T5" fmla="*/ 0 h 934"/>
                <a:gd name="T6" fmla="*/ 6472 w 6472"/>
                <a:gd name="T7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934">
                  <a:moveTo>
                    <a:pt x="0" y="934"/>
                  </a:moveTo>
                  <a:lnTo>
                    <a:pt x="0" y="0"/>
                  </a:lnTo>
                  <a:lnTo>
                    <a:pt x="6472" y="0"/>
                  </a:lnTo>
                  <a:lnTo>
                    <a:pt x="6472" y="93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6" name="Rectangle 175">
              <a:extLst>
                <a:ext uri="{FF2B5EF4-FFF2-40B4-BE49-F238E27FC236}">
                  <a16:creationId xmlns:a16="http://schemas.microsoft.com/office/drawing/2014/main" id="{36FD1B33-CEDF-41B2-8953-F0DED5D5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1938" y="3603625"/>
              <a:ext cx="1284288" cy="744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7" name="Freeform 176">
              <a:extLst>
                <a:ext uri="{FF2B5EF4-FFF2-40B4-BE49-F238E27FC236}">
                  <a16:creationId xmlns:a16="http://schemas.microsoft.com/office/drawing/2014/main" id="{1518E97F-9E8C-4ACC-83DA-9D2256504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3603625"/>
              <a:ext cx="1284288" cy="744538"/>
            </a:xfrm>
            <a:custGeom>
              <a:avLst/>
              <a:gdLst>
                <a:gd name="T0" fmla="*/ 0 w 6472"/>
                <a:gd name="T1" fmla="*/ 0 h 3740"/>
                <a:gd name="T2" fmla="*/ 0 w 6472"/>
                <a:gd name="T3" fmla="*/ 3740 h 3740"/>
                <a:gd name="T4" fmla="*/ 6472 w 6472"/>
                <a:gd name="T5" fmla="*/ 3740 h 3740"/>
                <a:gd name="T6" fmla="*/ 6472 w 6472"/>
                <a:gd name="T7" fmla="*/ 0 h 3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3740">
                  <a:moveTo>
                    <a:pt x="0" y="0"/>
                  </a:moveTo>
                  <a:lnTo>
                    <a:pt x="0" y="3740"/>
                  </a:lnTo>
                  <a:lnTo>
                    <a:pt x="6472" y="3740"/>
                  </a:lnTo>
                  <a:lnTo>
                    <a:pt x="6472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8" name="Line 177">
              <a:extLst>
                <a:ext uri="{FF2B5EF4-FFF2-40B4-BE49-F238E27FC236}">
                  <a16:creationId xmlns:a16="http://schemas.microsoft.com/office/drawing/2014/main" id="{0959D297-D9C0-41B9-A4C0-610BE7396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1938" y="3603625"/>
              <a:ext cx="128428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9" name="Freeform 178">
              <a:extLst>
                <a:ext uri="{FF2B5EF4-FFF2-40B4-BE49-F238E27FC236}">
                  <a16:creationId xmlns:a16="http://schemas.microsoft.com/office/drawing/2014/main" id="{EB16A070-ECEE-44D0-BBFC-4812A7D07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4188" y="3481388"/>
              <a:ext cx="50800" cy="61913"/>
            </a:xfrm>
            <a:custGeom>
              <a:avLst/>
              <a:gdLst>
                <a:gd name="T0" fmla="*/ 139 w 257"/>
                <a:gd name="T1" fmla="*/ 142 h 310"/>
                <a:gd name="T2" fmla="*/ 185 w 257"/>
                <a:gd name="T3" fmla="*/ 130 h 310"/>
                <a:gd name="T4" fmla="*/ 203 w 257"/>
                <a:gd name="T5" fmla="*/ 88 h 310"/>
                <a:gd name="T6" fmla="*/ 179 w 257"/>
                <a:gd name="T7" fmla="*/ 43 h 310"/>
                <a:gd name="T8" fmla="*/ 144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3 w 257"/>
                <a:gd name="T19" fmla="*/ 0 h 310"/>
                <a:gd name="T20" fmla="*/ 202 w 257"/>
                <a:gd name="T21" fmla="*/ 11 h 310"/>
                <a:gd name="T22" fmla="*/ 245 w 257"/>
                <a:gd name="T23" fmla="*/ 84 h 310"/>
                <a:gd name="T24" fmla="*/ 234 w 257"/>
                <a:gd name="T25" fmla="*/ 129 h 310"/>
                <a:gd name="T26" fmla="*/ 202 w 257"/>
                <a:gd name="T27" fmla="*/ 158 h 310"/>
                <a:gd name="T28" fmla="*/ 229 w 257"/>
                <a:gd name="T29" fmla="*/ 177 h 310"/>
                <a:gd name="T30" fmla="*/ 239 w 257"/>
                <a:gd name="T31" fmla="*/ 216 h 310"/>
                <a:gd name="T32" fmla="*/ 240 w 257"/>
                <a:gd name="T33" fmla="*/ 257 h 310"/>
                <a:gd name="T34" fmla="*/ 243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6 w 257"/>
                <a:gd name="T41" fmla="*/ 310 h 310"/>
                <a:gd name="T42" fmla="*/ 202 w 257"/>
                <a:gd name="T43" fmla="*/ 299 h 310"/>
                <a:gd name="T44" fmla="*/ 200 w 257"/>
                <a:gd name="T45" fmla="*/ 275 h 310"/>
                <a:gd name="T46" fmla="*/ 197 w 257"/>
                <a:gd name="T47" fmla="*/ 223 h 310"/>
                <a:gd name="T48" fmla="*/ 175 w 257"/>
                <a:gd name="T49" fmla="*/ 183 h 310"/>
                <a:gd name="T50" fmla="*/ 137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8" y="142"/>
                    <a:pt x="174" y="138"/>
                    <a:pt x="185" y="130"/>
                  </a:cubicBezTo>
                  <a:cubicBezTo>
                    <a:pt x="197" y="122"/>
                    <a:pt x="203" y="108"/>
                    <a:pt x="203" y="88"/>
                  </a:cubicBezTo>
                  <a:cubicBezTo>
                    <a:pt x="203" y="66"/>
                    <a:pt x="195" y="51"/>
                    <a:pt x="179" y="43"/>
                  </a:cubicBezTo>
                  <a:cubicBezTo>
                    <a:pt x="170" y="38"/>
                    <a:pt x="159" y="36"/>
                    <a:pt x="144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4"/>
                    <a:pt x="202" y="11"/>
                  </a:cubicBezTo>
                  <a:cubicBezTo>
                    <a:pt x="231" y="24"/>
                    <a:pt x="245" y="48"/>
                    <a:pt x="245" y="84"/>
                  </a:cubicBezTo>
                  <a:cubicBezTo>
                    <a:pt x="245" y="102"/>
                    <a:pt x="241" y="117"/>
                    <a:pt x="234" y="129"/>
                  </a:cubicBezTo>
                  <a:cubicBezTo>
                    <a:pt x="226" y="141"/>
                    <a:pt x="215" y="150"/>
                    <a:pt x="202" y="158"/>
                  </a:cubicBezTo>
                  <a:cubicBezTo>
                    <a:pt x="214" y="162"/>
                    <a:pt x="223" y="169"/>
                    <a:pt x="229" y="177"/>
                  </a:cubicBezTo>
                  <a:cubicBezTo>
                    <a:pt x="235" y="185"/>
                    <a:pt x="238" y="198"/>
                    <a:pt x="239" y="216"/>
                  </a:cubicBezTo>
                  <a:lnTo>
                    <a:pt x="240" y="257"/>
                  </a:lnTo>
                  <a:cubicBezTo>
                    <a:pt x="241" y="269"/>
                    <a:pt x="242" y="278"/>
                    <a:pt x="243" y="284"/>
                  </a:cubicBezTo>
                  <a:cubicBezTo>
                    <a:pt x="246" y="294"/>
                    <a:pt x="250" y="300"/>
                    <a:pt x="257" y="303"/>
                  </a:cubicBezTo>
                  <a:lnTo>
                    <a:pt x="257" y="310"/>
                  </a:lnTo>
                  <a:lnTo>
                    <a:pt x="206" y="310"/>
                  </a:lnTo>
                  <a:cubicBezTo>
                    <a:pt x="204" y="307"/>
                    <a:pt x="203" y="304"/>
                    <a:pt x="202" y="299"/>
                  </a:cubicBezTo>
                  <a:cubicBezTo>
                    <a:pt x="201" y="295"/>
                    <a:pt x="201" y="287"/>
                    <a:pt x="200" y="275"/>
                  </a:cubicBezTo>
                  <a:lnTo>
                    <a:pt x="197" y="223"/>
                  </a:lnTo>
                  <a:cubicBezTo>
                    <a:pt x="197" y="203"/>
                    <a:pt x="189" y="190"/>
                    <a:pt x="175" y="183"/>
                  </a:cubicBezTo>
                  <a:cubicBezTo>
                    <a:pt x="167" y="179"/>
                    <a:pt x="154" y="177"/>
                    <a:pt x="137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0" name="Freeform 179">
              <a:extLst>
                <a:ext uri="{FF2B5EF4-FFF2-40B4-BE49-F238E27FC236}">
                  <a16:creationId xmlns:a16="http://schemas.microsoft.com/office/drawing/2014/main" id="{557C0409-253B-420F-BB25-3CA8568BF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1338" y="34972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1" name="Freeform 180">
              <a:extLst>
                <a:ext uri="{FF2B5EF4-FFF2-40B4-BE49-F238E27FC236}">
                  <a16:creationId xmlns:a16="http://schemas.microsoft.com/office/drawing/2014/main" id="{C65DB41E-9409-4307-B065-ECEC20BEC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8963" y="3495675"/>
              <a:ext cx="36513" cy="49213"/>
            </a:xfrm>
            <a:custGeom>
              <a:avLst/>
              <a:gdLst>
                <a:gd name="T0" fmla="*/ 37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4 w 186"/>
                <a:gd name="T13" fmla="*/ 138 h 240"/>
                <a:gd name="T14" fmla="*/ 74 w 186"/>
                <a:gd name="T15" fmla="*/ 130 h 240"/>
                <a:gd name="T16" fmla="*/ 31 w 186"/>
                <a:gd name="T17" fmla="*/ 114 h 240"/>
                <a:gd name="T18" fmla="*/ 7 w 186"/>
                <a:gd name="T19" fmla="*/ 72 h 240"/>
                <a:gd name="T20" fmla="*/ 30 w 186"/>
                <a:gd name="T21" fmla="*/ 20 h 240"/>
                <a:gd name="T22" fmla="*/ 92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8 h 240"/>
                <a:gd name="T32" fmla="*/ 89 w 186"/>
                <a:gd name="T33" fmla="*/ 33 h 240"/>
                <a:gd name="T34" fmla="*/ 56 w 186"/>
                <a:gd name="T35" fmla="*/ 41 h 240"/>
                <a:gd name="T36" fmla="*/ 45 w 186"/>
                <a:gd name="T37" fmla="*/ 63 h 240"/>
                <a:gd name="T38" fmla="*/ 60 w 186"/>
                <a:gd name="T39" fmla="*/ 86 h 240"/>
                <a:gd name="T40" fmla="*/ 85 w 186"/>
                <a:gd name="T41" fmla="*/ 95 h 240"/>
                <a:gd name="T42" fmla="*/ 110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4 w 186"/>
                <a:gd name="T49" fmla="*/ 218 h 240"/>
                <a:gd name="T50" fmla="*/ 94 w 186"/>
                <a:gd name="T51" fmla="*/ 240 h 240"/>
                <a:gd name="T52" fmla="*/ 23 w 186"/>
                <a:gd name="T53" fmla="*/ 218 h 240"/>
                <a:gd name="T54" fmla="*/ 0 w 186"/>
                <a:gd name="T55" fmla="*/ 161 h 240"/>
                <a:gd name="T56" fmla="*/ 37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5"/>
                    <a:pt x="134" y="48"/>
                  </a:cubicBezTo>
                  <a:cubicBezTo>
                    <a:pt x="125" y="38"/>
                    <a:pt x="110" y="33"/>
                    <a:pt x="89" y="33"/>
                  </a:cubicBezTo>
                  <a:cubicBezTo>
                    <a:pt x="74" y="33"/>
                    <a:pt x="64" y="35"/>
                    <a:pt x="56" y="41"/>
                  </a:cubicBezTo>
                  <a:cubicBezTo>
                    <a:pt x="49" y="46"/>
                    <a:pt x="45" y="54"/>
                    <a:pt x="45" y="63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90"/>
                    <a:pt x="74" y="93"/>
                    <a:pt x="85" y="95"/>
                  </a:cubicBezTo>
                  <a:lnTo>
                    <a:pt x="110" y="102"/>
                  </a:lnTo>
                  <a:cubicBezTo>
                    <a:pt x="137" y="108"/>
                    <a:pt x="155" y="115"/>
                    <a:pt x="164" y="121"/>
                  </a:cubicBezTo>
                  <a:cubicBezTo>
                    <a:pt x="179" y="130"/>
                    <a:pt x="186" y="146"/>
                    <a:pt x="186" y="166"/>
                  </a:cubicBezTo>
                  <a:cubicBezTo>
                    <a:pt x="186" y="186"/>
                    <a:pt x="179" y="204"/>
                    <a:pt x="164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8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2" name="Freeform 181">
              <a:extLst>
                <a:ext uri="{FF2B5EF4-FFF2-40B4-BE49-F238E27FC236}">
                  <a16:creationId xmlns:a16="http://schemas.microsoft.com/office/drawing/2014/main" id="{B221C586-FB13-4A05-AADB-DC2D1018F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3413" y="3497263"/>
              <a:ext cx="39688" cy="63500"/>
            </a:xfrm>
            <a:custGeom>
              <a:avLst/>
              <a:gdLst>
                <a:gd name="T0" fmla="*/ 98 w 199"/>
                <a:gd name="T1" fmla="*/ 205 h 321"/>
                <a:gd name="T2" fmla="*/ 142 w 199"/>
                <a:gd name="T3" fmla="*/ 183 h 321"/>
                <a:gd name="T4" fmla="*/ 160 w 199"/>
                <a:gd name="T5" fmla="*/ 117 h 321"/>
                <a:gd name="T6" fmla="*/ 152 w 199"/>
                <a:gd name="T7" fmla="*/ 70 h 321"/>
                <a:gd name="T8" fmla="*/ 98 w 199"/>
                <a:gd name="T9" fmla="*/ 33 h 321"/>
                <a:gd name="T10" fmla="*/ 44 w 199"/>
                <a:gd name="T11" fmla="*/ 72 h 321"/>
                <a:gd name="T12" fmla="*/ 36 w 199"/>
                <a:gd name="T13" fmla="*/ 126 h 321"/>
                <a:gd name="T14" fmla="*/ 44 w 199"/>
                <a:gd name="T15" fmla="*/ 170 h 321"/>
                <a:gd name="T16" fmla="*/ 98 w 199"/>
                <a:gd name="T17" fmla="*/ 205 h 321"/>
                <a:gd name="T18" fmla="*/ 0 w 199"/>
                <a:gd name="T19" fmla="*/ 6 h 321"/>
                <a:gd name="T20" fmla="*/ 37 w 199"/>
                <a:gd name="T21" fmla="*/ 6 h 321"/>
                <a:gd name="T22" fmla="*/ 37 w 199"/>
                <a:gd name="T23" fmla="*/ 36 h 321"/>
                <a:gd name="T24" fmla="*/ 62 w 199"/>
                <a:gd name="T25" fmla="*/ 12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8 h 321"/>
                <a:gd name="T34" fmla="*/ 103 w 199"/>
                <a:gd name="T35" fmla="*/ 238 h 321"/>
                <a:gd name="T36" fmla="*/ 60 w 199"/>
                <a:gd name="T37" fmla="*/ 227 h 321"/>
                <a:gd name="T38" fmla="*/ 38 w 199"/>
                <a:gd name="T39" fmla="*/ 205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5"/>
                  </a:moveTo>
                  <a:cubicBezTo>
                    <a:pt x="116" y="205"/>
                    <a:pt x="130" y="198"/>
                    <a:pt x="142" y="183"/>
                  </a:cubicBezTo>
                  <a:cubicBezTo>
                    <a:pt x="154" y="168"/>
                    <a:pt x="160" y="146"/>
                    <a:pt x="160" y="117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6" y="104"/>
                    <a:pt x="36" y="126"/>
                  </a:cubicBezTo>
                  <a:cubicBezTo>
                    <a:pt x="36" y="143"/>
                    <a:pt x="39" y="158"/>
                    <a:pt x="44" y="170"/>
                  </a:cubicBezTo>
                  <a:cubicBezTo>
                    <a:pt x="54" y="194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4" y="26"/>
                    <a:pt x="53" y="18"/>
                    <a:pt x="62" y="12"/>
                  </a:cubicBezTo>
                  <a:cubicBezTo>
                    <a:pt x="74" y="4"/>
                    <a:pt x="89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2"/>
                    <a:pt x="125" y="238"/>
                    <a:pt x="103" y="238"/>
                  </a:cubicBezTo>
                  <a:cubicBezTo>
                    <a:pt x="86" y="238"/>
                    <a:pt x="72" y="235"/>
                    <a:pt x="60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3" name="Freeform 182">
              <a:extLst>
                <a:ext uri="{FF2B5EF4-FFF2-40B4-BE49-F238E27FC236}">
                  <a16:creationId xmlns:a16="http://schemas.microsoft.com/office/drawing/2014/main" id="{12B24E57-FBE5-490C-A2FD-5AF3F1C18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9450" y="3495675"/>
              <a:ext cx="41275" cy="49213"/>
            </a:xfrm>
            <a:custGeom>
              <a:avLst/>
              <a:gdLst>
                <a:gd name="T0" fmla="*/ 105 w 211"/>
                <a:gd name="T1" fmla="*/ 207 h 240"/>
                <a:gd name="T2" fmla="*/ 157 w 211"/>
                <a:gd name="T3" fmla="*/ 179 h 240"/>
                <a:gd name="T4" fmla="*/ 171 w 211"/>
                <a:gd name="T5" fmla="*/ 115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3 h 240"/>
                <a:gd name="T14" fmla="*/ 55 w 211"/>
                <a:gd name="T15" fmla="*/ 183 h 240"/>
                <a:gd name="T16" fmla="*/ 105 w 211"/>
                <a:gd name="T17" fmla="*/ 207 h 240"/>
                <a:gd name="T18" fmla="*/ 107 w 211"/>
                <a:gd name="T19" fmla="*/ 0 h 240"/>
                <a:gd name="T20" fmla="*/ 181 w 211"/>
                <a:gd name="T21" fmla="*/ 29 h 240"/>
                <a:gd name="T22" fmla="*/ 211 w 211"/>
                <a:gd name="T23" fmla="*/ 114 h 240"/>
                <a:gd name="T24" fmla="*/ 184 w 211"/>
                <a:gd name="T25" fmla="*/ 204 h 240"/>
                <a:gd name="T26" fmla="*/ 102 w 211"/>
                <a:gd name="T27" fmla="*/ 240 h 240"/>
                <a:gd name="T28" fmla="*/ 28 w 211"/>
                <a:gd name="T29" fmla="*/ 208 h 240"/>
                <a:gd name="T30" fmla="*/ 0 w 211"/>
                <a:gd name="T31" fmla="*/ 124 h 240"/>
                <a:gd name="T32" fmla="*/ 29 w 211"/>
                <a:gd name="T33" fmla="*/ 33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7"/>
                  </a:moveTo>
                  <a:cubicBezTo>
                    <a:pt x="130" y="207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3" y="33"/>
                    <a:pt x="66" y="42"/>
                    <a:pt x="55" y="59"/>
                  </a:cubicBezTo>
                  <a:cubicBezTo>
                    <a:pt x="45" y="77"/>
                    <a:pt x="39" y="98"/>
                    <a:pt x="39" y="123"/>
                  </a:cubicBezTo>
                  <a:cubicBezTo>
                    <a:pt x="39" y="147"/>
                    <a:pt x="45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1" y="29"/>
                  </a:cubicBezTo>
                  <a:cubicBezTo>
                    <a:pt x="201" y="48"/>
                    <a:pt x="211" y="76"/>
                    <a:pt x="211" y="114"/>
                  </a:cubicBezTo>
                  <a:cubicBezTo>
                    <a:pt x="211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8"/>
                  </a:cubicBezTo>
                  <a:cubicBezTo>
                    <a:pt x="10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4" name="Freeform 183">
              <a:extLst>
                <a:ext uri="{FF2B5EF4-FFF2-40B4-BE49-F238E27FC236}">
                  <a16:creationId xmlns:a16="http://schemas.microsoft.com/office/drawing/2014/main" id="{7CE2A948-4441-4693-92BB-4EDDB9B99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250" y="34972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9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4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1"/>
                    <a:pt x="40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5" name="Freeform 184">
              <a:extLst>
                <a:ext uri="{FF2B5EF4-FFF2-40B4-BE49-F238E27FC236}">
                  <a16:creationId xmlns:a16="http://schemas.microsoft.com/office/drawing/2014/main" id="{DDDC3C71-6134-4E27-9080-62253EA7A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3495675"/>
              <a:ext cx="36513" cy="49213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8 h 240"/>
                <a:gd name="T32" fmla="*/ 88 w 186"/>
                <a:gd name="T33" fmla="*/ 33 h 240"/>
                <a:gd name="T34" fmla="*/ 56 w 186"/>
                <a:gd name="T35" fmla="*/ 41 h 240"/>
                <a:gd name="T36" fmla="*/ 44 w 186"/>
                <a:gd name="T37" fmla="*/ 63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2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8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4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1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5"/>
                    <a:pt x="133" y="48"/>
                  </a:cubicBezTo>
                  <a:cubicBezTo>
                    <a:pt x="125" y="38"/>
                    <a:pt x="110" y="33"/>
                    <a:pt x="88" y="33"/>
                  </a:cubicBezTo>
                  <a:cubicBezTo>
                    <a:pt x="74" y="33"/>
                    <a:pt x="63" y="35"/>
                    <a:pt x="56" y="41"/>
                  </a:cubicBezTo>
                  <a:cubicBezTo>
                    <a:pt x="48" y="46"/>
                    <a:pt x="44" y="54"/>
                    <a:pt x="44" y="63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90"/>
                    <a:pt x="73" y="93"/>
                    <a:pt x="84" y="95"/>
                  </a:cubicBezTo>
                  <a:lnTo>
                    <a:pt x="109" y="102"/>
                  </a:lnTo>
                  <a:cubicBezTo>
                    <a:pt x="136" y="108"/>
                    <a:pt x="154" y="115"/>
                    <a:pt x="164" y="121"/>
                  </a:cubicBezTo>
                  <a:cubicBezTo>
                    <a:pt x="178" y="130"/>
                    <a:pt x="186" y="146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8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6" name="Freeform 185">
              <a:extLst>
                <a:ext uri="{FF2B5EF4-FFF2-40B4-BE49-F238E27FC236}">
                  <a16:creationId xmlns:a16="http://schemas.microsoft.com/office/drawing/2014/main" id="{6D900903-6713-4ED8-92E5-360AAA8DA2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7563" y="34972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7" name="Freeform 186">
              <a:extLst>
                <a:ext uri="{FF2B5EF4-FFF2-40B4-BE49-F238E27FC236}">
                  <a16:creationId xmlns:a16="http://schemas.microsoft.com/office/drawing/2014/main" id="{F977EE00-3F48-4896-888A-D11A4DA19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600" y="3481388"/>
              <a:ext cx="49213" cy="61913"/>
            </a:xfrm>
            <a:custGeom>
              <a:avLst/>
              <a:gdLst>
                <a:gd name="T0" fmla="*/ 251 w 251"/>
                <a:gd name="T1" fmla="*/ 0 h 310"/>
                <a:gd name="T2" fmla="*/ 251 w 251"/>
                <a:gd name="T3" fmla="*/ 37 h 310"/>
                <a:gd name="T4" fmla="*/ 147 w 251"/>
                <a:gd name="T5" fmla="*/ 37 h 310"/>
                <a:gd name="T6" fmla="*/ 147 w 251"/>
                <a:gd name="T7" fmla="*/ 310 h 310"/>
                <a:gd name="T8" fmla="*/ 105 w 251"/>
                <a:gd name="T9" fmla="*/ 310 h 310"/>
                <a:gd name="T10" fmla="*/ 105 w 251"/>
                <a:gd name="T11" fmla="*/ 37 h 310"/>
                <a:gd name="T12" fmla="*/ 0 w 251"/>
                <a:gd name="T13" fmla="*/ 37 h 310"/>
                <a:gd name="T14" fmla="*/ 0 w 251"/>
                <a:gd name="T15" fmla="*/ 0 h 310"/>
                <a:gd name="T16" fmla="*/ 251 w 251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10">
                  <a:moveTo>
                    <a:pt x="251" y="0"/>
                  </a:moveTo>
                  <a:lnTo>
                    <a:pt x="251" y="37"/>
                  </a:lnTo>
                  <a:lnTo>
                    <a:pt x="147" y="37"/>
                  </a:lnTo>
                  <a:lnTo>
                    <a:pt x="147" y="310"/>
                  </a:lnTo>
                  <a:lnTo>
                    <a:pt x="105" y="310"/>
                  </a:lnTo>
                  <a:lnTo>
                    <a:pt x="105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8" name="Freeform 187">
              <a:extLst>
                <a:ext uri="{FF2B5EF4-FFF2-40B4-BE49-F238E27FC236}">
                  <a16:creationId xmlns:a16="http://schemas.microsoft.com/office/drawing/2014/main" id="{2FA3BA73-6835-496D-B9A8-38C562D60A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5988" y="348138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9" name="Freeform 188">
              <a:extLst>
                <a:ext uri="{FF2B5EF4-FFF2-40B4-BE49-F238E27FC236}">
                  <a16:creationId xmlns:a16="http://schemas.microsoft.com/office/drawing/2014/main" id="{BB4C91B2-58BE-4CB3-B7AE-765EC0BB5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038" y="3497263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3 h 231"/>
                <a:gd name="T12" fmla="*/ 165 w 304"/>
                <a:gd name="T13" fmla="*/ 36 h 231"/>
                <a:gd name="T14" fmla="*/ 194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5 w 304"/>
                <a:gd name="T31" fmla="*/ 35 h 231"/>
                <a:gd name="T32" fmla="*/ 187 w 304"/>
                <a:gd name="T33" fmla="*/ 50 h 231"/>
                <a:gd name="T34" fmla="*/ 171 w 304"/>
                <a:gd name="T35" fmla="*/ 99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3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4" y="4"/>
                    <a:pt x="89" y="0"/>
                    <a:pt x="105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5" y="37"/>
                    <a:pt x="236" y="35"/>
                    <a:pt x="225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3"/>
                  </a:lnTo>
                  <a:cubicBezTo>
                    <a:pt x="132" y="68"/>
                    <a:pt x="131" y="57"/>
                    <a:pt x="127" y="50"/>
                  </a:cubicBezTo>
                  <a:cubicBezTo>
                    <a:pt x="121" y="39"/>
                    <a:pt x="110" y="34"/>
                    <a:pt x="95" y="34"/>
                  </a:cubicBezTo>
                  <a:cubicBezTo>
                    <a:pt x="80" y="34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0" name="Freeform 189">
              <a:extLst>
                <a:ext uri="{FF2B5EF4-FFF2-40B4-BE49-F238E27FC236}">
                  <a16:creationId xmlns:a16="http://schemas.microsoft.com/office/drawing/2014/main" id="{DCC72DB7-A332-4661-B976-16F717CB1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4888" y="3497263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1" y="235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1" name="Freeform 190">
              <a:extLst>
                <a:ext uri="{FF2B5EF4-FFF2-40B4-BE49-F238E27FC236}">
                  <a16:creationId xmlns:a16="http://schemas.microsoft.com/office/drawing/2014/main" id="{DA10C0BB-3212-47B7-B022-C479FB146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5688" y="3481388"/>
              <a:ext cx="52388" cy="61913"/>
            </a:xfrm>
            <a:custGeom>
              <a:avLst/>
              <a:gdLst>
                <a:gd name="T0" fmla="*/ 139 w 257"/>
                <a:gd name="T1" fmla="*/ 142 h 310"/>
                <a:gd name="T2" fmla="*/ 186 w 257"/>
                <a:gd name="T3" fmla="*/ 130 h 310"/>
                <a:gd name="T4" fmla="*/ 203 w 257"/>
                <a:gd name="T5" fmla="*/ 88 h 310"/>
                <a:gd name="T6" fmla="*/ 179 w 257"/>
                <a:gd name="T7" fmla="*/ 43 h 310"/>
                <a:gd name="T8" fmla="*/ 145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4 w 257"/>
                <a:gd name="T19" fmla="*/ 0 h 310"/>
                <a:gd name="T20" fmla="*/ 202 w 257"/>
                <a:gd name="T21" fmla="*/ 11 h 310"/>
                <a:gd name="T22" fmla="*/ 246 w 257"/>
                <a:gd name="T23" fmla="*/ 84 h 310"/>
                <a:gd name="T24" fmla="*/ 234 w 257"/>
                <a:gd name="T25" fmla="*/ 129 h 310"/>
                <a:gd name="T26" fmla="*/ 202 w 257"/>
                <a:gd name="T27" fmla="*/ 158 h 310"/>
                <a:gd name="T28" fmla="*/ 229 w 257"/>
                <a:gd name="T29" fmla="*/ 177 h 310"/>
                <a:gd name="T30" fmla="*/ 240 w 257"/>
                <a:gd name="T31" fmla="*/ 216 h 310"/>
                <a:gd name="T32" fmla="*/ 241 w 257"/>
                <a:gd name="T33" fmla="*/ 257 h 310"/>
                <a:gd name="T34" fmla="*/ 244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6 w 257"/>
                <a:gd name="T41" fmla="*/ 310 h 310"/>
                <a:gd name="T42" fmla="*/ 203 w 257"/>
                <a:gd name="T43" fmla="*/ 299 h 310"/>
                <a:gd name="T44" fmla="*/ 201 w 257"/>
                <a:gd name="T45" fmla="*/ 275 h 310"/>
                <a:gd name="T46" fmla="*/ 198 w 257"/>
                <a:gd name="T47" fmla="*/ 223 h 310"/>
                <a:gd name="T48" fmla="*/ 175 w 257"/>
                <a:gd name="T49" fmla="*/ 183 h 310"/>
                <a:gd name="T50" fmla="*/ 138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9" y="142"/>
                    <a:pt x="174" y="138"/>
                    <a:pt x="186" y="130"/>
                  </a:cubicBezTo>
                  <a:cubicBezTo>
                    <a:pt x="197" y="122"/>
                    <a:pt x="203" y="108"/>
                    <a:pt x="203" y="88"/>
                  </a:cubicBezTo>
                  <a:cubicBezTo>
                    <a:pt x="203" y="66"/>
                    <a:pt x="195" y="51"/>
                    <a:pt x="179" y="43"/>
                  </a:cubicBezTo>
                  <a:cubicBezTo>
                    <a:pt x="171" y="38"/>
                    <a:pt x="159" y="36"/>
                    <a:pt x="145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4" y="0"/>
                  </a:lnTo>
                  <a:cubicBezTo>
                    <a:pt x="167" y="0"/>
                    <a:pt x="187" y="4"/>
                    <a:pt x="202" y="11"/>
                  </a:cubicBezTo>
                  <a:cubicBezTo>
                    <a:pt x="231" y="24"/>
                    <a:pt x="246" y="48"/>
                    <a:pt x="246" y="84"/>
                  </a:cubicBezTo>
                  <a:cubicBezTo>
                    <a:pt x="246" y="102"/>
                    <a:pt x="242" y="117"/>
                    <a:pt x="234" y="129"/>
                  </a:cubicBezTo>
                  <a:cubicBezTo>
                    <a:pt x="227" y="141"/>
                    <a:pt x="216" y="150"/>
                    <a:pt x="202" y="158"/>
                  </a:cubicBezTo>
                  <a:cubicBezTo>
                    <a:pt x="214" y="162"/>
                    <a:pt x="223" y="169"/>
                    <a:pt x="229" y="177"/>
                  </a:cubicBezTo>
                  <a:cubicBezTo>
                    <a:pt x="235" y="185"/>
                    <a:pt x="239" y="198"/>
                    <a:pt x="240" y="216"/>
                  </a:cubicBezTo>
                  <a:lnTo>
                    <a:pt x="241" y="257"/>
                  </a:lnTo>
                  <a:cubicBezTo>
                    <a:pt x="241" y="269"/>
                    <a:pt x="242" y="278"/>
                    <a:pt x="244" y="284"/>
                  </a:cubicBezTo>
                  <a:cubicBezTo>
                    <a:pt x="246" y="294"/>
                    <a:pt x="251" y="300"/>
                    <a:pt x="257" y="303"/>
                  </a:cubicBezTo>
                  <a:lnTo>
                    <a:pt x="257" y="310"/>
                  </a:lnTo>
                  <a:lnTo>
                    <a:pt x="206" y="310"/>
                  </a:lnTo>
                  <a:cubicBezTo>
                    <a:pt x="205" y="307"/>
                    <a:pt x="204" y="304"/>
                    <a:pt x="203" y="299"/>
                  </a:cubicBezTo>
                  <a:cubicBezTo>
                    <a:pt x="202" y="295"/>
                    <a:pt x="201" y="287"/>
                    <a:pt x="201" y="275"/>
                  </a:cubicBezTo>
                  <a:lnTo>
                    <a:pt x="198" y="223"/>
                  </a:lnTo>
                  <a:cubicBezTo>
                    <a:pt x="197" y="203"/>
                    <a:pt x="190" y="190"/>
                    <a:pt x="175" y="183"/>
                  </a:cubicBezTo>
                  <a:cubicBezTo>
                    <a:pt x="167" y="179"/>
                    <a:pt x="155" y="177"/>
                    <a:pt x="138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2" name="Freeform 191">
              <a:extLst>
                <a:ext uri="{FF2B5EF4-FFF2-40B4-BE49-F238E27FC236}">
                  <a16:creationId xmlns:a16="http://schemas.microsoft.com/office/drawing/2014/main" id="{B60D61CA-C9EA-48E9-8482-172E5658A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4425" y="3497263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3" name="Freeform 192">
              <a:extLst>
                <a:ext uri="{FF2B5EF4-FFF2-40B4-BE49-F238E27FC236}">
                  <a16:creationId xmlns:a16="http://schemas.microsoft.com/office/drawing/2014/main" id="{80DF49CC-1DE9-4E81-8FD8-63F1FF4A1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463" y="3495675"/>
              <a:ext cx="38100" cy="47625"/>
            </a:xfrm>
            <a:custGeom>
              <a:avLst/>
              <a:gdLst>
                <a:gd name="T0" fmla="*/ 103 w 194"/>
                <a:gd name="T1" fmla="*/ 0 h 238"/>
                <a:gd name="T2" fmla="*/ 165 w 194"/>
                <a:gd name="T3" fmla="*/ 18 h 238"/>
                <a:gd name="T4" fmla="*/ 194 w 194"/>
                <a:gd name="T5" fmla="*/ 82 h 238"/>
                <a:gd name="T6" fmla="*/ 157 w 194"/>
                <a:gd name="T7" fmla="*/ 82 h 238"/>
                <a:gd name="T8" fmla="*/ 141 w 194"/>
                <a:gd name="T9" fmla="*/ 47 h 238"/>
                <a:gd name="T10" fmla="*/ 103 w 194"/>
                <a:gd name="T11" fmla="*/ 33 h 238"/>
                <a:gd name="T12" fmla="*/ 51 w 194"/>
                <a:gd name="T13" fmla="*/ 69 h 238"/>
                <a:gd name="T14" fmla="*/ 41 w 194"/>
                <a:gd name="T15" fmla="*/ 126 h 238"/>
                <a:gd name="T16" fmla="*/ 55 w 194"/>
                <a:gd name="T17" fmla="*/ 183 h 238"/>
                <a:gd name="T18" fmla="*/ 100 w 194"/>
                <a:gd name="T19" fmla="*/ 206 h 238"/>
                <a:gd name="T20" fmla="*/ 138 w 194"/>
                <a:gd name="T21" fmla="*/ 191 h 238"/>
                <a:gd name="T22" fmla="*/ 157 w 194"/>
                <a:gd name="T23" fmla="*/ 152 h 238"/>
                <a:gd name="T24" fmla="*/ 194 w 194"/>
                <a:gd name="T25" fmla="*/ 152 h 238"/>
                <a:gd name="T26" fmla="*/ 162 w 194"/>
                <a:gd name="T27" fmla="*/ 218 h 238"/>
                <a:gd name="T28" fmla="*/ 97 w 194"/>
                <a:gd name="T29" fmla="*/ 238 h 238"/>
                <a:gd name="T30" fmla="*/ 27 w 194"/>
                <a:gd name="T31" fmla="*/ 206 h 238"/>
                <a:gd name="T32" fmla="*/ 0 w 194"/>
                <a:gd name="T33" fmla="*/ 125 h 238"/>
                <a:gd name="T34" fmla="*/ 29 w 194"/>
                <a:gd name="T35" fmla="*/ 33 h 238"/>
                <a:gd name="T36" fmla="*/ 103 w 194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0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3"/>
                    <a:pt x="103" y="33"/>
                  </a:cubicBezTo>
                  <a:cubicBezTo>
                    <a:pt x="79" y="33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6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4" name="Freeform 193">
              <a:extLst>
                <a:ext uri="{FF2B5EF4-FFF2-40B4-BE49-F238E27FC236}">
                  <a16:creationId xmlns:a16="http://schemas.microsoft.com/office/drawing/2014/main" id="{20C94589-F05F-40D0-A5A7-F56DF2F3E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3495675"/>
              <a:ext cx="41275" cy="49213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5" name="Freeform 194">
              <a:extLst>
                <a:ext uri="{FF2B5EF4-FFF2-40B4-BE49-F238E27FC236}">
                  <a16:creationId xmlns:a16="http://schemas.microsoft.com/office/drawing/2014/main" id="{3A27D62E-96C8-43AA-BEF6-60A0679D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125" y="34972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9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6" name="Freeform 195">
              <a:extLst>
                <a:ext uri="{FF2B5EF4-FFF2-40B4-BE49-F238E27FC236}">
                  <a16:creationId xmlns:a16="http://schemas.microsoft.com/office/drawing/2014/main" id="{1D84614D-496D-4DD3-AEE2-6069E0EB5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9525" y="348138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2" y="286"/>
                    <a:pt x="137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7" name="Freeform 196">
              <a:extLst>
                <a:ext uri="{FF2B5EF4-FFF2-40B4-BE49-F238E27FC236}">
                  <a16:creationId xmlns:a16="http://schemas.microsoft.com/office/drawing/2014/main" id="{9133F724-47E1-4370-9983-BFC54E191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6388" y="3667125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8" name="Freeform 197">
              <a:extLst>
                <a:ext uri="{FF2B5EF4-FFF2-40B4-BE49-F238E27FC236}">
                  <a16:creationId xmlns:a16="http://schemas.microsoft.com/office/drawing/2014/main" id="{8CAC11D7-F15A-4B6B-8013-1552BEF0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6830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0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9" name="Freeform 198">
              <a:extLst>
                <a:ext uri="{FF2B5EF4-FFF2-40B4-BE49-F238E27FC236}">
                  <a16:creationId xmlns:a16="http://schemas.microsoft.com/office/drawing/2014/main" id="{D7B664DC-9098-4224-8FE2-08602933B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9888" y="36718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0" name="Freeform 199">
              <a:extLst>
                <a:ext uri="{FF2B5EF4-FFF2-40B4-BE49-F238E27FC236}">
                  <a16:creationId xmlns:a16="http://schemas.microsoft.com/office/drawing/2014/main" id="{114E05D4-2C60-47E1-910D-B467C2F8E6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288" y="3683000"/>
              <a:ext cx="41275" cy="47625"/>
            </a:xfrm>
            <a:custGeom>
              <a:avLst/>
              <a:gdLst>
                <a:gd name="T0" fmla="*/ 107 w 207"/>
                <a:gd name="T1" fmla="*/ 0 h 239"/>
                <a:gd name="T2" fmla="*/ 154 w 207"/>
                <a:gd name="T3" fmla="*/ 11 h 239"/>
                <a:gd name="T4" fmla="*/ 188 w 207"/>
                <a:gd name="T5" fmla="*/ 40 h 239"/>
                <a:gd name="T6" fmla="*/ 203 w 207"/>
                <a:gd name="T7" fmla="*/ 80 h 239"/>
                <a:gd name="T8" fmla="*/ 207 w 207"/>
                <a:gd name="T9" fmla="*/ 130 h 239"/>
                <a:gd name="T10" fmla="*/ 41 w 207"/>
                <a:gd name="T11" fmla="*/ 130 h 239"/>
                <a:gd name="T12" fmla="*/ 57 w 207"/>
                <a:gd name="T13" fmla="*/ 185 h 239"/>
                <a:gd name="T14" fmla="*/ 104 w 207"/>
                <a:gd name="T15" fmla="*/ 206 h 239"/>
                <a:gd name="T16" fmla="*/ 152 w 207"/>
                <a:gd name="T17" fmla="*/ 186 h 239"/>
                <a:gd name="T18" fmla="*/ 166 w 207"/>
                <a:gd name="T19" fmla="*/ 160 h 239"/>
                <a:gd name="T20" fmla="*/ 203 w 207"/>
                <a:gd name="T21" fmla="*/ 160 h 239"/>
                <a:gd name="T22" fmla="*/ 194 w 207"/>
                <a:gd name="T23" fmla="*/ 187 h 239"/>
                <a:gd name="T24" fmla="*/ 175 w 207"/>
                <a:gd name="T25" fmla="*/ 212 h 239"/>
                <a:gd name="T26" fmla="*/ 132 w 207"/>
                <a:gd name="T27" fmla="*/ 235 h 239"/>
                <a:gd name="T28" fmla="*/ 101 w 207"/>
                <a:gd name="T29" fmla="*/ 239 h 239"/>
                <a:gd name="T30" fmla="*/ 30 w 207"/>
                <a:gd name="T31" fmla="*/ 208 h 239"/>
                <a:gd name="T32" fmla="*/ 0 w 207"/>
                <a:gd name="T33" fmla="*/ 122 h 239"/>
                <a:gd name="T34" fmla="*/ 30 w 207"/>
                <a:gd name="T35" fmla="*/ 34 h 239"/>
                <a:gd name="T36" fmla="*/ 107 w 207"/>
                <a:gd name="T37" fmla="*/ 0 h 239"/>
                <a:gd name="T38" fmla="*/ 168 w 207"/>
                <a:gd name="T39" fmla="*/ 100 h 239"/>
                <a:gd name="T40" fmla="*/ 157 w 207"/>
                <a:gd name="T41" fmla="*/ 60 h 239"/>
                <a:gd name="T42" fmla="*/ 105 w 207"/>
                <a:gd name="T43" fmla="*/ 33 h 239"/>
                <a:gd name="T44" fmla="*/ 61 w 207"/>
                <a:gd name="T45" fmla="*/ 52 h 239"/>
                <a:gd name="T46" fmla="*/ 42 w 207"/>
                <a:gd name="T47" fmla="*/ 100 h 239"/>
                <a:gd name="T48" fmla="*/ 168 w 207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7" h="239">
                  <a:moveTo>
                    <a:pt x="107" y="0"/>
                  </a:moveTo>
                  <a:cubicBezTo>
                    <a:pt x="123" y="0"/>
                    <a:pt x="139" y="4"/>
                    <a:pt x="154" y="11"/>
                  </a:cubicBezTo>
                  <a:cubicBezTo>
                    <a:pt x="169" y="19"/>
                    <a:pt x="180" y="28"/>
                    <a:pt x="188" y="40"/>
                  </a:cubicBezTo>
                  <a:cubicBezTo>
                    <a:pt x="196" y="52"/>
                    <a:pt x="201" y="65"/>
                    <a:pt x="203" y="80"/>
                  </a:cubicBezTo>
                  <a:cubicBezTo>
                    <a:pt x="205" y="90"/>
                    <a:pt x="207" y="107"/>
                    <a:pt x="207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4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50" y="11"/>
                    <a:pt x="75" y="0"/>
                    <a:pt x="107" y="0"/>
                  </a:cubicBezTo>
                  <a:close/>
                  <a:moveTo>
                    <a:pt x="168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8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1" name="Freeform 200">
              <a:extLst>
                <a:ext uri="{FF2B5EF4-FFF2-40B4-BE49-F238E27FC236}">
                  <a16:creationId xmlns:a16="http://schemas.microsoft.com/office/drawing/2014/main" id="{CFCBD215-E80B-4396-8FE0-81903FC54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00" y="3683000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2" name="Freeform 201">
              <a:extLst>
                <a:ext uri="{FF2B5EF4-FFF2-40B4-BE49-F238E27FC236}">
                  <a16:creationId xmlns:a16="http://schemas.microsoft.com/office/drawing/2014/main" id="{949BD899-0327-4513-A062-B5069DD27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075" y="36830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2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0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8" y="14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3" name="Freeform 202">
              <a:extLst>
                <a:ext uri="{FF2B5EF4-FFF2-40B4-BE49-F238E27FC236}">
                  <a16:creationId xmlns:a16="http://schemas.microsoft.com/office/drawing/2014/main" id="{6EB3CB2C-7C88-4423-B028-0D4064C3A2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9113" y="3683000"/>
              <a:ext cx="42863" cy="47625"/>
            </a:xfrm>
            <a:custGeom>
              <a:avLst/>
              <a:gdLst>
                <a:gd name="T0" fmla="*/ 40 w 213"/>
                <a:gd name="T1" fmla="*/ 172 h 239"/>
                <a:gd name="T2" fmla="*/ 52 w 213"/>
                <a:gd name="T3" fmla="*/ 197 h 239"/>
                <a:gd name="T4" fmla="*/ 80 w 213"/>
                <a:gd name="T5" fmla="*/ 207 h 239"/>
                <a:gd name="T6" fmla="*/ 119 w 213"/>
                <a:gd name="T7" fmla="*/ 198 h 239"/>
                <a:gd name="T8" fmla="*/ 150 w 213"/>
                <a:gd name="T9" fmla="*/ 147 h 239"/>
                <a:gd name="T10" fmla="*/ 150 w 213"/>
                <a:gd name="T11" fmla="*/ 117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40 w 213"/>
                <a:gd name="T21" fmla="*/ 172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9 h 239"/>
                <a:gd name="T34" fmla="*/ 47 w 213"/>
                <a:gd name="T35" fmla="*/ 75 h 239"/>
                <a:gd name="T36" fmla="*/ 12 w 213"/>
                <a:gd name="T37" fmla="*/ 75 h 239"/>
                <a:gd name="T38" fmla="*/ 39 w 213"/>
                <a:gd name="T39" fmla="*/ 17 h 239"/>
                <a:gd name="T40" fmla="*/ 99 w 213"/>
                <a:gd name="T41" fmla="*/ 0 h 239"/>
                <a:gd name="T42" fmla="*/ 164 w 213"/>
                <a:gd name="T43" fmla="*/ 16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7 w 213"/>
                <a:gd name="T53" fmla="*/ 206 h 239"/>
                <a:gd name="T54" fmla="*/ 213 w 213"/>
                <a:gd name="T55" fmla="*/ 205 h 239"/>
                <a:gd name="T56" fmla="*/ 213 w 213"/>
                <a:gd name="T57" fmla="*/ 233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3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2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8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5" y="126"/>
                    <a:pt x="118" y="128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2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1"/>
                    <a:pt x="151" y="76"/>
                    <a:pt x="151" y="69"/>
                  </a:cubicBezTo>
                  <a:cubicBezTo>
                    <a:pt x="151" y="57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9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2" y="75"/>
                  </a:lnTo>
                  <a:cubicBezTo>
                    <a:pt x="12" y="47"/>
                    <a:pt x="21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6"/>
                    <a:pt x="164" y="16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5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6"/>
                  </a:cubicBezTo>
                  <a:cubicBezTo>
                    <a:pt x="209" y="205"/>
                    <a:pt x="211" y="205"/>
                    <a:pt x="213" y="205"/>
                  </a:cubicBezTo>
                  <a:lnTo>
                    <a:pt x="213" y="233"/>
                  </a:lnTo>
                  <a:cubicBezTo>
                    <a:pt x="208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2"/>
                    <a:pt x="159" y="223"/>
                  </a:cubicBezTo>
                  <a:cubicBezTo>
                    <a:pt x="156" y="218"/>
                    <a:pt x="154" y="211"/>
                    <a:pt x="152" y="202"/>
                  </a:cubicBezTo>
                  <a:cubicBezTo>
                    <a:pt x="145" y="212"/>
                    <a:pt x="134" y="221"/>
                    <a:pt x="119" y="228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7" y="207"/>
                    <a:pt x="0" y="192"/>
                    <a:pt x="0" y="172"/>
                  </a:cubicBezTo>
                  <a:cubicBezTo>
                    <a:pt x="0" y="152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4" name="Rectangle 203">
              <a:extLst>
                <a:ext uri="{FF2B5EF4-FFF2-40B4-BE49-F238E27FC236}">
                  <a16:creationId xmlns:a16="http://schemas.microsoft.com/office/drawing/2014/main" id="{09995426-A471-4D30-B137-85003D00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325" y="3667125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5" name="Freeform 204">
              <a:extLst>
                <a:ext uri="{FF2B5EF4-FFF2-40B4-BE49-F238E27FC236}">
                  <a16:creationId xmlns:a16="http://schemas.microsoft.com/office/drawing/2014/main" id="{E2736740-33FC-45FD-BF2A-201CB0C3DD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4200" y="3667125"/>
              <a:ext cx="53975" cy="61913"/>
            </a:xfrm>
            <a:custGeom>
              <a:avLst/>
              <a:gdLst>
                <a:gd name="T0" fmla="*/ 185 w 276"/>
                <a:gd name="T1" fmla="*/ 183 h 310"/>
                <a:gd name="T2" fmla="*/ 138 w 276"/>
                <a:gd name="T3" fmla="*/ 46 h 310"/>
                <a:gd name="T4" fmla="*/ 88 w 276"/>
                <a:gd name="T5" fmla="*/ 183 h 310"/>
                <a:gd name="T6" fmla="*/ 185 w 276"/>
                <a:gd name="T7" fmla="*/ 183 h 310"/>
                <a:gd name="T8" fmla="*/ 116 w 276"/>
                <a:gd name="T9" fmla="*/ 0 h 310"/>
                <a:gd name="T10" fmla="*/ 164 w 276"/>
                <a:gd name="T11" fmla="*/ 0 h 310"/>
                <a:gd name="T12" fmla="*/ 276 w 276"/>
                <a:gd name="T13" fmla="*/ 310 h 310"/>
                <a:gd name="T14" fmla="*/ 230 w 276"/>
                <a:gd name="T15" fmla="*/ 310 h 310"/>
                <a:gd name="T16" fmla="*/ 199 w 276"/>
                <a:gd name="T17" fmla="*/ 217 h 310"/>
                <a:gd name="T18" fmla="*/ 76 w 276"/>
                <a:gd name="T19" fmla="*/ 217 h 310"/>
                <a:gd name="T20" fmla="*/ 43 w 276"/>
                <a:gd name="T21" fmla="*/ 310 h 310"/>
                <a:gd name="T22" fmla="*/ 0 w 276"/>
                <a:gd name="T23" fmla="*/ 310 h 310"/>
                <a:gd name="T24" fmla="*/ 116 w 276"/>
                <a:gd name="T25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310">
                  <a:moveTo>
                    <a:pt x="185" y="183"/>
                  </a:moveTo>
                  <a:lnTo>
                    <a:pt x="138" y="46"/>
                  </a:lnTo>
                  <a:lnTo>
                    <a:pt x="88" y="183"/>
                  </a:lnTo>
                  <a:lnTo>
                    <a:pt x="185" y="183"/>
                  </a:lnTo>
                  <a:close/>
                  <a:moveTo>
                    <a:pt x="116" y="0"/>
                  </a:moveTo>
                  <a:lnTo>
                    <a:pt x="164" y="0"/>
                  </a:lnTo>
                  <a:lnTo>
                    <a:pt x="276" y="310"/>
                  </a:lnTo>
                  <a:lnTo>
                    <a:pt x="230" y="310"/>
                  </a:lnTo>
                  <a:lnTo>
                    <a:pt x="199" y="217"/>
                  </a:lnTo>
                  <a:lnTo>
                    <a:pt x="76" y="217"/>
                  </a:lnTo>
                  <a:lnTo>
                    <a:pt x="43" y="310"/>
                  </a:lnTo>
                  <a:lnTo>
                    <a:pt x="0" y="31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6" name="Freeform 205">
              <a:extLst>
                <a:ext uri="{FF2B5EF4-FFF2-40B4-BE49-F238E27FC236}">
                  <a16:creationId xmlns:a16="http://schemas.microsoft.com/office/drawing/2014/main" id="{E26FF5EF-3A1A-4C02-AF54-395900BBA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683000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70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7"/>
                    <a:pt x="165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8" y="34"/>
                    <a:pt x="61" y="46"/>
                    <a:pt x="51" y="70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6" y="207"/>
                    <a:pt x="128" y="202"/>
                    <a:pt x="137" y="192"/>
                  </a:cubicBezTo>
                  <a:cubicBezTo>
                    <a:pt x="147" y="183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7">
              <a:extLst>
                <a:ext uri="{FF2B5EF4-FFF2-40B4-BE49-F238E27FC236}">
                  <a16:creationId xmlns:a16="http://schemas.microsoft.com/office/drawing/2014/main" id="{8A07BEDE-4C16-4C15-85C5-1FC7CE81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626" y="36718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08">
              <a:extLst>
                <a:ext uri="{FF2B5EF4-FFF2-40B4-BE49-F238E27FC236}">
                  <a16:creationId xmlns:a16="http://schemas.microsoft.com/office/drawing/2014/main" id="{7B018EB1-F79C-41B7-B931-8C9EAE7E6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1201" y="3667126"/>
              <a:ext cx="7938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09">
              <a:extLst>
                <a:ext uri="{FF2B5EF4-FFF2-40B4-BE49-F238E27FC236}">
                  <a16:creationId xmlns:a16="http://schemas.microsoft.com/office/drawing/2014/main" id="{9377F9BB-AEFC-4C66-933F-971487CFA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7076" y="3683001"/>
              <a:ext cx="41275" cy="47625"/>
            </a:xfrm>
            <a:custGeom>
              <a:avLst/>
              <a:gdLst>
                <a:gd name="T0" fmla="*/ 105 w 210"/>
                <a:gd name="T1" fmla="*/ 208 h 241"/>
                <a:gd name="T2" fmla="*/ 157 w 210"/>
                <a:gd name="T3" fmla="*/ 180 h 241"/>
                <a:gd name="T4" fmla="*/ 171 w 210"/>
                <a:gd name="T5" fmla="*/ 116 h 241"/>
                <a:gd name="T6" fmla="*/ 161 w 210"/>
                <a:gd name="T7" fmla="*/ 65 h 241"/>
                <a:gd name="T8" fmla="*/ 106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7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2 w 210"/>
                <a:gd name="T27" fmla="*/ 241 h 241"/>
                <a:gd name="T28" fmla="*/ 28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7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9"/>
                    <a:pt x="157" y="180"/>
                  </a:cubicBezTo>
                  <a:cubicBezTo>
                    <a:pt x="166" y="161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5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1"/>
                    <a:pt x="102" y="241"/>
                  </a:cubicBezTo>
                  <a:cubicBezTo>
                    <a:pt x="71" y="241"/>
                    <a:pt x="46" y="230"/>
                    <a:pt x="28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10" y="57"/>
                    <a:pt x="29" y="34"/>
                  </a:cubicBezTo>
                  <a:cubicBezTo>
                    <a:pt x="48" y="12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0">
              <a:extLst>
                <a:ext uri="{FF2B5EF4-FFF2-40B4-BE49-F238E27FC236}">
                  <a16:creationId xmlns:a16="http://schemas.microsoft.com/office/drawing/2014/main" id="{8C72D941-CBDA-4B44-BDAF-C5F346463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7876" y="3683001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8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4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8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4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11">
              <a:extLst>
                <a:ext uri="{FF2B5EF4-FFF2-40B4-BE49-F238E27FC236}">
                  <a16:creationId xmlns:a16="http://schemas.microsoft.com/office/drawing/2014/main" id="{A5EE4D71-D58B-4899-9B91-B32E77E6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8676" y="3667126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2">
              <a:extLst>
                <a:ext uri="{FF2B5EF4-FFF2-40B4-BE49-F238E27FC236}">
                  <a16:creationId xmlns:a16="http://schemas.microsoft.com/office/drawing/2014/main" id="{B2734E9A-89C2-44A4-90E8-A0260B7A30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96138" y="3667126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5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9"/>
                    <a:pt x="93" y="319"/>
                  </a:cubicBezTo>
                  <a:cubicBezTo>
                    <a:pt x="68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3">
              <a:extLst>
                <a:ext uri="{FF2B5EF4-FFF2-40B4-BE49-F238E27FC236}">
                  <a16:creationId xmlns:a16="http://schemas.microsoft.com/office/drawing/2014/main" id="{0B6CC0E9-AF57-4E25-B9BC-5324C0D73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50113" y="3684588"/>
              <a:ext cx="9525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4">
              <a:extLst>
                <a:ext uri="{FF2B5EF4-FFF2-40B4-BE49-F238E27FC236}">
                  <a16:creationId xmlns:a16="http://schemas.microsoft.com/office/drawing/2014/main" id="{1A23A91E-4DE2-47B7-A679-6F538A982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388" y="3683001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4" y="154"/>
                    <a:pt x="136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1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3" y="71"/>
                  </a:lnTo>
                  <a:cubicBezTo>
                    <a:pt x="142" y="62"/>
                    <a:pt x="139" y="55"/>
                    <a:pt x="134" y="47"/>
                  </a:cubicBezTo>
                  <a:cubicBezTo>
                    <a:pt x="125" y="38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1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Freeform 215">
              <a:extLst>
                <a:ext uri="{FF2B5EF4-FFF2-40B4-BE49-F238E27FC236}">
                  <a16:creationId xmlns:a16="http://schemas.microsoft.com/office/drawing/2014/main" id="{60E37FBF-9A14-4D07-942D-5BAC1C7F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2663" y="36718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1 h 292"/>
                <a:gd name="T26" fmla="*/ 77 w 105"/>
                <a:gd name="T27" fmla="*/ 292 h 292"/>
                <a:gd name="T28" fmla="*/ 41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3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7" y="291"/>
                    <a:pt x="92" y="291"/>
                  </a:cubicBezTo>
                  <a:cubicBezTo>
                    <a:pt x="87" y="292"/>
                    <a:pt x="82" y="292"/>
                    <a:pt x="77" y="292"/>
                  </a:cubicBezTo>
                  <a:cubicBezTo>
                    <a:pt x="59" y="292"/>
                    <a:pt x="47" y="288"/>
                    <a:pt x="41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7" name="Freeform 216">
              <a:extLst>
                <a:ext uri="{FF2B5EF4-FFF2-40B4-BE49-F238E27FC236}">
                  <a16:creationId xmlns:a16="http://schemas.microsoft.com/office/drawing/2014/main" id="{CD16219B-2484-4160-A4D7-B163FF87C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683001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2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9" name="Freeform 217">
              <a:extLst>
                <a:ext uri="{FF2B5EF4-FFF2-40B4-BE49-F238E27FC236}">
                  <a16:creationId xmlns:a16="http://schemas.microsoft.com/office/drawing/2014/main" id="{9F364F80-62F7-412A-869B-881EAA88E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9813" y="3667126"/>
              <a:ext cx="6350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0" name="Freeform 218">
              <a:extLst>
                <a:ext uri="{FF2B5EF4-FFF2-40B4-BE49-F238E27FC236}">
                  <a16:creationId xmlns:a16="http://schemas.microsoft.com/office/drawing/2014/main" id="{6F0F21E6-006E-4648-B3DB-6F5C320ED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6" y="3683001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8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8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1" name="Freeform 219">
              <a:extLst>
                <a:ext uri="{FF2B5EF4-FFF2-40B4-BE49-F238E27FC236}">
                  <a16:creationId xmlns:a16="http://schemas.microsoft.com/office/drawing/2014/main" id="{4881F537-4089-4E7D-8932-F58CA2947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3313" y="3683001"/>
              <a:ext cx="38100" cy="65088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6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8 h 325"/>
                <a:gd name="T20" fmla="*/ 46 w 198"/>
                <a:gd name="T21" fmla="*/ 258 h 325"/>
                <a:gd name="T22" fmla="*/ 57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2 w 198"/>
                <a:gd name="T29" fmla="*/ 198 h 325"/>
                <a:gd name="T30" fmla="*/ 134 w 198"/>
                <a:gd name="T31" fmla="*/ 224 h 325"/>
                <a:gd name="T32" fmla="*/ 92 w 198"/>
                <a:gd name="T33" fmla="*/ 232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5 w 198"/>
                <a:gd name="T53" fmla="*/ 181 h 325"/>
                <a:gd name="T54" fmla="*/ 96 w 198"/>
                <a:gd name="T55" fmla="*/ 201 h 325"/>
                <a:gd name="T56" fmla="*/ 154 w 198"/>
                <a:gd name="T57" fmla="*/ 164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3" y="0"/>
                    <a:pt x="128" y="4"/>
                    <a:pt x="141" y="13"/>
                  </a:cubicBezTo>
                  <a:cubicBezTo>
                    <a:pt x="148" y="18"/>
                    <a:pt x="156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2"/>
                    <a:pt x="186" y="279"/>
                  </a:cubicBezTo>
                  <a:cubicBezTo>
                    <a:pt x="170" y="310"/>
                    <a:pt x="140" y="325"/>
                    <a:pt x="96" y="325"/>
                  </a:cubicBezTo>
                  <a:cubicBezTo>
                    <a:pt x="72" y="325"/>
                    <a:pt x="52" y="320"/>
                    <a:pt x="35" y="309"/>
                  </a:cubicBezTo>
                  <a:cubicBezTo>
                    <a:pt x="19" y="298"/>
                    <a:pt x="9" y="281"/>
                    <a:pt x="7" y="258"/>
                  </a:cubicBezTo>
                  <a:lnTo>
                    <a:pt x="46" y="258"/>
                  </a:lnTo>
                  <a:cubicBezTo>
                    <a:pt x="48" y="268"/>
                    <a:pt x="51" y="276"/>
                    <a:pt x="57" y="281"/>
                  </a:cubicBezTo>
                  <a:cubicBezTo>
                    <a:pt x="65" y="289"/>
                    <a:pt x="79" y="294"/>
                    <a:pt x="97" y="294"/>
                  </a:cubicBezTo>
                  <a:cubicBezTo>
                    <a:pt x="126" y="294"/>
                    <a:pt x="145" y="283"/>
                    <a:pt x="154" y="263"/>
                  </a:cubicBezTo>
                  <a:cubicBezTo>
                    <a:pt x="160" y="251"/>
                    <a:pt x="162" y="229"/>
                    <a:pt x="162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4" y="229"/>
                    <a:pt x="110" y="232"/>
                    <a:pt x="92" y="232"/>
                  </a:cubicBezTo>
                  <a:cubicBezTo>
                    <a:pt x="68" y="232"/>
                    <a:pt x="46" y="224"/>
                    <a:pt x="28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3"/>
                    <a:pt x="9" y="53"/>
                    <a:pt x="28" y="32"/>
                  </a:cubicBezTo>
                  <a:cubicBezTo>
                    <a:pt x="46" y="11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6" y="54"/>
                  </a:cubicBezTo>
                  <a:cubicBezTo>
                    <a:pt x="134" y="40"/>
                    <a:pt x="120" y="33"/>
                    <a:pt x="102" y="33"/>
                  </a:cubicBezTo>
                  <a:cubicBezTo>
                    <a:pt x="75" y="33"/>
                    <a:pt x="57" y="46"/>
                    <a:pt x="47" y="71"/>
                  </a:cubicBezTo>
                  <a:cubicBezTo>
                    <a:pt x="42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5" y="181"/>
                  </a:cubicBezTo>
                  <a:cubicBezTo>
                    <a:pt x="65" y="195"/>
                    <a:pt x="79" y="201"/>
                    <a:pt x="96" y="201"/>
                  </a:cubicBezTo>
                  <a:cubicBezTo>
                    <a:pt x="124" y="201"/>
                    <a:pt x="143" y="189"/>
                    <a:pt x="154" y="164"/>
                  </a:cubicBezTo>
                  <a:cubicBezTo>
                    <a:pt x="160" y="151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2" name="Freeform 220">
              <a:extLst>
                <a:ext uri="{FF2B5EF4-FFF2-40B4-BE49-F238E27FC236}">
                  <a16:creationId xmlns:a16="http://schemas.microsoft.com/office/drawing/2014/main" id="{825466D6-441A-43D6-BD46-814FE8A7F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6" y="3868738"/>
              <a:ext cx="20638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2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3" name="Freeform 221">
              <a:extLst>
                <a:ext uri="{FF2B5EF4-FFF2-40B4-BE49-F238E27FC236}">
                  <a16:creationId xmlns:a16="http://schemas.microsoft.com/office/drawing/2014/main" id="{C060F7A2-F8A4-4433-B293-7109D3888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76" y="3868738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7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7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4" name="Freeform 222">
              <a:extLst>
                <a:ext uri="{FF2B5EF4-FFF2-40B4-BE49-F238E27FC236}">
                  <a16:creationId xmlns:a16="http://schemas.microsoft.com/office/drawing/2014/main" id="{4D0D9AC7-894E-4088-861F-2E60CAC69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1" y="3868738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4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3"/>
                    <a:pt x="148" y="171"/>
                  </a:cubicBezTo>
                  <a:cubicBezTo>
                    <a:pt x="148" y="161"/>
                    <a:pt x="144" y="153"/>
                    <a:pt x="135" y="148"/>
                  </a:cubicBezTo>
                  <a:cubicBezTo>
                    <a:pt x="130" y="145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5" y="30"/>
                  </a:cubicBezTo>
                  <a:cubicBezTo>
                    <a:pt x="174" y="42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4" y="114"/>
                    <a:pt x="164" y="120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5" name="Freeform 223">
              <a:extLst>
                <a:ext uri="{FF2B5EF4-FFF2-40B4-BE49-F238E27FC236}">
                  <a16:creationId xmlns:a16="http://schemas.microsoft.com/office/drawing/2014/main" id="{60F6377F-D4AD-4D1D-A98F-E59024FF7B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2276" y="3868738"/>
              <a:ext cx="42863" cy="47625"/>
            </a:xfrm>
            <a:custGeom>
              <a:avLst/>
              <a:gdLst>
                <a:gd name="T0" fmla="*/ 105 w 210"/>
                <a:gd name="T1" fmla="*/ 208 h 241"/>
                <a:gd name="T2" fmla="*/ 156 w 210"/>
                <a:gd name="T3" fmla="*/ 179 h 241"/>
                <a:gd name="T4" fmla="*/ 170 w 210"/>
                <a:gd name="T5" fmla="*/ 116 h 241"/>
                <a:gd name="T6" fmla="*/ 160 w 210"/>
                <a:gd name="T7" fmla="*/ 65 h 241"/>
                <a:gd name="T8" fmla="*/ 105 w 210"/>
                <a:gd name="T9" fmla="*/ 33 h 241"/>
                <a:gd name="T10" fmla="*/ 55 w 210"/>
                <a:gd name="T11" fmla="*/ 60 h 241"/>
                <a:gd name="T12" fmla="*/ 39 w 210"/>
                <a:gd name="T13" fmla="*/ 124 h 241"/>
                <a:gd name="T14" fmla="*/ 55 w 210"/>
                <a:gd name="T15" fmla="*/ 184 h 241"/>
                <a:gd name="T16" fmla="*/ 105 w 210"/>
                <a:gd name="T17" fmla="*/ 208 h 241"/>
                <a:gd name="T18" fmla="*/ 106 w 210"/>
                <a:gd name="T19" fmla="*/ 0 h 241"/>
                <a:gd name="T20" fmla="*/ 180 w 210"/>
                <a:gd name="T21" fmla="*/ 29 h 241"/>
                <a:gd name="T22" fmla="*/ 210 w 210"/>
                <a:gd name="T23" fmla="*/ 115 h 241"/>
                <a:gd name="T24" fmla="*/ 184 w 210"/>
                <a:gd name="T25" fmla="*/ 205 h 241"/>
                <a:gd name="T26" fmla="*/ 101 w 210"/>
                <a:gd name="T27" fmla="*/ 241 h 241"/>
                <a:gd name="T28" fmla="*/ 27 w 210"/>
                <a:gd name="T29" fmla="*/ 209 h 241"/>
                <a:gd name="T30" fmla="*/ 0 w 210"/>
                <a:gd name="T31" fmla="*/ 125 h 241"/>
                <a:gd name="T32" fmla="*/ 29 w 210"/>
                <a:gd name="T33" fmla="*/ 34 h 241"/>
                <a:gd name="T34" fmla="*/ 106 w 210"/>
                <a:gd name="T3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1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8"/>
                    <a:pt x="160" y="65"/>
                  </a:cubicBezTo>
                  <a:cubicBezTo>
                    <a:pt x="150" y="44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8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9"/>
                    <a:pt x="138" y="241"/>
                    <a:pt x="101" y="241"/>
                  </a:cubicBezTo>
                  <a:cubicBezTo>
                    <a:pt x="70" y="241"/>
                    <a:pt x="46" y="230"/>
                    <a:pt x="27" y="209"/>
                  </a:cubicBezTo>
                  <a:cubicBezTo>
                    <a:pt x="9" y="188"/>
                    <a:pt x="0" y="160"/>
                    <a:pt x="0" y="125"/>
                  </a:cubicBezTo>
                  <a:cubicBezTo>
                    <a:pt x="0" y="87"/>
                    <a:pt x="9" y="57"/>
                    <a:pt x="29" y="34"/>
                  </a:cubicBezTo>
                  <a:cubicBezTo>
                    <a:pt x="48" y="12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6" name="Freeform 224">
              <a:extLst>
                <a:ext uri="{FF2B5EF4-FFF2-40B4-BE49-F238E27FC236}">
                  <a16:creationId xmlns:a16="http://schemas.microsoft.com/office/drawing/2014/main" id="{273D76B2-B095-4290-AE0B-BB9EB73F1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3076" y="3870326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4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5 h 232"/>
                <a:gd name="T18" fmla="*/ 146 w 182"/>
                <a:gd name="T19" fmla="*/ 225 h 232"/>
                <a:gd name="T20" fmla="*/ 146 w 182"/>
                <a:gd name="T21" fmla="*/ 192 h 232"/>
                <a:gd name="T22" fmla="*/ 128 w 182"/>
                <a:gd name="T23" fmla="*/ 214 h 232"/>
                <a:gd name="T24" fmla="*/ 75 w 182"/>
                <a:gd name="T25" fmla="*/ 232 h 232"/>
                <a:gd name="T26" fmla="*/ 10 w 182"/>
                <a:gd name="T27" fmla="*/ 199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0"/>
                    <a:pt x="44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9" y="198"/>
                    <a:pt x="127" y="186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5"/>
                  </a:lnTo>
                  <a:lnTo>
                    <a:pt x="146" y="225"/>
                  </a:lnTo>
                  <a:lnTo>
                    <a:pt x="146" y="192"/>
                  </a:lnTo>
                  <a:cubicBezTo>
                    <a:pt x="142" y="201"/>
                    <a:pt x="135" y="208"/>
                    <a:pt x="128" y="214"/>
                  </a:cubicBezTo>
                  <a:cubicBezTo>
                    <a:pt x="114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10" y="199"/>
                  </a:cubicBezTo>
                  <a:cubicBezTo>
                    <a:pt x="3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7" name="Freeform 225">
              <a:extLst>
                <a:ext uri="{FF2B5EF4-FFF2-40B4-BE49-F238E27FC236}">
                  <a16:creationId xmlns:a16="http://schemas.microsoft.com/office/drawing/2014/main" id="{7F18DDFA-1D17-4E64-9B08-057FE4749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3868738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8" name="Freeform 226">
              <a:extLst>
                <a:ext uri="{FF2B5EF4-FFF2-40B4-BE49-F238E27FC236}">
                  <a16:creationId xmlns:a16="http://schemas.microsoft.com/office/drawing/2014/main" id="{167F7B31-B8FB-4F1C-BBFB-5E052581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101" y="3868738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9 h 239"/>
                <a:gd name="T4" fmla="*/ 193 w 193"/>
                <a:gd name="T5" fmla="*/ 83 h 239"/>
                <a:gd name="T6" fmla="*/ 157 w 193"/>
                <a:gd name="T7" fmla="*/ 83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70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8 w 193"/>
                <a:gd name="T21" fmla="*/ 192 h 239"/>
                <a:gd name="T22" fmla="*/ 157 w 193"/>
                <a:gd name="T23" fmla="*/ 153 h 239"/>
                <a:gd name="T24" fmla="*/ 193 w 193"/>
                <a:gd name="T25" fmla="*/ 153 h 239"/>
                <a:gd name="T26" fmla="*/ 162 w 193"/>
                <a:gd name="T27" fmla="*/ 218 h 239"/>
                <a:gd name="T28" fmla="*/ 97 w 193"/>
                <a:gd name="T29" fmla="*/ 239 h 239"/>
                <a:gd name="T30" fmla="*/ 27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3" y="83"/>
                  </a:cubicBezTo>
                  <a:lnTo>
                    <a:pt x="157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70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5" y="168"/>
                    <a:pt x="55" y="183"/>
                  </a:cubicBezTo>
                  <a:cubicBezTo>
                    <a:pt x="65" y="199"/>
                    <a:pt x="80" y="207"/>
                    <a:pt x="100" y="207"/>
                  </a:cubicBezTo>
                  <a:cubicBezTo>
                    <a:pt x="116" y="207"/>
                    <a:pt x="128" y="202"/>
                    <a:pt x="138" y="192"/>
                  </a:cubicBezTo>
                  <a:cubicBezTo>
                    <a:pt x="147" y="182"/>
                    <a:pt x="153" y="169"/>
                    <a:pt x="157" y="153"/>
                  </a:cubicBezTo>
                  <a:lnTo>
                    <a:pt x="193" y="153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9" name="Freeform 227">
              <a:extLst>
                <a:ext uri="{FF2B5EF4-FFF2-40B4-BE49-F238E27FC236}">
                  <a16:creationId xmlns:a16="http://schemas.microsoft.com/office/drawing/2014/main" id="{5B2D1877-36F3-496E-BF02-1E4668F65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0551" y="3868738"/>
              <a:ext cx="39688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0" name="Rectangle 228">
              <a:extLst>
                <a:ext uri="{FF2B5EF4-FFF2-40B4-BE49-F238E27FC236}">
                  <a16:creationId xmlns:a16="http://schemas.microsoft.com/office/drawing/2014/main" id="{65F56BC1-6DFA-4AE0-800B-952787B5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2938" y="3852863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1" name="Freeform 229">
              <a:extLst>
                <a:ext uri="{FF2B5EF4-FFF2-40B4-BE49-F238E27FC236}">
                  <a16:creationId xmlns:a16="http://schemas.microsoft.com/office/drawing/2014/main" id="{781232CE-1A62-4F05-A1D2-8DF7B29DC8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0401" y="3852863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4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0 w 200"/>
                <a:gd name="T21" fmla="*/ 92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7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5"/>
                    <a:pt x="55" y="261"/>
                  </a:cubicBezTo>
                  <a:cubicBezTo>
                    <a:pt x="65" y="277"/>
                    <a:pt x="82" y="285"/>
                    <a:pt x="104" y="285"/>
                  </a:cubicBezTo>
                  <a:cubicBezTo>
                    <a:pt x="122" y="285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69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4"/>
                    <a:pt x="140" y="92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7" y="287"/>
                  </a:cubicBezTo>
                  <a:cubicBezTo>
                    <a:pt x="9" y="266"/>
                    <a:pt x="0" y="238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2" name="Freeform 230">
              <a:extLst>
                <a:ext uri="{FF2B5EF4-FFF2-40B4-BE49-F238E27FC236}">
                  <a16:creationId xmlns:a16="http://schemas.microsoft.com/office/drawing/2014/main" id="{3CAB3576-C0A0-4411-A9FF-086788653B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5963" y="3870326"/>
              <a:ext cx="7938" cy="44450"/>
            </a:xfrm>
            <a:custGeom>
              <a:avLst/>
              <a:gdLst>
                <a:gd name="T0" fmla="*/ 0 w 44"/>
                <a:gd name="T1" fmla="*/ 0 h 222"/>
                <a:gd name="T2" fmla="*/ 44 w 44"/>
                <a:gd name="T3" fmla="*/ 0 h 222"/>
                <a:gd name="T4" fmla="*/ 44 w 44"/>
                <a:gd name="T5" fmla="*/ 46 h 222"/>
                <a:gd name="T6" fmla="*/ 0 w 44"/>
                <a:gd name="T7" fmla="*/ 46 h 222"/>
                <a:gd name="T8" fmla="*/ 0 w 44"/>
                <a:gd name="T9" fmla="*/ 0 h 222"/>
                <a:gd name="T10" fmla="*/ 0 w 44"/>
                <a:gd name="T11" fmla="*/ 176 h 222"/>
                <a:gd name="T12" fmla="*/ 44 w 44"/>
                <a:gd name="T13" fmla="*/ 176 h 222"/>
                <a:gd name="T14" fmla="*/ 44 w 44"/>
                <a:gd name="T15" fmla="*/ 222 h 222"/>
                <a:gd name="T16" fmla="*/ 0 w 44"/>
                <a:gd name="T17" fmla="*/ 222 h 222"/>
                <a:gd name="T18" fmla="*/ 0 w 44"/>
                <a:gd name="T19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2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6"/>
                  </a:moveTo>
                  <a:lnTo>
                    <a:pt x="44" y="176"/>
                  </a:lnTo>
                  <a:lnTo>
                    <a:pt x="44" y="222"/>
                  </a:lnTo>
                  <a:lnTo>
                    <a:pt x="0" y="222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3" name="Freeform 231">
              <a:extLst>
                <a:ext uri="{FF2B5EF4-FFF2-40B4-BE49-F238E27FC236}">
                  <a16:creationId xmlns:a16="http://schemas.microsoft.com/office/drawing/2014/main" id="{5409E12E-9C1E-4D4B-85A9-951A0FDC1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1" y="3868738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3"/>
                    <a:pt x="148" y="171"/>
                  </a:cubicBezTo>
                  <a:cubicBezTo>
                    <a:pt x="148" y="161"/>
                    <a:pt x="144" y="153"/>
                    <a:pt x="136" y="148"/>
                  </a:cubicBezTo>
                  <a:cubicBezTo>
                    <a:pt x="130" y="145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8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4" name="Freeform 232">
              <a:extLst>
                <a:ext uri="{FF2B5EF4-FFF2-40B4-BE49-F238E27FC236}">
                  <a16:creationId xmlns:a16="http://schemas.microsoft.com/office/drawing/2014/main" id="{47207420-F9D1-492B-B78B-51504EF2D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926" y="3857626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5" name="Freeform 233">
              <a:extLst>
                <a:ext uri="{FF2B5EF4-FFF2-40B4-BE49-F238E27FC236}">
                  <a16:creationId xmlns:a16="http://schemas.microsoft.com/office/drawing/2014/main" id="{86D2012A-D995-435B-9F46-B984BE83B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5501" y="3868738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7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3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6" name="Freeform 234">
              <a:extLst>
                <a:ext uri="{FF2B5EF4-FFF2-40B4-BE49-F238E27FC236}">
                  <a16:creationId xmlns:a16="http://schemas.microsoft.com/office/drawing/2014/main" id="{3C6F8EBD-96B4-4DE0-912A-E7A8E61CCE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4076" y="3852863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7" name="Freeform 235">
              <a:extLst>
                <a:ext uri="{FF2B5EF4-FFF2-40B4-BE49-F238E27FC236}">
                  <a16:creationId xmlns:a16="http://schemas.microsoft.com/office/drawing/2014/main" id="{2DC86B5C-7309-41A4-947C-F0D2FB98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126" y="3868738"/>
              <a:ext cx="36513" cy="46038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40 w 184"/>
                <a:gd name="T21" fmla="*/ 55 h 230"/>
                <a:gd name="T22" fmla="*/ 103 w 184"/>
                <a:gd name="T23" fmla="*/ 34 h 230"/>
                <a:gd name="T24" fmla="*/ 81 w 184"/>
                <a:gd name="T25" fmla="*/ 37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5"/>
                    <a:pt x="144" y="63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8" name="Freeform 236">
              <a:extLst>
                <a:ext uri="{FF2B5EF4-FFF2-40B4-BE49-F238E27FC236}">
                  <a16:creationId xmlns:a16="http://schemas.microsoft.com/office/drawing/2014/main" id="{7B508550-898D-4091-AC23-0C961F346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7576" y="3868738"/>
              <a:ext cx="39688" cy="65088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7 h 325"/>
                <a:gd name="T20" fmla="*/ 46 w 198"/>
                <a:gd name="T21" fmla="*/ 257 h 325"/>
                <a:gd name="T22" fmla="*/ 57 w 198"/>
                <a:gd name="T23" fmla="*/ 281 h 325"/>
                <a:gd name="T24" fmla="*/ 97 w 198"/>
                <a:gd name="T25" fmla="*/ 293 h 325"/>
                <a:gd name="T26" fmla="*/ 154 w 198"/>
                <a:gd name="T27" fmla="*/ 263 h 325"/>
                <a:gd name="T28" fmla="*/ 162 w 198"/>
                <a:gd name="T29" fmla="*/ 198 h 325"/>
                <a:gd name="T30" fmla="*/ 134 w 198"/>
                <a:gd name="T31" fmla="*/ 224 h 325"/>
                <a:gd name="T32" fmla="*/ 92 w 198"/>
                <a:gd name="T33" fmla="*/ 232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5 w 198"/>
                <a:gd name="T53" fmla="*/ 181 h 325"/>
                <a:gd name="T54" fmla="*/ 96 w 198"/>
                <a:gd name="T55" fmla="*/ 201 h 325"/>
                <a:gd name="T56" fmla="*/ 154 w 198"/>
                <a:gd name="T57" fmla="*/ 164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3" y="0"/>
                    <a:pt x="128" y="4"/>
                    <a:pt x="141" y="13"/>
                  </a:cubicBezTo>
                  <a:cubicBezTo>
                    <a:pt x="148" y="18"/>
                    <a:pt x="156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2"/>
                    <a:pt x="185" y="279"/>
                  </a:cubicBezTo>
                  <a:cubicBezTo>
                    <a:pt x="170" y="309"/>
                    <a:pt x="140" y="325"/>
                    <a:pt x="96" y="325"/>
                  </a:cubicBezTo>
                  <a:cubicBezTo>
                    <a:pt x="72" y="325"/>
                    <a:pt x="52" y="319"/>
                    <a:pt x="35" y="309"/>
                  </a:cubicBezTo>
                  <a:cubicBezTo>
                    <a:pt x="18" y="298"/>
                    <a:pt x="9" y="281"/>
                    <a:pt x="7" y="257"/>
                  </a:cubicBezTo>
                  <a:lnTo>
                    <a:pt x="46" y="257"/>
                  </a:lnTo>
                  <a:cubicBezTo>
                    <a:pt x="48" y="268"/>
                    <a:pt x="51" y="275"/>
                    <a:pt x="57" y="281"/>
                  </a:cubicBezTo>
                  <a:cubicBezTo>
                    <a:pt x="65" y="289"/>
                    <a:pt x="79" y="293"/>
                    <a:pt x="97" y="293"/>
                  </a:cubicBezTo>
                  <a:cubicBezTo>
                    <a:pt x="126" y="293"/>
                    <a:pt x="145" y="283"/>
                    <a:pt x="154" y="263"/>
                  </a:cubicBezTo>
                  <a:cubicBezTo>
                    <a:pt x="160" y="251"/>
                    <a:pt x="162" y="229"/>
                    <a:pt x="162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4" y="229"/>
                    <a:pt x="109" y="232"/>
                    <a:pt x="92" y="232"/>
                  </a:cubicBezTo>
                  <a:cubicBezTo>
                    <a:pt x="67" y="232"/>
                    <a:pt x="46" y="224"/>
                    <a:pt x="28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2"/>
                    <a:pt x="9" y="53"/>
                    <a:pt x="28" y="32"/>
                  </a:cubicBezTo>
                  <a:cubicBezTo>
                    <a:pt x="46" y="10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6" y="54"/>
                  </a:cubicBezTo>
                  <a:cubicBezTo>
                    <a:pt x="134" y="40"/>
                    <a:pt x="120" y="33"/>
                    <a:pt x="102" y="33"/>
                  </a:cubicBezTo>
                  <a:cubicBezTo>
                    <a:pt x="75" y="33"/>
                    <a:pt x="57" y="46"/>
                    <a:pt x="47" y="71"/>
                  </a:cubicBezTo>
                  <a:cubicBezTo>
                    <a:pt x="42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5" y="181"/>
                  </a:cubicBezTo>
                  <a:cubicBezTo>
                    <a:pt x="65" y="195"/>
                    <a:pt x="79" y="201"/>
                    <a:pt x="96" y="201"/>
                  </a:cubicBezTo>
                  <a:cubicBezTo>
                    <a:pt x="123" y="201"/>
                    <a:pt x="143" y="189"/>
                    <a:pt x="154" y="164"/>
                  </a:cubicBezTo>
                  <a:cubicBezTo>
                    <a:pt x="160" y="150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9" name="Freeform 237">
              <a:extLst>
                <a:ext uri="{FF2B5EF4-FFF2-40B4-BE49-F238E27FC236}">
                  <a16:creationId xmlns:a16="http://schemas.microsoft.com/office/drawing/2014/main" id="{8CA3E686-2627-4008-8ACC-D3988713D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801" y="4054476"/>
              <a:ext cx="36513" cy="49213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0"/>
                  </a:cubicBezTo>
                  <a:cubicBezTo>
                    <a:pt x="149" y="161"/>
                    <a:pt x="145" y="153"/>
                    <a:pt x="136" y="148"/>
                  </a:cubicBezTo>
                  <a:cubicBezTo>
                    <a:pt x="130" y="145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7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0" name="Freeform 238">
              <a:extLst>
                <a:ext uri="{FF2B5EF4-FFF2-40B4-BE49-F238E27FC236}">
                  <a16:creationId xmlns:a16="http://schemas.microsoft.com/office/drawing/2014/main" id="{5FB1D30B-E92D-4C28-B7D8-E68FE6EA3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076" y="4043363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0" y="290"/>
                    <a:pt x="96" y="290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1" name="Freeform 239">
              <a:extLst>
                <a:ext uri="{FF2B5EF4-FFF2-40B4-BE49-F238E27FC236}">
                  <a16:creationId xmlns:a16="http://schemas.microsoft.com/office/drawing/2014/main" id="{79035F41-AF75-4716-92D5-1737E90D5F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476" y="4054476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8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3 h 239"/>
                <a:gd name="T46" fmla="*/ 188 w 213"/>
                <a:gd name="T47" fmla="*/ 192 h 239"/>
                <a:gd name="T48" fmla="*/ 190 w 213"/>
                <a:gd name="T49" fmla="*/ 202 h 239"/>
                <a:gd name="T50" fmla="*/ 201 w 213"/>
                <a:gd name="T51" fmla="*/ 206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8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7"/>
                    <a:pt x="80" y="207"/>
                  </a:cubicBezTo>
                  <a:cubicBezTo>
                    <a:pt x="93" y="207"/>
                    <a:pt x="106" y="204"/>
                    <a:pt x="118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3"/>
                    <a:pt x="146" y="90"/>
                    <a:pt x="149" y="84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3"/>
                  </a:cubicBezTo>
                  <a:lnTo>
                    <a:pt x="188" y="192"/>
                  </a:lnTo>
                  <a:cubicBezTo>
                    <a:pt x="188" y="196"/>
                    <a:pt x="189" y="200"/>
                    <a:pt x="190" y="202"/>
                  </a:cubicBezTo>
                  <a:cubicBezTo>
                    <a:pt x="192" y="204"/>
                    <a:pt x="195" y="206"/>
                    <a:pt x="201" y="206"/>
                  </a:cubicBezTo>
                  <a:cubicBezTo>
                    <a:pt x="202" y="206"/>
                    <a:pt x="204" y="205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8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2" name="Freeform 240">
              <a:extLst>
                <a:ext uri="{FF2B5EF4-FFF2-40B4-BE49-F238E27FC236}">
                  <a16:creationId xmlns:a16="http://schemas.microsoft.com/office/drawing/2014/main" id="{02EB3934-DA69-49FD-8986-BF901D754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688" y="4056063"/>
              <a:ext cx="22225" cy="44450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0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3" name="Freeform 241">
              <a:extLst>
                <a:ext uri="{FF2B5EF4-FFF2-40B4-BE49-F238E27FC236}">
                  <a16:creationId xmlns:a16="http://schemas.microsoft.com/office/drawing/2014/main" id="{762CEC5A-1ED5-4806-9A57-2DF18ADE7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4501" y="4043363"/>
              <a:ext cx="22225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0" y="290"/>
                    <a:pt x="96" y="290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4" name="Freeform 242">
              <a:extLst>
                <a:ext uri="{FF2B5EF4-FFF2-40B4-BE49-F238E27FC236}">
                  <a16:creationId xmlns:a16="http://schemas.microsoft.com/office/drawing/2014/main" id="{9CCA136A-11AF-44A2-B929-64A84906E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1" y="4040188"/>
              <a:ext cx="49213" cy="60325"/>
            </a:xfrm>
            <a:custGeom>
              <a:avLst/>
              <a:gdLst>
                <a:gd name="T0" fmla="*/ 251 w 251"/>
                <a:gd name="T1" fmla="*/ 0 h 309"/>
                <a:gd name="T2" fmla="*/ 251 w 251"/>
                <a:gd name="T3" fmla="*/ 37 h 309"/>
                <a:gd name="T4" fmla="*/ 147 w 251"/>
                <a:gd name="T5" fmla="*/ 37 h 309"/>
                <a:gd name="T6" fmla="*/ 147 w 251"/>
                <a:gd name="T7" fmla="*/ 309 h 309"/>
                <a:gd name="T8" fmla="*/ 105 w 251"/>
                <a:gd name="T9" fmla="*/ 309 h 309"/>
                <a:gd name="T10" fmla="*/ 105 w 251"/>
                <a:gd name="T11" fmla="*/ 37 h 309"/>
                <a:gd name="T12" fmla="*/ 0 w 251"/>
                <a:gd name="T13" fmla="*/ 37 h 309"/>
                <a:gd name="T14" fmla="*/ 0 w 251"/>
                <a:gd name="T15" fmla="*/ 0 h 309"/>
                <a:gd name="T16" fmla="*/ 251 w 251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09">
                  <a:moveTo>
                    <a:pt x="251" y="0"/>
                  </a:moveTo>
                  <a:lnTo>
                    <a:pt x="251" y="37"/>
                  </a:lnTo>
                  <a:lnTo>
                    <a:pt x="147" y="37"/>
                  </a:lnTo>
                  <a:lnTo>
                    <a:pt x="147" y="309"/>
                  </a:lnTo>
                  <a:lnTo>
                    <a:pt x="105" y="309"/>
                  </a:lnTo>
                  <a:lnTo>
                    <a:pt x="105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5" name="Freeform 243">
              <a:extLst>
                <a:ext uri="{FF2B5EF4-FFF2-40B4-BE49-F238E27FC236}">
                  <a16:creationId xmlns:a16="http://schemas.microsoft.com/office/drawing/2014/main" id="{72AA73FF-F9C5-42ED-9B2C-BA08B6DB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2288" y="4040188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6" name="Freeform 244">
              <a:extLst>
                <a:ext uri="{FF2B5EF4-FFF2-40B4-BE49-F238E27FC236}">
                  <a16:creationId xmlns:a16="http://schemas.microsoft.com/office/drawing/2014/main" id="{3D43B898-C8D4-47C2-9CA0-15581B20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338" y="4056063"/>
              <a:ext cx="60325" cy="44450"/>
            </a:xfrm>
            <a:custGeom>
              <a:avLst/>
              <a:gdLst>
                <a:gd name="T0" fmla="*/ 0 w 303"/>
                <a:gd name="T1" fmla="*/ 5 h 230"/>
                <a:gd name="T2" fmla="*/ 37 w 303"/>
                <a:gd name="T3" fmla="*/ 5 h 230"/>
                <a:gd name="T4" fmla="*/ 37 w 303"/>
                <a:gd name="T5" fmla="*/ 37 h 230"/>
                <a:gd name="T6" fmla="*/ 61 w 303"/>
                <a:gd name="T7" fmla="*/ 12 h 230"/>
                <a:gd name="T8" fmla="*/ 104 w 303"/>
                <a:gd name="T9" fmla="*/ 0 h 230"/>
                <a:gd name="T10" fmla="*/ 147 w 303"/>
                <a:gd name="T11" fmla="*/ 13 h 230"/>
                <a:gd name="T12" fmla="*/ 164 w 303"/>
                <a:gd name="T13" fmla="*/ 35 h 230"/>
                <a:gd name="T14" fmla="*/ 194 w 303"/>
                <a:gd name="T15" fmla="*/ 8 h 230"/>
                <a:gd name="T16" fmla="*/ 232 w 303"/>
                <a:gd name="T17" fmla="*/ 0 h 230"/>
                <a:gd name="T18" fmla="*/ 294 w 303"/>
                <a:gd name="T19" fmla="*/ 32 h 230"/>
                <a:gd name="T20" fmla="*/ 303 w 303"/>
                <a:gd name="T21" fmla="*/ 80 h 230"/>
                <a:gd name="T22" fmla="*/ 303 w 303"/>
                <a:gd name="T23" fmla="*/ 230 h 230"/>
                <a:gd name="T24" fmla="*/ 264 w 303"/>
                <a:gd name="T25" fmla="*/ 230 h 230"/>
                <a:gd name="T26" fmla="*/ 264 w 303"/>
                <a:gd name="T27" fmla="*/ 74 h 230"/>
                <a:gd name="T28" fmla="*/ 252 w 303"/>
                <a:gd name="T29" fmla="*/ 43 h 230"/>
                <a:gd name="T30" fmla="*/ 225 w 303"/>
                <a:gd name="T31" fmla="*/ 34 h 230"/>
                <a:gd name="T32" fmla="*/ 187 w 303"/>
                <a:gd name="T33" fmla="*/ 49 h 230"/>
                <a:gd name="T34" fmla="*/ 170 w 303"/>
                <a:gd name="T35" fmla="*/ 99 h 230"/>
                <a:gd name="T36" fmla="*/ 170 w 303"/>
                <a:gd name="T37" fmla="*/ 230 h 230"/>
                <a:gd name="T38" fmla="*/ 132 w 303"/>
                <a:gd name="T39" fmla="*/ 230 h 230"/>
                <a:gd name="T40" fmla="*/ 132 w 303"/>
                <a:gd name="T41" fmla="*/ 83 h 230"/>
                <a:gd name="T42" fmla="*/ 126 w 303"/>
                <a:gd name="T43" fmla="*/ 49 h 230"/>
                <a:gd name="T44" fmla="*/ 94 w 303"/>
                <a:gd name="T45" fmla="*/ 34 h 230"/>
                <a:gd name="T46" fmla="*/ 55 w 303"/>
                <a:gd name="T47" fmla="*/ 50 h 230"/>
                <a:gd name="T48" fmla="*/ 37 w 303"/>
                <a:gd name="T49" fmla="*/ 111 h 230"/>
                <a:gd name="T50" fmla="*/ 37 w 303"/>
                <a:gd name="T51" fmla="*/ 230 h 230"/>
                <a:gd name="T52" fmla="*/ 0 w 303"/>
                <a:gd name="T53" fmla="*/ 230 h 230"/>
                <a:gd name="T54" fmla="*/ 0 w 303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7"/>
                    <a:pt x="61" y="12"/>
                  </a:cubicBezTo>
                  <a:cubicBezTo>
                    <a:pt x="74" y="4"/>
                    <a:pt x="88" y="0"/>
                    <a:pt x="104" y="0"/>
                  </a:cubicBezTo>
                  <a:cubicBezTo>
                    <a:pt x="122" y="0"/>
                    <a:pt x="136" y="4"/>
                    <a:pt x="147" y="13"/>
                  </a:cubicBezTo>
                  <a:cubicBezTo>
                    <a:pt x="154" y="18"/>
                    <a:pt x="159" y="25"/>
                    <a:pt x="164" y="35"/>
                  </a:cubicBezTo>
                  <a:cubicBezTo>
                    <a:pt x="173" y="23"/>
                    <a:pt x="183" y="14"/>
                    <a:pt x="194" y="8"/>
                  </a:cubicBezTo>
                  <a:cubicBezTo>
                    <a:pt x="205" y="3"/>
                    <a:pt x="218" y="0"/>
                    <a:pt x="232" y="0"/>
                  </a:cubicBezTo>
                  <a:cubicBezTo>
                    <a:pt x="263" y="0"/>
                    <a:pt x="283" y="11"/>
                    <a:pt x="294" y="32"/>
                  </a:cubicBezTo>
                  <a:cubicBezTo>
                    <a:pt x="300" y="44"/>
                    <a:pt x="303" y="60"/>
                    <a:pt x="303" y="80"/>
                  </a:cubicBezTo>
                  <a:lnTo>
                    <a:pt x="303" y="230"/>
                  </a:lnTo>
                  <a:lnTo>
                    <a:pt x="264" y="230"/>
                  </a:lnTo>
                  <a:lnTo>
                    <a:pt x="264" y="74"/>
                  </a:lnTo>
                  <a:cubicBezTo>
                    <a:pt x="264" y="59"/>
                    <a:pt x="260" y="48"/>
                    <a:pt x="252" y="43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0" y="34"/>
                    <a:pt x="197" y="39"/>
                    <a:pt x="187" y="49"/>
                  </a:cubicBezTo>
                  <a:cubicBezTo>
                    <a:pt x="176" y="59"/>
                    <a:pt x="170" y="76"/>
                    <a:pt x="170" y="99"/>
                  </a:cubicBezTo>
                  <a:lnTo>
                    <a:pt x="170" y="230"/>
                  </a:lnTo>
                  <a:lnTo>
                    <a:pt x="132" y="230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6" y="49"/>
                  </a:cubicBezTo>
                  <a:cubicBezTo>
                    <a:pt x="121" y="39"/>
                    <a:pt x="110" y="34"/>
                    <a:pt x="94" y="34"/>
                  </a:cubicBezTo>
                  <a:cubicBezTo>
                    <a:pt x="80" y="34"/>
                    <a:pt x="67" y="39"/>
                    <a:pt x="55" y="50"/>
                  </a:cubicBezTo>
                  <a:cubicBezTo>
                    <a:pt x="43" y="61"/>
                    <a:pt x="37" y="82"/>
                    <a:pt x="37" y="111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7" name="Freeform 245">
              <a:extLst>
                <a:ext uri="{FF2B5EF4-FFF2-40B4-BE49-F238E27FC236}">
                  <a16:creationId xmlns:a16="http://schemas.microsoft.com/office/drawing/2014/main" id="{AA5CF0AB-5F5C-4B82-816E-1794C7EB7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1188" y="4056063"/>
              <a:ext cx="39688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8" name="Freeform 246">
              <a:extLst>
                <a:ext uri="{FF2B5EF4-FFF2-40B4-BE49-F238E27FC236}">
                  <a16:creationId xmlns:a16="http://schemas.microsoft.com/office/drawing/2014/main" id="{88371DCE-729F-4FC5-9154-9C73AD8A1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5163" y="4057651"/>
              <a:ext cx="7938" cy="42863"/>
            </a:xfrm>
            <a:custGeom>
              <a:avLst/>
              <a:gdLst>
                <a:gd name="T0" fmla="*/ 0 w 44"/>
                <a:gd name="T1" fmla="*/ 0 h 222"/>
                <a:gd name="T2" fmla="*/ 44 w 44"/>
                <a:gd name="T3" fmla="*/ 0 h 222"/>
                <a:gd name="T4" fmla="*/ 44 w 44"/>
                <a:gd name="T5" fmla="*/ 45 h 222"/>
                <a:gd name="T6" fmla="*/ 0 w 44"/>
                <a:gd name="T7" fmla="*/ 45 h 222"/>
                <a:gd name="T8" fmla="*/ 0 w 44"/>
                <a:gd name="T9" fmla="*/ 0 h 222"/>
                <a:gd name="T10" fmla="*/ 0 w 44"/>
                <a:gd name="T11" fmla="*/ 176 h 222"/>
                <a:gd name="T12" fmla="*/ 44 w 44"/>
                <a:gd name="T13" fmla="*/ 176 h 222"/>
                <a:gd name="T14" fmla="*/ 44 w 44"/>
                <a:gd name="T15" fmla="*/ 222 h 222"/>
                <a:gd name="T16" fmla="*/ 0 w 44"/>
                <a:gd name="T17" fmla="*/ 222 h 222"/>
                <a:gd name="T18" fmla="*/ 0 w 44"/>
                <a:gd name="T19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2">
                  <a:moveTo>
                    <a:pt x="0" y="0"/>
                  </a:moveTo>
                  <a:lnTo>
                    <a:pt x="44" y="0"/>
                  </a:lnTo>
                  <a:lnTo>
                    <a:pt x="44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176"/>
                  </a:moveTo>
                  <a:lnTo>
                    <a:pt x="44" y="176"/>
                  </a:lnTo>
                  <a:lnTo>
                    <a:pt x="44" y="222"/>
                  </a:lnTo>
                  <a:lnTo>
                    <a:pt x="0" y="222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9" name="Rectangle 247">
              <a:extLst>
                <a:ext uri="{FF2B5EF4-FFF2-40B4-BE49-F238E27FC236}">
                  <a16:creationId xmlns:a16="http://schemas.microsoft.com/office/drawing/2014/main" id="{8FF52439-B36D-4F3D-8200-23F821560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8026" y="40401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0" name="Freeform 248">
              <a:extLst>
                <a:ext uri="{FF2B5EF4-FFF2-40B4-BE49-F238E27FC236}">
                  <a16:creationId xmlns:a16="http://schemas.microsoft.com/office/drawing/2014/main" id="{81DC0ABE-B78D-4442-997F-E2254C248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3901" y="4054476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1" name="Freeform 249">
              <a:extLst>
                <a:ext uri="{FF2B5EF4-FFF2-40B4-BE49-F238E27FC236}">
                  <a16:creationId xmlns:a16="http://schemas.microsoft.com/office/drawing/2014/main" id="{A1411BB8-2657-417F-AEFC-3317BB917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1" y="405606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7 w 184"/>
                <a:gd name="T3" fmla="*/ 5 h 230"/>
                <a:gd name="T4" fmla="*/ 37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40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4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4"/>
                    <a:pt x="144" y="63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6"/>
                  </a:cubicBezTo>
                  <a:cubicBezTo>
                    <a:pt x="71" y="39"/>
                    <a:pt x="61" y="46"/>
                    <a:pt x="54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2" name="Freeform 250">
              <a:extLst>
                <a:ext uri="{FF2B5EF4-FFF2-40B4-BE49-F238E27FC236}">
                  <a16:creationId xmlns:a16="http://schemas.microsoft.com/office/drawing/2014/main" id="{17DA43F1-F5A3-42B7-9C6A-6248CA03B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9151" y="4056063"/>
              <a:ext cx="39688" cy="63500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6 w 198"/>
                <a:gd name="T13" fmla="*/ 279 h 325"/>
                <a:gd name="T14" fmla="*/ 96 w 198"/>
                <a:gd name="T15" fmla="*/ 325 h 325"/>
                <a:gd name="T16" fmla="*/ 35 w 198"/>
                <a:gd name="T17" fmla="*/ 308 h 325"/>
                <a:gd name="T18" fmla="*/ 7 w 198"/>
                <a:gd name="T19" fmla="*/ 257 h 325"/>
                <a:gd name="T20" fmla="*/ 46 w 198"/>
                <a:gd name="T21" fmla="*/ 257 h 325"/>
                <a:gd name="T22" fmla="*/ 57 w 198"/>
                <a:gd name="T23" fmla="*/ 281 h 325"/>
                <a:gd name="T24" fmla="*/ 97 w 198"/>
                <a:gd name="T25" fmla="*/ 293 h 325"/>
                <a:gd name="T26" fmla="*/ 154 w 198"/>
                <a:gd name="T27" fmla="*/ 263 h 325"/>
                <a:gd name="T28" fmla="*/ 162 w 198"/>
                <a:gd name="T29" fmla="*/ 198 h 325"/>
                <a:gd name="T30" fmla="*/ 134 w 198"/>
                <a:gd name="T31" fmla="*/ 224 h 325"/>
                <a:gd name="T32" fmla="*/ 92 w 198"/>
                <a:gd name="T33" fmla="*/ 232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1 h 325"/>
                <a:gd name="T40" fmla="*/ 95 w 198"/>
                <a:gd name="T41" fmla="*/ 0 h 325"/>
                <a:gd name="T42" fmla="*/ 163 w 198"/>
                <a:gd name="T43" fmla="*/ 115 h 325"/>
                <a:gd name="T44" fmla="*/ 146 w 198"/>
                <a:gd name="T45" fmla="*/ 53 h 325"/>
                <a:gd name="T46" fmla="*/ 102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5 w 198"/>
                <a:gd name="T53" fmla="*/ 181 h 325"/>
                <a:gd name="T54" fmla="*/ 96 w 198"/>
                <a:gd name="T55" fmla="*/ 201 h 325"/>
                <a:gd name="T56" fmla="*/ 154 w 198"/>
                <a:gd name="T57" fmla="*/ 164 h 325"/>
                <a:gd name="T58" fmla="*/ 163 w 198"/>
                <a:gd name="T59" fmla="*/ 11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3" y="0"/>
                    <a:pt x="128" y="4"/>
                    <a:pt x="141" y="13"/>
                  </a:cubicBezTo>
                  <a:cubicBezTo>
                    <a:pt x="149" y="18"/>
                    <a:pt x="156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2"/>
                    <a:pt x="186" y="279"/>
                  </a:cubicBezTo>
                  <a:cubicBezTo>
                    <a:pt x="170" y="309"/>
                    <a:pt x="140" y="325"/>
                    <a:pt x="96" y="325"/>
                  </a:cubicBezTo>
                  <a:cubicBezTo>
                    <a:pt x="72" y="325"/>
                    <a:pt x="52" y="319"/>
                    <a:pt x="35" y="308"/>
                  </a:cubicBezTo>
                  <a:cubicBezTo>
                    <a:pt x="19" y="298"/>
                    <a:pt x="9" y="280"/>
                    <a:pt x="7" y="257"/>
                  </a:cubicBezTo>
                  <a:lnTo>
                    <a:pt x="46" y="257"/>
                  </a:lnTo>
                  <a:cubicBezTo>
                    <a:pt x="48" y="267"/>
                    <a:pt x="51" y="275"/>
                    <a:pt x="57" y="281"/>
                  </a:cubicBezTo>
                  <a:cubicBezTo>
                    <a:pt x="65" y="289"/>
                    <a:pt x="79" y="293"/>
                    <a:pt x="97" y="293"/>
                  </a:cubicBezTo>
                  <a:cubicBezTo>
                    <a:pt x="126" y="293"/>
                    <a:pt x="145" y="283"/>
                    <a:pt x="154" y="263"/>
                  </a:cubicBezTo>
                  <a:cubicBezTo>
                    <a:pt x="160" y="251"/>
                    <a:pt x="162" y="229"/>
                    <a:pt x="162" y="198"/>
                  </a:cubicBezTo>
                  <a:cubicBezTo>
                    <a:pt x="154" y="209"/>
                    <a:pt x="145" y="218"/>
                    <a:pt x="134" y="224"/>
                  </a:cubicBezTo>
                  <a:cubicBezTo>
                    <a:pt x="124" y="229"/>
                    <a:pt x="110" y="232"/>
                    <a:pt x="92" y="232"/>
                  </a:cubicBezTo>
                  <a:cubicBezTo>
                    <a:pt x="68" y="232"/>
                    <a:pt x="46" y="223"/>
                    <a:pt x="28" y="206"/>
                  </a:cubicBezTo>
                  <a:cubicBezTo>
                    <a:pt x="10" y="189"/>
                    <a:pt x="0" y="160"/>
                    <a:pt x="0" y="120"/>
                  </a:cubicBezTo>
                  <a:cubicBezTo>
                    <a:pt x="0" y="82"/>
                    <a:pt x="10" y="53"/>
                    <a:pt x="28" y="31"/>
                  </a:cubicBezTo>
                  <a:cubicBezTo>
                    <a:pt x="47" y="10"/>
                    <a:pt x="69" y="0"/>
                    <a:pt x="95" y="0"/>
                  </a:cubicBezTo>
                  <a:close/>
                  <a:moveTo>
                    <a:pt x="163" y="115"/>
                  </a:moveTo>
                  <a:cubicBezTo>
                    <a:pt x="163" y="88"/>
                    <a:pt x="158" y="67"/>
                    <a:pt x="146" y="53"/>
                  </a:cubicBezTo>
                  <a:cubicBezTo>
                    <a:pt x="134" y="40"/>
                    <a:pt x="120" y="33"/>
                    <a:pt x="102" y="33"/>
                  </a:cubicBezTo>
                  <a:cubicBezTo>
                    <a:pt x="75" y="33"/>
                    <a:pt x="57" y="46"/>
                    <a:pt x="47" y="71"/>
                  </a:cubicBezTo>
                  <a:cubicBezTo>
                    <a:pt x="42" y="84"/>
                    <a:pt x="39" y="101"/>
                    <a:pt x="39" y="123"/>
                  </a:cubicBezTo>
                  <a:cubicBezTo>
                    <a:pt x="39" y="148"/>
                    <a:pt x="45" y="168"/>
                    <a:pt x="55" y="181"/>
                  </a:cubicBezTo>
                  <a:cubicBezTo>
                    <a:pt x="65" y="194"/>
                    <a:pt x="79" y="201"/>
                    <a:pt x="96" y="201"/>
                  </a:cubicBezTo>
                  <a:cubicBezTo>
                    <a:pt x="124" y="201"/>
                    <a:pt x="143" y="189"/>
                    <a:pt x="154" y="164"/>
                  </a:cubicBezTo>
                  <a:cubicBezTo>
                    <a:pt x="160" y="150"/>
                    <a:pt x="163" y="134"/>
                    <a:pt x="163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3" name="Freeform 251">
              <a:extLst>
                <a:ext uri="{FF2B5EF4-FFF2-40B4-BE49-F238E27FC236}">
                  <a16:creationId xmlns:a16="http://schemas.microsoft.com/office/drawing/2014/main" id="{F86A3C0A-41D4-4D2E-A983-C80EA897E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4801" y="4241801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2"/>
                    <a:pt x="149" y="183"/>
                    <a:pt x="149" y="170"/>
                  </a:cubicBezTo>
                  <a:cubicBezTo>
                    <a:pt x="149" y="161"/>
                    <a:pt x="145" y="153"/>
                    <a:pt x="136" y="148"/>
                  </a:cubicBezTo>
                  <a:cubicBezTo>
                    <a:pt x="130" y="145"/>
                    <a:pt x="120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7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4" name="Freeform 252">
              <a:extLst>
                <a:ext uri="{FF2B5EF4-FFF2-40B4-BE49-F238E27FC236}">
                  <a16:creationId xmlns:a16="http://schemas.microsoft.com/office/drawing/2014/main" id="{CB289A4D-8EFD-4DB2-BEAF-CFBAA0E7C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076" y="4229101"/>
              <a:ext cx="20638" cy="58738"/>
            </a:xfrm>
            <a:custGeom>
              <a:avLst/>
              <a:gdLst>
                <a:gd name="T0" fmla="*/ 30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1 w 105"/>
                <a:gd name="T17" fmla="*/ 260 h 293"/>
                <a:gd name="T18" fmla="*/ 97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1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0 w 105"/>
                <a:gd name="T31" fmla="*/ 244 h 293"/>
                <a:gd name="T32" fmla="*/ 30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0 w 105"/>
                <a:gd name="T39" fmla="*/ 63 h 293"/>
                <a:gd name="T40" fmla="*/ 30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1" y="255"/>
                    <a:pt x="77" y="257"/>
                  </a:cubicBezTo>
                  <a:cubicBezTo>
                    <a:pt x="80" y="259"/>
                    <a:pt x="84" y="260"/>
                    <a:pt x="91" y="260"/>
                  </a:cubicBezTo>
                  <a:cubicBezTo>
                    <a:pt x="93" y="260"/>
                    <a:pt x="95" y="260"/>
                    <a:pt x="97" y="260"/>
                  </a:cubicBezTo>
                  <a:cubicBezTo>
                    <a:pt x="99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3"/>
                    <a:pt x="76" y="293"/>
                  </a:cubicBezTo>
                  <a:cubicBezTo>
                    <a:pt x="58" y="293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4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5" name="Freeform 253">
              <a:extLst>
                <a:ext uri="{FF2B5EF4-FFF2-40B4-BE49-F238E27FC236}">
                  <a16:creationId xmlns:a16="http://schemas.microsoft.com/office/drawing/2014/main" id="{CBD86F02-D107-4D82-AC13-8046558DC0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9888" y="4241801"/>
              <a:ext cx="42863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6" name="Freeform 254">
              <a:extLst>
                <a:ext uri="{FF2B5EF4-FFF2-40B4-BE49-F238E27FC236}">
                  <a16:creationId xmlns:a16="http://schemas.microsoft.com/office/drawing/2014/main" id="{EA379042-8BE4-4EB8-A5DD-E0F47B04E0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0688" y="4241801"/>
              <a:ext cx="39688" cy="63500"/>
            </a:xfrm>
            <a:custGeom>
              <a:avLst/>
              <a:gdLst>
                <a:gd name="T0" fmla="*/ 98 w 199"/>
                <a:gd name="T1" fmla="*/ 206 h 321"/>
                <a:gd name="T2" fmla="*/ 142 w 199"/>
                <a:gd name="T3" fmla="*/ 183 h 321"/>
                <a:gd name="T4" fmla="*/ 160 w 199"/>
                <a:gd name="T5" fmla="*/ 117 h 321"/>
                <a:gd name="T6" fmla="*/ 152 w 199"/>
                <a:gd name="T7" fmla="*/ 71 h 321"/>
                <a:gd name="T8" fmla="*/ 98 w 199"/>
                <a:gd name="T9" fmla="*/ 33 h 321"/>
                <a:gd name="T10" fmla="*/ 44 w 199"/>
                <a:gd name="T11" fmla="*/ 73 h 321"/>
                <a:gd name="T12" fmla="*/ 37 w 199"/>
                <a:gd name="T13" fmla="*/ 126 h 321"/>
                <a:gd name="T14" fmla="*/ 44 w 199"/>
                <a:gd name="T15" fmla="*/ 171 h 321"/>
                <a:gd name="T16" fmla="*/ 98 w 199"/>
                <a:gd name="T17" fmla="*/ 206 h 321"/>
                <a:gd name="T18" fmla="*/ 0 w 199"/>
                <a:gd name="T19" fmla="*/ 7 h 321"/>
                <a:gd name="T20" fmla="*/ 37 w 199"/>
                <a:gd name="T21" fmla="*/ 7 h 321"/>
                <a:gd name="T22" fmla="*/ 37 w 199"/>
                <a:gd name="T23" fmla="*/ 36 h 321"/>
                <a:gd name="T24" fmla="*/ 62 w 199"/>
                <a:gd name="T25" fmla="*/ 13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9 h 321"/>
                <a:gd name="T34" fmla="*/ 103 w 199"/>
                <a:gd name="T35" fmla="*/ 239 h 321"/>
                <a:gd name="T36" fmla="*/ 61 w 199"/>
                <a:gd name="T37" fmla="*/ 228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6"/>
                  </a:moveTo>
                  <a:cubicBezTo>
                    <a:pt x="116" y="206"/>
                    <a:pt x="131" y="198"/>
                    <a:pt x="142" y="183"/>
                  </a:cubicBezTo>
                  <a:cubicBezTo>
                    <a:pt x="154" y="169"/>
                    <a:pt x="160" y="146"/>
                    <a:pt x="160" y="117"/>
                  </a:cubicBezTo>
                  <a:cubicBezTo>
                    <a:pt x="160" y="99"/>
                    <a:pt x="157" y="84"/>
                    <a:pt x="152" y="71"/>
                  </a:cubicBezTo>
                  <a:cubicBezTo>
                    <a:pt x="142" y="46"/>
                    <a:pt x="124" y="33"/>
                    <a:pt x="98" y="33"/>
                  </a:cubicBezTo>
                  <a:cubicBezTo>
                    <a:pt x="72" y="33"/>
                    <a:pt x="54" y="46"/>
                    <a:pt x="44" y="73"/>
                  </a:cubicBezTo>
                  <a:cubicBezTo>
                    <a:pt x="39" y="87"/>
                    <a:pt x="37" y="104"/>
                    <a:pt x="37" y="126"/>
                  </a:cubicBezTo>
                  <a:cubicBezTo>
                    <a:pt x="37" y="144"/>
                    <a:pt x="39" y="158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7" y="7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3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2" y="0"/>
                    <a:pt x="154" y="10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8"/>
                    <a:pt x="160" y="219"/>
                  </a:cubicBezTo>
                  <a:cubicBezTo>
                    <a:pt x="144" y="232"/>
                    <a:pt x="125" y="239"/>
                    <a:pt x="103" y="239"/>
                  </a:cubicBezTo>
                  <a:cubicBezTo>
                    <a:pt x="86" y="239"/>
                    <a:pt x="72" y="235"/>
                    <a:pt x="61" y="228"/>
                  </a:cubicBezTo>
                  <a:cubicBezTo>
                    <a:pt x="54" y="223"/>
                    <a:pt x="46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7" name="Freeform 255">
              <a:extLst>
                <a:ext uri="{FF2B5EF4-FFF2-40B4-BE49-F238E27FC236}">
                  <a16:creationId xmlns:a16="http://schemas.microsoft.com/office/drawing/2014/main" id="{EE73E776-3779-4821-9F2D-83CB33864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138" y="4225926"/>
              <a:ext cx="49213" cy="61913"/>
            </a:xfrm>
            <a:custGeom>
              <a:avLst/>
              <a:gdLst>
                <a:gd name="T0" fmla="*/ 251 w 251"/>
                <a:gd name="T1" fmla="*/ 0 h 309"/>
                <a:gd name="T2" fmla="*/ 251 w 251"/>
                <a:gd name="T3" fmla="*/ 36 h 309"/>
                <a:gd name="T4" fmla="*/ 147 w 251"/>
                <a:gd name="T5" fmla="*/ 36 h 309"/>
                <a:gd name="T6" fmla="*/ 147 w 251"/>
                <a:gd name="T7" fmla="*/ 309 h 309"/>
                <a:gd name="T8" fmla="*/ 104 w 251"/>
                <a:gd name="T9" fmla="*/ 309 h 309"/>
                <a:gd name="T10" fmla="*/ 104 w 251"/>
                <a:gd name="T11" fmla="*/ 36 h 309"/>
                <a:gd name="T12" fmla="*/ 0 w 251"/>
                <a:gd name="T13" fmla="*/ 36 h 309"/>
                <a:gd name="T14" fmla="*/ 0 w 251"/>
                <a:gd name="T15" fmla="*/ 0 h 309"/>
                <a:gd name="T16" fmla="*/ 251 w 251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09">
                  <a:moveTo>
                    <a:pt x="251" y="0"/>
                  </a:moveTo>
                  <a:lnTo>
                    <a:pt x="251" y="36"/>
                  </a:lnTo>
                  <a:lnTo>
                    <a:pt x="147" y="36"/>
                  </a:lnTo>
                  <a:lnTo>
                    <a:pt x="147" y="309"/>
                  </a:lnTo>
                  <a:lnTo>
                    <a:pt x="104" y="309"/>
                  </a:lnTo>
                  <a:lnTo>
                    <a:pt x="104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8" name="Freeform 256">
              <a:extLst>
                <a:ext uri="{FF2B5EF4-FFF2-40B4-BE49-F238E27FC236}">
                  <a16:creationId xmlns:a16="http://schemas.microsoft.com/office/drawing/2014/main" id="{8676EE53-C334-4008-A532-D8193A27C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7526" y="4225926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9" name="Freeform 257">
              <a:extLst>
                <a:ext uri="{FF2B5EF4-FFF2-40B4-BE49-F238E27FC236}">
                  <a16:creationId xmlns:a16="http://schemas.microsoft.com/office/drawing/2014/main" id="{A139367A-3608-4141-A5F6-7BD36321C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576" y="4241801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7 w 304"/>
                <a:gd name="T3" fmla="*/ 5 h 231"/>
                <a:gd name="T4" fmla="*/ 37 w 304"/>
                <a:gd name="T5" fmla="*/ 37 h 231"/>
                <a:gd name="T6" fmla="*/ 62 w 304"/>
                <a:gd name="T7" fmla="*/ 13 h 231"/>
                <a:gd name="T8" fmla="*/ 104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4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5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4 h 231"/>
                <a:gd name="T42" fmla="*/ 127 w 304"/>
                <a:gd name="T43" fmla="*/ 50 h 231"/>
                <a:gd name="T44" fmla="*/ 95 w 304"/>
                <a:gd name="T45" fmla="*/ 35 h 231"/>
                <a:gd name="T46" fmla="*/ 55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5" y="18"/>
                    <a:pt x="62" y="13"/>
                  </a:cubicBezTo>
                  <a:cubicBezTo>
                    <a:pt x="74" y="5"/>
                    <a:pt x="89" y="0"/>
                    <a:pt x="104" y="0"/>
                  </a:cubicBezTo>
                  <a:cubicBezTo>
                    <a:pt x="122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9"/>
                    <a:pt x="130" y="57"/>
                    <a:pt x="127" y="50"/>
                  </a:cubicBezTo>
                  <a:cubicBezTo>
                    <a:pt x="121" y="40"/>
                    <a:pt x="110" y="35"/>
                    <a:pt x="95" y="35"/>
                  </a:cubicBezTo>
                  <a:cubicBezTo>
                    <a:pt x="80" y="35"/>
                    <a:pt x="67" y="40"/>
                    <a:pt x="55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0" name="Freeform 258">
              <a:extLst>
                <a:ext uri="{FF2B5EF4-FFF2-40B4-BE49-F238E27FC236}">
                  <a16:creationId xmlns:a16="http://schemas.microsoft.com/office/drawing/2014/main" id="{66B51373-1FAF-4812-B790-15BFBF450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426" y="4241801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6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6"/>
                    <a:pt x="202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2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200"/>
                    <a:pt x="151" y="187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9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2"/>
                    <a:pt x="131" y="236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9" y="188"/>
                    <a:pt x="0" y="159"/>
                    <a:pt x="0" y="123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3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1" name="Freeform 259">
              <a:extLst>
                <a:ext uri="{FF2B5EF4-FFF2-40B4-BE49-F238E27FC236}">
                  <a16:creationId xmlns:a16="http://schemas.microsoft.com/office/drawing/2014/main" id="{2486D879-2E7E-4C0A-8CB6-840366C1F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0401" y="4243388"/>
              <a:ext cx="7938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2" name="Rectangle 260">
              <a:extLst>
                <a:ext uri="{FF2B5EF4-FFF2-40B4-BE49-F238E27FC236}">
                  <a16:creationId xmlns:a16="http://schemas.microsoft.com/office/drawing/2014/main" id="{94037E79-438E-4ECE-AB80-53D385E56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3263" y="4225926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3" name="Freeform 261">
              <a:extLst>
                <a:ext uri="{FF2B5EF4-FFF2-40B4-BE49-F238E27FC236}">
                  <a16:creationId xmlns:a16="http://schemas.microsoft.com/office/drawing/2014/main" id="{E862AAAF-342B-4430-B370-C03A59F82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138" y="4241801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4" name="Freeform 262">
              <a:extLst>
                <a:ext uri="{FF2B5EF4-FFF2-40B4-BE49-F238E27FC236}">
                  <a16:creationId xmlns:a16="http://schemas.microsoft.com/office/drawing/2014/main" id="{097016C0-ED67-423E-A98D-4C1B15CC4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938" y="4241801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6 h 231"/>
                <a:gd name="T22" fmla="*/ 102 w 184"/>
                <a:gd name="T23" fmla="*/ 35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5"/>
                    <a:pt x="102" y="35"/>
                  </a:cubicBezTo>
                  <a:cubicBezTo>
                    <a:pt x="94" y="35"/>
                    <a:pt x="86" y="35"/>
                    <a:pt x="80" y="37"/>
                  </a:cubicBezTo>
                  <a:cubicBezTo>
                    <a:pt x="70" y="40"/>
                    <a:pt x="61" y="47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5" name="Freeform 263">
              <a:extLst>
                <a:ext uri="{FF2B5EF4-FFF2-40B4-BE49-F238E27FC236}">
                  <a16:creationId xmlns:a16="http://schemas.microsoft.com/office/drawing/2014/main" id="{873D3359-B6CB-48EF-B7D3-B297A936E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4388" y="4241801"/>
              <a:ext cx="39688" cy="65088"/>
            </a:xfrm>
            <a:custGeom>
              <a:avLst/>
              <a:gdLst>
                <a:gd name="T0" fmla="*/ 94 w 198"/>
                <a:gd name="T1" fmla="*/ 0 h 326"/>
                <a:gd name="T2" fmla="*/ 141 w 198"/>
                <a:gd name="T3" fmla="*/ 14 h 326"/>
                <a:gd name="T4" fmla="*/ 163 w 198"/>
                <a:gd name="T5" fmla="*/ 35 h 326"/>
                <a:gd name="T6" fmla="*/ 163 w 198"/>
                <a:gd name="T7" fmla="*/ 7 h 326"/>
                <a:gd name="T8" fmla="*/ 198 w 198"/>
                <a:gd name="T9" fmla="*/ 7 h 326"/>
                <a:gd name="T10" fmla="*/ 198 w 198"/>
                <a:gd name="T11" fmla="*/ 212 h 326"/>
                <a:gd name="T12" fmla="*/ 185 w 198"/>
                <a:gd name="T13" fmla="*/ 280 h 326"/>
                <a:gd name="T14" fmla="*/ 96 w 198"/>
                <a:gd name="T15" fmla="*/ 326 h 326"/>
                <a:gd name="T16" fmla="*/ 35 w 198"/>
                <a:gd name="T17" fmla="*/ 309 h 326"/>
                <a:gd name="T18" fmla="*/ 7 w 198"/>
                <a:gd name="T19" fmla="*/ 258 h 326"/>
                <a:gd name="T20" fmla="*/ 45 w 198"/>
                <a:gd name="T21" fmla="*/ 258 h 326"/>
                <a:gd name="T22" fmla="*/ 56 w 198"/>
                <a:gd name="T23" fmla="*/ 281 h 326"/>
                <a:gd name="T24" fmla="*/ 97 w 198"/>
                <a:gd name="T25" fmla="*/ 294 h 326"/>
                <a:gd name="T26" fmla="*/ 154 w 198"/>
                <a:gd name="T27" fmla="*/ 263 h 326"/>
                <a:gd name="T28" fmla="*/ 161 w 198"/>
                <a:gd name="T29" fmla="*/ 199 h 326"/>
                <a:gd name="T30" fmla="*/ 134 w 198"/>
                <a:gd name="T31" fmla="*/ 224 h 326"/>
                <a:gd name="T32" fmla="*/ 91 w 198"/>
                <a:gd name="T33" fmla="*/ 233 h 326"/>
                <a:gd name="T34" fmla="*/ 27 w 198"/>
                <a:gd name="T35" fmla="*/ 207 h 326"/>
                <a:gd name="T36" fmla="*/ 0 w 198"/>
                <a:gd name="T37" fmla="*/ 121 h 326"/>
                <a:gd name="T38" fmla="*/ 28 w 198"/>
                <a:gd name="T39" fmla="*/ 32 h 326"/>
                <a:gd name="T40" fmla="*/ 94 w 198"/>
                <a:gd name="T41" fmla="*/ 0 h 326"/>
                <a:gd name="T42" fmla="*/ 163 w 198"/>
                <a:gd name="T43" fmla="*/ 116 h 326"/>
                <a:gd name="T44" fmla="*/ 145 w 198"/>
                <a:gd name="T45" fmla="*/ 54 h 326"/>
                <a:gd name="T46" fmla="*/ 101 w 198"/>
                <a:gd name="T47" fmla="*/ 34 h 326"/>
                <a:gd name="T48" fmla="*/ 47 w 198"/>
                <a:gd name="T49" fmla="*/ 71 h 326"/>
                <a:gd name="T50" fmla="*/ 39 w 198"/>
                <a:gd name="T51" fmla="*/ 124 h 326"/>
                <a:gd name="T52" fmla="*/ 54 w 198"/>
                <a:gd name="T53" fmla="*/ 182 h 326"/>
                <a:gd name="T54" fmla="*/ 96 w 198"/>
                <a:gd name="T55" fmla="*/ 202 h 326"/>
                <a:gd name="T56" fmla="*/ 153 w 198"/>
                <a:gd name="T57" fmla="*/ 165 h 326"/>
                <a:gd name="T58" fmla="*/ 163 w 198"/>
                <a:gd name="T59" fmla="*/ 11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6">
                  <a:moveTo>
                    <a:pt x="94" y="0"/>
                  </a:moveTo>
                  <a:cubicBezTo>
                    <a:pt x="112" y="0"/>
                    <a:pt x="127" y="5"/>
                    <a:pt x="141" y="14"/>
                  </a:cubicBezTo>
                  <a:cubicBezTo>
                    <a:pt x="148" y="18"/>
                    <a:pt x="155" y="26"/>
                    <a:pt x="163" y="35"/>
                  </a:cubicBezTo>
                  <a:lnTo>
                    <a:pt x="163" y="7"/>
                  </a:lnTo>
                  <a:lnTo>
                    <a:pt x="198" y="7"/>
                  </a:lnTo>
                  <a:lnTo>
                    <a:pt x="198" y="212"/>
                  </a:lnTo>
                  <a:cubicBezTo>
                    <a:pt x="198" y="240"/>
                    <a:pt x="193" y="263"/>
                    <a:pt x="185" y="280"/>
                  </a:cubicBezTo>
                  <a:cubicBezTo>
                    <a:pt x="169" y="310"/>
                    <a:pt x="140" y="326"/>
                    <a:pt x="96" y="326"/>
                  </a:cubicBezTo>
                  <a:cubicBezTo>
                    <a:pt x="72" y="326"/>
                    <a:pt x="51" y="320"/>
                    <a:pt x="35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5" y="258"/>
                  </a:lnTo>
                  <a:cubicBezTo>
                    <a:pt x="47" y="268"/>
                    <a:pt x="51" y="276"/>
                    <a:pt x="56" y="281"/>
                  </a:cubicBezTo>
                  <a:cubicBezTo>
                    <a:pt x="65" y="290"/>
                    <a:pt x="78" y="294"/>
                    <a:pt x="97" y="294"/>
                  </a:cubicBezTo>
                  <a:cubicBezTo>
                    <a:pt x="126" y="294"/>
                    <a:pt x="145" y="284"/>
                    <a:pt x="154" y="263"/>
                  </a:cubicBezTo>
                  <a:cubicBezTo>
                    <a:pt x="159" y="251"/>
                    <a:pt x="162" y="230"/>
                    <a:pt x="161" y="199"/>
                  </a:cubicBezTo>
                  <a:cubicBezTo>
                    <a:pt x="154" y="210"/>
                    <a:pt x="145" y="219"/>
                    <a:pt x="134" y="224"/>
                  </a:cubicBezTo>
                  <a:cubicBezTo>
                    <a:pt x="123" y="230"/>
                    <a:pt x="109" y="233"/>
                    <a:pt x="91" y="233"/>
                  </a:cubicBezTo>
                  <a:cubicBezTo>
                    <a:pt x="67" y="233"/>
                    <a:pt x="46" y="224"/>
                    <a:pt x="27" y="207"/>
                  </a:cubicBezTo>
                  <a:cubicBezTo>
                    <a:pt x="9" y="190"/>
                    <a:pt x="0" y="161"/>
                    <a:pt x="0" y="121"/>
                  </a:cubicBezTo>
                  <a:cubicBezTo>
                    <a:pt x="0" y="83"/>
                    <a:pt x="9" y="54"/>
                    <a:pt x="28" y="32"/>
                  </a:cubicBezTo>
                  <a:cubicBezTo>
                    <a:pt x="46" y="11"/>
                    <a:pt x="68" y="0"/>
                    <a:pt x="94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8"/>
                    <a:pt x="145" y="54"/>
                  </a:cubicBezTo>
                  <a:cubicBezTo>
                    <a:pt x="134" y="41"/>
                    <a:pt x="119" y="34"/>
                    <a:pt x="101" y="34"/>
                  </a:cubicBezTo>
                  <a:cubicBezTo>
                    <a:pt x="75" y="34"/>
                    <a:pt x="56" y="46"/>
                    <a:pt x="47" y="71"/>
                  </a:cubicBezTo>
                  <a:cubicBezTo>
                    <a:pt x="41" y="85"/>
                    <a:pt x="39" y="102"/>
                    <a:pt x="39" y="124"/>
                  </a:cubicBezTo>
                  <a:cubicBezTo>
                    <a:pt x="39" y="149"/>
                    <a:pt x="44" y="169"/>
                    <a:pt x="54" y="182"/>
                  </a:cubicBezTo>
                  <a:cubicBezTo>
                    <a:pt x="65" y="195"/>
                    <a:pt x="78" y="202"/>
                    <a:pt x="96" y="202"/>
                  </a:cubicBezTo>
                  <a:cubicBezTo>
                    <a:pt x="123" y="202"/>
                    <a:pt x="142" y="190"/>
                    <a:pt x="153" y="165"/>
                  </a:cubicBezTo>
                  <a:cubicBezTo>
                    <a:pt x="160" y="151"/>
                    <a:pt x="163" y="135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6" name="Freeform 264">
              <a:extLst>
                <a:ext uri="{FF2B5EF4-FFF2-40B4-BE49-F238E27FC236}">
                  <a16:creationId xmlns:a16="http://schemas.microsoft.com/office/drawing/2014/main" id="{176821E0-AA7D-4D1B-85D4-8E3900DD1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113" y="3209926"/>
              <a:ext cx="1362075" cy="207963"/>
            </a:xfrm>
            <a:custGeom>
              <a:avLst/>
              <a:gdLst>
                <a:gd name="T0" fmla="*/ 36 w 6867"/>
                <a:gd name="T1" fmla="*/ 1039 h 1039"/>
                <a:gd name="T2" fmla="*/ 0 w 6867"/>
                <a:gd name="T3" fmla="*/ 1039 h 1039"/>
                <a:gd name="T4" fmla="*/ 0 w 6867"/>
                <a:gd name="T5" fmla="*/ 607 h 1039"/>
                <a:gd name="T6" fmla="*/ 6867 w 6867"/>
                <a:gd name="T7" fmla="*/ 607 h 1039"/>
                <a:gd name="T8" fmla="*/ 6867 w 6867"/>
                <a:gd name="T9" fmla="*/ 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67" h="1039">
                  <a:moveTo>
                    <a:pt x="36" y="1039"/>
                  </a:moveTo>
                  <a:lnTo>
                    <a:pt x="0" y="1039"/>
                  </a:lnTo>
                  <a:lnTo>
                    <a:pt x="0" y="607"/>
                  </a:lnTo>
                  <a:lnTo>
                    <a:pt x="6867" y="607"/>
                  </a:lnTo>
                  <a:lnTo>
                    <a:pt x="6867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7" name="Freeform 265">
              <a:extLst>
                <a:ext uri="{FF2B5EF4-FFF2-40B4-BE49-F238E27FC236}">
                  <a16:creationId xmlns:a16="http://schemas.microsoft.com/office/drawing/2014/main" id="{358679BB-DAD0-4738-B655-BD1FD2560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109913"/>
              <a:ext cx="100013" cy="100013"/>
            </a:xfrm>
            <a:custGeom>
              <a:avLst/>
              <a:gdLst>
                <a:gd name="T0" fmla="*/ 252 w 504"/>
                <a:gd name="T1" fmla="*/ 0 h 503"/>
                <a:gd name="T2" fmla="*/ 504 w 504"/>
                <a:gd name="T3" fmla="*/ 503 h 503"/>
                <a:gd name="T4" fmla="*/ 0 w 504"/>
                <a:gd name="T5" fmla="*/ 503 h 503"/>
                <a:gd name="T6" fmla="*/ 252 w 504"/>
                <a:gd name="T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03">
                  <a:moveTo>
                    <a:pt x="252" y="0"/>
                  </a:moveTo>
                  <a:lnTo>
                    <a:pt x="504" y="503"/>
                  </a:lnTo>
                  <a:lnTo>
                    <a:pt x="0" y="503"/>
                  </a:lnTo>
                  <a:lnTo>
                    <a:pt x="252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8" name="Freeform 266">
              <a:extLst>
                <a:ext uri="{FF2B5EF4-FFF2-40B4-BE49-F238E27FC236}">
                  <a16:creationId xmlns:a16="http://schemas.microsoft.com/office/drawing/2014/main" id="{2F855722-2F9B-43EF-995A-597A7BC01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3417888"/>
              <a:ext cx="1282700" cy="185738"/>
            </a:xfrm>
            <a:custGeom>
              <a:avLst/>
              <a:gdLst>
                <a:gd name="T0" fmla="*/ 0 w 6472"/>
                <a:gd name="T1" fmla="*/ 934 h 934"/>
                <a:gd name="T2" fmla="*/ 0 w 6472"/>
                <a:gd name="T3" fmla="*/ 0 h 934"/>
                <a:gd name="T4" fmla="*/ 6472 w 6472"/>
                <a:gd name="T5" fmla="*/ 0 h 934"/>
                <a:gd name="T6" fmla="*/ 6472 w 6472"/>
                <a:gd name="T7" fmla="*/ 934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934">
                  <a:moveTo>
                    <a:pt x="0" y="934"/>
                  </a:moveTo>
                  <a:lnTo>
                    <a:pt x="0" y="0"/>
                  </a:lnTo>
                  <a:lnTo>
                    <a:pt x="6472" y="0"/>
                  </a:lnTo>
                  <a:lnTo>
                    <a:pt x="6472" y="93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9" name="Rectangle 267">
              <a:extLst>
                <a:ext uri="{FF2B5EF4-FFF2-40B4-BE49-F238E27FC236}">
                  <a16:creationId xmlns:a16="http://schemas.microsoft.com/office/drawing/2014/main" id="{F19E075C-3B0C-4EB7-89B3-C836A245D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938" y="3603626"/>
              <a:ext cx="1282700" cy="1117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0" name="Freeform 268">
              <a:extLst>
                <a:ext uri="{FF2B5EF4-FFF2-40B4-BE49-F238E27FC236}">
                  <a16:creationId xmlns:a16="http://schemas.microsoft.com/office/drawing/2014/main" id="{3D50E1D5-14A3-4332-9D2E-94B778D70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3603626"/>
              <a:ext cx="1282700" cy="1117600"/>
            </a:xfrm>
            <a:custGeom>
              <a:avLst/>
              <a:gdLst>
                <a:gd name="T0" fmla="*/ 0 w 6472"/>
                <a:gd name="T1" fmla="*/ 0 h 5609"/>
                <a:gd name="T2" fmla="*/ 0 w 6472"/>
                <a:gd name="T3" fmla="*/ 5609 h 5609"/>
                <a:gd name="T4" fmla="*/ 6472 w 6472"/>
                <a:gd name="T5" fmla="*/ 5609 h 5609"/>
                <a:gd name="T6" fmla="*/ 6472 w 6472"/>
                <a:gd name="T7" fmla="*/ 0 h 5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2" h="5609">
                  <a:moveTo>
                    <a:pt x="0" y="0"/>
                  </a:moveTo>
                  <a:lnTo>
                    <a:pt x="0" y="5609"/>
                  </a:lnTo>
                  <a:lnTo>
                    <a:pt x="6472" y="5609"/>
                  </a:lnTo>
                  <a:lnTo>
                    <a:pt x="6472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1" name="Line 269">
              <a:extLst>
                <a:ext uri="{FF2B5EF4-FFF2-40B4-BE49-F238E27FC236}">
                  <a16:creationId xmlns:a16="http://schemas.microsoft.com/office/drawing/2014/main" id="{DB20E6D1-DC56-4A30-8BFD-90B6588D5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938" y="3603626"/>
              <a:ext cx="12827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2" name="Freeform 270">
              <a:extLst>
                <a:ext uri="{FF2B5EF4-FFF2-40B4-BE49-F238E27FC236}">
                  <a16:creationId xmlns:a16="http://schemas.microsoft.com/office/drawing/2014/main" id="{DE86BC25-347F-4872-9D50-E5721AD2A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276" y="3479801"/>
              <a:ext cx="49213" cy="65088"/>
            </a:xfrm>
            <a:custGeom>
              <a:avLst/>
              <a:gdLst>
                <a:gd name="T0" fmla="*/ 40 w 247"/>
                <a:gd name="T1" fmla="*/ 218 h 327"/>
                <a:gd name="T2" fmla="*/ 52 w 247"/>
                <a:gd name="T3" fmla="*/ 261 h 327"/>
                <a:gd name="T4" fmla="*/ 126 w 247"/>
                <a:gd name="T5" fmla="*/ 291 h 327"/>
                <a:gd name="T6" fmla="*/ 169 w 247"/>
                <a:gd name="T7" fmla="*/ 285 h 327"/>
                <a:gd name="T8" fmla="*/ 206 w 247"/>
                <a:gd name="T9" fmla="*/ 238 h 327"/>
                <a:gd name="T10" fmla="*/ 190 w 247"/>
                <a:gd name="T11" fmla="*/ 202 h 327"/>
                <a:gd name="T12" fmla="*/ 140 w 247"/>
                <a:gd name="T13" fmla="*/ 184 h 327"/>
                <a:gd name="T14" fmla="*/ 98 w 247"/>
                <a:gd name="T15" fmla="*/ 174 h 327"/>
                <a:gd name="T16" fmla="*/ 40 w 247"/>
                <a:gd name="T17" fmla="*/ 154 h 327"/>
                <a:gd name="T18" fmla="*/ 11 w 247"/>
                <a:gd name="T19" fmla="*/ 96 h 327"/>
                <a:gd name="T20" fmla="*/ 39 w 247"/>
                <a:gd name="T21" fmla="*/ 27 h 327"/>
                <a:gd name="T22" fmla="*/ 121 w 247"/>
                <a:gd name="T23" fmla="*/ 0 h 327"/>
                <a:gd name="T24" fmla="*/ 204 w 247"/>
                <a:gd name="T25" fmla="*/ 24 h 327"/>
                <a:gd name="T26" fmla="*/ 238 w 247"/>
                <a:gd name="T27" fmla="*/ 99 h 327"/>
                <a:gd name="T28" fmla="*/ 199 w 247"/>
                <a:gd name="T29" fmla="*/ 99 h 327"/>
                <a:gd name="T30" fmla="*/ 185 w 247"/>
                <a:gd name="T31" fmla="*/ 61 h 327"/>
                <a:gd name="T32" fmla="*/ 120 w 247"/>
                <a:gd name="T33" fmla="*/ 37 h 327"/>
                <a:gd name="T34" fmla="*/ 67 w 247"/>
                <a:gd name="T35" fmla="*/ 52 h 327"/>
                <a:gd name="T36" fmla="*/ 50 w 247"/>
                <a:gd name="T37" fmla="*/ 89 h 327"/>
                <a:gd name="T38" fmla="*/ 69 w 247"/>
                <a:gd name="T39" fmla="*/ 122 h 327"/>
                <a:gd name="T40" fmla="*/ 126 w 247"/>
                <a:gd name="T41" fmla="*/ 139 h 327"/>
                <a:gd name="T42" fmla="*/ 169 w 247"/>
                <a:gd name="T43" fmla="*/ 149 h 327"/>
                <a:gd name="T44" fmla="*/ 218 w 247"/>
                <a:gd name="T45" fmla="*/ 168 h 327"/>
                <a:gd name="T46" fmla="*/ 247 w 247"/>
                <a:gd name="T47" fmla="*/ 231 h 327"/>
                <a:gd name="T48" fmla="*/ 210 w 247"/>
                <a:gd name="T49" fmla="*/ 305 h 327"/>
                <a:gd name="T50" fmla="*/ 123 w 247"/>
                <a:gd name="T51" fmla="*/ 327 h 327"/>
                <a:gd name="T52" fmla="*/ 32 w 247"/>
                <a:gd name="T53" fmla="*/ 297 h 327"/>
                <a:gd name="T54" fmla="*/ 0 w 247"/>
                <a:gd name="T55" fmla="*/ 218 h 327"/>
                <a:gd name="T56" fmla="*/ 40 w 247"/>
                <a:gd name="T57" fmla="*/ 21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7">
                  <a:moveTo>
                    <a:pt x="40" y="218"/>
                  </a:moveTo>
                  <a:cubicBezTo>
                    <a:pt x="41" y="235"/>
                    <a:pt x="45" y="250"/>
                    <a:pt x="52" y="261"/>
                  </a:cubicBezTo>
                  <a:cubicBezTo>
                    <a:pt x="66" y="281"/>
                    <a:pt x="90" y="291"/>
                    <a:pt x="126" y="291"/>
                  </a:cubicBezTo>
                  <a:cubicBezTo>
                    <a:pt x="141" y="291"/>
                    <a:pt x="156" y="289"/>
                    <a:pt x="169" y="285"/>
                  </a:cubicBezTo>
                  <a:cubicBezTo>
                    <a:pt x="194" y="276"/>
                    <a:pt x="206" y="260"/>
                    <a:pt x="206" y="238"/>
                  </a:cubicBezTo>
                  <a:cubicBezTo>
                    <a:pt x="206" y="221"/>
                    <a:pt x="201" y="209"/>
                    <a:pt x="190" y="202"/>
                  </a:cubicBezTo>
                  <a:cubicBezTo>
                    <a:pt x="180" y="195"/>
                    <a:pt x="163" y="189"/>
                    <a:pt x="140" y="184"/>
                  </a:cubicBezTo>
                  <a:lnTo>
                    <a:pt x="98" y="174"/>
                  </a:lnTo>
                  <a:cubicBezTo>
                    <a:pt x="71" y="168"/>
                    <a:pt x="52" y="161"/>
                    <a:pt x="40" y="154"/>
                  </a:cubicBezTo>
                  <a:cubicBezTo>
                    <a:pt x="21" y="141"/>
                    <a:pt x="11" y="121"/>
                    <a:pt x="11" y="96"/>
                  </a:cubicBezTo>
                  <a:cubicBezTo>
                    <a:pt x="11" y="68"/>
                    <a:pt x="20" y="45"/>
                    <a:pt x="39" y="27"/>
                  </a:cubicBezTo>
                  <a:cubicBezTo>
                    <a:pt x="59" y="9"/>
                    <a:pt x="86" y="0"/>
                    <a:pt x="121" y="0"/>
                  </a:cubicBezTo>
                  <a:cubicBezTo>
                    <a:pt x="154" y="0"/>
                    <a:pt x="181" y="8"/>
                    <a:pt x="204" y="24"/>
                  </a:cubicBezTo>
                  <a:cubicBezTo>
                    <a:pt x="227" y="40"/>
                    <a:pt x="238" y="65"/>
                    <a:pt x="238" y="99"/>
                  </a:cubicBezTo>
                  <a:lnTo>
                    <a:pt x="199" y="99"/>
                  </a:lnTo>
                  <a:cubicBezTo>
                    <a:pt x="196" y="83"/>
                    <a:pt x="192" y="70"/>
                    <a:pt x="185" y="61"/>
                  </a:cubicBezTo>
                  <a:cubicBezTo>
                    <a:pt x="172" y="45"/>
                    <a:pt x="151" y="37"/>
                    <a:pt x="120" y="37"/>
                  </a:cubicBezTo>
                  <a:cubicBezTo>
                    <a:pt x="95" y="37"/>
                    <a:pt x="78" y="42"/>
                    <a:pt x="67" y="52"/>
                  </a:cubicBezTo>
                  <a:cubicBezTo>
                    <a:pt x="56" y="63"/>
                    <a:pt x="50" y="75"/>
                    <a:pt x="50" y="89"/>
                  </a:cubicBezTo>
                  <a:cubicBezTo>
                    <a:pt x="50" y="104"/>
                    <a:pt x="57" y="115"/>
                    <a:pt x="69" y="122"/>
                  </a:cubicBezTo>
                  <a:cubicBezTo>
                    <a:pt x="78" y="126"/>
                    <a:pt x="96" y="132"/>
                    <a:pt x="126" y="139"/>
                  </a:cubicBezTo>
                  <a:lnTo>
                    <a:pt x="169" y="149"/>
                  </a:lnTo>
                  <a:cubicBezTo>
                    <a:pt x="190" y="153"/>
                    <a:pt x="206" y="160"/>
                    <a:pt x="218" y="168"/>
                  </a:cubicBezTo>
                  <a:cubicBezTo>
                    <a:pt x="237" y="183"/>
                    <a:pt x="247" y="204"/>
                    <a:pt x="247" y="231"/>
                  </a:cubicBezTo>
                  <a:cubicBezTo>
                    <a:pt x="247" y="265"/>
                    <a:pt x="235" y="290"/>
                    <a:pt x="210" y="305"/>
                  </a:cubicBezTo>
                  <a:cubicBezTo>
                    <a:pt x="185" y="319"/>
                    <a:pt x="156" y="327"/>
                    <a:pt x="123" y="327"/>
                  </a:cubicBezTo>
                  <a:cubicBezTo>
                    <a:pt x="84" y="327"/>
                    <a:pt x="54" y="317"/>
                    <a:pt x="32" y="297"/>
                  </a:cubicBezTo>
                  <a:cubicBezTo>
                    <a:pt x="11" y="278"/>
                    <a:pt x="0" y="251"/>
                    <a:pt x="0" y="218"/>
                  </a:cubicBezTo>
                  <a:lnTo>
                    <a:pt x="40" y="2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3" name="Freeform 271">
              <a:extLst>
                <a:ext uri="{FF2B5EF4-FFF2-40B4-BE49-F238E27FC236}">
                  <a16:creationId xmlns:a16="http://schemas.microsoft.com/office/drawing/2014/main" id="{A76A3385-5AF4-43F8-B7B4-E7A61C4C7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34972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7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4" name="Freeform 272">
              <a:extLst>
                <a:ext uri="{FF2B5EF4-FFF2-40B4-BE49-F238E27FC236}">
                  <a16:creationId xmlns:a16="http://schemas.microsoft.com/office/drawing/2014/main" id="{48AD2CBB-FAFC-497E-B4A3-1929BC0A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3497263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9 h 231"/>
                <a:gd name="T22" fmla="*/ 37 w 109"/>
                <a:gd name="T23" fmla="*/ 101 h 231"/>
                <a:gd name="T24" fmla="*/ 37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7" y="85"/>
                    <a:pt x="37" y="101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5" name="Freeform 273">
              <a:extLst>
                <a:ext uri="{FF2B5EF4-FFF2-40B4-BE49-F238E27FC236}">
                  <a16:creationId xmlns:a16="http://schemas.microsoft.com/office/drawing/2014/main" id="{D9A772BE-15CF-4164-85C1-94ADFA453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451" y="3497263"/>
              <a:ext cx="41275" cy="46038"/>
            </a:xfrm>
            <a:custGeom>
              <a:avLst/>
              <a:gdLst>
                <a:gd name="T0" fmla="*/ 44 w 208"/>
                <a:gd name="T1" fmla="*/ 0 h 226"/>
                <a:gd name="T2" fmla="*/ 104 w 208"/>
                <a:gd name="T3" fmla="*/ 184 h 226"/>
                <a:gd name="T4" fmla="*/ 167 w 208"/>
                <a:gd name="T5" fmla="*/ 0 h 226"/>
                <a:gd name="T6" fmla="*/ 208 w 208"/>
                <a:gd name="T7" fmla="*/ 0 h 226"/>
                <a:gd name="T8" fmla="*/ 123 w 208"/>
                <a:gd name="T9" fmla="*/ 226 h 226"/>
                <a:gd name="T10" fmla="*/ 83 w 208"/>
                <a:gd name="T11" fmla="*/ 226 h 226"/>
                <a:gd name="T12" fmla="*/ 0 w 208"/>
                <a:gd name="T13" fmla="*/ 0 h 226"/>
                <a:gd name="T14" fmla="*/ 44 w 208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226">
                  <a:moveTo>
                    <a:pt x="44" y="0"/>
                  </a:moveTo>
                  <a:lnTo>
                    <a:pt x="104" y="184"/>
                  </a:lnTo>
                  <a:lnTo>
                    <a:pt x="167" y="0"/>
                  </a:lnTo>
                  <a:lnTo>
                    <a:pt x="208" y="0"/>
                  </a:lnTo>
                  <a:lnTo>
                    <a:pt x="123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6" name="Freeform 274">
              <a:extLst>
                <a:ext uri="{FF2B5EF4-FFF2-40B4-BE49-F238E27FC236}">
                  <a16:creationId xmlns:a16="http://schemas.microsoft.com/office/drawing/2014/main" id="{5727E372-3934-41EA-89D4-CC6B4E1B3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3076" y="3481388"/>
              <a:ext cx="6350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7" name="Freeform 275">
              <a:extLst>
                <a:ext uri="{FF2B5EF4-FFF2-40B4-BE49-F238E27FC236}">
                  <a16:creationId xmlns:a16="http://schemas.microsoft.com/office/drawing/2014/main" id="{419A4C1A-A0E0-4803-B6F9-8A341A51F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1" y="3495676"/>
              <a:ext cx="38100" cy="47625"/>
            </a:xfrm>
            <a:custGeom>
              <a:avLst/>
              <a:gdLst>
                <a:gd name="T0" fmla="*/ 103 w 193"/>
                <a:gd name="T1" fmla="*/ 0 h 238"/>
                <a:gd name="T2" fmla="*/ 165 w 193"/>
                <a:gd name="T3" fmla="*/ 18 h 238"/>
                <a:gd name="T4" fmla="*/ 193 w 193"/>
                <a:gd name="T5" fmla="*/ 82 h 238"/>
                <a:gd name="T6" fmla="*/ 157 w 193"/>
                <a:gd name="T7" fmla="*/ 82 h 238"/>
                <a:gd name="T8" fmla="*/ 141 w 193"/>
                <a:gd name="T9" fmla="*/ 47 h 238"/>
                <a:gd name="T10" fmla="*/ 103 w 193"/>
                <a:gd name="T11" fmla="*/ 33 h 238"/>
                <a:gd name="T12" fmla="*/ 51 w 193"/>
                <a:gd name="T13" fmla="*/ 69 h 238"/>
                <a:gd name="T14" fmla="*/ 41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8 w 193"/>
                <a:gd name="T21" fmla="*/ 191 h 238"/>
                <a:gd name="T22" fmla="*/ 157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7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3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0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3"/>
                    <a:pt x="103" y="33"/>
                  </a:cubicBezTo>
                  <a:cubicBezTo>
                    <a:pt x="79" y="33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8" name="Freeform 276">
              <a:extLst>
                <a:ext uri="{FF2B5EF4-FFF2-40B4-BE49-F238E27FC236}">
                  <a16:creationId xmlns:a16="http://schemas.microsoft.com/office/drawing/2014/main" id="{3A59D2DF-844D-437E-A2A1-DB5AB0BCF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1813" y="34972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1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9" name="Freeform 277">
              <a:extLst>
                <a:ext uri="{FF2B5EF4-FFF2-40B4-BE49-F238E27FC236}">
                  <a16:creationId xmlns:a16="http://schemas.microsoft.com/office/drawing/2014/main" id="{9589FB0A-6601-4481-8C8D-A172E701E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3479801"/>
              <a:ext cx="55563" cy="65088"/>
            </a:xfrm>
            <a:custGeom>
              <a:avLst/>
              <a:gdLst>
                <a:gd name="T0" fmla="*/ 145 w 275"/>
                <a:gd name="T1" fmla="*/ 0 h 326"/>
                <a:gd name="T2" fmla="*/ 236 w 275"/>
                <a:gd name="T3" fmla="*/ 31 h 326"/>
                <a:gd name="T4" fmla="*/ 272 w 275"/>
                <a:gd name="T5" fmla="*/ 101 h 326"/>
                <a:gd name="T6" fmla="*/ 231 w 275"/>
                <a:gd name="T7" fmla="*/ 101 h 326"/>
                <a:gd name="T8" fmla="*/ 203 w 275"/>
                <a:gd name="T9" fmla="*/ 54 h 326"/>
                <a:gd name="T10" fmla="*/ 145 w 275"/>
                <a:gd name="T11" fmla="*/ 36 h 326"/>
                <a:gd name="T12" fmla="*/ 71 w 275"/>
                <a:gd name="T13" fmla="*/ 68 h 326"/>
                <a:gd name="T14" fmla="*/ 43 w 275"/>
                <a:gd name="T15" fmla="*/ 167 h 326"/>
                <a:gd name="T16" fmla="*/ 69 w 275"/>
                <a:gd name="T17" fmla="*/ 255 h 326"/>
                <a:gd name="T18" fmla="*/ 144 w 275"/>
                <a:gd name="T19" fmla="*/ 289 h 326"/>
                <a:gd name="T20" fmla="*/ 215 w 275"/>
                <a:gd name="T21" fmla="*/ 253 h 326"/>
                <a:gd name="T22" fmla="*/ 234 w 275"/>
                <a:gd name="T23" fmla="*/ 204 h 326"/>
                <a:gd name="T24" fmla="*/ 275 w 275"/>
                <a:gd name="T25" fmla="*/ 204 h 326"/>
                <a:gd name="T26" fmla="*/ 239 w 275"/>
                <a:gd name="T27" fmla="*/ 286 h 326"/>
                <a:gd name="T28" fmla="*/ 139 w 275"/>
                <a:gd name="T29" fmla="*/ 326 h 326"/>
                <a:gd name="T30" fmla="*/ 49 w 275"/>
                <a:gd name="T31" fmla="*/ 293 h 326"/>
                <a:gd name="T32" fmla="*/ 0 w 275"/>
                <a:gd name="T33" fmla="*/ 160 h 326"/>
                <a:gd name="T34" fmla="*/ 37 w 275"/>
                <a:gd name="T35" fmla="*/ 47 h 326"/>
                <a:gd name="T36" fmla="*/ 145 w 275"/>
                <a:gd name="T3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5" h="326">
                  <a:moveTo>
                    <a:pt x="145" y="0"/>
                  </a:moveTo>
                  <a:cubicBezTo>
                    <a:pt x="184" y="0"/>
                    <a:pt x="214" y="10"/>
                    <a:pt x="236" y="31"/>
                  </a:cubicBezTo>
                  <a:cubicBezTo>
                    <a:pt x="258" y="51"/>
                    <a:pt x="270" y="75"/>
                    <a:pt x="272" y="101"/>
                  </a:cubicBezTo>
                  <a:lnTo>
                    <a:pt x="231" y="101"/>
                  </a:lnTo>
                  <a:cubicBezTo>
                    <a:pt x="226" y="81"/>
                    <a:pt x="217" y="65"/>
                    <a:pt x="203" y="54"/>
                  </a:cubicBezTo>
                  <a:cubicBezTo>
                    <a:pt x="190" y="42"/>
                    <a:pt x="170" y="36"/>
                    <a:pt x="145" y="36"/>
                  </a:cubicBezTo>
                  <a:cubicBezTo>
                    <a:pt x="115" y="36"/>
                    <a:pt x="90" y="47"/>
                    <a:pt x="71" y="68"/>
                  </a:cubicBezTo>
                  <a:cubicBezTo>
                    <a:pt x="53" y="90"/>
                    <a:pt x="43" y="123"/>
                    <a:pt x="43" y="167"/>
                  </a:cubicBezTo>
                  <a:cubicBezTo>
                    <a:pt x="43" y="203"/>
                    <a:pt x="52" y="233"/>
                    <a:pt x="69" y="255"/>
                  </a:cubicBezTo>
                  <a:cubicBezTo>
                    <a:pt x="85" y="278"/>
                    <a:pt x="111" y="289"/>
                    <a:pt x="144" y="289"/>
                  </a:cubicBezTo>
                  <a:cubicBezTo>
                    <a:pt x="175" y="289"/>
                    <a:pt x="199" y="277"/>
                    <a:pt x="215" y="253"/>
                  </a:cubicBezTo>
                  <a:cubicBezTo>
                    <a:pt x="223" y="241"/>
                    <a:pt x="230" y="224"/>
                    <a:pt x="234" y="204"/>
                  </a:cubicBezTo>
                  <a:lnTo>
                    <a:pt x="275" y="204"/>
                  </a:lnTo>
                  <a:cubicBezTo>
                    <a:pt x="271" y="237"/>
                    <a:pt x="259" y="264"/>
                    <a:pt x="239" y="286"/>
                  </a:cubicBezTo>
                  <a:cubicBezTo>
                    <a:pt x="214" y="312"/>
                    <a:pt x="181" y="326"/>
                    <a:pt x="139" y="326"/>
                  </a:cubicBezTo>
                  <a:cubicBezTo>
                    <a:pt x="103" y="326"/>
                    <a:pt x="73" y="315"/>
                    <a:pt x="49" y="293"/>
                  </a:cubicBezTo>
                  <a:cubicBezTo>
                    <a:pt x="17" y="264"/>
                    <a:pt x="0" y="220"/>
                    <a:pt x="0" y="160"/>
                  </a:cubicBezTo>
                  <a:cubicBezTo>
                    <a:pt x="0" y="114"/>
                    <a:pt x="12" y="77"/>
                    <a:pt x="37" y="47"/>
                  </a:cubicBezTo>
                  <a:cubicBezTo>
                    <a:pt x="63" y="16"/>
                    <a:pt x="99" y="0"/>
                    <a:pt x="14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0" name="Freeform 278">
              <a:extLst>
                <a:ext uri="{FF2B5EF4-FFF2-40B4-BE49-F238E27FC236}">
                  <a16:creationId xmlns:a16="http://schemas.microsoft.com/office/drawing/2014/main" id="{549D3170-6E24-4904-BFEA-96BA10005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1351" y="3497263"/>
              <a:ext cx="42863" cy="46038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6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0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0 h 238"/>
                <a:gd name="T30" fmla="*/ 98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1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1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6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0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0"/>
                  </a:cubicBezTo>
                  <a:cubicBezTo>
                    <a:pt x="129" y="35"/>
                    <a:pt x="116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2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1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3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1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4"/>
                    <a:pt x="20" y="123"/>
                  </a:cubicBezTo>
                  <a:cubicBezTo>
                    <a:pt x="33" y="111"/>
                    <a:pt x="50" y="104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" name="Rectangle 279">
              <a:extLst>
                <a:ext uri="{FF2B5EF4-FFF2-40B4-BE49-F238E27FC236}">
                  <a16:creationId xmlns:a16="http://schemas.microsoft.com/office/drawing/2014/main" id="{0B0F7316-5180-497D-98BE-F94AD442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151" y="3481388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" name="Rectangle 280">
              <a:extLst>
                <a:ext uri="{FF2B5EF4-FFF2-40B4-BE49-F238E27FC236}">
                  <a16:creationId xmlns:a16="http://schemas.microsoft.com/office/drawing/2014/main" id="{FAE92175-9D4C-436A-9542-68B05A606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613" y="34813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" name="Freeform 281">
              <a:extLst>
                <a:ext uri="{FF2B5EF4-FFF2-40B4-BE49-F238E27FC236}">
                  <a16:creationId xmlns:a16="http://schemas.microsoft.com/office/drawing/2014/main" id="{DD9FD59E-3164-4229-93D2-BD6B181D6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1838" y="3481388"/>
              <a:ext cx="50800" cy="61913"/>
            </a:xfrm>
            <a:custGeom>
              <a:avLst/>
              <a:gdLst>
                <a:gd name="T0" fmla="*/ 139 w 257"/>
                <a:gd name="T1" fmla="*/ 142 h 310"/>
                <a:gd name="T2" fmla="*/ 186 w 257"/>
                <a:gd name="T3" fmla="*/ 130 h 310"/>
                <a:gd name="T4" fmla="*/ 203 w 257"/>
                <a:gd name="T5" fmla="*/ 88 h 310"/>
                <a:gd name="T6" fmla="*/ 179 w 257"/>
                <a:gd name="T7" fmla="*/ 43 h 310"/>
                <a:gd name="T8" fmla="*/ 145 w 257"/>
                <a:gd name="T9" fmla="*/ 36 h 310"/>
                <a:gd name="T10" fmla="*/ 42 w 257"/>
                <a:gd name="T11" fmla="*/ 36 h 310"/>
                <a:gd name="T12" fmla="*/ 42 w 257"/>
                <a:gd name="T13" fmla="*/ 142 h 310"/>
                <a:gd name="T14" fmla="*/ 139 w 257"/>
                <a:gd name="T15" fmla="*/ 142 h 310"/>
                <a:gd name="T16" fmla="*/ 0 w 257"/>
                <a:gd name="T17" fmla="*/ 0 h 310"/>
                <a:gd name="T18" fmla="*/ 144 w 257"/>
                <a:gd name="T19" fmla="*/ 0 h 310"/>
                <a:gd name="T20" fmla="*/ 202 w 257"/>
                <a:gd name="T21" fmla="*/ 11 h 310"/>
                <a:gd name="T22" fmla="*/ 246 w 257"/>
                <a:gd name="T23" fmla="*/ 84 h 310"/>
                <a:gd name="T24" fmla="*/ 234 w 257"/>
                <a:gd name="T25" fmla="*/ 129 h 310"/>
                <a:gd name="T26" fmla="*/ 202 w 257"/>
                <a:gd name="T27" fmla="*/ 158 h 310"/>
                <a:gd name="T28" fmla="*/ 229 w 257"/>
                <a:gd name="T29" fmla="*/ 177 h 310"/>
                <a:gd name="T30" fmla="*/ 239 w 257"/>
                <a:gd name="T31" fmla="*/ 216 h 310"/>
                <a:gd name="T32" fmla="*/ 241 w 257"/>
                <a:gd name="T33" fmla="*/ 257 h 310"/>
                <a:gd name="T34" fmla="*/ 244 w 257"/>
                <a:gd name="T35" fmla="*/ 284 h 310"/>
                <a:gd name="T36" fmla="*/ 257 w 257"/>
                <a:gd name="T37" fmla="*/ 303 h 310"/>
                <a:gd name="T38" fmla="*/ 257 w 257"/>
                <a:gd name="T39" fmla="*/ 310 h 310"/>
                <a:gd name="T40" fmla="*/ 206 w 257"/>
                <a:gd name="T41" fmla="*/ 310 h 310"/>
                <a:gd name="T42" fmla="*/ 203 w 257"/>
                <a:gd name="T43" fmla="*/ 299 h 310"/>
                <a:gd name="T44" fmla="*/ 200 w 257"/>
                <a:gd name="T45" fmla="*/ 275 h 310"/>
                <a:gd name="T46" fmla="*/ 198 w 257"/>
                <a:gd name="T47" fmla="*/ 223 h 310"/>
                <a:gd name="T48" fmla="*/ 175 w 257"/>
                <a:gd name="T49" fmla="*/ 183 h 310"/>
                <a:gd name="T50" fmla="*/ 138 w 257"/>
                <a:gd name="T51" fmla="*/ 177 h 310"/>
                <a:gd name="T52" fmla="*/ 42 w 257"/>
                <a:gd name="T53" fmla="*/ 177 h 310"/>
                <a:gd name="T54" fmla="*/ 42 w 257"/>
                <a:gd name="T55" fmla="*/ 310 h 310"/>
                <a:gd name="T56" fmla="*/ 0 w 257"/>
                <a:gd name="T57" fmla="*/ 310 h 310"/>
                <a:gd name="T58" fmla="*/ 0 w 257"/>
                <a:gd name="T5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10">
                  <a:moveTo>
                    <a:pt x="139" y="142"/>
                  </a:moveTo>
                  <a:cubicBezTo>
                    <a:pt x="159" y="142"/>
                    <a:pt x="174" y="138"/>
                    <a:pt x="186" y="130"/>
                  </a:cubicBezTo>
                  <a:cubicBezTo>
                    <a:pt x="197" y="122"/>
                    <a:pt x="203" y="108"/>
                    <a:pt x="203" y="88"/>
                  </a:cubicBezTo>
                  <a:cubicBezTo>
                    <a:pt x="203" y="66"/>
                    <a:pt x="195" y="51"/>
                    <a:pt x="179" y="43"/>
                  </a:cubicBezTo>
                  <a:cubicBezTo>
                    <a:pt x="170" y="38"/>
                    <a:pt x="159" y="36"/>
                    <a:pt x="145" y="36"/>
                  </a:cubicBezTo>
                  <a:lnTo>
                    <a:pt x="42" y="36"/>
                  </a:lnTo>
                  <a:lnTo>
                    <a:pt x="42" y="142"/>
                  </a:lnTo>
                  <a:lnTo>
                    <a:pt x="139" y="142"/>
                  </a:lnTo>
                  <a:close/>
                  <a:moveTo>
                    <a:pt x="0" y="0"/>
                  </a:moveTo>
                  <a:lnTo>
                    <a:pt x="144" y="0"/>
                  </a:lnTo>
                  <a:cubicBezTo>
                    <a:pt x="167" y="0"/>
                    <a:pt x="187" y="4"/>
                    <a:pt x="202" y="11"/>
                  </a:cubicBezTo>
                  <a:cubicBezTo>
                    <a:pt x="231" y="24"/>
                    <a:pt x="246" y="48"/>
                    <a:pt x="246" y="84"/>
                  </a:cubicBezTo>
                  <a:cubicBezTo>
                    <a:pt x="246" y="102"/>
                    <a:pt x="242" y="117"/>
                    <a:pt x="234" y="129"/>
                  </a:cubicBezTo>
                  <a:cubicBezTo>
                    <a:pt x="226" y="141"/>
                    <a:pt x="216" y="150"/>
                    <a:pt x="202" y="158"/>
                  </a:cubicBezTo>
                  <a:cubicBezTo>
                    <a:pt x="214" y="162"/>
                    <a:pt x="223" y="169"/>
                    <a:pt x="229" y="177"/>
                  </a:cubicBezTo>
                  <a:cubicBezTo>
                    <a:pt x="235" y="185"/>
                    <a:pt x="239" y="198"/>
                    <a:pt x="239" y="216"/>
                  </a:cubicBezTo>
                  <a:lnTo>
                    <a:pt x="241" y="257"/>
                  </a:lnTo>
                  <a:cubicBezTo>
                    <a:pt x="241" y="269"/>
                    <a:pt x="242" y="278"/>
                    <a:pt x="244" y="284"/>
                  </a:cubicBezTo>
                  <a:cubicBezTo>
                    <a:pt x="246" y="294"/>
                    <a:pt x="251" y="300"/>
                    <a:pt x="257" y="303"/>
                  </a:cubicBezTo>
                  <a:lnTo>
                    <a:pt x="257" y="310"/>
                  </a:lnTo>
                  <a:lnTo>
                    <a:pt x="206" y="310"/>
                  </a:lnTo>
                  <a:cubicBezTo>
                    <a:pt x="205" y="307"/>
                    <a:pt x="203" y="304"/>
                    <a:pt x="203" y="299"/>
                  </a:cubicBezTo>
                  <a:cubicBezTo>
                    <a:pt x="202" y="295"/>
                    <a:pt x="201" y="287"/>
                    <a:pt x="200" y="275"/>
                  </a:cubicBezTo>
                  <a:lnTo>
                    <a:pt x="198" y="223"/>
                  </a:lnTo>
                  <a:cubicBezTo>
                    <a:pt x="197" y="203"/>
                    <a:pt x="189" y="190"/>
                    <a:pt x="175" y="183"/>
                  </a:cubicBezTo>
                  <a:cubicBezTo>
                    <a:pt x="167" y="179"/>
                    <a:pt x="155" y="177"/>
                    <a:pt x="138" y="177"/>
                  </a:cubicBezTo>
                  <a:lnTo>
                    <a:pt x="42" y="177"/>
                  </a:lnTo>
                  <a:lnTo>
                    <a:pt x="42" y="310"/>
                  </a:lnTo>
                  <a:lnTo>
                    <a:pt x="0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" name="Freeform 282">
              <a:extLst>
                <a:ext uri="{FF2B5EF4-FFF2-40B4-BE49-F238E27FC236}">
                  <a16:creationId xmlns:a16="http://schemas.microsoft.com/office/drawing/2014/main" id="{7C1B8F10-7F8E-4C3A-925C-BB8F2D73E5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8988" y="3497263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" name="Freeform 283">
              <a:extLst>
                <a:ext uri="{FF2B5EF4-FFF2-40B4-BE49-F238E27FC236}">
                  <a16:creationId xmlns:a16="http://schemas.microsoft.com/office/drawing/2014/main" id="{CF3F08FA-E4D2-465A-8489-ED7BA4E6F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6" y="3495676"/>
              <a:ext cx="38100" cy="47625"/>
            </a:xfrm>
            <a:custGeom>
              <a:avLst/>
              <a:gdLst>
                <a:gd name="T0" fmla="*/ 103 w 193"/>
                <a:gd name="T1" fmla="*/ 0 h 238"/>
                <a:gd name="T2" fmla="*/ 165 w 193"/>
                <a:gd name="T3" fmla="*/ 18 h 238"/>
                <a:gd name="T4" fmla="*/ 193 w 193"/>
                <a:gd name="T5" fmla="*/ 82 h 238"/>
                <a:gd name="T6" fmla="*/ 157 w 193"/>
                <a:gd name="T7" fmla="*/ 82 h 238"/>
                <a:gd name="T8" fmla="*/ 141 w 193"/>
                <a:gd name="T9" fmla="*/ 47 h 238"/>
                <a:gd name="T10" fmla="*/ 103 w 193"/>
                <a:gd name="T11" fmla="*/ 33 h 238"/>
                <a:gd name="T12" fmla="*/ 51 w 193"/>
                <a:gd name="T13" fmla="*/ 69 h 238"/>
                <a:gd name="T14" fmla="*/ 41 w 193"/>
                <a:gd name="T15" fmla="*/ 126 h 238"/>
                <a:gd name="T16" fmla="*/ 55 w 193"/>
                <a:gd name="T17" fmla="*/ 183 h 238"/>
                <a:gd name="T18" fmla="*/ 100 w 193"/>
                <a:gd name="T19" fmla="*/ 206 h 238"/>
                <a:gd name="T20" fmla="*/ 137 w 193"/>
                <a:gd name="T21" fmla="*/ 191 h 238"/>
                <a:gd name="T22" fmla="*/ 157 w 193"/>
                <a:gd name="T23" fmla="*/ 152 h 238"/>
                <a:gd name="T24" fmla="*/ 193 w 193"/>
                <a:gd name="T25" fmla="*/ 152 h 238"/>
                <a:gd name="T26" fmla="*/ 162 w 193"/>
                <a:gd name="T27" fmla="*/ 218 h 238"/>
                <a:gd name="T28" fmla="*/ 97 w 193"/>
                <a:gd name="T29" fmla="*/ 238 h 238"/>
                <a:gd name="T30" fmla="*/ 27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3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0"/>
                    <a:pt x="190" y="52"/>
                    <a:pt x="193" y="82"/>
                  </a:cubicBezTo>
                  <a:lnTo>
                    <a:pt x="157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3"/>
                    <a:pt x="103" y="33"/>
                  </a:cubicBezTo>
                  <a:cubicBezTo>
                    <a:pt x="78" y="33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5" y="167"/>
                    <a:pt x="55" y="183"/>
                  </a:cubicBezTo>
                  <a:cubicBezTo>
                    <a:pt x="64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7" y="191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3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4"/>
                    <a:pt x="0" y="157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" name="Freeform 284">
              <a:extLst>
                <a:ext uri="{FF2B5EF4-FFF2-40B4-BE49-F238E27FC236}">
                  <a16:creationId xmlns:a16="http://schemas.microsoft.com/office/drawing/2014/main" id="{E0C92E64-7100-4CA5-B076-1C67F0255E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7888" y="3495676"/>
              <a:ext cx="42863" cy="49213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6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" name="Freeform 285">
              <a:extLst>
                <a:ext uri="{FF2B5EF4-FFF2-40B4-BE49-F238E27FC236}">
                  <a16:creationId xmlns:a16="http://schemas.microsoft.com/office/drawing/2014/main" id="{40ED1A20-4785-49C3-BBA6-8F0849FFF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688" y="34972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8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" name="Freeform 286">
              <a:extLst>
                <a:ext uri="{FF2B5EF4-FFF2-40B4-BE49-F238E27FC236}">
                  <a16:creationId xmlns:a16="http://schemas.microsoft.com/office/drawing/2014/main" id="{C4E6665F-F48B-4464-BB14-9E72A4A48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3481388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09 h 319"/>
                <a:gd name="T36" fmla="*/ 93 w 200"/>
                <a:gd name="T37" fmla="*/ 319 h 319"/>
                <a:gd name="T38" fmla="*/ 27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5" y="277"/>
                    <a:pt x="82" y="286"/>
                    <a:pt x="105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8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8" y="319"/>
                    <a:pt x="46" y="308"/>
                    <a:pt x="27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" name="Freeform 287">
              <a:extLst>
                <a:ext uri="{FF2B5EF4-FFF2-40B4-BE49-F238E27FC236}">
                  <a16:creationId xmlns:a16="http://schemas.microsoft.com/office/drawing/2014/main" id="{85AA292D-8D5C-43D0-B0AC-FFE1C6608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3683001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1 h 240"/>
                <a:gd name="T10" fmla="*/ 135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8 w 186"/>
                <a:gd name="T27" fmla="*/ 71 h 240"/>
                <a:gd name="T28" fmla="*/ 142 w 186"/>
                <a:gd name="T29" fmla="*/ 71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4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0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3"/>
                    <a:pt x="148" y="184"/>
                    <a:pt x="148" y="171"/>
                  </a:cubicBezTo>
                  <a:cubicBezTo>
                    <a:pt x="148" y="161"/>
                    <a:pt x="144" y="154"/>
                    <a:pt x="135" y="149"/>
                  </a:cubicBezTo>
                  <a:cubicBezTo>
                    <a:pt x="130" y="146"/>
                    <a:pt x="119" y="142"/>
                    <a:pt x="103" y="138"/>
                  </a:cubicBezTo>
                  <a:lnTo>
                    <a:pt x="73" y="130"/>
                  </a:lnTo>
                  <a:cubicBezTo>
                    <a:pt x="54" y="126"/>
                    <a:pt x="40" y="120"/>
                    <a:pt x="30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4" y="7"/>
                    <a:pt x="65" y="0"/>
                    <a:pt x="91" y="0"/>
                  </a:cubicBezTo>
                  <a:cubicBezTo>
                    <a:pt x="125" y="0"/>
                    <a:pt x="149" y="10"/>
                    <a:pt x="165" y="30"/>
                  </a:cubicBezTo>
                  <a:cubicBezTo>
                    <a:pt x="174" y="43"/>
                    <a:pt x="179" y="56"/>
                    <a:pt x="178" y="71"/>
                  </a:cubicBezTo>
                  <a:lnTo>
                    <a:pt x="142" y="71"/>
                  </a:lnTo>
                  <a:cubicBezTo>
                    <a:pt x="142" y="62"/>
                    <a:pt x="139" y="55"/>
                    <a:pt x="133" y="47"/>
                  </a:cubicBezTo>
                  <a:cubicBezTo>
                    <a:pt x="125" y="38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8" y="46"/>
                    <a:pt x="44" y="53"/>
                    <a:pt x="44" y="62"/>
                  </a:cubicBezTo>
                  <a:cubicBezTo>
                    <a:pt x="44" y="72"/>
                    <a:pt x="49" y="80"/>
                    <a:pt x="59" y="86"/>
                  </a:cubicBezTo>
                  <a:cubicBezTo>
                    <a:pt x="65" y="89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4" y="114"/>
                    <a:pt x="164" y="121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4"/>
                    <a:pt x="163" y="218"/>
                  </a:cubicBezTo>
                  <a:cubicBezTo>
                    <a:pt x="148" y="233"/>
                    <a:pt x="125" y="240"/>
                    <a:pt x="93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" name="Freeform 288">
              <a:extLst>
                <a:ext uri="{FF2B5EF4-FFF2-40B4-BE49-F238E27FC236}">
                  <a16:creationId xmlns:a16="http://schemas.microsoft.com/office/drawing/2014/main" id="{D5D65AD2-033C-47E1-BDEF-1FCA91C14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6" y="3683001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Freeform 289">
              <a:extLst>
                <a:ext uri="{FF2B5EF4-FFF2-40B4-BE49-F238E27FC236}">
                  <a16:creationId xmlns:a16="http://schemas.microsoft.com/office/drawing/2014/main" id="{0BE217BE-04B0-41C7-8C77-30609C114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76" y="3683001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Freeform 290">
              <a:extLst>
                <a:ext uri="{FF2B5EF4-FFF2-40B4-BE49-F238E27FC236}">
                  <a16:creationId xmlns:a16="http://schemas.microsoft.com/office/drawing/2014/main" id="{CBCBEA60-B3F1-4F22-B172-7D7A2E33B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101" y="3684588"/>
              <a:ext cx="41275" cy="44450"/>
            </a:xfrm>
            <a:custGeom>
              <a:avLst/>
              <a:gdLst>
                <a:gd name="T0" fmla="*/ 44 w 209"/>
                <a:gd name="T1" fmla="*/ 0 h 226"/>
                <a:gd name="T2" fmla="*/ 105 w 209"/>
                <a:gd name="T3" fmla="*/ 184 h 226"/>
                <a:gd name="T4" fmla="*/ 168 w 209"/>
                <a:gd name="T5" fmla="*/ 0 h 226"/>
                <a:gd name="T6" fmla="*/ 209 w 209"/>
                <a:gd name="T7" fmla="*/ 0 h 226"/>
                <a:gd name="T8" fmla="*/ 124 w 209"/>
                <a:gd name="T9" fmla="*/ 226 h 226"/>
                <a:gd name="T10" fmla="*/ 83 w 209"/>
                <a:gd name="T11" fmla="*/ 226 h 226"/>
                <a:gd name="T12" fmla="*/ 0 w 209"/>
                <a:gd name="T13" fmla="*/ 0 h 226"/>
                <a:gd name="T14" fmla="*/ 44 w 209"/>
                <a:gd name="T1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6">
                  <a:moveTo>
                    <a:pt x="44" y="0"/>
                  </a:moveTo>
                  <a:lnTo>
                    <a:pt x="105" y="184"/>
                  </a:lnTo>
                  <a:lnTo>
                    <a:pt x="168" y="0"/>
                  </a:lnTo>
                  <a:lnTo>
                    <a:pt x="209" y="0"/>
                  </a:lnTo>
                  <a:lnTo>
                    <a:pt x="124" y="226"/>
                  </a:lnTo>
                  <a:lnTo>
                    <a:pt x="83" y="226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3" name="Freeform 291">
              <a:extLst>
                <a:ext uri="{FF2B5EF4-FFF2-40B4-BE49-F238E27FC236}">
                  <a16:creationId xmlns:a16="http://schemas.microsoft.com/office/drawing/2014/main" id="{934AA1CE-E86D-498B-9D78-D5667B9875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2726" y="3667126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4" name="Freeform 292">
              <a:extLst>
                <a:ext uri="{FF2B5EF4-FFF2-40B4-BE49-F238E27FC236}">
                  <a16:creationId xmlns:a16="http://schemas.microsoft.com/office/drawing/2014/main" id="{7FB61817-31E9-4067-8AFB-ECBE25BC3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188" y="3683001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7"/>
                    <a:pt x="164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3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8" y="204"/>
                    <a:pt x="161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5" name="Freeform 293">
              <a:extLst>
                <a:ext uri="{FF2B5EF4-FFF2-40B4-BE49-F238E27FC236}">
                  <a16:creationId xmlns:a16="http://schemas.microsoft.com/office/drawing/2014/main" id="{75556B9A-6914-4431-B0FE-BCE90496F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3051" y="3683001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4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4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6" name="Rectangle 294">
              <a:extLst>
                <a:ext uri="{FF2B5EF4-FFF2-40B4-BE49-F238E27FC236}">
                  <a16:creationId xmlns:a16="http://schemas.microsoft.com/office/drawing/2014/main" id="{457DFD32-AE51-46C7-B6FB-A0B79EB5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3667126"/>
              <a:ext cx="9525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7" name="Freeform 295">
              <a:extLst>
                <a:ext uri="{FF2B5EF4-FFF2-40B4-BE49-F238E27FC236}">
                  <a16:creationId xmlns:a16="http://schemas.microsoft.com/office/drawing/2014/main" id="{B3D70B75-3B5C-4FA2-8607-09741662E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2901" y="3667126"/>
              <a:ext cx="39688" cy="63500"/>
            </a:xfrm>
            <a:custGeom>
              <a:avLst/>
              <a:gdLst>
                <a:gd name="T0" fmla="*/ 40 w 200"/>
                <a:gd name="T1" fmla="*/ 200 h 319"/>
                <a:gd name="T2" fmla="*/ 56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8 w 200"/>
                <a:gd name="T11" fmla="*/ 135 h 319"/>
                <a:gd name="T12" fmla="*/ 105 w 200"/>
                <a:gd name="T13" fmla="*/ 114 h 319"/>
                <a:gd name="T14" fmla="*/ 58 w 200"/>
                <a:gd name="T15" fmla="*/ 136 h 319"/>
                <a:gd name="T16" fmla="*/ 40 w 200"/>
                <a:gd name="T17" fmla="*/ 200 h 319"/>
                <a:gd name="T18" fmla="*/ 97 w 200"/>
                <a:gd name="T19" fmla="*/ 81 h 319"/>
                <a:gd name="T20" fmla="*/ 141 w 200"/>
                <a:gd name="T21" fmla="*/ 92 h 319"/>
                <a:gd name="T22" fmla="*/ 164 w 200"/>
                <a:gd name="T23" fmla="*/ 114 h 319"/>
                <a:gd name="T24" fmla="*/ 164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5 w 200"/>
                <a:gd name="T35" fmla="*/ 309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6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0"/>
                  </a:moveTo>
                  <a:cubicBezTo>
                    <a:pt x="40" y="225"/>
                    <a:pt x="45" y="245"/>
                    <a:pt x="56" y="261"/>
                  </a:cubicBezTo>
                  <a:cubicBezTo>
                    <a:pt x="66" y="277"/>
                    <a:pt x="82" y="286"/>
                    <a:pt x="105" y="286"/>
                  </a:cubicBezTo>
                  <a:cubicBezTo>
                    <a:pt x="123" y="286"/>
                    <a:pt x="137" y="278"/>
                    <a:pt x="148" y="263"/>
                  </a:cubicBezTo>
                  <a:cubicBezTo>
                    <a:pt x="160" y="248"/>
                    <a:pt x="165" y="226"/>
                    <a:pt x="165" y="198"/>
                  </a:cubicBezTo>
                  <a:cubicBezTo>
                    <a:pt x="165" y="169"/>
                    <a:pt x="160" y="148"/>
                    <a:pt x="148" y="135"/>
                  </a:cubicBezTo>
                  <a:cubicBezTo>
                    <a:pt x="136" y="121"/>
                    <a:pt x="122" y="114"/>
                    <a:pt x="105" y="114"/>
                  </a:cubicBezTo>
                  <a:cubicBezTo>
                    <a:pt x="86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5" y="81"/>
                    <a:pt x="129" y="85"/>
                    <a:pt x="141" y="92"/>
                  </a:cubicBezTo>
                  <a:cubicBezTo>
                    <a:pt x="148" y="96"/>
                    <a:pt x="155" y="103"/>
                    <a:pt x="164" y="114"/>
                  </a:cubicBezTo>
                  <a:lnTo>
                    <a:pt x="164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7" y="303"/>
                    <a:pt x="135" y="309"/>
                  </a:cubicBezTo>
                  <a:cubicBezTo>
                    <a:pt x="123" y="315"/>
                    <a:pt x="109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10" y="266"/>
                    <a:pt x="0" y="238"/>
                    <a:pt x="0" y="203"/>
                  </a:cubicBezTo>
                  <a:cubicBezTo>
                    <a:pt x="0" y="170"/>
                    <a:pt x="9" y="141"/>
                    <a:pt x="26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8" name="Freeform 296">
              <a:extLst>
                <a:ext uri="{FF2B5EF4-FFF2-40B4-BE49-F238E27FC236}">
                  <a16:creationId xmlns:a16="http://schemas.microsoft.com/office/drawing/2014/main" id="{47ACBD1A-EE97-4884-BD8B-E4B6D8617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8463" y="3684588"/>
              <a:ext cx="7938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9" name="Freeform 297">
              <a:extLst>
                <a:ext uri="{FF2B5EF4-FFF2-40B4-BE49-F238E27FC236}">
                  <a16:creationId xmlns:a16="http://schemas.microsoft.com/office/drawing/2014/main" id="{41C9F160-29EF-48F3-93BC-DA6A6249E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8151" y="3683001"/>
              <a:ext cx="38100" cy="47625"/>
            </a:xfrm>
            <a:custGeom>
              <a:avLst/>
              <a:gdLst>
                <a:gd name="T0" fmla="*/ 37 w 187"/>
                <a:gd name="T1" fmla="*/ 161 h 240"/>
                <a:gd name="T2" fmla="*/ 46 w 187"/>
                <a:gd name="T3" fmla="*/ 190 h 240"/>
                <a:gd name="T4" fmla="*/ 96 w 187"/>
                <a:gd name="T5" fmla="*/ 208 h 240"/>
                <a:gd name="T6" fmla="*/ 133 w 187"/>
                <a:gd name="T7" fmla="*/ 199 h 240"/>
                <a:gd name="T8" fmla="*/ 149 w 187"/>
                <a:gd name="T9" fmla="*/ 171 h 240"/>
                <a:gd name="T10" fmla="*/ 136 w 187"/>
                <a:gd name="T11" fmla="*/ 149 h 240"/>
                <a:gd name="T12" fmla="*/ 104 w 187"/>
                <a:gd name="T13" fmla="*/ 138 h 240"/>
                <a:gd name="T14" fmla="*/ 74 w 187"/>
                <a:gd name="T15" fmla="*/ 130 h 240"/>
                <a:gd name="T16" fmla="*/ 31 w 187"/>
                <a:gd name="T17" fmla="*/ 114 h 240"/>
                <a:gd name="T18" fmla="*/ 7 w 187"/>
                <a:gd name="T19" fmla="*/ 72 h 240"/>
                <a:gd name="T20" fmla="*/ 30 w 187"/>
                <a:gd name="T21" fmla="*/ 20 h 240"/>
                <a:gd name="T22" fmla="*/ 92 w 187"/>
                <a:gd name="T23" fmla="*/ 0 h 240"/>
                <a:gd name="T24" fmla="*/ 165 w 187"/>
                <a:gd name="T25" fmla="*/ 30 h 240"/>
                <a:gd name="T26" fmla="*/ 179 w 187"/>
                <a:gd name="T27" fmla="*/ 71 h 240"/>
                <a:gd name="T28" fmla="*/ 143 w 187"/>
                <a:gd name="T29" fmla="*/ 71 h 240"/>
                <a:gd name="T30" fmla="*/ 134 w 187"/>
                <a:gd name="T31" fmla="*/ 47 h 240"/>
                <a:gd name="T32" fmla="*/ 89 w 187"/>
                <a:gd name="T33" fmla="*/ 32 h 240"/>
                <a:gd name="T34" fmla="*/ 56 w 187"/>
                <a:gd name="T35" fmla="*/ 41 h 240"/>
                <a:gd name="T36" fmla="*/ 45 w 187"/>
                <a:gd name="T37" fmla="*/ 62 h 240"/>
                <a:gd name="T38" fmla="*/ 60 w 187"/>
                <a:gd name="T39" fmla="*/ 86 h 240"/>
                <a:gd name="T40" fmla="*/ 85 w 187"/>
                <a:gd name="T41" fmla="*/ 95 h 240"/>
                <a:gd name="T42" fmla="*/ 110 w 187"/>
                <a:gd name="T43" fmla="*/ 101 h 240"/>
                <a:gd name="T44" fmla="*/ 164 w 187"/>
                <a:gd name="T45" fmla="*/ 121 h 240"/>
                <a:gd name="T46" fmla="*/ 187 w 187"/>
                <a:gd name="T47" fmla="*/ 166 h 240"/>
                <a:gd name="T48" fmla="*/ 164 w 187"/>
                <a:gd name="T49" fmla="*/ 218 h 240"/>
                <a:gd name="T50" fmla="*/ 94 w 187"/>
                <a:gd name="T51" fmla="*/ 240 h 240"/>
                <a:gd name="T52" fmla="*/ 23 w 187"/>
                <a:gd name="T53" fmla="*/ 217 h 240"/>
                <a:gd name="T54" fmla="*/ 0 w 187"/>
                <a:gd name="T55" fmla="*/ 161 h 240"/>
                <a:gd name="T56" fmla="*/ 37 w 187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0">
                  <a:moveTo>
                    <a:pt x="37" y="161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5" y="126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0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3" y="62"/>
                    <a:pt x="140" y="55"/>
                    <a:pt x="134" y="47"/>
                  </a:cubicBezTo>
                  <a:cubicBezTo>
                    <a:pt x="126" y="38"/>
                    <a:pt x="110" y="32"/>
                    <a:pt x="89" y="32"/>
                  </a:cubicBezTo>
                  <a:cubicBezTo>
                    <a:pt x="75" y="32"/>
                    <a:pt x="64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4" y="93"/>
                    <a:pt x="85" y="95"/>
                  </a:cubicBezTo>
                  <a:lnTo>
                    <a:pt x="110" y="101"/>
                  </a:lnTo>
                  <a:cubicBezTo>
                    <a:pt x="137" y="108"/>
                    <a:pt x="155" y="114"/>
                    <a:pt x="164" y="121"/>
                  </a:cubicBezTo>
                  <a:cubicBezTo>
                    <a:pt x="179" y="130"/>
                    <a:pt x="187" y="145"/>
                    <a:pt x="187" y="166"/>
                  </a:cubicBezTo>
                  <a:cubicBezTo>
                    <a:pt x="187" y="186"/>
                    <a:pt x="179" y="204"/>
                    <a:pt x="164" y="218"/>
                  </a:cubicBezTo>
                  <a:cubicBezTo>
                    <a:pt x="149" y="233"/>
                    <a:pt x="125" y="240"/>
                    <a:pt x="94" y="240"/>
                  </a:cubicBezTo>
                  <a:cubicBezTo>
                    <a:pt x="61" y="240"/>
                    <a:pt x="37" y="233"/>
                    <a:pt x="23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1" name="Freeform 298">
              <a:extLst>
                <a:ext uri="{FF2B5EF4-FFF2-40B4-BE49-F238E27FC236}">
                  <a16:creationId xmlns:a16="http://schemas.microsoft.com/office/drawing/2014/main" id="{4FB1A4B0-9338-4BDE-8660-8711AE56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426" y="36718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3" y="259"/>
                    <a:pt x="95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2" name="Freeform 299">
              <a:extLst>
                <a:ext uri="{FF2B5EF4-FFF2-40B4-BE49-F238E27FC236}">
                  <a16:creationId xmlns:a16="http://schemas.microsoft.com/office/drawing/2014/main" id="{8A19E720-3233-4F8B-B6FF-007CE8914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1" y="3683001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6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8 h 231"/>
                <a:gd name="T22" fmla="*/ 37 w 109"/>
                <a:gd name="T23" fmla="*/ 101 h 231"/>
                <a:gd name="T24" fmla="*/ 37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7" y="85"/>
                    <a:pt x="37" y="101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3" name="Freeform 300">
              <a:extLst>
                <a:ext uri="{FF2B5EF4-FFF2-40B4-BE49-F238E27FC236}">
                  <a16:creationId xmlns:a16="http://schemas.microsoft.com/office/drawing/2014/main" id="{0AD4D533-F0E2-4485-90A0-781CF8673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6576" y="3667126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4" name="Freeform 301">
              <a:extLst>
                <a:ext uri="{FF2B5EF4-FFF2-40B4-BE49-F238E27FC236}">
                  <a16:creationId xmlns:a16="http://schemas.microsoft.com/office/drawing/2014/main" id="{C0EB5C8E-8DBF-4CDA-BCC7-56B4C28EC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6" y="3683001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8 h 231"/>
                <a:gd name="T20" fmla="*/ 139 w 184"/>
                <a:gd name="T21" fmla="*/ 55 h 231"/>
                <a:gd name="T22" fmla="*/ 103 w 184"/>
                <a:gd name="T23" fmla="*/ 34 h 231"/>
                <a:gd name="T24" fmla="*/ 80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8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2" y="41"/>
                    <a:pt x="120" y="34"/>
                    <a:pt x="103" y="34"/>
                  </a:cubicBezTo>
                  <a:cubicBezTo>
                    <a:pt x="94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5" name="Freeform 302">
              <a:extLst>
                <a:ext uri="{FF2B5EF4-FFF2-40B4-BE49-F238E27FC236}">
                  <a16:creationId xmlns:a16="http://schemas.microsoft.com/office/drawing/2014/main" id="{A4E76A22-C879-4178-8FE5-EBE17C920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0076" y="3683001"/>
              <a:ext cx="39688" cy="65088"/>
            </a:xfrm>
            <a:custGeom>
              <a:avLst/>
              <a:gdLst>
                <a:gd name="T0" fmla="*/ 94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8 h 325"/>
                <a:gd name="T20" fmla="*/ 45 w 198"/>
                <a:gd name="T21" fmla="*/ 258 h 325"/>
                <a:gd name="T22" fmla="*/ 56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1 w 198"/>
                <a:gd name="T29" fmla="*/ 198 h 325"/>
                <a:gd name="T30" fmla="*/ 134 w 198"/>
                <a:gd name="T31" fmla="*/ 224 h 325"/>
                <a:gd name="T32" fmla="*/ 92 w 198"/>
                <a:gd name="T33" fmla="*/ 232 h 325"/>
                <a:gd name="T34" fmla="*/ 27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4 w 198"/>
                <a:gd name="T41" fmla="*/ 0 h 325"/>
                <a:gd name="T42" fmla="*/ 163 w 198"/>
                <a:gd name="T43" fmla="*/ 116 h 325"/>
                <a:gd name="T44" fmla="*/ 145 w 198"/>
                <a:gd name="T45" fmla="*/ 54 h 325"/>
                <a:gd name="T46" fmla="*/ 101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4 w 198"/>
                <a:gd name="T53" fmla="*/ 181 h 325"/>
                <a:gd name="T54" fmla="*/ 96 w 198"/>
                <a:gd name="T55" fmla="*/ 201 h 325"/>
                <a:gd name="T56" fmla="*/ 153 w 198"/>
                <a:gd name="T57" fmla="*/ 164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4" y="0"/>
                  </a:moveTo>
                  <a:cubicBezTo>
                    <a:pt x="112" y="0"/>
                    <a:pt x="128" y="4"/>
                    <a:pt x="141" y="13"/>
                  </a:cubicBezTo>
                  <a:cubicBezTo>
                    <a:pt x="148" y="18"/>
                    <a:pt x="155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3" y="262"/>
                    <a:pt x="185" y="279"/>
                  </a:cubicBezTo>
                  <a:cubicBezTo>
                    <a:pt x="169" y="310"/>
                    <a:pt x="140" y="325"/>
                    <a:pt x="96" y="325"/>
                  </a:cubicBezTo>
                  <a:cubicBezTo>
                    <a:pt x="72" y="325"/>
                    <a:pt x="51" y="320"/>
                    <a:pt x="35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5" y="258"/>
                  </a:lnTo>
                  <a:cubicBezTo>
                    <a:pt x="47" y="268"/>
                    <a:pt x="51" y="276"/>
                    <a:pt x="56" y="281"/>
                  </a:cubicBezTo>
                  <a:cubicBezTo>
                    <a:pt x="65" y="289"/>
                    <a:pt x="78" y="294"/>
                    <a:pt x="97" y="294"/>
                  </a:cubicBezTo>
                  <a:cubicBezTo>
                    <a:pt x="126" y="294"/>
                    <a:pt x="145" y="283"/>
                    <a:pt x="154" y="263"/>
                  </a:cubicBezTo>
                  <a:cubicBezTo>
                    <a:pt x="159" y="251"/>
                    <a:pt x="162" y="229"/>
                    <a:pt x="161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3" y="229"/>
                    <a:pt x="109" y="232"/>
                    <a:pt x="92" y="232"/>
                  </a:cubicBezTo>
                  <a:cubicBezTo>
                    <a:pt x="67" y="232"/>
                    <a:pt x="46" y="224"/>
                    <a:pt x="27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3"/>
                    <a:pt x="9" y="53"/>
                    <a:pt x="28" y="32"/>
                  </a:cubicBezTo>
                  <a:cubicBezTo>
                    <a:pt x="46" y="11"/>
                    <a:pt x="68" y="0"/>
                    <a:pt x="94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5" y="54"/>
                  </a:cubicBezTo>
                  <a:cubicBezTo>
                    <a:pt x="134" y="40"/>
                    <a:pt x="119" y="33"/>
                    <a:pt x="101" y="33"/>
                  </a:cubicBezTo>
                  <a:cubicBezTo>
                    <a:pt x="75" y="33"/>
                    <a:pt x="57" y="46"/>
                    <a:pt x="47" y="71"/>
                  </a:cubicBezTo>
                  <a:cubicBezTo>
                    <a:pt x="41" y="84"/>
                    <a:pt x="39" y="102"/>
                    <a:pt x="39" y="123"/>
                  </a:cubicBezTo>
                  <a:cubicBezTo>
                    <a:pt x="39" y="149"/>
                    <a:pt x="44" y="168"/>
                    <a:pt x="54" y="181"/>
                  </a:cubicBezTo>
                  <a:cubicBezTo>
                    <a:pt x="65" y="195"/>
                    <a:pt x="78" y="201"/>
                    <a:pt x="96" y="201"/>
                  </a:cubicBezTo>
                  <a:cubicBezTo>
                    <a:pt x="123" y="201"/>
                    <a:pt x="142" y="189"/>
                    <a:pt x="153" y="164"/>
                  </a:cubicBezTo>
                  <a:cubicBezTo>
                    <a:pt x="160" y="151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6" name="Freeform 303">
              <a:extLst>
                <a:ext uri="{FF2B5EF4-FFF2-40B4-BE49-F238E27FC236}">
                  <a16:creationId xmlns:a16="http://schemas.microsoft.com/office/drawing/2014/main" id="{092595A8-F63F-4E72-95B7-6BFB86DB7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0801" y="3868738"/>
              <a:ext cx="39688" cy="63500"/>
            </a:xfrm>
            <a:custGeom>
              <a:avLst/>
              <a:gdLst>
                <a:gd name="T0" fmla="*/ 98 w 198"/>
                <a:gd name="T1" fmla="*/ 206 h 321"/>
                <a:gd name="T2" fmla="*/ 142 w 198"/>
                <a:gd name="T3" fmla="*/ 184 h 321"/>
                <a:gd name="T4" fmla="*/ 159 w 198"/>
                <a:gd name="T5" fmla="*/ 117 h 321"/>
                <a:gd name="T6" fmla="*/ 152 w 198"/>
                <a:gd name="T7" fmla="*/ 71 h 321"/>
                <a:gd name="T8" fmla="*/ 98 w 198"/>
                <a:gd name="T9" fmla="*/ 34 h 321"/>
                <a:gd name="T10" fmla="*/ 44 w 198"/>
                <a:gd name="T11" fmla="*/ 73 h 321"/>
                <a:gd name="T12" fmla="*/ 36 w 198"/>
                <a:gd name="T13" fmla="*/ 127 h 321"/>
                <a:gd name="T14" fmla="*/ 44 w 198"/>
                <a:gd name="T15" fmla="*/ 171 h 321"/>
                <a:gd name="T16" fmla="*/ 98 w 198"/>
                <a:gd name="T17" fmla="*/ 206 h 321"/>
                <a:gd name="T18" fmla="*/ 0 w 198"/>
                <a:gd name="T19" fmla="*/ 7 h 321"/>
                <a:gd name="T20" fmla="*/ 36 w 198"/>
                <a:gd name="T21" fmla="*/ 7 h 321"/>
                <a:gd name="T22" fmla="*/ 36 w 198"/>
                <a:gd name="T23" fmla="*/ 37 h 321"/>
                <a:gd name="T24" fmla="*/ 61 w 198"/>
                <a:gd name="T25" fmla="*/ 13 h 321"/>
                <a:gd name="T26" fmla="*/ 106 w 198"/>
                <a:gd name="T27" fmla="*/ 0 h 321"/>
                <a:gd name="T28" fmla="*/ 171 w 198"/>
                <a:gd name="T29" fmla="*/ 30 h 321"/>
                <a:gd name="T30" fmla="*/ 198 w 198"/>
                <a:gd name="T31" fmla="*/ 114 h 321"/>
                <a:gd name="T32" fmla="*/ 160 w 198"/>
                <a:gd name="T33" fmla="*/ 219 h 321"/>
                <a:gd name="T34" fmla="*/ 103 w 198"/>
                <a:gd name="T35" fmla="*/ 239 h 321"/>
                <a:gd name="T36" fmla="*/ 60 w 198"/>
                <a:gd name="T37" fmla="*/ 228 h 321"/>
                <a:gd name="T38" fmla="*/ 37 w 198"/>
                <a:gd name="T39" fmla="*/ 206 h 321"/>
                <a:gd name="T40" fmla="*/ 37 w 198"/>
                <a:gd name="T41" fmla="*/ 321 h 321"/>
                <a:gd name="T42" fmla="*/ 0 w 198"/>
                <a:gd name="T43" fmla="*/ 321 h 321"/>
                <a:gd name="T44" fmla="*/ 0 w 198"/>
                <a:gd name="T45" fmla="*/ 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8" h="321">
                  <a:moveTo>
                    <a:pt x="98" y="206"/>
                  </a:moveTo>
                  <a:cubicBezTo>
                    <a:pt x="115" y="206"/>
                    <a:pt x="130" y="199"/>
                    <a:pt x="142" y="184"/>
                  </a:cubicBezTo>
                  <a:cubicBezTo>
                    <a:pt x="154" y="169"/>
                    <a:pt x="159" y="147"/>
                    <a:pt x="159" y="117"/>
                  </a:cubicBezTo>
                  <a:cubicBezTo>
                    <a:pt x="159" y="99"/>
                    <a:pt x="157" y="84"/>
                    <a:pt x="152" y="71"/>
                  </a:cubicBezTo>
                  <a:cubicBezTo>
                    <a:pt x="142" y="46"/>
                    <a:pt x="124" y="34"/>
                    <a:pt x="98" y="34"/>
                  </a:cubicBezTo>
                  <a:cubicBezTo>
                    <a:pt x="71" y="34"/>
                    <a:pt x="53" y="47"/>
                    <a:pt x="44" y="73"/>
                  </a:cubicBezTo>
                  <a:cubicBezTo>
                    <a:pt x="39" y="87"/>
                    <a:pt x="36" y="105"/>
                    <a:pt x="36" y="127"/>
                  </a:cubicBezTo>
                  <a:cubicBezTo>
                    <a:pt x="36" y="144"/>
                    <a:pt x="39" y="159"/>
                    <a:pt x="44" y="171"/>
                  </a:cubicBezTo>
                  <a:cubicBezTo>
                    <a:pt x="54" y="194"/>
                    <a:pt x="72" y="206"/>
                    <a:pt x="98" y="206"/>
                  </a:cubicBezTo>
                  <a:close/>
                  <a:moveTo>
                    <a:pt x="0" y="7"/>
                  </a:moveTo>
                  <a:lnTo>
                    <a:pt x="36" y="7"/>
                  </a:lnTo>
                  <a:lnTo>
                    <a:pt x="36" y="37"/>
                  </a:lnTo>
                  <a:cubicBezTo>
                    <a:pt x="44" y="27"/>
                    <a:pt x="52" y="19"/>
                    <a:pt x="61" y="13"/>
                  </a:cubicBezTo>
                  <a:cubicBezTo>
                    <a:pt x="74" y="5"/>
                    <a:pt x="89" y="0"/>
                    <a:pt x="106" y="0"/>
                  </a:cubicBezTo>
                  <a:cubicBezTo>
                    <a:pt x="132" y="0"/>
                    <a:pt x="154" y="10"/>
                    <a:pt x="171" y="30"/>
                  </a:cubicBezTo>
                  <a:cubicBezTo>
                    <a:pt x="189" y="49"/>
                    <a:pt x="198" y="77"/>
                    <a:pt x="198" y="114"/>
                  </a:cubicBezTo>
                  <a:cubicBezTo>
                    <a:pt x="198" y="163"/>
                    <a:pt x="185" y="198"/>
                    <a:pt x="160" y="219"/>
                  </a:cubicBezTo>
                  <a:cubicBezTo>
                    <a:pt x="143" y="232"/>
                    <a:pt x="124" y="239"/>
                    <a:pt x="103" y="239"/>
                  </a:cubicBezTo>
                  <a:cubicBezTo>
                    <a:pt x="86" y="239"/>
                    <a:pt x="72" y="235"/>
                    <a:pt x="60" y="228"/>
                  </a:cubicBezTo>
                  <a:cubicBezTo>
                    <a:pt x="53" y="224"/>
                    <a:pt x="46" y="216"/>
                    <a:pt x="37" y="206"/>
                  </a:cubicBezTo>
                  <a:lnTo>
                    <a:pt x="37" y="321"/>
                  </a:lnTo>
                  <a:lnTo>
                    <a:pt x="0" y="3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7" name="Freeform 304">
              <a:extLst>
                <a:ext uri="{FF2B5EF4-FFF2-40B4-BE49-F238E27FC236}">
                  <a16:creationId xmlns:a16="http://schemas.microsoft.com/office/drawing/2014/main" id="{9CE87602-048B-4FAF-A5F7-2B7FF2A62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6838" y="3868738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7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7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40 h 239"/>
                <a:gd name="T20" fmla="*/ 39 w 213"/>
                <a:gd name="T21" fmla="*/ 171 h 239"/>
                <a:gd name="T22" fmla="*/ 131 w 213"/>
                <a:gd name="T23" fmla="*/ 95 h 239"/>
                <a:gd name="T24" fmla="*/ 149 w 213"/>
                <a:gd name="T25" fmla="*/ 84 h 239"/>
                <a:gd name="T26" fmla="*/ 151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5 h 239"/>
                <a:gd name="T36" fmla="*/ 11 w 213"/>
                <a:gd name="T37" fmla="*/ 75 h 239"/>
                <a:gd name="T38" fmla="*/ 39 w 213"/>
                <a:gd name="T39" fmla="*/ 17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3 h 239"/>
                <a:gd name="T46" fmla="*/ 188 w 213"/>
                <a:gd name="T47" fmla="*/ 193 h 239"/>
                <a:gd name="T48" fmla="*/ 191 w 213"/>
                <a:gd name="T49" fmla="*/ 202 h 239"/>
                <a:gd name="T50" fmla="*/ 201 w 213"/>
                <a:gd name="T51" fmla="*/ 206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6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2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4 h 239"/>
                <a:gd name="T76" fmla="*/ 71 w 213"/>
                <a:gd name="T77" fmla="*/ 102 h 239"/>
                <a:gd name="T78" fmla="*/ 131 w 213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4"/>
                    <a:pt x="69" y="207"/>
                    <a:pt x="80" y="207"/>
                  </a:cubicBezTo>
                  <a:cubicBezTo>
                    <a:pt x="93" y="207"/>
                    <a:pt x="106" y="204"/>
                    <a:pt x="119" y="197"/>
                  </a:cubicBezTo>
                  <a:cubicBezTo>
                    <a:pt x="140" y="187"/>
                    <a:pt x="150" y="171"/>
                    <a:pt x="150" y="147"/>
                  </a:cubicBezTo>
                  <a:lnTo>
                    <a:pt x="150" y="117"/>
                  </a:lnTo>
                  <a:cubicBezTo>
                    <a:pt x="146" y="120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6"/>
                    <a:pt x="57" y="140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0" y="80"/>
                    <a:pt x="151" y="76"/>
                    <a:pt x="151" y="69"/>
                  </a:cubicBezTo>
                  <a:cubicBezTo>
                    <a:pt x="151" y="56"/>
                    <a:pt x="147" y="47"/>
                    <a:pt x="138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8"/>
                    <a:pt x="56" y="48"/>
                  </a:cubicBezTo>
                  <a:cubicBezTo>
                    <a:pt x="51" y="54"/>
                    <a:pt x="48" y="63"/>
                    <a:pt x="47" y="75"/>
                  </a:cubicBezTo>
                  <a:lnTo>
                    <a:pt x="11" y="75"/>
                  </a:lnTo>
                  <a:cubicBezTo>
                    <a:pt x="12" y="47"/>
                    <a:pt x="21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5" y="0"/>
                    <a:pt x="147" y="5"/>
                    <a:pt x="164" y="15"/>
                  </a:cubicBezTo>
                  <a:cubicBezTo>
                    <a:pt x="180" y="26"/>
                    <a:pt x="188" y="41"/>
                    <a:pt x="188" y="63"/>
                  </a:cubicBezTo>
                  <a:lnTo>
                    <a:pt x="188" y="193"/>
                  </a:lnTo>
                  <a:cubicBezTo>
                    <a:pt x="188" y="197"/>
                    <a:pt x="189" y="200"/>
                    <a:pt x="191" y="202"/>
                  </a:cubicBezTo>
                  <a:cubicBezTo>
                    <a:pt x="192" y="204"/>
                    <a:pt x="196" y="206"/>
                    <a:pt x="201" y="206"/>
                  </a:cubicBezTo>
                  <a:cubicBezTo>
                    <a:pt x="203" y="206"/>
                    <a:pt x="204" y="206"/>
                    <a:pt x="207" y="205"/>
                  </a:cubicBezTo>
                  <a:cubicBezTo>
                    <a:pt x="209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2"/>
                    <a:pt x="159" y="222"/>
                  </a:cubicBezTo>
                  <a:cubicBezTo>
                    <a:pt x="156" y="218"/>
                    <a:pt x="153" y="211"/>
                    <a:pt x="152" y="202"/>
                  </a:cubicBezTo>
                  <a:cubicBezTo>
                    <a:pt x="144" y="212"/>
                    <a:pt x="133" y="220"/>
                    <a:pt x="119" y="228"/>
                  </a:cubicBezTo>
                  <a:cubicBezTo>
                    <a:pt x="104" y="235"/>
                    <a:pt x="89" y="239"/>
                    <a:pt x="71" y="239"/>
                  </a:cubicBezTo>
                  <a:cubicBezTo>
                    <a:pt x="50" y="239"/>
                    <a:pt x="33" y="233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8" name="Freeform 305">
              <a:extLst>
                <a:ext uri="{FF2B5EF4-FFF2-40B4-BE49-F238E27FC236}">
                  <a16:creationId xmlns:a16="http://schemas.microsoft.com/office/drawing/2014/main" id="{FB510A28-B5E7-42F7-A463-C2DBF1EF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7638" y="3868738"/>
              <a:ext cx="20638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8 w 110"/>
                <a:gd name="T19" fmla="*/ 40 h 230"/>
                <a:gd name="T20" fmla="*/ 54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70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9" name="Freeform 306">
              <a:extLst>
                <a:ext uri="{FF2B5EF4-FFF2-40B4-BE49-F238E27FC236}">
                  <a16:creationId xmlns:a16="http://schemas.microsoft.com/office/drawing/2014/main" id="{F652E937-F036-4470-A861-9DD9E857E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3038" y="3868738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7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7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7 w 214"/>
                <a:gd name="T19" fmla="*/ 140 h 239"/>
                <a:gd name="T20" fmla="*/ 40 w 214"/>
                <a:gd name="T21" fmla="*/ 171 h 239"/>
                <a:gd name="T22" fmla="*/ 132 w 214"/>
                <a:gd name="T23" fmla="*/ 95 h 239"/>
                <a:gd name="T24" fmla="*/ 149 w 214"/>
                <a:gd name="T25" fmla="*/ 84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6 w 214"/>
                <a:gd name="T33" fmla="*/ 48 h 239"/>
                <a:gd name="T34" fmla="*/ 47 w 214"/>
                <a:gd name="T35" fmla="*/ 75 h 239"/>
                <a:gd name="T36" fmla="*/ 12 w 214"/>
                <a:gd name="T37" fmla="*/ 75 h 239"/>
                <a:gd name="T38" fmla="*/ 39 w 214"/>
                <a:gd name="T39" fmla="*/ 17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3 h 239"/>
                <a:gd name="T46" fmla="*/ 189 w 214"/>
                <a:gd name="T47" fmla="*/ 193 h 239"/>
                <a:gd name="T48" fmla="*/ 191 w 214"/>
                <a:gd name="T49" fmla="*/ 202 h 239"/>
                <a:gd name="T50" fmla="*/ 201 w 214"/>
                <a:gd name="T51" fmla="*/ 206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6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2 h 239"/>
                <a:gd name="T66" fmla="*/ 119 w 214"/>
                <a:gd name="T67" fmla="*/ 228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4 h 239"/>
                <a:gd name="T76" fmla="*/ 71 w 214"/>
                <a:gd name="T77" fmla="*/ 102 h 239"/>
                <a:gd name="T78" fmla="*/ 132 w 214"/>
                <a:gd name="T79" fmla="*/ 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4"/>
                    <a:pt x="70" y="207"/>
                    <a:pt x="80" y="207"/>
                  </a:cubicBezTo>
                  <a:cubicBezTo>
                    <a:pt x="94" y="207"/>
                    <a:pt x="107" y="204"/>
                    <a:pt x="119" y="197"/>
                  </a:cubicBezTo>
                  <a:cubicBezTo>
                    <a:pt x="140" y="187"/>
                    <a:pt x="151" y="171"/>
                    <a:pt x="151" y="147"/>
                  </a:cubicBezTo>
                  <a:lnTo>
                    <a:pt x="151" y="117"/>
                  </a:lnTo>
                  <a:cubicBezTo>
                    <a:pt x="146" y="120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6"/>
                    <a:pt x="57" y="140"/>
                  </a:cubicBezTo>
                  <a:cubicBezTo>
                    <a:pt x="46" y="146"/>
                    <a:pt x="40" y="157"/>
                    <a:pt x="40" y="171"/>
                  </a:cubicBezTo>
                  <a:close/>
                  <a:moveTo>
                    <a:pt x="132" y="95"/>
                  </a:moveTo>
                  <a:cubicBezTo>
                    <a:pt x="140" y="94"/>
                    <a:pt x="146" y="90"/>
                    <a:pt x="149" y="84"/>
                  </a:cubicBezTo>
                  <a:cubicBezTo>
                    <a:pt x="151" y="80"/>
                    <a:pt x="152" y="76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8"/>
                    <a:pt x="56" y="48"/>
                  </a:cubicBezTo>
                  <a:cubicBezTo>
                    <a:pt x="52" y="54"/>
                    <a:pt x="49" y="63"/>
                    <a:pt x="47" y="75"/>
                  </a:cubicBezTo>
                  <a:lnTo>
                    <a:pt x="12" y="75"/>
                  </a:lnTo>
                  <a:cubicBezTo>
                    <a:pt x="13" y="47"/>
                    <a:pt x="22" y="28"/>
                    <a:pt x="39" y="17"/>
                  </a:cubicBezTo>
                  <a:cubicBezTo>
                    <a:pt x="56" y="6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1" y="26"/>
                    <a:pt x="189" y="41"/>
                    <a:pt x="189" y="63"/>
                  </a:cubicBezTo>
                  <a:lnTo>
                    <a:pt x="189" y="193"/>
                  </a:lnTo>
                  <a:cubicBezTo>
                    <a:pt x="189" y="197"/>
                    <a:pt x="189" y="200"/>
                    <a:pt x="191" y="202"/>
                  </a:cubicBezTo>
                  <a:cubicBezTo>
                    <a:pt x="193" y="204"/>
                    <a:pt x="196" y="206"/>
                    <a:pt x="201" y="206"/>
                  </a:cubicBezTo>
                  <a:cubicBezTo>
                    <a:pt x="203" y="206"/>
                    <a:pt x="205" y="206"/>
                    <a:pt x="207" y="205"/>
                  </a:cubicBezTo>
                  <a:cubicBezTo>
                    <a:pt x="209" y="205"/>
                    <a:pt x="211" y="205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6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2"/>
                    <a:pt x="159" y="222"/>
                  </a:cubicBezTo>
                  <a:cubicBezTo>
                    <a:pt x="156" y="218"/>
                    <a:pt x="154" y="211"/>
                    <a:pt x="153" y="202"/>
                  </a:cubicBezTo>
                  <a:cubicBezTo>
                    <a:pt x="145" y="212"/>
                    <a:pt x="134" y="220"/>
                    <a:pt x="119" y="228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3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4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0" name="Freeform 307">
              <a:extLst>
                <a:ext uri="{FF2B5EF4-FFF2-40B4-BE49-F238E27FC236}">
                  <a16:creationId xmlns:a16="http://schemas.microsoft.com/office/drawing/2014/main" id="{ABCE283E-8D58-481A-8CE3-4EDA00CD0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838" y="3868738"/>
              <a:ext cx="58738" cy="46038"/>
            </a:xfrm>
            <a:custGeom>
              <a:avLst/>
              <a:gdLst>
                <a:gd name="T0" fmla="*/ 0 w 303"/>
                <a:gd name="T1" fmla="*/ 5 h 230"/>
                <a:gd name="T2" fmla="*/ 37 w 303"/>
                <a:gd name="T3" fmla="*/ 5 h 230"/>
                <a:gd name="T4" fmla="*/ 37 w 303"/>
                <a:gd name="T5" fmla="*/ 37 h 230"/>
                <a:gd name="T6" fmla="*/ 62 w 303"/>
                <a:gd name="T7" fmla="*/ 13 h 230"/>
                <a:gd name="T8" fmla="*/ 104 w 303"/>
                <a:gd name="T9" fmla="*/ 0 h 230"/>
                <a:gd name="T10" fmla="*/ 148 w 303"/>
                <a:gd name="T11" fmla="*/ 13 h 230"/>
                <a:gd name="T12" fmla="*/ 165 w 303"/>
                <a:gd name="T13" fmla="*/ 35 h 230"/>
                <a:gd name="T14" fmla="*/ 194 w 303"/>
                <a:gd name="T15" fmla="*/ 8 h 230"/>
                <a:gd name="T16" fmla="*/ 233 w 303"/>
                <a:gd name="T17" fmla="*/ 0 h 230"/>
                <a:gd name="T18" fmla="*/ 295 w 303"/>
                <a:gd name="T19" fmla="*/ 33 h 230"/>
                <a:gd name="T20" fmla="*/ 303 w 303"/>
                <a:gd name="T21" fmla="*/ 80 h 230"/>
                <a:gd name="T22" fmla="*/ 303 w 303"/>
                <a:gd name="T23" fmla="*/ 230 h 230"/>
                <a:gd name="T24" fmla="*/ 264 w 303"/>
                <a:gd name="T25" fmla="*/ 230 h 230"/>
                <a:gd name="T26" fmla="*/ 264 w 303"/>
                <a:gd name="T27" fmla="*/ 74 h 230"/>
                <a:gd name="T28" fmla="*/ 253 w 303"/>
                <a:gd name="T29" fmla="*/ 43 h 230"/>
                <a:gd name="T30" fmla="*/ 225 w 303"/>
                <a:gd name="T31" fmla="*/ 34 h 230"/>
                <a:gd name="T32" fmla="*/ 187 w 303"/>
                <a:gd name="T33" fmla="*/ 49 h 230"/>
                <a:gd name="T34" fmla="*/ 171 w 303"/>
                <a:gd name="T35" fmla="*/ 99 h 230"/>
                <a:gd name="T36" fmla="*/ 171 w 303"/>
                <a:gd name="T37" fmla="*/ 230 h 230"/>
                <a:gd name="T38" fmla="*/ 132 w 303"/>
                <a:gd name="T39" fmla="*/ 230 h 230"/>
                <a:gd name="T40" fmla="*/ 132 w 303"/>
                <a:gd name="T41" fmla="*/ 83 h 230"/>
                <a:gd name="T42" fmla="*/ 127 w 303"/>
                <a:gd name="T43" fmla="*/ 50 h 230"/>
                <a:gd name="T44" fmla="*/ 94 w 303"/>
                <a:gd name="T45" fmla="*/ 34 h 230"/>
                <a:gd name="T46" fmla="*/ 55 w 303"/>
                <a:gd name="T47" fmla="*/ 51 h 230"/>
                <a:gd name="T48" fmla="*/ 38 w 303"/>
                <a:gd name="T49" fmla="*/ 111 h 230"/>
                <a:gd name="T50" fmla="*/ 38 w 303"/>
                <a:gd name="T51" fmla="*/ 230 h 230"/>
                <a:gd name="T52" fmla="*/ 0 w 303"/>
                <a:gd name="T53" fmla="*/ 230 h 230"/>
                <a:gd name="T54" fmla="*/ 0 w 303"/>
                <a:gd name="T55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0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2" y="13"/>
                  </a:cubicBezTo>
                  <a:cubicBezTo>
                    <a:pt x="74" y="4"/>
                    <a:pt x="88" y="0"/>
                    <a:pt x="104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5"/>
                    <a:pt x="165" y="35"/>
                  </a:cubicBezTo>
                  <a:cubicBezTo>
                    <a:pt x="173" y="23"/>
                    <a:pt x="183" y="14"/>
                    <a:pt x="194" y="8"/>
                  </a:cubicBezTo>
                  <a:cubicBezTo>
                    <a:pt x="206" y="3"/>
                    <a:pt x="218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0" y="44"/>
                    <a:pt x="303" y="60"/>
                    <a:pt x="303" y="80"/>
                  </a:cubicBezTo>
                  <a:lnTo>
                    <a:pt x="303" y="230"/>
                  </a:lnTo>
                  <a:lnTo>
                    <a:pt x="264" y="230"/>
                  </a:lnTo>
                  <a:lnTo>
                    <a:pt x="264" y="74"/>
                  </a:lnTo>
                  <a:cubicBezTo>
                    <a:pt x="264" y="59"/>
                    <a:pt x="260" y="48"/>
                    <a:pt x="253" y="43"/>
                  </a:cubicBezTo>
                  <a:cubicBezTo>
                    <a:pt x="245" y="37"/>
                    <a:pt x="236" y="34"/>
                    <a:pt x="225" y="34"/>
                  </a:cubicBezTo>
                  <a:cubicBezTo>
                    <a:pt x="210" y="34"/>
                    <a:pt x="198" y="39"/>
                    <a:pt x="187" y="49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0"/>
                  </a:lnTo>
                  <a:lnTo>
                    <a:pt x="132" y="230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7" y="50"/>
                  </a:cubicBezTo>
                  <a:cubicBezTo>
                    <a:pt x="121" y="39"/>
                    <a:pt x="110" y="34"/>
                    <a:pt x="94" y="34"/>
                  </a:cubicBezTo>
                  <a:cubicBezTo>
                    <a:pt x="80" y="34"/>
                    <a:pt x="67" y="39"/>
                    <a:pt x="55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1" name="Freeform 308">
              <a:extLst>
                <a:ext uri="{FF2B5EF4-FFF2-40B4-BE49-F238E27FC236}">
                  <a16:creationId xmlns:a16="http://schemas.microsoft.com/office/drawing/2014/main" id="{3C08F0C6-FE46-451A-9A79-D84CDC9F7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2101" y="3868738"/>
              <a:ext cx="41275" cy="47625"/>
            </a:xfrm>
            <a:custGeom>
              <a:avLst/>
              <a:gdLst>
                <a:gd name="T0" fmla="*/ 106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2 w 206"/>
                <a:gd name="T7" fmla="*/ 80 h 238"/>
                <a:gd name="T8" fmla="*/ 206 w 206"/>
                <a:gd name="T9" fmla="*/ 130 h 238"/>
                <a:gd name="T10" fmla="*/ 40 w 206"/>
                <a:gd name="T11" fmla="*/ 130 h 238"/>
                <a:gd name="T12" fmla="*/ 56 w 206"/>
                <a:gd name="T13" fmla="*/ 185 h 238"/>
                <a:gd name="T14" fmla="*/ 103 w 206"/>
                <a:gd name="T15" fmla="*/ 206 h 238"/>
                <a:gd name="T16" fmla="*/ 151 w 206"/>
                <a:gd name="T17" fmla="*/ 186 h 238"/>
                <a:gd name="T18" fmla="*/ 165 w 206"/>
                <a:gd name="T19" fmla="*/ 160 h 238"/>
                <a:gd name="T20" fmla="*/ 202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1 w 206"/>
                <a:gd name="T27" fmla="*/ 235 h 238"/>
                <a:gd name="T28" fmla="*/ 100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6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1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6" y="0"/>
                  </a:moveTo>
                  <a:cubicBezTo>
                    <a:pt x="122" y="0"/>
                    <a:pt x="138" y="3"/>
                    <a:pt x="153" y="11"/>
                  </a:cubicBezTo>
                  <a:cubicBezTo>
                    <a:pt x="168" y="18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4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8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7"/>
                    <a:pt x="193" y="187"/>
                  </a:cubicBezTo>
                  <a:cubicBezTo>
                    <a:pt x="187" y="197"/>
                    <a:pt x="181" y="206"/>
                    <a:pt x="174" y="212"/>
                  </a:cubicBezTo>
                  <a:cubicBezTo>
                    <a:pt x="163" y="223"/>
                    <a:pt x="148" y="231"/>
                    <a:pt x="131" y="235"/>
                  </a:cubicBezTo>
                  <a:cubicBezTo>
                    <a:pt x="122" y="237"/>
                    <a:pt x="112" y="238"/>
                    <a:pt x="100" y="238"/>
                  </a:cubicBezTo>
                  <a:cubicBezTo>
                    <a:pt x="72" y="238"/>
                    <a:pt x="48" y="228"/>
                    <a:pt x="29" y="208"/>
                  </a:cubicBezTo>
                  <a:cubicBezTo>
                    <a:pt x="9" y="187"/>
                    <a:pt x="0" y="159"/>
                    <a:pt x="0" y="122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9" y="11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39"/>
                    <a:pt x="60" y="52"/>
                  </a:cubicBezTo>
                  <a:cubicBezTo>
                    <a:pt x="48" y="64"/>
                    <a:pt x="42" y="80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2" name="Freeform 309">
              <a:extLst>
                <a:ext uri="{FF2B5EF4-FFF2-40B4-BE49-F238E27FC236}">
                  <a16:creationId xmlns:a16="http://schemas.microsoft.com/office/drawing/2014/main" id="{4F6882F3-7EAE-48D7-9415-091FE9D4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3857626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1" y="290"/>
                    <a:pt x="96" y="291"/>
                    <a:pt x="91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8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3" name="Freeform 310">
              <a:extLst>
                <a:ext uri="{FF2B5EF4-FFF2-40B4-BE49-F238E27FC236}">
                  <a16:creationId xmlns:a16="http://schemas.microsoft.com/office/drawing/2014/main" id="{624DBB4F-E792-456D-8170-B057B4D4D2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3538" y="3868738"/>
              <a:ext cx="41275" cy="47625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7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6 h 238"/>
                <a:gd name="T16" fmla="*/ 151 w 206"/>
                <a:gd name="T17" fmla="*/ 186 h 238"/>
                <a:gd name="T18" fmla="*/ 166 w 206"/>
                <a:gd name="T19" fmla="*/ 160 h 238"/>
                <a:gd name="T20" fmla="*/ 203 w 206"/>
                <a:gd name="T21" fmla="*/ 160 h 238"/>
                <a:gd name="T22" fmla="*/ 193 w 206"/>
                <a:gd name="T23" fmla="*/ 187 h 238"/>
                <a:gd name="T24" fmla="*/ 174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29 w 206"/>
                <a:gd name="T35" fmla="*/ 34 h 238"/>
                <a:gd name="T36" fmla="*/ 107 w 206"/>
                <a:gd name="T37" fmla="*/ 0 h 238"/>
                <a:gd name="T38" fmla="*/ 167 w 206"/>
                <a:gd name="T39" fmla="*/ 100 h 238"/>
                <a:gd name="T40" fmla="*/ 156 w 206"/>
                <a:gd name="T41" fmla="*/ 60 h 238"/>
                <a:gd name="T42" fmla="*/ 104 w 206"/>
                <a:gd name="T43" fmla="*/ 33 h 238"/>
                <a:gd name="T44" fmla="*/ 60 w 206"/>
                <a:gd name="T45" fmla="*/ 52 h 238"/>
                <a:gd name="T46" fmla="*/ 42 w 206"/>
                <a:gd name="T47" fmla="*/ 100 h 238"/>
                <a:gd name="T48" fmla="*/ 167 w 206"/>
                <a:gd name="T49" fmla="*/ 10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7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8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1" y="206"/>
                    <a:pt x="174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4" name="Freeform 311">
              <a:extLst>
                <a:ext uri="{FF2B5EF4-FFF2-40B4-BE49-F238E27FC236}">
                  <a16:creationId xmlns:a16="http://schemas.microsoft.com/office/drawing/2014/main" id="{EF57D8E6-3887-406D-968C-670A923AA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338" y="3868738"/>
              <a:ext cx="20638" cy="46038"/>
            </a:xfrm>
            <a:custGeom>
              <a:avLst/>
              <a:gdLst>
                <a:gd name="T0" fmla="*/ 0 w 109"/>
                <a:gd name="T1" fmla="*/ 5 h 230"/>
                <a:gd name="T2" fmla="*/ 36 w 109"/>
                <a:gd name="T3" fmla="*/ 5 h 230"/>
                <a:gd name="T4" fmla="*/ 36 w 109"/>
                <a:gd name="T5" fmla="*/ 44 h 230"/>
                <a:gd name="T6" fmla="*/ 57 w 109"/>
                <a:gd name="T7" fmla="*/ 16 h 230"/>
                <a:gd name="T8" fmla="*/ 97 w 109"/>
                <a:gd name="T9" fmla="*/ 0 h 230"/>
                <a:gd name="T10" fmla="*/ 101 w 109"/>
                <a:gd name="T11" fmla="*/ 0 h 230"/>
                <a:gd name="T12" fmla="*/ 109 w 109"/>
                <a:gd name="T13" fmla="*/ 1 h 230"/>
                <a:gd name="T14" fmla="*/ 109 w 109"/>
                <a:gd name="T15" fmla="*/ 41 h 230"/>
                <a:gd name="T16" fmla="*/ 103 w 109"/>
                <a:gd name="T17" fmla="*/ 40 h 230"/>
                <a:gd name="T18" fmla="*/ 97 w 109"/>
                <a:gd name="T19" fmla="*/ 40 h 230"/>
                <a:gd name="T20" fmla="*/ 53 w 109"/>
                <a:gd name="T21" fmla="*/ 58 h 230"/>
                <a:gd name="T22" fmla="*/ 37 w 109"/>
                <a:gd name="T23" fmla="*/ 101 h 230"/>
                <a:gd name="T24" fmla="*/ 37 w 109"/>
                <a:gd name="T25" fmla="*/ 230 h 230"/>
                <a:gd name="T26" fmla="*/ 0 w 109"/>
                <a:gd name="T27" fmla="*/ 230 h 230"/>
                <a:gd name="T28" fmla="*/ 0 w 109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7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0"/>
                    <a:pt x="105" y="0"/>
                    <a:pt x="109" y="1"/>
                  </a:cubicBezTo>
                  <a:lnTo>
                    <a:pt x="109" y="41"/>
                  </a:lnTo>
                  <a:cubicBezTo>
                    <a:pt x="107" y="40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0"/>
                    <a:pt x="37" y="85"/>
                    <a:pt x="37" y="101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5" name="Freeform 312">
              <a:extLst>
                <a:ext uri="{FF2B5EF4-FFF2-40B4-BE49-F238E27FC236}">
                  <a16:creationId xmlns:a16="http://schemas.microsoft.com/office/drawing/2014/main" id="{8C60F11D-2A44-4DF9-9907-3368BEA29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3868738"/>
              <a:ext cx="36513" cy="47625"/>
            </a:xfrm>
            <a:custGeom>
              <a:avLst/>
              <a:gdLst>
                <a:gd name="T0" fmla="*/ 37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8 h 240"/>
                <a:gd name="T12" fmla="*/ 104 w 186"/>
                <a:gd name="T13" fmla="*/ 138 h 240"/>
                <a:gd name="T14" fmla="*/ 74 w 186"/>
                <a:gd name="T15" fmla="*/ 130 h 240"/>
                <a:gd name="T16" fmla="*/ 31 w 186"/>
                <a:gd name="T17" fmla="*/ 114 h 240"/>
                <a:gd name="T18" fmla="*/ 7 w 186"/>
                <a:gd name="T19" fmla="*/ 72 h 240"/>
                <a:gd name="T20" fmla="*/ 30 w 186"/>
                <a:gd name="T21" fmla="*/ 20 h 240"/>
                <a:gd name="T22" fmla="*/ 92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60 w 186"/>
                <a:gd name="T39" fmla="*/ 86 h 240"/>
                <a:gd name="T40" fmla="*/ 85 w 186"/>
                <a:gd name="T41" fmla="*/ 95 h 240"/>
                <a:gd name="T42" fmla="*/ 110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4 w 186"/>
                <a:gd name="T49" fmla="*/ 218 h 240"/>
                <a:gd name="T50" fmla="*/ 94 w 186"/>
                <a:gd name="T51" fmla="*/ 240 h 240"/>
                <a:gd name="T52" fmla="*/ 23 w 186"/>
                <a:gd name="T53" fmla="*/ 217 h 240"/>
                <a:gd name="T54" fmla="*/ 0 w 186"/>
                <a:gd name="T55" fmla="*/ 161 h 240"/>
                <a:gd name="T56" fmla="*/ 37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1"/>
                  </a:moveTo>
                  <a:cubicBezTo>
                    <a:pt x="38" y="173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3"/>
                    <a:pt x="149" y="171"/>
                  </a:cubicBezTo>
                  <a:cubicBezTo>
                    <a:pt x="149" y="161"/>
                    <a:pt x="145" y="153"/>
                    <a:pt x="136" y="148"/>
                  </a:cubicBezTo>
                  <a:cubicBezTo>
                    <a:pt x="131" y="145"/>
                    <a:pt x="120" y="142"/>
                    <a:pt x="104" y="138"/>
                  </a:cubicBezTo>
                  <a:lnTo>
                    <a:pt x="74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0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2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4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4" y="92"/>
                    <a:pt x="85" y="95"/>
                  </a:cubicBezTo>
                  <a:lnTo>
                    <a:pt x="110" y="101"/>
                  </a:lnTo>
                  <a:cubicBezTo>
                    <a:pt x="137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4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7" y="232"/>
                    <a:pt x="23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6" name="Freeform 313">
              <a:extLst>
                <a:ext uri="{FF2B5EF4-FFF2-40B4-BE49-F238E27FC236}">
                  <a16:creationId xmlns:a16="http://schemas.microsoft.com/office/drawing/2014/main" id="{709C7922-45CA-4180-B5F5-1651ED502D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8951" y="3870326"/>
              <a:ext cx="7938" cy="44450"/>
            </a:xfrm>
            <a:custGeom>
              <a:avLst/>
              <a:gdLst>
                <a:gd name="T0" fmla="*/ 0 w 44"/>
                <a:gd name="T1" fmla="*/ 0 h 222"/>
                <a:gd name="T2" fmla="*/ 44 w 44"/>
                <a:gd name="T3" fmla="*/ 0 h 222"/>
                <a:gd name="T4" fmla="*/ 44 w 44"/>
                <a:gd name="T5" fmla="*/ 46 h 222"/>
                <a:gd name="T6" fmla="*/ 0 w 44"/>
                <a:gd name="T7" fmla="*/ 46 h 222"/>
                <a:gd name="T8" fmla="*/ 0 w 44"/>
                <a:gd name="T9" fmla="*/ 0 h 222"/>
                <a:gd name="T10" fmla="*/ 0 w 44"/>
                <a:gd name="T11" fmla="*/ 176 h 222"/>
                <a:gd name="T12" fmla="*/ 44 w 44"/>
                <a:gd name="T13" fmla="*/ 176 h 222"/>
                <a:gd name="T14" fmla="*/ 44 w 44"/>
                <a:gd name="T15" fmla="*/ 222 h 222"/>
                <a:gd name="T16" fmla="*/ 0 w 44"/>
                <a:gd name="T17" fmla="*/ 222 h 222"/>
                <a:gd name="T18" fmla="*/ 0 w 44"/>
                <a:gd name="T19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2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6"/>
                  </a:moveTo>
                  <a:lnTo>
                    <a:pt x="44" y="176"/>
                  </a:lnTo>
                  <a:lnTo>
                    <a:pt x="44" y="222"/>
                  </a:lnTo>
                  <a:lnTo>
                    <a:pt x="0" y="222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7" name="Freeform 314">
              <a:extLst>
                <a:ext uri="{FF2B5EF4-FFF2-40B4-BE49-F238E27FC236}">
                  <a16:creationId xmlns:a16="http://schemas.microsoft.com/office/drawing/2014/main" id="{BB802BD9-0E79-46CC-83B5-B69E01FB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638" y="3868738"/>
              <a:ext cx="38100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1"/>
                  </a:cubicBezTo>
                  <a:cubicBezTo>
                    <a:pt x="149" y="161"/>
                    <a:pt x="144" y="153"/>
                    <a:pt x="136" y="148"/>
                  </a:cubicBezTo>
                  <a:cubicBezTo>
                    <a:pt x="130" y="145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8" name="Freeform 315">
              <a:extLst>
                <a:ext uri="{FF2B5EF4-FFF2-40B4-BE49-F238E27FC236}">
                  <a16:creationId xmlns:a16="http://schemas.microsoft.com/office/drawing/2014/main" id="{108E2921-3B6F-49AA-9A85-A5172192A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913" y="3857626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8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9" name="Freeform 316">
              <a:extLst>
                <a:ext uri="{FF2B5EF4-FFF2-40B4-BE49-F238E27FC236}">
                  <a16:creationId xmlns:a16="http://schemas.microsoft.com/office/drawing/2014/main" id="{77433B4F-9384-4D50-8B9E-DC9D46DA8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488" y="3868738"/>
              <a:ext cx="22225" cy="46038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1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6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5"/>
                    <a:pt x="38" y="101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0" name="Freeform 317">
              <a:extLst>
                <a:ext uri="{FF2B5EF4-FFF2-40B4-BE49-F238E27FC236}">
                  <a16:creationId xmlns:a16="http://schemas.microsoft.com/office/drawing/2014/main" id="{1186ABA0-7889-467D-B455-5F00211F28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7063" y="3852863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1" name="Freeform 318">
              <a:extLst>
                <a:ext uri="{FF2B5EF4-FFF2-40B4-BE49-F238E27FC236}">
                  <a16:creationId xmlns:a16="http://schemas.microsoft.com/office/drawing/2014/main" id="{0CFB4A5F-6A5B-41F9-9EEB-AFB69C8FF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6113" y="3868738"/>
              <a:ext cx="36513" cy="46038"/>
            </a:xfrm>
            <a:custGeom>
              <a:avLst/>
              <a:gdLst>
                <a:gd name="T0" fmla="*/ 0 w 183"/>
                <a:gd name="T1" fmla="*/ 5 h 230"/>
                <a:gd name="T2" fmla="*/ 36 w 183"/>
                <a:gd name="T3" fmla="*/ 5 h 230"/>
                <a:gd name="T4" fmla="*/ 36 w 183"/>
                <a:gd name="T5" fmla="*/ 37 h 230"/>
                <a:gd name="T6" fmla="*/ 70 w 183"/>
                <a:gd name="T7" fmla="*/ 8 h 230"/>
                <a:gd name="T8" fmla="*/ 109 w 183"/>
                <a:gd name="T9" fmla="*/ 0 h 230"/>
                <a:gd name="T10" fmla="*/ 174 w 183"/>
                <a:gd name="T11" fmla="*/ 33 h 230"/>
                <a:gd name="T12" fmla="*/ 183 w 183"/>
                <a:gd name="T13" fmla="*/ 86 h 230"/>
                <a:gd name="T14" fmla="*/ 183 w 183"/>
                <a:gd name="T15" fmla="*/ 230 h 230"/>
                <a:gd name="T16" fmla="*/ 145 w 183"/>
                <a:gd name="T17" fmla="*/ 230 h 230"/>
                <a:gd name="T18" fmla="*/ 145 w 183"/>
                <a:gd name="T19" fmla="*/ 88 h 230"/>
                <a:gd name="T20" fmla="*/ 139 w 183"/>
                <a:gd name="T21" fmla="*/ 55 h 230"/>
                <a:gd name="T22" fmla="*/ 102 w 183"/>
                <a:gd name="T23" fmla="*/ 34 h 230"/>
                <a:gd name="T24" fmla="*/ 80 w 183"/>
                <a:gd name="T25" fmla="*/ 37 h 230"/>
                <a:gd name="T26" fmla="*/ 53 w 183"/>
                <a:gd name="T27" fmla="*/ 55 h 230"/>
                <a:gd name="T28" fmla="*/ 40 w 183"/>
                <a:gd name="T29" fmla="*/ 78 h 230"/>
                <a:gd name="T30" fmla="*/ 37 w 183"/>
                <a:gd name="T31" fmla="*/ 112 h 230"/>
                <a:gd name="T32" fmla="*/ 37 w 183"/>
                <a:gd name="T33" fmla="*/ 230 h 230"/>
                <a:gd name="T34" fmla="*/ 0 w 183"/>
                <a:gd name="T35" fmla="*/ 230 h 230"/>
                <a:gd name="T36" fmla="*/ 0 w 183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3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6" y="24"/>
                    <a:pt x="57" y="14"/>
                    <a:pt x="70" y="8"/>
                  </a:cubicBezTo>
                  <a:cubicBezTo>
                    <a:pt x="81" y="3"/>
                    <a:pt x="95" y="0"/>
                    <a:pt x="109" y="0"/>
                  </a:cubicBezTo>
                  <a:cubicBezTo>
                    <a:pt x="141" y="0"/>
                    <a:pt x="163" y="11"/>
                    <a:pt x="174" y="33"/>
                  </a:cubicBezTo>
                  <a:cubicBezTo>
                    <a:pt x="180" y="45"/>
                    <a:pt x="183" y="63"/>
                    <a:pt x="183" y="86"/>
                  </a:cubicBezTo>
                  <a:lnTo>
                    <a:pt x="183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5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3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6" y="63"/>
                    <a:pt x="42" y="70"/>
                    <a:pt x="40" y="78"/>
                  </a:cubicBezTo>
                  <a:cubicBezTo>
                    <a:pt x="38" y="86"/>
                    <a:pt x="37" y="97"/>
                    <a:pt x="37" y="112"/>
                  </a:cubicBezTo>
                  <a:lnTo>
                    <a:pt x="37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2" name="Freeform 319">
              <a:extLst>
                <a:ext uri="{FF2B5EF4-FFF2-40B4-BE49-F238E27FC236}">
                  <a16:creationId xmlns:a16="http://schemas.microsoft.com/office/drawing/2014/main" id="{6E18DCED-3B7C-4EBB-BEED-F780AE270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0563" y="3868738"/>
              <a:ext cx="39688" cy="65088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6 w 198"/>
                <a:gd name="T13" fmla="*/ 279 h 325"/>
                <a:gd name="T14" fmla="*/ 97 w 198"/>
                <a:gd name="T15" fmla="*/ 325 h 325"/>
                <a:gd name="T16" fmla="*/ 35 w 198"/>
                <a:gd name="T17" fmla="*/ 309 h 325"/>
                <a:gd name="T18" fmla="*/ 7 w 198"/>
                <a:gd name="T19" fmla="*/ 257 h 325"/>
                <a:gd name="T20" fmla="*/ 46 w 198"/>
                <a:gd name="T21" fmla="*/ 257 h 325"/>
                <a:gd name="T22" fmla="*/ 57 w 198"/>
                <a:gd name="T23" fmla="*/ 281 h 325"/>
                <a:gd name="T24" fmla="*/ 97 w 198"/>
                <a:gd name="T25" fmla="*/ 293 h 325"/>
                <a:gd name="T26" fmla="*/ 154 w 198"/>
                <a:gd name="T27" fmla="*/ 263 h 325"/>
                <a:gd name="T28" fmla="*/ 162 w 198"/>
                <a:gd name="T29" fmla="*/ 198 h 325"/>
                <a:gd name="T30" fmla="*/ 134 w 198"/>
                <a:gd name="T31" fmla="*/ 224 h 325"/>
                <a:gd name="T32" fmla="*/ 92 w 198"/>
                <a:gd name="T33" fmla="*/ 232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5 w 198"/>
                <a:gd name="T53" fmla="*/ 181 h 325"/>
                <a:gd name="T54" fmla="*/ 97 w 198"/>
                <a:gd name="T55" fmla="*/ 201 h 325"/>
                <a:gd name="T56" fmla="*/ 154 w 198"/>
                <a:gd name="T57" fmla="*/ 164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3" y="0"/>
                    <a:pt x="128" y="4"/>
                    <a:pt x="141" y="13"/>
                  </a:cubicBezTo>
                  <a:cubicBezTo>
                    <a:pt x="149" y="18"/>
                    <a:pt x="156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2"/>
                    <a:pt x="186" y="279"/>
                  </a:cubicBezTo>
                  <a:cubicBezTo>
                    <a:pt x="170" y="309"/>
                    <a:pt x="140" y="325"/>
                    <a:pt x="97" y="325"/>
                  </a:cubicBezTo>
                  <a:cubicBezTo>
                    <a:pt x="72" y="325"/>
                    <a:pt x="52" y="319"/>
                    <a:pt x="35" y="309"/>
                  </a:cubicBezTo>
                  <a:cubicBezTo>
                    <a:pt x="19" y="298"/>
                    <a:pt x="9" y="281"/>
                    <a:pt x="7" y="257"/>
                  </a:cubicBezTo>
                  <a:lnTo>
                    <a:pt x="46" y="257"/>
                  </a:lnTo>
                  <a:cubicBezTo>
                    <a:pt x="48" y="268"/>
                    <a:pt x="51" y="275"/>
                    <a:pt x="57" y="281"/>
                  </a:cubicBezTo>
                  <a:cubicBezTo>
                    <a:pt x="65" y="289"/>
                    <a:pt x="79" y="293"/>
                    <a:pt x="97" y="293"/>
                  </a:cubicBezTo>
                  <a:cubicBezTo>
                    <a:pt x="126" y="293"/>
                    <a:pt x="145" y="283"/>
                    <a:pt x="154" y="263"/>
                  </a:cubicBezTo>
                  <a:cubicBezTo>
                    <a:pt x="160" y="251"/>
                    <a:pt x="162" y="229"/>
                    <a:pt x="162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4" y="229"/>
                    <a:pt x="110" y="232"/>
                    <a:pt x="92" y="232"/>
                  </a:cubicBezTo>
                  <a:cubicBezTo>
                    <a:pt x="68" y="232"/>
                    <a:pt x="46" y="224"/>
                    <a:pt x="28" y="206"/>
                  </a:cubicBezTo>
                  <a:cubicBezTo>
                    <a:pt x="10" y="189"/>
                    <a:pt x="0" y="160"/>
                    <a:pt x="0" y="120"/>
                  </a:cubicBezTo>
                  <a:cubicBezTo>
                    <a:pt x="0" y="82"/>
                    <a:pt x="10" y="53"/>
                    <a:pt x="28" y="32"/>
                  </a:cubicBezTo>
                  <a:cubicBezTo>
                    <a:pt x="47" y="10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8" y="67"/>
                    <a:pt x="146" y="54"/>
                  </a:cubicBezTo>
                  <a:cubicBezTo>
                    <a:pt x="135" y="40"/>
                    <a:pt x="120" y="33"/>
                    <a:pt x="102" y="33"/>
                  </a:cubicBezTo>
                  <a:cubicBezTo>
                    <a:pt x="75" y="33"/>
                    <a:pt x="57" y="46"/>
                    <a:pt x="47" y="71"/>
                  </a:cubicBezTo>
                  <a:cubicBezTo>
                    <a:pt x="42" y="84"/>
                    <a:pt x="39" y="102"/>
                    <a:pt x="39" y="123"/>
                  </a:cubicBezTo>
                  <a:cubicBezTo>
                    <a:pt x="39" y="149"/>
                    <a:pt x="45" y="168"/>
                    <a:pt x="55" y="181"/>
                  </a:cubicBezTo>
                  <a:cubicBezTo>
                    <a:pt x="65" y="195"/>
                    <a:pt x="79" y="201"/>
                    <a:pt x="97" y="201"/>
                  </a:cubicBezTo>
                  <a:cubicBezTo>
                    <a:pt x="124" y="201"/>
                    <a:pt x="143" y="189"/>
                    <a:pt x="154" y="164"/>
                  </a:cubicBezTo>
                  <a:cubicBezTo>
                    <a:pt x="160" y="150"/>
                    <a:pt x="163" y="134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3" name="Freeform 320">
              <a:extLst>
                <a:ext uri="{FF2B5EF4-FFF2-40B4-BE49-F238E27FC236}">
                  <a16:creationId xmlns:a16="http://schemas.microsoft.com/office/drawing/2014/main" id="{CB8675D3-7234-4F9F-AC90-C8D3C3E56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4054476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0"/>
                    <a:pt x="101" y="240"/>
                  </a:cubicBezTo>
                  <a:cubicBezTo>
                    <a:pt x="70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4" name="Freeform 321">
              <a:extLst>
                <a:ext uri="{FF2B5EF4-FFF2-40B4-BE49-F238E27FC236}">
                  <a16:creationId xmlns:a16="http://schemas.microsoft.com/office/drawing/2014/main" id="{1A2FDF81-6417-400E-BCB1-674968981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251" y="4056063"/>
              <a:ext cx="58738" cy="44450"/>
            </a:xfrm>
            <a:custGeom>
              <a:avLst/>
              <a:gdLst>
                <a:gd name="T0" fmla="*/ 42 w 300"/>
                <a:gd name="T1" fmla="*/ 0 h 225"/>
                <a:gd name="T2" fmla="*/ 85 w 300"/>
                <a:gd name="T3" fmla="*/ 177 h 225"/>
                <a:gd name="T4" fmla="*/ 129 w 300"/>
                <a:gd name="T5" fmla="*/ 0 h 225"/>
                <a:gd name="T6" fmla="*/ 172 w 300"/>
                <a:gd name="T7" fmla="*/ 0 h 225"/>
                <a:gd name="T8" fmla="*/ 216 w 300"/>
                <a:gd name="T9" fmla="*/ 176 h 225"/>
                <a:gd name="T10" fmla="*/ 262 w 300"/>
                <a:gd name="T11" fmla="*/ 0 h 225"/>
                <a:gd name="T12" fmla="*/ 300 w 300"/>
                <a:gd name="T13" fmla="*/ 0 h 225"/>
                <a:gd name="T14" fmla="*/ 235 w 300"/>
                <a:gd name="T15" fmla="*/ 225 h 225"/>
                <a:gd name="T16" fmla="*/ 195 w 300"/>
                <a:gd name="T17" fmla="*/ 225 h 225"/>
                <a:gd name="T18" fmla="*/ 149 w 300"/>
                <a:gd name="T19" fmla="*/ 51 h 225"/>
                <a:gd name="T20" fmla="*/ 105 w 300"/>
                <a:gd name="T21" fmla="*/ 225 h 225"/>
                <a:gd name="T22" fmla="*/ 65 w 300"/>
                <a:gd name="T23" fmla="*/ 225 h 225"/>
                <a:gd name="T24" fmla="*/ 0 w 300"/>
                <a:gd name="T25" fmla="*/ 0 h 225"/>
                <a:gd name="T26" fmla="*/ 42 w 300"/>
                <a:gd name="T2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225">
                  <a:moveTo>
                    <a:pt x="42" y="0"/>
                  </a:moveTo>
                  <a:lnTo>
                    <a:pt x="85" y="177"/>
                  </a:lnTo>
                  <a:lnTo>
                    <a:pt x="129" y="0"/>
                  </a:lnTo>
                  <a:lnTo>
                    <a:pt x="172" y="0"/>
                  </a:lnTo>
                  <a:lnTo>
                    <a:pt x="216" y="176"/>
                  </a:lnTo>
                  <a:lnTo>
                    <a:pt x="262" y="0"/>
                  </a:lnTo>
                  <a:lnTo>
                    <a:pt x="300" y="0"/>
                  </a:lnTo>
                  <a:lnTo>
                    <a:pt x="235" y="225"/>
                  </a:lnTo>
                  <a:lnTo>
                    <a:pt x="195" y="225"/>
                  </a:lnTo>
                  <a:lnTo>
                    <a:pt x="149" y="51"/>
                  </a:lnTo>
                  <a:lnTo>
                    <a:pt x="105" y="225"/>
                  </a:lnTo>
                  <a:lnTo>
                    <a:pt x="65" y="225"/>
                  </a:ln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5" name="Freeform 322">
              <a:extLst>
                <a:ext uri="{FF2B5EF4-FFF2-40B4-BE49-F238E27FC236}">
                  <a16:creationId xmlns:a16="http://schemas.microsoft.com/office/drawing/2014/main" id="{F56E1EBB-7CC7-4422-9517-58787377D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926" y="405606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5 w 184"/>
                <a:gd name="T17" fmla="*/ 230 h 230"/>
                <a:gd name="T18" fmla="*/ 145 w 184"/>
                <a:gd name="T19" fmla="*/ 88 h 230"/>
                <a:gd name="T20" fmla="*/ 139 w 184"/>
                <a:gd name="T21" fmla="*/ 55 h 230"/>
                <a:gd name="T22" fmla="*/ 102 w 184"/>
                <a:gd name="T23" fmla="*/ 34 h 230"/>
                <a:gd name="T24" fmla="*/ 80 w 184"/>
                <a:gd name="T25" fmla="*/ 36 h 230"/>
                <a:gd name="T26" fmla="*/ 53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5" y="230"/>
                  </a:lnTo>
                  <a:lnTo>
                    <a:pt x="145" y="88"/>
                  </a:lnTo>
                  <a:cubicBezTo>
                    <a:pt x="145" y="74"/>
                    <a:pt x="143" y="63"/>
                    <a:pt x="139" y="55"/>
                  </a:cubicBezTo>
                  <a:cubicBezTo>
                    <a:pt x="132" y="41"/>
                    <a:pt x="120" y="34"/>
                    <a:pt x="102" y="34"/>
                  </a:cubicBezTo>
                  <a:cubicBezTo>
                    <a:pt x="94" y="34"/>
                    <a:pt x="86" y="35"/>
                    <a:pt x="80" y="36"/>
                  </a:cubicBezTo>
                  <a:cubicBezTo>
                    <a:pt x="70" y="39"/>
                    <a:pt x="61" y="46"/>
                    <a:pt x="53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6" name="Freeform 323">
              <a:extLst>
                <a:ext uri="{FF2B5EF4-FFF2-40B4-BE49-F238E27FC236}">
                  <a16:creationId xmlns:a16="http://schemas.microsoft.com/office/drawing/2014/main" id="{5E96A0EB-3357-4215-AF9D-947766241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963" y="4038601"/>
              <a:ext cx="49213" cy="65088"/>
            </a:xfrm>
            <a:custGeom>
              <a:avLst/>
              <a:gdLst>
                <a:gd name="T0" fmla="*/ 40 w 248"/>
                <a:gd name="T1" fmla="*/ 217 h 326"/>
                <a:gd name="T2" fmla="*/ 53 w 248"/>
                <a:gd name="T3" fmla="*/ 260 h 326"/>
                <a:gd name="T4" fmla="*/ 126 w 248"/>
                <a:gd name="T5" fmla="*/ 291 h 326"/>
                <a:gd name="T6" fmla="*/ 169 w 248"/>
                <a:gd name="T7" fmla="*/ 284 h 326"/>
                <a:gd name="T8" fmla="*/ 207 w 248"/>
                <a:gd name="T9" fmla="*/ 237 h 326"/>
                <a:gd name="T10" fmla="*/ 191 w 248"/>
                <a:gd name="T11" fmla="*/ 201 h 326"/>
                <a:gd name="T12" fmla="*/ 141 w 248"/>
                <a:gd name="T13" fmla="*/ 183 h 326"/>
                <a:gd name="T14" fmla="*/ 99 w 248"/>
                <a:gd name="T15" fmla="*/ 174 h 326"/>
                <a:gd name="T16" fmla="*/ 41 w 248"/>
                <a:gd name="T17" fmla="*/ 153 h 326"/>
                <a:gd name="T18" fmla="*/ 11 w 248"/>
                <a:gd name="T19" fmla="*/ 95 h 326"/>
                <a:gd name="T20" fmla="*/ 40 w 248"/>
                <a:gd name="T21" fmla="*/ 27 h 326"/>
                <a:gd name="T22" fmla="*/ 122 w 248"/>
                <a:gd name="T23" fmla="*/ 0 h 326"/>
                <a:gd name="T24" fmla="*/ 204 w 248"/>
                <a:gd name="T25" fmla="*/ 23 h 326"/>
                <a:gd name="T26" fmla="*/ 238 w 248"/>
                <a:gd name="T27" fmla="*/ 99 h 326"/>
                <a:gd name="T28" fmla="*/ 199 w 248"/>
                <a:gd name="T29" fmla="*/ 99 h 326"/>
                <a:gd name="T30" fmla="*/ 186 w 248"/>
                <a:gd name="T31" fmla="*/ 60 h 326"/>
                <a:gd name="T32" fmla="*/ 120 w 248"/>
                <a:gd name="T33" fmla="*/ 36 h 326"/>
                <a:gd name="T34" fmla="*/ 67 w 248"/>
                <a:gd name="T35" fmla="*/ 52 h 326"/>
                <a:gd name="T36" fmla="*/ 51 w 248"/>
                <a:gd name="T37" fmla="*/ 88 h 326"/>
                <a:gd name="T38" fmla="*/ 70 w 248"/>
                <a:gd name="T39" fmla="*/ 121 h 326"/>
                <a:gd name="T40" fmla="*/ 126 w 248"/>
                <a:gd name="T41" fmla="*/ 138 h 326"/>
                <a:gd name="T42" fmla="*/ 170 w 248"/>
                <a:gd name="T43" fmla="*/ 148 h 326"/>
                <a:gd name="T44" fmla="*/ 218 w 248"/>
                <a:gd name="T45" fmla="*/ 168 h 326"/>
                <a:gd name="T46" fmla="*/ 248 w 248"/>
                <a:gd name="T47" fmla="*/ 231 h 326"/>
                <a:gd name="T48" fmla="*/ 210 w 248"/>
                <a:gd name="T49" fmla="*/ 304 h 326"/>
                <a:gd name="T50" fmla="*/ 123 w 248"/>
                <a:gd name="T51" fmla="*/ 326 h 326"/>
                <a:gd name="T52" fmla="*/ 33 w 248"/>
                <a:gd name="T53" fmla="*/ 297 h 326"/>
                <a:gd name="T54" fmla="*/ 1 w 248"/>
                <a:gd name="T55" fmla="*/ 217 h 326"/>
                <a:gd name="T56" fmla="*/ 40 w 248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8" h="326">
                  <a:moveTo>
                    <a:pt x="40" y="217"/>
                  </a:moveTo>
                  <a:cubicBezTo>
                    <a:pt x="41" y="235"/>
                    <a:pt x="45" y="249"/>
                    <a:pt x="53" y="260"/>
                  </a:cubicBezTo>
                  <a:cubicBezTo>
                    <a:pt x="67" y="281"/>
                    <a:pt x="91" y="291"/>
                    <a:pt x="126" y="291"/>
                  </a:cubicBezTo>
                  <a:cubicBezTo>
                    <a:pt x="142" y="291"/>
                    <a:pt x="156" y="289"/>
                    <a:pt x="169" y="284"/>
                  </a:cubicBezTo>
                  <a:cubicBezTo>
                    <a:pt x="194" y="276"/>
                    <a:pt x="207" y="260"/>
                    <a:pt x="207" y="237"/>
                  </a:cubicBezTo>
                  <a:cubicBezTo>
                    <a:pt x="207" y="221"/>
                    <a:pt x="201" y="209"/>
                    <a:pt x="191" y="201"/>
                  </a:cubicBezTo>
                  <a:cubicBezTo>
                    <a:pt x="180" y="194"/>
                    <a:pt x="163" y="188"/>
                    <a:pt x="141" y="183"/>
                  </a:cubicBezTo>
                  <a:lnTo>
                    <a:pt x="99" y="174"/>
                  </a:lnTo>
                  <a:cubicBezTo>
                    <a:pt x="71" y="167"/>
                    <a:pt x="52" y="161"/>
                    <a:pt x="41" y="153"/>
                  </a:cubicBezTo>
                  <a:cubicBezTo>
                    <a:pt x="21" y="140"/>
                    <a:pt x="11" y="121"/>
                    <a:pt x="11" y="95"/>
                  </a:cubicBezTo>
                  <a:cubicBezTo>
                    <a:pt x="11" y="67"/>
                    <a:pt x="21" y="45"/>
                    <a:pt x="40" y="27"/>
                  </a:cubicBezTo>
                  <a:cubicBezTo>
                    <a:pt x="59" y="9"/>
                    <a:pt x="86" y="0"/>
                    <a:pt x="122" y="0"/>
                  </a:cubicBezTo>
                  <a:cubicBezTo>
                    <a:pt x="154" y="0"/>
                    <a:pt x="182" y="8"/>
                    <a:pt x="204" y="23"/>
                  </a:cubicBezTo>
                  <a:cubicBezTo>
                    <a:pt x="227" y="39"/>
                    <a:pt x="238" y="64"/>
                    <a:pt x="238" y="99"/>
                  </a:cubicBezTo>
                  <a:lnTo>
                    <a:pt x="199" y="99"/>
                  </a:lnTo>
                  <a:cubicBezTo>
                    <a:pt x="197" y="82"/>
                    <a:pt x="193" y="69"/>
                    <a:pt x="186" y="60"/>
                  </a:cubicBezTo>
                  <a:cubicBezTo>
                    <a:pt x="173" y="44"/>
                    <a:pt x="151" y="36"/>
                    <a:pt x="120" y="36"/>
                  </a:cubicBezTo>
                  <a:cubicBezTo>
                    <a:pt x="96" y="36"/>
                    <a:pt x="78" y="41"/>
                    <a:pt x="67" y="52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70" y="121"/>
                  </a:cubicBezTo>
                  <a:cubicBezTo>
                    <a:pt x="78" y="126"/>
                    <a:pt x="97" y="131"/>
                    <a:pt x="126" y="138"/>
                  </a:cubicBezTo>
                  <a:lnTo>
                    <a:pt x="170" y="148"/>
                  </a:lnTo>
                  <a:cubicBezTo>
                    <a:pt x="190" y="153"/>
                    <a:pt x="207" y="159"/>
                    <a:pt x="218" y="168"/>
                  </a:cubicBezTo>
                  <a:cubicBezTo>
                    <a:pt x="238" y="182"/>
                    <a:pt x="248" y="203"/>
                    <a:pt x="248" y="231"/>
                  </a:cubicBezTo>
                  <a:cubicBezTo>
                    <a:pt x="248" y="265"/>
                    <a:pt x="235" y="289"/>
                    <a:pt x="210" y="304"/>
                  </a:cubicBezTo>
                  <a:cubicBezTo>
                    <a:pt x="185" y="319"/>
                    <a:pt x="156" y="326"/>
                    <a:pt x="123" y="326"/>
                  </a:cubicBezTo>
                  <a:cubicBezTo>
                    <a:pt x="85" y="326"/>
                    <a:pt x="55" y="317"/>
                    <a:pt x="33" y="297"/>
                  </a:cubicBezTo>
                  <a:cubicBezTo>
                    <a:pt x="11" y="277"/>
                    <a:pt x="0" y="251"/>
                    <a:pt x="1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7" name="Freeform 324">
              <a:extLst>
                <a:ext uri="{FF2B5EF4-FFF2-40B4-BE49-F238E27FC236}">
                  <a16:creationId xmlns:a16="http://schemas.microsoft.com/office/drawing/2014/main" id="{F5D839E5-5069-447F-8349-FA905D9BA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03526" y="4056063"/>
              <a:ext cx="41275" cy="46038"/>
            </a:xfrm>
            <a:custGeom>
              <a:avLst/>
              <a:gdLst>
                <a:gd name="T0" fmla="*/ 107 w 206"/>
                <a:gd name="T1" fmla="*/ 0 h 238"/>
                <a:gd name="T2" fmla="*/ 154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2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4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8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8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9" y="3"/>
                    <a:pt x="154" y="11"/>
                  </a:cubicBezTo>
                  <a:cubicBezTo>
                    <a:pt x="169" y="18"/>
                    <a:pt x="180" y="28"/>
                    <a:pt x="188" y="40"/>
                  </a:cubicBezTo>
                  <a:cubicBezTo>
                    <a:pt x="196" y="51"/>
                    <a:pt x="201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2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4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3"/>
                  </a:cubicBezTo>
                  <a:cubicBezTo>
                    <a:pt x="50" y="11"/>
                    <a:pt x="75" y="0"/>
                    <a:pt x="107" y="0"/>
                  </a:cubicBezTo>
                  <a:close/>
                  <a:moveTo>
                    <a:pt x="168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8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8" name="Freeform 325">
              <a:extLst>
                <a:ext uri="{FF2B5EF4-FFF2-40B4-BE49-F238E27FC236}">
                  <a16:creationId xmlns:a16="http://schemas.microsoft.com/office/drawing/2014/main" id="{FDDE3476-609D-438C-8B2B-92908A3BA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326" y="4056063"/>
              <a:ext cx="20638" cy="44450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0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9" name="Freeform 326">
              <a:extLst>
                <a:ext uri="{FF2B5EF4-FFF2-40B4-BE49-F238E27FC236}">
                  <a16:creationId xmlns:a16="http://schemas.microsoft.com/office/drawing/2014/main" id="{2D4A26D6-AB66-4B5F-A046-DA4D223F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551" y="4056063"/>
              <a:ext cx="41275" cy="44450"/>
            </a:xfrm>
            <a:custGeom>
              <a:avLst/>
              <a:gdLst>
                <a:gd name="T0" fmla="*/ 44 w 209"/>
                <a:gd name="T1" fmla="*/ 0 h 225"/>
                <a:gd name="T2" fmla="*/ 104 w 209"/>
                <a:gd name="T3" fmla="*/ 183 h 225"/>
                <a:gd name="T4" fmla="*/ 167 w 209"/>
                <a:gd name="T5" fmla="*/ 0 h 225"/>
                <a:gd name="T6" fmla="*/ 209 w 209"/>
                <a:gd name="T7" fmla="*/ 0 h 225"/>
                <a:gd name="T8" fmla="*/ 124 w 209"/>
                <a:gd name="T9" fmla="*/ 225 h 225"/>
                <a:gd name="T10" fmla="*/ 83 w 209"/>
                <a:gd name="T11" fmla="*/ 225 h 225"/>
                <a:gd name="T12" fmla="*/ 0 w 209"/>
                <a:gd name="T13" fmla="*/ 0 h 225"/>
                <a:gd name="T14" fmla="*/ 44 w 209"/>
                <a:gd name="T1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225">
                  <a:moveTo>
                    <a:pt x="44" y="0"/>
                  </a:moveTo>
                  <a:lnTo>
                    <a:pt x="104" y="183"/>
                  </a:lnTo>
                  <a:lnTo>
                    <a:pt x="167" y="0"/>
                  </a:lnTo>
                  <a:lnTo>
                    <a:pt x="209" y="0"/>
                  </a:lnTo>
                  <a:lnTo>
                    <a:pt x="124" y="225"/>
                  </a:lnTo>
                  <a:lnTo>
                    <a:pt x="83" y="225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0" name="Freeform 327">
              <a:extLst>
                <a:ext uri="{FF2B5EF4-FFF2-40B4-BE49-F238E27FC236}">
                  <a16:creationId xmlns:a16="http://schemas.microsoft.com/office/drawing/2014/main" id="{7FA757E7-8B1E-4B51-AE77-AEEA0FF70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4176" y="4040188"/>
              <a:ext cx="7938" cy="60325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1" name="Freeform 328">
              <a:extLst>
                <a:ext uri="{FF2B5EF4-FFF2-40B4-BE49-F238E27FC236}">
                  <a16:creationId xmlns:a16="http://schemas.microsoft.com/office/drawing/2014/main" id="{A91A0096-B4C1-4157-944D-F6A12D42C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051" y="4054476"/>
              <a:ext cx="39688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2 h 239"/>
                <a:gd name="T6" fmla="*/ 156 w 193"/>
                <a:gd name="T7" fmla="*/ 82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69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6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6"/>
                    <a:pt x="164" y="19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69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6"/>
                    <a:pt x="100" y="206"/>
                  </a:cubicBezTo>
                  <a:cubicBezTo>
                    <a:pt x="115" y="206"/>
                    <a:pt x="128" y="202"/>
                    <a:pt x="137" y="192"/>
                  </a:cubicBezTo>
                  <a:cubicBezTo>
                    <a:pt x="146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5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0" name="Freeform 329">
              <a:extLst>
                <a:ext uri="{FF2B5EF4-FFF2-40B4-BE49-F238E27FC236}">
                  <a16:creationId xmlns:a16="http://schemas.microsoft.com/office/drawing/2014/main" id="{D21B83F7-F3CB-4C0E-86D2-4069CF164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4056063"/>
              <a:ext cx="39688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30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7 w 206"/>
                <a:gd name="T41" fmla="*/ 60 h 238"/>
                <a:gd name="T42" fmla="*/ 105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1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3" y="238"/>
                    <a:pt x="101" y="238"/>
                  </a:cubicBezTo>
                  <a:cubicBezTo>
                    <a:pt x="73" y="238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2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1" name="Freeform 330">
              <a:extLst>
                <a:ext uri="{FF2B5EF4-FFF2-40B4-BE49-F238E27FC236}">
                  <a16:creationId xmlns:a16="http://schemas.microsoft.com/office/drawing/2014/main" id="{5E960948-F0B0-46E4-B9DC-ACFE3A340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5301" y="4040188"/>
              <a:ext cx="46038" cy="60325"/>
            </a:xfrm>
            <a:custGeom>
              <a:avLst/>
              <a:gdLst>
                <a:gd name="T0" fmla="*/ 0 w 229"/>
                <a:gd name="T1" fmla="*/ 0 h 309"/>
                <a:gd name="T2" fmla="*/ 225 w 229"/>
                <a:gd name="T3" fmla="*/ 0 h 309"/>
                <a:gd name="T4" fmla="*/ 225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5" y="0"/>
                  </a:lnTo>
                  <a:lnTo>
                    <a:pt x="225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2" name="Freeform 331">
              <a:extLst>
                <a:ext uri="{FF2B5EF4-FFF2-40B4-BE49-F238E27FC236}">
                  <a16:creationId xmlns:a16="http://schemas.microsoft.com/office/drawing/2014/main" id="{255BC90F-1733-4395-BE0E-0CDB15730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1" y="4056063"/>
              <a:ext cx="41275" cy="44450"/>
            </a:xfrm>
            <a:custGeom>
              <a:avLst/>
              <a:gdLst>
                <a:gd name="T0" fmla="*/ 4 w 206"/>
                <a:gd name="T1" fmla="*/ 0 h 225"/>
                <a:gd name="T2" fmla="*/ 53 w 206"/>
                <a:gd name="T3" fmla="*/ 0 h 225"/>
                <a:gd name="T4" fmla="*/ 105 w 206"/>
                <a:gd name="T5" fmla="*/ 79 h 225"/>
                <a:gd name="T6" fmla="*/ 157 w 206"/>
                <a:gd name="T7" fmla="*/ 0 h 225"/>
                <a:gd name="T8" fmla="*/ 203 w 206"/>
                <a:gd name="T9" fmla="*/ 1 h 225"/>
                <a:gd name="T10" fmla="*/ 127 w 206"/>
                <a:gd name="T11" fmla="*/ 110 h 225"/>
                <a:gd name="T12" fmla="*/ 206 w 206"/>
                <a:gd name="T13" fmla="*/ 225 h 225"/>
                <a:gd name="T14" fmla="*/ 158 w 206"/>
                <a:gd name="T15" fmla="*/ 225 h 225"/>
                <a:gd name="T16" fmla="*/ 102 w 206"/>
                <a:gd name="T17" fmla="*/ 141 h 225"/>
                <a:gd name="T18" fmla="*/ 48 w 206"/>
                <a:gd name="T19" fmla="*/ 225 h 225"/>
                <a:gd name="T20" fmla="*/ 0 w 206"/>
                <a:gd name="T21" fmla="*/ 225 h 225"/>
                <a:gd name="T22" fmla="*/ 79 w 206"/>
                <a:gd name="T23" fmla="*/ 110 h 225"/>
                <a:gd name="T24" fmla="*/ 4 w 206"/>
                <a:gd name="T2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25">
                  <a:moveTo>
                    <a:pt x="4" y="0"/>
                  </a:moveTo>
                  <a:lnTo>
                    <a:pt x="53" y="0"/>
                  </a:lnTo>
                  <a:lnTo>
                    <a:pt x="105" y="79"/>
                  </a:lnTo>
                  <a:lnTo>
                    <a:pt x="157" y="0"/>
                  </a:lnTo>
                  <a:lnTo>
                    <a:pt x="203" y="1"/>
                  </a:lnTo>
                  <a:lnTo>
                    <a:pt x="127" y="110"/>
                  </a:lnTo>
                  <a:lnTo>
                    <a:pt x="206" y="225"/>
                  </a:lnTo>
                  <a:lnTo>
                    <a:pt x="158" y="225"/>
                  </a:lnTo>
                  <a:lnTo>
                    <a:pt x="102" y="141"/>
                  </a:lnTo>
                  <a:lnTo>
                    <a:pt x="48" y="225"/>
                  </a:lnTo>
                  <a:lnTo>
                    <a:pt x="0" y="225"/>
                  </a:lnTo>
                  <a:lnTo>
                    <a:pt x="79" y="1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3" name="Freeform 332">
              <a:extLst>
                <a:ext uri="{FF2B5EF4-FFF2-40B4-BE49-F238E27FC236}">
                  <a16:creationId xmlns:a16="http://schemas.microsoft.com/office/drawing/2014/main" id="{212F3142-1600-456A-97F0-82E0B986D6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32138" y="4056063"/>
              <a:ext cx="39688" cy="46038"/>
            </a:xfrm>
            <a:custGeom>
              <a:avLst/>
              <a:gdLst>
                <a:gd name="T0" fmla="*/ 107 w 206"/>
                <a:gd name="T1" fmla="*/ 0 h 238"/>
                <a:gd name="T2" fmla="*/ 153 w 206"/>
                <a:gd name="T3" fmla="*/ 11 h 238"/>
                <a:gd name="T4" fmla="*/ 188 w 206"/>
                <a:gd name="T5" fmla="*/ 40 h 238"/>
                <a:gd name="T6" fmla="*/ 203 w 206"/>
                <a:gd name="T7" fmla="*/ 80 h 238"/>
                <a:gd name="T8" fmla="*/ 206 w 206"/>
                <a:gd name="T9" fmla="*/ 130 h 238"/>
                <a:gd name="T10" fmla="*/ 41 w 206"/>
                <a:gd name="T11" fmla="*/ 130 h 238"/>
                <a:gd name="T12" fmla="*/ 57 w 206"/>
                <a:gd name="T13" fmla="*/ 185 h 238"/>
                <a:gd name="T14" fmla="*/ 104 w 206"/>
                <a:gd name="T15" fmla="*/ 205 h 238"/>
                <a:gd name="T16" fmla="*/ 151 w 206"/>
                <a:gd name="T17" fmla="*/ 186 h 238"/>
                <a:gd name="T18" fmla="*/ 166 w 206"/>
                <a:gd name="T19" fmla="*/ 159 h 238"/>
                <a:gd name="T20" fmla="*/ 203 w 206"/>
                <a:gd name="T21" fmla="*/ 159 h 238"/>
                <a:gd name="T22" fmla="*/ 193 w 206"/>
                <a:gd name="T23" fmla="*/ 187 h 238"/>
                <a:gd name="T24" fmla="*/ 175 w 206"/>
                <a:gd name="T25" fmla="*/ 212 h 238"/>
                <a:gd name="T26" fmla="*/ 132 w 206"/>
                <a:gd name="T27" fmla="*/ 235 h 238"/>
                <a:gd name="T28" fmla="*/ 101 w 206"/>
                <a:gd name="T29" fmla="*/ 238 h 238"/>
                <a:gd name="T30" fmla="*/ 29 w 206"/>
                <a:gd name="T31" fmla="*/ 208 h 238"/>
                <a:gd name="T32" fmla="*/ 0 w 206"/>
                <a:gd name="T33" fmla="*/ 122 h 238"/>
                <a:gd name="T34" fmla="*/ 30 w 206"/>
                <a:gd name="T35" fmla="*/ 33 h 238"/>
                <a:gd name="T36" fmla="*/ 107 w 206"/>
                <a:gd name="T37" fmla="*/ 0 h 238"/>
                <a:gd name="T38" fmla="*/ 167 w 206"/>
                <a:gd name="T39" fmla="*/ 99 h 238"/>
                <a:gd name="T40" fmla="*/ 156 w 206"/>
                <a:gd name="T41" fmla="*/ 60 h 238"/>
                <a:gd name="T42" fmla="*/ 104 w 206"/>
                <a:gd name="T43" fmla="*/ 33 h 238"/>
                <a:gd name="T44" fmla="*/ 61 w 206"/>
                <a:gd name="T45" fmla="*/ 51 h 238"/>
                <a:gd name="T46" fmla="*/ 42 w 206"/>
                <a:gd name="T47" fmla="*/ 99 h 238"/>
                <a:gd name="T48" fmla="*/ 167 w 206"/>
                <a:gd name="T49" fmla="*/ 9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8">
                  <a:moveTo>
                    <a:pt x="107" y="0"/>
                  </a:moveTo>
                  <a:cubicBezTo>
                    <a:pt x="123" y="0"/>
                    <a:pt x="138" y="3"/>
                    <a:pt x="153" y="11"/>
                  </a:cubicBezTo>
                  <a:cubicBezTo>
                    <a:pt x="168" y="18"/>
                    <a:pt x="180" y="28"/>
                    <a:pt x="188" y="40"/>
                  </a:cubicBezTo>
                  <a:cubicBezTo>
                    <a:pt x="195" y="51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2"/>
                    <a:pt x="47" y="171"/>
                    <a:pt x="57" y="185"/>
                  </a:cubicBezTo>
                  <a:cubicBezTo>
                    <a:pt x="67" y="198"/>
                    <a:pt x="83" y="205"/>
                    <a:pt x="104" y="205"/>
                  </a:cubicBezTo>
                  <a:cubicBezTo>
                    <a:pt x="124" y="205"/>
                    <a:pt x="140" y="199"/>
                    <a:pt x="151" y="186"/>
                  </a:cubicBezTo>
                  <a:cubicBezTo>
                    <a:pt x="158" y="178"/>
                    <a:pt x="163" y="169"/>
                    <a:pt x="166" y="159"/>
                  </a:cubicBezTo>
                  <a:lnTo>
                    <a:pt x="203" y="159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7"/>
                    <a:pt x="182" y="206"/>
                    <a:pt x="175" y="212"/>
                  </a:cubicBezTo>
                  <a:cubicBezTo>
                    <a:pt x="163" y="223"/>
                    <a:pt x="149" y="231"/>
                    <a:pt x="132" y="235"/>
                  </a:cubicBezTo>
                  <a:cubicBezTo>
                    <a:pt x="123" y="237"/>
                    <a:pt x="112" y="238"/>
                    <a:pt x="101" y="238"/>
                  </a:cubicBezTo>
                  <a:cubicBezTo>
                    <a:pt x="73" y="238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3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99"/>
                  </a:moveTo>
                  <a:cubicBezTo>
                    <a:pt x="166" y="83"/>
                    <a:pt x="162" y="70"/>
                    <a:pt x="156" y="60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1"/>
                  </a:cubicBezTo>
                  <a:cubicBezTo>
                    <a:pt x="49" y="64"/>
                    <a:pt x="43" y="80"/>
                    <a:pt x="42" y="99"/>
                  </a:cubicBezTo>
                  <a:lnTo>
                    <a:pt x="167" y="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4" name="Freeform 333">
              <a:extLst>
                <a:ext uri="{FF2B5EF4-FFF2-40B4-BE49-F238E27FC236}">
                  <a16:creationId xmlns:a16="http://schemas.microsoft.com/office/drawing/2014/main" id="{4B26395E-2F6D-4982-AF4B-C0F7F227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8176" y="4054476"/>
              <a:ext cx="38100" cy="47625"/>
            </a:xfrm>
            <a:custGeom>
              <a:avLst/>
              <a:gdLst>
                <a:gd name="T0" fmla="*/ 103 w 194"/>
                <a:gd name="T1" fmla="*/ 0 h 239"/>
                <a:gd name="T2" fmla="*/ 165 w 194"/>
                <a:gd name="T3" fmla="*/ 19 h 239"/>
                <a:gd name="T4" fmla="*/ 194 w 194"/>
                <a:gd name="T5" fmla="*/ 82 h 239"/>
                <a:gd name="T6" fmla="*/ 157 w 194"/>
                <a:gd name="T7" fmla="*/ 82 h 239"/>
                <a:gd name="T8" fmla="*/ 141 w 194"/>
                <a:gd name="T9" fmla="*/ 48 h 239"/>
                <a:gd name="T10" fmla="*/ 103 w 194"/>
                <a:gd name="T11" fmla="*/ 34 h 239"/>
                <a:gd name="T12" fmla="*/ 51 w 194"/>
                <a:gd name="T13" fmla="*/ 69 h 239"/>
                <a:gd name="T14" fmla="*/ 41 w 194"/>
                <a:gd name="T15" fmla="*/ 126 h 239"/>
                <a:gd name="T16" fmla="*/ 55 w 194"/>
                <a:gd name="T17" fmla="*/ 183 h 239"/>
                <a:gd name="T18" fmla="*/ 100 w 194"/>
                <a:gd name="T19" fmla="*/ 206 h 239"/>
                <a:gd name="T20" fmla="*/ 138 w 194"/>
                <a:gd name="T21" fmla="*/ 192 h 239"/>
                <a:gd name="T22" fmla="*/ 157 w 194"/>
                <a:gd name="T23" fmla="*/ 152 h 239"/>
                <a:gd name="T24" fmla="*/ 194 w 194"/>
                <a:gd name="T25" fmla="*/ 152 h 239"/>
                <a:gd name="T26" fmla="*/ 162 w 194"/>
                <a:gd name="T27" fmla="*/ 218 h 239"/>
                <a:gd name="T28" fmla="*/ 97 w 194"/>
                <a:gd name="T29" fmla="*/ 239 h 239"/>
                <a:gd name="T30" fmla="*/ 27 w 194"/>
                <a:gd name="T31" fmla="*/ 206 h 239"/>
                <a:gd name="T32" fmla="*/ 0 w 194"/>
                <a:gd name="T33" fmla="*/ 126 h 239"/>
                <a:gd name="T34" fmla="*/ 29 w 194"/>
                <a:gd name="T35" fmla="*/ 33 h 239"/>
                <a:gd name="T36" fmla="*/ 103 w 194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9">
                  <a:moveTo>
                    <a:pt x="103" y="0"/>
                  </a:moveTo>
                  <a:cubicBezTo>
                    <a:pt x="128" y="0"/>
                    <a:pt x="149" y="6"/>
                    <a:pt x="165" y="19"/>
                  </a:cubicBezTo>
                  <a:cubicBezTo>
                    <a:pt x="181" y="31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3" y="34"/>
                  </a:cubicBezTo>
                  <a:cubicBezTo>
                    <a:pt x="79" y="34"/>
                    <a:pt x="61" y="46"/>
                    <a:pt x="51" y="69"/>
                  </a:cubicBezTo>
                  <a:cubicBezTo>
                    <a:pt x="44" y="85"/>
                    <a:pt x="41" y="104"/>
                    <a:pt x="41" y="126"/>
                  </a:cubicBezTo>
                  <a:cubicBezTo>
                    <a:pt x="41" y="149"/>
                    <a:pt x="46" y="168"/>
                    <a:pt x="55" y="183"/>
                  </a:cubicBezTo>
                  <a:cubicBezTo>
                    <a:pt x="65" y="199"/>
                    <a:pt x="80" y="206"/>
                    <a:pt x="100" y="206"/>
                  </a:cubicBezTo>
                  <a:cubicBezTo>
                    <a:pt x="116" y="206"/>
                    <a:pt x="128" y="202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4" y="239"/>
                    <a:pt x="97" y="239"/>
                  </a:cubicBezTo>
                  <a:cubicBezTo>
                    <a:pt x="68" y="239"/>
                    <a:pt x="44" y="228"/>
                    <a:pt x="27" y="206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5" name="Freeform 334">
              <a:extLst>
                <a:ext uri="{FF2B5EF4-FFF2-40B4-BE49-F238E27FC236}">
                  <a16:creationId xmlns:a16="http://schemas.microsoft.com/office/drawing/2014/main" id="{589727AF-6C59-4B19-AD39-03C4B1508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213" y="4056063"/>
              <a:ext cx="36513" cy="46038"/>
            </a:xfrm>
            <a:custGeom>
              <a:avLst/>
              <a:gdLst>
                <a:gd name="T0" fmla="*/ 38 w 181"/>
                <a:gd name="T1" fmla="*/ 0 h 231"/>
                <a:gd name="T2" fmla="*/ 38 w 181"/>
                <a:gd name="T3" fmla="*/ 149 h 231"/>
                <a:gd name="T4" fmla="*/ 44 w 181"/>
                <a:gd name="T5" fmla="*/ 178 h 231"/>
                <a:gd name="T6" fmla="*/ 82 w 181"/>
                <a:gd name="T7" fmla="*/ 198 h 231"/>
                <a:gd name="T8" fmla="*/ 135 w 181"/>
                <a:gd name="T9" fmla="*/ 162 h 231"/>
                <a:gd name="T10" fmla="*/ 143 w 181"/>
                <a:gd name="T11" fmla="*/ 110 h 231"/>
                <a:gd name="T12" fmla="*/ 143 w 181"/>
                <a:gd name="T13" fmla="*/ 0 h 231"/>
                <a:gd name="T14" fmla="*/ 181 w 181"/>
                <a:gd name="T15" fmla="*/ 0 h 231"/>
                <a:gd name="T16" fmla="*/ 181 w 181"/>
                <a:gd name="T17" fmla="*/ 225 h 231"/>
                <a:gd name="T18" fmla="*/ 145 w 181"/>
                <a:gd name="T19" fmla="*/ 225 h 231"/>
                <a:gd name="T20" fmla="*/ 146 w 181"/>
                <a:gd name="T21" fmla="*/ 192 h 231"/>
                <a:gd name="T22" fmla="*/ 127 w 181"/>
                <a:gd name="T23" fmla="*/ 214 h 231"/>
                <a:gd name="T24" fmla="*/ 75 w 181"/>
                <a:gd name="T25" fmla="*/ 231 h 231"/>
                <a:gd name="T26" fmla="*/ 9 w 181"/>
                <a:gd name="T27" fmla="*/ 199 h 231"/>
                <a:gd name="T28" fmla="*/ 0 w 181"/>
                <a:gd name="T29" fmla="*/ 153 h 231"/>
                <a:gd name="T30" fmla="*/ 0 w 181"/>
                <a:gd name="T31" fmla="*/ 0 h 231"/>
                <a:gd name="T32" fmla="*/ 38 w 181"/>
                <a:gd name="T33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231">
                  <a:moveTo>
                    <a:pt x="38" y="0"/>
                  </a:moveTo>
                  <a:lnTo>
                    <a:pt x="38" y="149"/>
                  </a:lnTo>
                  <a:cubicBezTo>
                    <a:pt x="38" y="161"/>
                    <a:pt x="40" y="170"/>
                    <a:pt x="44" y="178"/>
                  </a:cubicBezTo>
                  <a:cubicBezTo>
                    <a:pt x="51" y="191"/>
                    <a:pt x="63" y="198"/>
                    <a:pt x="82" y="198"/>
                  </a:cubicBezTo>
                  <a:cubicBezTo>
                    <a:pt x="108" y="198"/>
                    <a:pt x="126" y="186"/>
                    <a:pt x="135" y="162"/>
                  </a:cubicBezTo>
                  <a:cubicBezTo>
                    <a:pt x="141" y="150"/>
                    <a:pt x="143" y="133"/>
                    <a:pt x="143" y="110"/>
                  </a:cubicBezTo>
                  <a:lnTo>
                    <a:pt x="143" y="0"/>
                  </a:lnTo>
                  <a:lnTo>
                    <a:pt x="181" y="0"/>
                  </a:lnTo>
                  <a:lnTo>
                    <a:pt x="181" y="225"/>
                  </a:lnTo>
                  <a:lnTo>
                    <a:pt x="145" y="225"/>
                  </a:lnTo>
                  <a:lnTo>
                    <a:pt x="146" y="192"/>
                  </a:lnTo>
                  <a:cubicBezTo>
                    <a:pt x="141" y="201"/>
                    <a:pt x="135" y="208"/>
                    <a:pt x="127" y="214"/>
                  </a:cubicBezTo>
                  <a:cubicBezTo>
                    <a:pt x="113" y="225"/>
                    <a:pt x="95" y="231"/>
                    <a:pt x="75" y="231"/>
                  </a:cubicBezTo>
                  <a:cubicBezTo>
                    <a:pt x="43" y="231"/>
                    <a:pt x="21" y="221"/>
                    <a:pt x="9" y="199"/>
                  </a:cubicBezTo>
                  <a:cubicBezTo>
                    <a:pt x="3" y="188"/>
                    <a:pt x="0" y="172"/>
                    <a:pt x="0" y="153"/>
                  </a:cubicBez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6" name="Freeform 335">
              <a:extLst>
                <a:ext uri="{FF2B5EF4-FFF2-40B4-BE49-F238E27FC236}">
                  <a16:creationId xmlns:a16="http://schemas.microsoft.com/office/drawing/2014/main" id="{0ABD2EB3-25ED-40CC-A5D0-00201D5FB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076" y="4043363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4"/>
                    <a:pt x="77" y="257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9"/>
                    <a:pt x="105" y="258"/>
                  </a:cubicBezTo>
                  <a:lnTo>
                    <a:pt x="105" y="288"/>
                  </a:lnTo>
                  <a:cubicBezTo>
                    <a:pt x="101" y="290"/>
                    <a:pt x="96" y="290"/>
                    <a:pt x="92" y="291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7" name="Freeform 336">
              <a:extLst>
                <a:ext uri="{FF2B5EF4-FFF2-40B4-BE49-F238E27FC236}">
                  <a16:creationId xmlns:a16="http://schemas.microsoft.com/office/drawing/2014/main" id="{B56C723B-075D-4C0B-9620-BB0CCA86A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5651" y="4040188"/>
              <a:ext cx="7938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8" name="Freeform 337">
              <a:extLst>
                <a:ext uri="{FF2B5EF4-FFF2-40B4-BE49-F238E27FC236}">
                  <a16:creationId xmlns:a16="http://schemas.microsoft.com/office/drawing/2014/main" id="{CD7768A6-3E14-480B-BCBD-2DBEBCD138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1526" y="4054476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8"/>
                    <a:pt x="161" y="64"/>
                  </a:cubicBezTo>
                  <a:cubicBezTo>
                    <a:pt x="150" y="44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9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9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9" name="Freeform 338">
              <a:extLst>
                <a:ext uri="{FF2B5EF4-FFF2-40B4-BE49-F238E27FC236}">
                  <a16:creationId xmlns:a16="http://schemas.microsoft.com/office/drawing/2014/main" id="{7D585AAB-B3F0-4C1E-8B03-4BBCA483D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326" y="405606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40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4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4"/>
                    <a:pt x="144" y="63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6"/>
                  </a:cubicBezTo>
                  <a:cubicBezTo>
                    <a:pt x="71" y="39"/>
                    <a:pt x="61" y="46"/>
                    <a:pt x="54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0" name="Rectangle 339">
              <a:extLst>
                <a:ext uri="{FF2B5EF4-FFF2-40B4-BE49-F238E27FC236}">
                  <a16:creationId xmlns:a16="http://schemas.microsoft.com/office/drawing/2014/main" id="{1F7DEF3E-EFF9-416C-9372-D49BCD9B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404018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1" name="Freeform 340">
              <a:extLst>
                <a:ext uri="{FF2B5EF4-FFF2-40B4-BE49-F238E27FC236}">
                  <a16:creationId xmlns:a16="http://schemas.microsoft.com/office/drawing/2014/main" id="{500AE377-7142-497B-8061-1398AB65E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0588" y="4038601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5 w 200"/>
                <a:gd name="T5" fmla="*/ 285 h 318"/>
                <a:gd name="T6" fmla="*/ 148 w 200"/>
                <a:gd name="T7" fmla="*/ 263 h 318"/>
                <a:gd name="T8" fmla="*/ 165 w 200"/>
                <a:gd name="T9" fmla="*/ 198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6 h 318"/>
                <a:gd name="T16" fmla="*/ 40 w 200"/>
                <a:gd name="T17" fmla="*/ 200 h 318"/>
                <a:gd name="T18" fmla="*/ 97 w 200"/>
                <a:gd name="T19" fmla="*/ 81 h 318"/>
                <a:gd name="T20" fmla="*/ 140 w 200"/>
                <a:gd name="T21" fmla="*/ 92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7 w 200"/>
                <a:gd name="T39" fmla="*/ 287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5" y="277"/>
                    <a:pt x="82" y="285"/>
                    <a:pt x="105" y="285"/>
                  </a:cubicBezTo>
                  <a:cubicBezTo>
                    <a:pt x="122" y="285"/>
                    <a:pt x="136" y="278"/>
                    <a:pt x="148" y="263"/>
                  </a:cubicBezTo>
                  <a:cubicBezTo>
                    <a:pt x="159" y="247"/>
                    <a:pt x="165" y="226"/>
                    <a:pt x="165" y="198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1"/>
                    <a:pt x="58" y="136"/>
                  </a:cubicBezTo>
                  <a:cubicBezTo>
                    <a:pt x="46" y="150"/>
                    <a:pt x="40" y="172"/>
                    <a:pt x="40" y="200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4"/>
                    <a:pt x="140" y="92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7" y="287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2" name="Freeform 341">
              <a:extLst>
                <a:ext uri="{FF2B5EF4-FFF2-40B4-BE49-F238E27FC236}">
                  <a16:creationId xmlns:a16="http://schemas.microsoft.com/office/drawing/2014/main" id="{5E4C9A56-87F3-4859-91AD-466B5590A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4563" y="4057651"/>
              <a:ext cx="9525" cy="42863"/>
            </a:xfrm>
            <a:custGeom>
              <a:avLst/>
              <a:gdLst>
                <a:gd name="T0" fmla="*/ 0 w 44"/>
                <a:gd name="T1" fmla="*/ 0 h 222"/>
                <a:gd name="T2" fmla="*/ 44 w 44"/>
                <a:gd name="T3" fmla="*/ 0 h 222"/>
                <a:gd name="T4" fmla="*/ 44 w 44"/>
                <a:gd name="T5" fmla="*/ 45 h 222"/>
                <a:gd name="T6" fmla="*/ 0 w 44"/>
                <a:gd name="T7" fmla="*/ 45 h 222"/>
                <a:gd name="T8" fmla="*/ 0 w 44"/>
                <a:gd name="T9" fmla="*/ 0 h 222"/>
                <a:gd name="T10" fmla="*/ 0 w 44"/>
                <a:gd name="T11" fmla="*/ 176 h 222"/>
                <a:gd name="T12" fmla="*/ 44 w 44"/>
                <a:gd name="T13" fmla="*/ 176 h 222"/>
                <a:gd name="T14" fmla="*/ 44 w 44"/>
                <a:gd name="T15" fmla="*/ 222 h 222"/>
                <a:gd name="T16" fmla="*/ 0 w 44"/>
                <a:gd name="T17" fmla="*/ 222 h 222"/>
                <a:gd name="T18" fmla="*/ 0 w 44"/>
                <a:gd name="T19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2">
                  <a:moveTo>
                    <a:pt x="0" y="0"/>
                  </a:moveTo>
                  <a:lnTo>
                    <a:pt x="44" y="0"/>
                  </a:lnTo>
                  <a:lnTo>
                    <a:pt x="44" y="45"/>
                  </a:lnTo>
                  <a:lnTo>
                    <a:pt x="0" y="45"/>
                  </a:lnTo>
                  <a:lnTo>
                    <a:pt x="0" y="0"/>
                  </a:lnTo>
                  <a:close/>
                  <a:moveTo>
                    <a:pt x="0" y="176"/>
                  </a:moveTo>
                  <a:lnTo>
                    <a:pt x="44" y="176"/>
                  </a:lnTo>
                  <a:lnTo>
                    <a:pt x="44" y="222"/>
                  </a:lnTo>
                  <a:lnTo>
                    <a:pt x="0" y="222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3" name="Freeform 342">
              <a:extLst>
                <a:ext uri="{FF2B5EF4-FFF2-40B4-BE49-F238E27FC236}">
                  <a16:creationId xmlns:a16="http://schemas.microsoft.com/office/drawing/2014/main" id="{4423F86C-60EE-4972-A922-79D544F01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838" y="4054476"/>
              <a:ext cx="36513" cy="49213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90 h 240"/>
                <a:gd name="T4" fmla="*/ 95 w 186"/>
                <a:gd name="T5" fmla="*/ 208 h 240"/>
                <a:gd name="T6" fmla="*/ 133 w 186"/>
                <a:gd name="T7" fmla="*/ 199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3"/>
                    <a:pt x="149" y="170"/>
                  </a:cubicBezTo>
                  <a:cubicBezTo>
                    <a:pt x="149" y="161"/>
                    <a:pt x="144" y="153"/>
                    <a:pt x="136" y="148"/>
                  </a:cubicBezTo>
                  <a:cubicBezTo>
                    <a:pt x="130" y="145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2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4" name="Freeform 343">
              <a:extLst>
                <a:ext uri="{FF2B5EF4-FFF2-40B4-BE49-F238E27FC236}">
                  <a16:creationId xmlns:a16="http://schemas.microsoft.com/office/drawing/2014/main" id="{780EF904-16E5-4F8F-8BE4-55CE118E9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4043363"/>
              <a:ext cx="20638" cy="58738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3 h 292"/>
                <a:gd name="T6" fmla="*/ 104 w 104"/>
                <a:gd name="T7" fmla="*/ 63 h 292"/>
                <a:gd name="T8" fmla="*/ 104 w 104"/>
                <a:gd name="T9" fmla="*/ 94 h 292"/>
                <a:gd name="T10" fmla="*/ 68 w 104"/>
                <a:gd name="T11" fmla="*/ 94 h 292"/>
                <a:gd name="T12" fmla="*/ 68 w 104"/>
                <a:gd name="T13" fmla="*/ 241 h 292"/>
                <a:gd name="T14" fmla="*/ 76 w 104"/>
                <a:gd name="T15" fmla="*/ 257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8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4 h 292"/>
                <a:gd name="T34" fmla="*/ 0 w 104"/>
                <a:gd name="T35" fmla="*/ 94 h 292"/>
                <a:gd name="T36" fmla="*/ 0 w 104"/>
                <a:gd name="T37" fmla="*/ 63 h 292"/>
                <a:gd name="T38" fmla="*/ 30 w 104"/>
                <a:gd name="T39" fmla="*/ 63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3"/>
                  </a:lnTo>
                  <a:lnTo>
                    <a:pt x="104" y="63"/>
                  </a:lnTo>
                  <a:lnTo>
                    <a:pt x="104" y="94"/>
                  </a:lnTo>
                  <a:lnTo>
                    <a:pt x="68" y="94"/>
                  </a:lnTo>
                  <a:lnTo>
                    <a:pt x="68" y="241"/>
                  </a:lnTo>
                  <a:cubicBezTo>
                    <a:pt x="68" y="249"/>
                    <a:pt x="71" y="254"/>
                    <a:pt x="76" y="257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4" y="258"/>
                  </a:cubicBezTo>
                  <a:lnTo>
                    <a:pt x="104" y="288"/>
                  </a:lnTo>
                  <a:cubicBezTo>
                    <a:pt x="100" y="290"/>
                    <a:pt x="96" y="290"/>
                    <a:pt x="91" y="291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5" name="Freeform 344">
              <a:extLst>
                <a:ext uri="{FF2B5EF4-FFF2-40B4-BE49-F238E27FC236}">
                  <a16:creationId xmlns:a16="http://schemas.microsoft.com/office/drawing/2014/main" id="{B7E42721-1B62-48FD-99BE-4A4FDFF8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8" y="4056063"/>
              <a:ext cx="20638" cy="44450"/>
            </a:xfrm>
            <a:custGeom>
              <a:avLst/>
              <a:gdLst>
                <a:gd name="T0" fmla="*/ 0 w 110"/>
                <a:gd name="T1" fmla="*/ 5 h 230"/>
                <a:gd name="T2" fmla="*/ 36 w 110"/>
                <a:gd name="T3" fmla="*/ 5 h 230"/>
                <a:gd name="T4" fmla="*/ 36 w 110"/>
                <a:gd name="T5" fmla="*/ 44 h 230"/>
                <a:gd name="T6" fmla="*/ 58 w 110"/>
                <a:gd name="T7" fmla="*/ 16 h 230"/>
                <a:gd name="T8" fmla="*/ 98 w 110"/>
                <a:gd name="T9" fmla="*/ 0 h 230"/>
                <a:gd name="T10" fmla="*/ 101 w 110"/>
                <a:gd name="T11" fmla="*/ 0 h 230"/>
                <a:gd name="T12" fmla="*/ 110 w 110"/>
                <a:gd name="T13" fmla="*/ 1 h 230"/>
                <a:gd name="T14" fmla="*/ 110 w 110"/>
                <a:gd name="T15" fmla="*/ 41 h 230"/>
                <a:gd name="T16" fmla="*/ 104 w 110"/>
                <a:gd name="T17" fmla="*/ 40 h 230"/>
                <a:gd name="T18" fmla="*/ 97 w 110"/>
                <a:gd name="T19" fmla="*/ 40 h 230"/>
                <a:gd name="T20" fmla="*/ 53 w 110"/>
                <a:gd name="T21" fmla="*/ 58 h 230"/>
                <a:gd name="T22" fmla="*/ 38 w 110"/>
                <a:gd name="T23" fmla="*/ 100 h 230"/>
                <a:gd name="T24" fmla="*/ 38 w 110"/>
                <a:gd name="T25" fmla="*/ 230 h 230"/>
                <a:gd name="T26" fmla="*/ 0 w 110"/>
                <a:gd name="T27" fmla="*/ 230 h 230"/>
                <a:gd name="T28" fmla="*/ 0 w 110"/>
                <a:gd name="T29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0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3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0"/>
                    <a:pt x="110" y="1"/>
                  </a:cubicBezTo>
                  <a:lnTo>
                    <a:pt x="110" y="41"/>
                  </a:lnTo>
                  <a:cubicBezTo>
                    <a:pt x="108" y="40"/>
                    <a:pt x="105" y="40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8"/>
                  </a:cubicBezTo>
                  <a:cubicBezTo>
                    <a:pt x="43" y="70"/>
                    <a:pt x="38" y="84"/>
                    <a:pt x="38" y="100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6" name="Freeform 345">
              <a:extLst>
                <a:ext uri="{FF2B5EF4-FFF2-40B4-BE49-F238E27FC236}">
                  <a16:creationId xmlns:a16="http://schemas.microsoft.com/office/drawing/2014/main" id="{97E8D16C-6530-4DAB-9694-6BAF44067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263" y="4040188"/>
              <a:ext cx="6350" cy="60325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7" name="Freeform 346">
              <a:extLst>
                <a:ext uri="{FF2B5EF4-FFF2-40B4-BE49-F238E27FC236}">
                  <a16:creationId xmlns:a16="http://schemas.microsoft.com/office/drawing/2014/main" id="{7CE4337B-E2FF-42A7-A0BA-B099C0C04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726" y="4056063"/>
              <a:ext cx="36513" cy="44450"/>
            </a:xfrm>
            <a:custGeom>
              <a:avLst/>
              <a:gdLst>
                <a:gd name="T0" fmla="*/ 0 w 184"/>
                <a:gd name="T1" fmla="*/ 5 h 230"/>
                <a:gd name="T2" fmla="*/ 36 w 184"/>
                <a:gd name="T3" fmla="*/ 5 h 230"/>
                <a:gd name="T4" fmla="*/ 36 w 184"/>
                <a:gd name="T5" fmla="*/ 37 h 230"/>
                <a:gd name="T6" fmla="*/ 70 w 184"/>
                <a:gd name="T7" fmla="*/ 8 h 230"/>
                <a:gd name="T8" fmla="*/ 110 w 184"/>
                <a:gd name="T9" fmla="*/ 0 h 230"/>
                <a:gd name="T10" fmla="*/ 175 w 184"/>
                <a:gd name="T11" fmla="*/ 33 h 230"/>
                <a:gd name="T12" fmla="*/ 184 w 184"/>
                <a:gd name="T13" fmla="*/ 86 h 230"/>
                <a:gd name="T14" fmla="*/ 184 w 184"/>
                <a:gd name="T15" fmla="*/ 230 h 230"/>
                <a:gd name="T16" fmla="*/ 146 w 184"/>
                <a:gd name="T17" fmla="*/ 230 h 230"/>
                <a:gd name="T18" fmla="*/ 146 w 184"/>
                <a:gd name="T19" fmla="*/ 88 h 230"/>
                <a:gd name="T20" fmla="*/ 140 w 184"/>
                <a:gd name="T21" fmla="*/ 55 h 230"/>
                <a:gd name="T22" fmla="*/ 103 w 184"/>
                <a:gd name="T23" fmla="*/ 34 h 230"/>
                <a:gd name="T24" fmla="*/ 81 w 184"/>
                <a:gd name="T25" fmla="*/ 36 h 230"/>
                <a:gd name="T26" fmla="*/ 54 w 184"/>
                <a:gd name="T27" fmla="*/ 55 h 230"/>
                <a:gd name="T28" fmla="*/ 41 w 184"/>
                <a:gd name="T29" fmla="*/ 78 h 230"/>
                <a:gd name="T30" fmla="*/ 38 w 184"/>
                <a:gd name="T31" fmla="*/ 112 h 230"/>
                <a:gd name="T32" fmla="*/ 38 w 184"/>
                <a:gd name="T33" fmla="*/ 230 h 230"/>
                <a:gd name="T34" fmla="*/ 0 w 184"/>
                <a:gd name="T35" fmla="*/ 230 h 230"/>
                <a:gd name="T36" fmla="*/ 0 w 184"/>
                <a:gd name="T37" fmla="*/ 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0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3"/>
                    <a:pt x="58" y="14"/>
                    <a:pt x="70" y="8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5"/>
                    <a:pt x="184" y="63"/>
                    <a:pt x="184" y="86"/>
                  </a:cubicBezTo>
                  <a:lnTo>
                    <a:pt x="184" y="230"/>
                  </a:lnTo>
                  <a:lnTo>
                    <a:pt x="146" y="230"/>
                  </a:lnTo>
                  <a:lnTo>
                    <a:pt x="146" y="88"/>
                  </a:lnTo>
                  <a:cubicBezTo>
                    <a:pt x="146" y="74"/>
                    <a:pt x="144" y="63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6"/>
                  </a:cubicBezTo>
                  <a:cubicBezTo>
                    <a:pt x="71" y="39"/>
                    <a:pt x="61" y="46"/>
                    <a:pt x="54" y="55"/>
                  </a:cubicBezTo>
                  <a:cubicBezTo>
                    <a:pt x="47" y="62"/>
                    <a:pt x="43" y="70"/>
                    <a:pt x="41" y="78"/>
                  </a:cubicBezTo>
                  <a:cubicBezTo>
                    <a:pt x="39" y="86"/>
                    <a:pt x="38" y="97"/>
                    <a:pt x="38" y="112"/>
                  </a:cubicBezTo>
                  <a:lnTo>
                    <a:pt x="38" y="230"/>
                  </a:lnTo>
                  <a:lnTo>
                    <a:pt x="0" y="23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8" name="Freeform 347">
              <a:extLst>
                <a:ext uri="{FF2B5EF4-FFF2-40B4-BE49-F238E27FC236}">
                  <a16:creationId xmlns:a16="http://schemas.microsoft.com/office/drawing/2014/main" id="{87FDBFF1-DD04-499D-9781-6F9C3F687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7763" y="4056063"/>
              <a:ext cx="38100" cy="63500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4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6 w 198"/>
                <a:gd name="T13" fmla="*/ 279 h 325"/>
                <a:gd name="T14" fmla="*/ 96 w 198"/>
                <a:gd name="T15" fmla="*/ 325 h 325"/>
                <a:gd name="T16" fmla="*/ 35 w 198"/>
                <a:gd name="T17" fmla="*/ 308 h 325"/>
                <a:gd name="T18" fmla="*/ 7 w 198"/>
                <a:gd name="T19" fmla="*/ 257 h 325"/>
                <a:gd name="T20" fmla="*/ 46 w 198"/>
                <a:gd name="T21" fmla="*/ 257 h 325"/>
                <a:gd name="T22" fmla="*/ 57 w 198"/>
                <a:gd name="T23" fmla="*/ 281 h 325"/>
                <a:gd name="T24" fmla="*/ 97 w 198"/>
                <a:gd name="T25" fmla="*/ 293 h 325"/>
                <a:gd name="T26" fmla="*/ 154 w 198"/>
                <a:gd name="T27" fmla="*/ 263 h 325"/>
                <a:gd name="T28" fmla="*/ 162 w 198"/>
                <a:gd name="T29" fmla="*/ 198 h 325"/>
                <a:gd name="T30" fmla="*/ 134 w 198"/>
                <a:gd name="T31" fmla="*/ 224 h 325"/>
                <a:gd name="T32" fmla="*/ 92 w 198"/>
                <a:gd name="T33" fmla="*/ 232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1 h 325"/>
                <a:gd name="T40" fmla="*/ 95 w 198"/>
                <a:gd name="T41" fmla="*/ 0 h 325"/>
                <a:gd name="T42" fmla="*/ 163 w 198"/>
                <a:gd name="T43" fmla="*/ 115 h 325"/>
                <a:gd name="T44" fmla="*/ 146 w 198"/>
                <a:gd name="T45" fmla="*/ 53 h 325"/>
                <a:gd name="T46" fmla="*/ 102 w 198"/>
                <a:gd name="T47" fmla="*/ 33 h 325"/>
                <a:gd name="T48" fmla="*/ 47 w 198"/>
                <a:gd name="T49" fmla="*/ 71 h 325"/>
                <a:gd name="T50" fmla="*/ 39 w 198"/>
                <a:gd name="T51" fmla="*/ 123 h 325"/>
                <a:gd name="T52" fmla="*/ 55 w 198"/>
                <a:gd name="T53" fmla="*/ 181 h 325"/>
                <a:gd name="T54" fmla="*/ 96 w 198"/>
                <a:gd name="T55" fmla="*/ 201 h 325"/>
                <a:gd name="T56" fmla="*/ 154 w 198"/>
                <a:gd name="T57" fmla="*/ 164 h 325"/>
                <a:gd name="T58" fmla="*/ 163 w 198"/>
                <a:gd name="T59" fmla="*/ 11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3" y="0"/>
                    <a:pt x="128" y="4"/>
                    <a:pt x="141" y="13"/>
                  </a:cubicBezTo>
                  <a:cubicBezTo>
                    <a:pt x="148" y="18"/>
                    <a:pt x="156" y="25"/>
                    <a:pt x="163" y="34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2"/>
                    <a:pt x="186" y="279"/>
                  </a:cubicBezTo>
                  <a:cubicBezTo>
                    <a:pt x="170" y="309"/>
                    <a:pt x="140" y="325"/>
                    <a:pt x="96" y="325"/>
                  </a:cubicBezTo>
                  <a:cubicBezTo>
                    <a:pt x="72" y="325"/>
                    <a:pt x="52" y="319"/>
                    <a:pt x="35" y="308"/>
                  </a:cubicBezTo>
                  <a:cubicBezTo>
                    <a:pt x="19" y="298"/>
                    <a:pt x="9" y="280"/>
                    <a:pt x="7" y="257"/>
                  </a:cubicBezTo>
                  <a:lnTo>
                    <a:pt x="46" y="257"/>
                  </a:lnTo>
                  <a:cubicBezTo>
                    <a:pt x="48" y="267"/>
                    <a:pt x="51" y="275"/>
                    <a:pt x="57" y="281"/>
                  </a:cubicBezTo>
                  <a:cubicBezTo>
                    <a:pt x="65" y="289"/>
                    <a:pt x="79" y="293"/>
                    <a:pt x="97" y="293"/>
                  </a:cubicBezTo>
                  <a:cubicBezTo>
                    <a:pt x="126" y="293"/>
                    <a:pt x="145" y="283"/>
                    <a:pt x="154" y="263"/>
                  </a:cubicBezTo>
                  <a:cubicBezTo>
                    <a:pt x="160" y="251"/>
                    <a:pt x="162" y="229"/>
                    <a:pt x="162" y="198"/>
                  </a:cubicBezTo>
                  <a:cubicBezTo>
                    <a:pt x="154" y="209"/>
                    <a:pt x="145" y="218"/>
                    <a:pt x="134" y="224"/>
                  </a:cubicBezTo>
                  <a:cubicBezTo>
                    <a:pt x="124" y="229"/>
                    <a:pt x="110" y="232"/>
                    <a:pt x="92" y="232"/>
                  </a:cubicBezTo>
                  <a:cubicBezTo>
                    <a:pt x="68" y="232"/>
                    <a:pt x="46" y="223"/>
                    <a:pt x="28" y="206"/>
                  </a:cubicBezTo>
                  <a:cubicBezTo>
                    <a:pt x="10" y="189"/>
                    <a:pt x="0" y="160"/>
                    <a:pt x="0" y="120"/>
                  </a:cubicBezTo>
                  <a:cubicBezTo>
                    <a:pt x="0" y="82"/>
                    <a:pt x="10" y="53"/>
                    <a:pt x="28" y="31"/>
                  </a:cubicBezTo>
                  <a:cubicBezTo>
                    <a:pt x="46" y="10"/>
                    <a:pt x="69" y="0"/>
                    <a:pt x="95" y="0"/>
                  </a:cubicBezTo>
                  <a:close/>
                  <a:moveTo>
                    <a:pt x="163" y="115"/>
                  </a:moveTo>
                  <a:cubicBezTo>
                    <a:pt x="163" y="88"/>
                    <a:pt x="158" y="67"/>
                    <a:pt x="146" y="53"/>
                  </a:cubicBezTo>
                  <a:cubicBezTo>
                    <a:pt x="134" y="40"/>
                    <a:pt x="120" y="33"/>
                    <a:pt x="102" y="33"/>
                  </a:cubicBezTo>
                  <a:cubicBezTo>
                    <a:pt x="75" y="33"/>
                    <a:pt x="57" y="46"/>
                    <a:pt x="47" y="71"/>
                  </a:cubicBezTo>
                  <a:cubicBezTo>
                    <a:pt x="42" y="84"/>
                    <a:pt x="39" y="101"/>
                    <a:pt x="39" y="123"/>
                  </a:cubicBezTo>
                  <a:cubicBezTo>
                    <a:pt x="39" y="148"/>
                    <a:pt x="44" y="168"/>
                    <a:pt x="55" y="181"/>
                  </a:cubicBezTo>
                  <a:cubicBezTo>
                    <a:pt x="65" y="194"/>
                    <a:pt x="79" y="201"/>
                    <a:pt x="96" y="201"/>
                  </a:cubicBezTo>
                  <a:cubicBezTo>
                    <a:pt x="124" y="201"/>
                    <a:pt x="143" y="189"/>
                    <a:pt x="154" y="164"/>
                  </a:cubicBezTo>
                  <a:cubicBezTo>
                    <a:pt x="160" y="150"/>
                    <a:pt x="163" y="134"/>
                    <a:pt x="163" y="1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9" name="Freeform 348">
              <a:extLst>
                <a:ext uri="{FF2B5EF4-FFF2-40B4-BE49-F238E27FC236}">
                  <a16:creationId xmlns:a16="http://schemas.microsoft.com/office/drawing/2014/main" id="{0A17A37F-3532-432D-A960-3160B030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213" y="4241801"/>
              <a:ext cx="38100" cy="47625"/>
            </a:xfrm>
            <a:custGeom>
              <a:avLst/>
              <a:gdLst>
                <a:gd name="T0" fmla="*/ 103 w 193"/>
                <a:gd name="T1" fmla="*/ 0 h 239"/>
                <a:gd name="T2" fmla="*/ 165 w 193"/>
                <a:gd name="T3" fmla="*/ 18 h 239"/>
                <a:gd name="T4" fmla="*/ 193 w 193"/>
                <a:gd name="T5" fmla="*/ 82 h 239"/>
                <a:gd name="T6" fmla="*/ 156 w 193"/>
                <a:gd name="T7" fmla="*/ 82 h 239"/>
                <a:gd name="T8" fmla="*/ 141 w 193"/>
                <a:gd name="T9" fmla="*/ 48 h 239"/>
                <a:gd name="T10" fmla="*/ 103 w 193"/>
                <a:gd name="T11" fmla="*/ 34 h 239"/>
                <a:gd name="T12" fmla="*/ 51 w 193"/>
                <a:gd name="T13" fmla="*/ 69 h 239"/>
                <a:gd name="T14" fmla="*/ 41 w 193"/>
                <a:gd name="T15" fmla="*/ 126 h 239"/>
                <a:gd name="T16" fmla="*/ 55 w 193"/>
                <a:gd name="T17" fmla="*/ 183 h 239"/>
                <a:gd name="T18" fmla="*/ 100 w 193"/>
                <a:gd name="T19" fmla="*/ 206 h 239"/>
                <a:gd name="T20" fmla="*/ 137 w 193"/>
                <a:gd name="T21" fmla="*/ 192 h 239"/>
                <a:gd name="T22" fmla="*/ 156 w 193"/>
                <a:gd name="T23" fmla="*/ 152 h 239"/>
                <a:gd name="T24" fmla="*/ 193 w 193"/>
                <a:gd name="T25" fmla="*/ 152 h 239"/>
                <a:gd name="T26" fmla="*/ 162 w 193"/>
                <a:gd name="T27" fmla="*/ 218 h 239"/>
                <a:gd name="T28" fmla="*/ 97 w 193"/>
                <a:gd name="T29" fmla="*/ 239 h 239"/>
                <a:gd name="T30" fmla="*/ 26 w 193"/>
                <a:gd name="T31" fmla="*/ 206 h 239"/>
                <a:gd name="T32" fmla="*/ 0 w 193"/>
                <a:gd name="T33" fmla="*/ 125 h 239"/>
                <a:gd name="T34" fmla="*/ 29 w 193"/>
                <a:gd name="T35" fmla="*/ 33 h 239"/>
                <a:gd name="T36" fmla="*/ 103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8"/>
                  </a:cubicBezTo>
                  <a:cubicBezTo>
                    <a:pt x="133" y="38"/>
                    <a:pt x="120" y="34"/>
                    <a:pt x="103" y="34"/>
                  </a:cubicBezTo>
                  <a:cubicBezTo>
                    <a:pt x="78" y="34"/>
                    <a:pt x="61" y="46"/>
                    <a:pt x="51" y="69"/>
                  </a:cubicBezTo>
                  <a:cubicBezTo>
                    <a:pt x="44" y="85"/>
                    <a:pt x="41" y="103"/>
                    <a:pt x="41" y="126"/>
                  </a:cubicBezTo>
                  <a:cubicBezTo>
                    <a:pt x="41" y="148"/>
                    <a:pt x="45" y="168"/>
                    <a:pt x="55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6" y="206"/>
                    <a:pt x="128" y="201"/>
                    <a:pt x="137" y="192"/>
                  </a:cubicBezTo>
                  <a:cubicBezTo>
                    <a:pt x="147" y="182"/>
                    <a:pt x="153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8" y="239"/>
                    <a:pt x="44" y="228"/>
                    <a:pt x="26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0" name="Freeform 349">
              <a:extLst>
                <a:ext uri="{FF2B5EF4-FFF2-40B4-BE49-F238E27FC236}">
                  <a16:creationId xmlns:a16="http://schemas.microsoft.com/office/drawing/2014/main" id="{2332E54F-A89C-4B0A-9D85-E641A9C369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076" y="4241801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39 w 213"/>
                <a:gd name="T21" fmla="*/ 171 h 239"/>
                <a:gd name="T22" fmla="*/ 131 w 213"/>
                <a:gd name="T23" fmla="*/ 94 h 239"/>
                <a:gd name="T24" fmla="*/ 149 w 213"/>
                <a:gd name="T25" fmla="*/ 83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1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8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5" y="146"/>
                    <a:pt x="39" y="157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5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8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1" name="Rectangle 350">
              <a:extLst>
                <a:ext uri="{FF2B5EF4-FFF2-40B4-BE49-F238E27FC236}">
                  <a16:creationId xmlns:a16="http://schemas.microsoft.com/office/drawing/2014/main" id="{52606820-BB1A-4A64-A929-297CB27C7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76" y="4225926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2" name="Rectangle 351">
              <a:extLst>
                <a:ext uri="{FF2B5EF4-FFF2-40B4-BE49-F238E27FC236}">
                  <a16:creationId xmlns:a16="http://schemas.microsoft.com/office/drawing/2014/main" id="{FD7A28CB-A3D2-4EBE-86CF-CE218955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1926" y="4225926"/>
              <a:ext cx="635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3" name="Freeform 352">
              <a:extLst>
                <a:ext uri="{FF2B5EF4-FFF2-40B4-BE49-F238E27FC236}">
                  <a16:creationId xmlns:a16="http://schemas.microsoft.com/office/drawing/2014/main" id="{932507CA-5F2E-4E74-90DC-BC30D4A6CD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801" y="4241801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7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3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6"/>
                    <a:pt x="203" y="81"/>
                  </a:cubicBezTo>
                  <a:cubicBezTo>
                    <a:pt x="205" y="91"/>
                    <a:pt x="206" y="108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2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200"/>
                    <a:pt x="151" y="187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9"/>
                    <a:pt x="199" y="178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3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3"/>
                    <a:pt x="129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4" name="Freeform 353">
              <a:extLst>
                <a:ext uri="{FF2B5EF4-FFF2-40B4-BE49-F238E27FC236}">
                  <a16:creationId xmlns:a16="http://schemas.microsoft.com/office/drawing/2014/main" id="{A098850B-AAA8-42EB-AB42-ECACD4EA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601" y="4241801"/>
              <a:ext cx="20638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7 h 231"/>
                <a:gd name="T8" fmla="*/ 97 w 109"/>
                <a:gd name="T9" fmla="*/ 0 h 231"/>
                <a:gd name="T10" fmla="*/ 101 w 109"/>
                <a:gd name="T11" fmla="*/ 1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1 h 231"/>
                <a:gd name="T18" fmla="*/ 97 w 109"/>
                <a:gd name="T19" fmla="*/ 40 h 231"/>
                <a:gd name="T20" fmla="*/ 53 w 109"/>
                <a:gd name="T21" fmla="*/ 59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7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1"/>
                  </a:cubicBezTo>
                  <a:cubicBezTo>
                    <a:pt x="102" y="1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1"/>
                  </a:cubicBezTo>
                  <a:cubicBezTo>
                    <a:pt x="101" y="41"/>
                    <a:pt x="99" y="40"/>
                    <a:pt x="97" y="40"/>
                  </a:cubicBezTo>
                  <a:cubicBezTo>
                    <a:pt x="78" y="40"/>
                    <a:pt x="63" y="47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5" name="Rectangle 354">
              <a:extLst>
                <a:ext uri="{FF2B5EF4-FFF2-40B4-BE49-F238E27FC236}">
                  <a16:creationId xmlns:a16="http://schemas.microsoft.com/office/drawing/2014/main" id="{A4CFFF15-DABD-45FC-B6B2-7CC134831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763" y="4225926"/>
              <a:ext cx="9525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6" name="Freeform 355">
              <a:extLst>
                <a:ext uri="{FF2B5EF4-FFF2-40B4-BE49-F238E27FC236}">
                  <a16:creationId xmlns:a16="http://schemas.microsoft.com/office/drawing/2014/main" id="{30ADDA8F-C134-4901-81E2-360F4C3FB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6226" y="4225926"/>
              <a:ext cx="39688" cy="63500"/>
            </a:xfrm>
            <a:custGeom>
              <a:avLst/>
              <a:gdLst>
                <a:gd name="T0" fmla="*/ 40 w 200"/>
                <a:gd name="T1" fmla="*/ 200 h 318"/>
                <a:gd name="T2" fmla="*/ 55 w 200"/>
                <a:gd name="T3" fmla="*/ 261 h 318"/>
                <a:gd name="T4" fmla="*/ 104 w 200"/>
                <a:gd name="T5" fmla="*/ 285 h 318"/>
                <a:gd name="T6" fmla="*/ 148 w 200"/>
                <a:gd name="T7" fmla="*/ 262 h 318"/>
                <a:gd name="T8" fmla="*/ 165 w 200"/>
                <a:gd name="T9" fmla="*/ 197 h 318"/>
                <a:gd name="T10" fmla="*/ 147 w 200"/>
                <a:gd name="T11" fmla="*/ 134 h 318"/>
                <a:gd name="T12" fmla="*/ 104 w 200"/>
                <a:gd name="T13" fmla="*/ 114 h 318"/>
                <a:gd name="T14" fmla="*/ 58 w 200"/>
                <a:gd name="T15" fmla="*/ 135 h 318"/>
                <a:gd name="T16" fmla="*/ 40 w 200"/>
                <a:gd name="T17" fmla="*/ 200 h 318"/>
                <a:gd name="T18" fmla="*/ 97 w 200"/>
                <a:gd name="T19" fmla="*/ 80 h 318"/>
                <a:gd name="T20" fmla="*/ 140 w 200"/>
                <a:gd name="T21" fmla="*/ 91 h 318"/>
                <a:gd name="T22" fmla="*/ 163 w 200"/>
                <a:gd name="T23" fmla="*/ 114 h 318"/>
                <a:gd name="T24" fmla="*/ 163 w 200"/>
                <a:gd name="T25" fmla="*/ 0 h 318"/>
                <a:gd name="T26" fmla="*/ 200 w 200"/>
                <a:gd name="T27" fmla="*/ 0 h 318"/>
                <a:gd name="T28" fmla="*/ 200 w 200"/>
                <a:gd name="T29" fmla="*/ 310 h 318"/>
                <a:gd name="T30" fmla="*/ 166 w 200"/>
                <a:gd name="T31" fmla="*/ 310 h 318"/>
                <a:gd name="T32" fmla="*/ 166 w 200"/>
                <a:gd name="T33" fmla="*/ 279 h 318"/>
                <a:gd name="T34" fmla="*/ 134 w 200"/>
                <a:gd name="T35" fmla="*/ 309 h 318"/>
                <a:gd name="T36" fmla="*/ 93 w 200"/>
                <a:gd name="T37" fmla="*/ 318 h 318"/>
                <a:gd name="T38" fmla="*/ 27 w 200"/>
                <a:gd name="T39" fmla="*/ 286 h 318"/>
                <a:gd name="T40" fmla="*/ 0 w 200"/>
                <a:gd name="T41" fmla="*/ 202 h 318"/>
                <a:gd name="T42" fmla="*/ 25 w 200"/>
                <a:gd name="T43" fmla="*/ 117 h 318"/>
                <a:gd name="T44" fmla="*/ 97 w 200"/>
                <a:gd name="T45" fmla="*/ 8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8">
                  <a:moveTo>
                    <a:pt x="40" y="200"/>
                  </a:moveTo>
                  <a:cubicBezTo>
                    <a:pt x="40" y="224"/>
                    <a:pt x="45" y="244"/>
                    <a:pt x="55" y="261"/>
                  </a:cubicBezTo>
                  <a:cubicBezTo>
                    <a:pt x="65" y="277"/>
                    <a:pt x="82" y="285"/>
                    <a:pt x="104" y="285"/>
                  </a:cubicBezTo>
                  <a:cubicBezTo>
                    <a:pt x="122" y="285"/>
                    <a:pt x="136" y="278"/>
                    <a:pt x="148" y="262"/>
                  </a:cubicBezTo>
                  <a:cubicBezTo>
                    <a:pt x="159" y="247"/>
                    <a:pt x="165" y="226"/>
                    <a:pt x="165" y="197"/>
                  </a:cubicBezTo>
                  <a:cubicBezTo>
                    <a:pt x="165" y="169"/>
                    <a:pt x="159" y="148"/>
                    <a:pt x="147" y="134"/>
                  </a:cubicBezTo>
                  <a:cubicBezTo>
                    <a:pt x="136" y="120"/>
                    <a:pt x="121" y="114"/>
                    <a:pt x="104" y="114"/>
                  </a:cubicBezTo>
                  <a:cubicBezTo>
                    <a:pt x="85" y="114"/>
                    <a:pt x="69" y="121"/>
                    <a:pt x="58" y="135"/>
                  </a:cubicBezTo>
                  <a:cubicBezTo>
                    <a:pt x="46" y="150"/>
                    <a:pt x="40" y="171"/>
                    <a:pt x="40" y="200"/>
                  </a:cubicBezTo>
                  <a:close/>
                  <a:moveTo>
                    <a:pt x="97" y="80"/>
                  </a:moveTo>
                  <a:cubicBezTo>
                    <a:pt x="114" y="80"/>
                    <a:pt x="129" y="84"/>
                    <a:pt x="140" y="91"/>
                  </a:cubicBezTo>
                  <a:cubicBezTo>
                    <a:pt x="147" y="96"/>
                    <a:pt x="155" y="103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0"/>
                  </a:lnTo>
                  <a:lnTo>
                    <a:pt x="166" y="310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09"/>
                  </a:cubicBezTo>
                  <a:cubicBezTo>
                    <a:pt x="122" y="315"/>
                    <a:pt x="108" y="318"/>
                    <a:pt x="93" y="318"/>
                  </a:cubicBezTo>
                  <a:cubicBezTo>
                    <a:pt x="68" y="318"/>
                    <a:pt x="46" y="308"/>
                    <a:pt x="27" y="286"/>
                  </a:cubicBezTo>
                  <a:cubicBezTo>
                    <a:pt x="9" y="265"/>
                    <a:pt x="0" y="237"/>
                    <a:pt x="0" y="202"/>
                  </a:cubicBezTo>
                  <a:cubicBezTo>
                    <a:pt x="0" y="169"/>
                    <a:pt x="8" y="141"/>
                    <a:pt x="25" y="117"/>
                  </a:cubicBezTo>
                  <a:cubicBezTo>
                    <a:pt x="42" y="93"/>
                    <a:pt x="66" y="80"/>
                    <a:pt x="97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" name="Freeform 356">
              <a:extLst>
                <a:ext uri="{FF2B5EF4-FFF2-40B4-BE49-F238E27FC236}">
                  <a16:creationId xmlns:a16="http://schemas.microsoft.com/office/drawing/2014/main" id="{6DFDC972-9282-4850-A195-995EFE8E0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1788" y="4243388"/>
              <a:ext cx="7938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" name="Freeform 357">
              <a:extLst>
                <a:ext uri="{FF2B5EF4-FFF2-40B4-BE49-F238E27FC236}">
                  <a16:creationId xmlns:a16="http://schemas.microsoft.com/office/drawing/2014/main" id="{3443DA44-ECEF-4BA0-8C6C-1A1FCE32E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4241801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9 h 240"/>
                <a:gd name="T8" fmla="*/ 148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3 w 186"/>
                <a:gd name="T29" fmla="*/ 70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9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1"/>
                    <a:pt x="144" y="153"/>
                    <a:pt x="136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" name="Freeform 358">
              <a:extLst>
                <a:ext uri="{FF2B5EF4-FFF2-40B4-BE49-F238E27FC236}">
                  <a16:creationId xmlns:a16="http://schemas.microsoft.com/office/drawing/2014/main" id="{4E85C5F9-FBAD-42BA-A118-5159AD45B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1" y="4229101"/>
              <a:ext cx="20638" cy="58738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2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3"/>
                    <a:pt x="76" y="293"/>
                  </a:cubicBezTo>
                  <a:cubicBezTo>
                    <a:pt x="59" y="293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" name="Freeform 359">
              <a:extLst>
                <a:ext uri="{FF2B5EF4-FFF2-40B4-BE49-F238E27FC236}">
                  <a16:creationId xmlns:a16="http://schemas.microsoft.com/office/drawing/2014/main" id="{164BC264-3AAC-4975-9B03-808154091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6" y="4241801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7 w 110"/>
                <a:gd name="T9" fmla="*/ 0 h 231"/>
                <a:gd name="T10" fmla="*/ 101 w 110"/>
                <a:gd name="T11" fmla="*/ 1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1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1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1"/>
                    <a:pt x="103" y="41"/>
                  </a:cubicBezTo>
                  <a:cubicBezTo>
                    <a:pt x="102" y="41"/>
                    <a:pt x="100" y="40"/>
                    <a:pt x="97" y="40"/>
                  </a:cubicBezTo>
                  <a:cubicBezTo>
                    <a:pt x="78" y="40"/>
                    <a:pt x="64" y="47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" name="Freeform 360">
              <a:extLst>
                <a:ext uri="{FF2B5EF4-FFF2-40B4-BE49-F238E27FC236}">
                  <a16:creationId xmlns:a16="http://schemas.microsoft.com/office/drawing/2014/main" id="{A02E3EA6-C669-41F3-BA1F-F0BCA5D55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9901" y="4225926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" name="Freeform 361">
              <a:extLst>
                <a:ext uri="{FF2B5EF4-FFF2-40B4-BE49-F238E27FC236}">
                  <a16:creationId xmlns:a16="http://schemas.microsoft.com/office/drawing/2014/main" id="{5E69ED1C-3935-4657-9049-B9E594B15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8951" y="4241801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6 h 231"/>
                <a:gd name="T22" fmla="*/ 103 w 184"/>
                <a:gd name="T23" fmla="*/ 35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6"/>
                  </a:cubicBezTo>
                  <a:cubicBezTo>
                    <a:pt x="133" y="42"/>
                    <a:pt x="121" y="35"/>
                    <a:pt x="103" y="35"/>
                  </a:cubicBezTo>
                  <a:cubicBezTo>
                    <a:pt x="94" y="35"/>
                    <a:pt x="87" y="35"/>
                    <a:pt x="81" y="37"/>
                  </a:cubicBezTo>
                  <a:cubicBezTo>
                    <a:pt x="70" y="40"/>
                    <a:pt x="61" y="47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362">
              <a:extLst>
                <a:ext uri="{FF2B5EF4-FFF2-40B4-BE49-F238E27FC236}">
                  <a16:creationId xmlns:a16="http://schemas.microsoft.com/office/drawing/2014/main" id="{CD6A9772-F420-4D79-97BC-1ADF84173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3401" y="4241801"/>
              <a:ext cx="39688" cy="65088"/>
            </a:xfrm>
            <a:custGeom>
              <a:avLst/>
              <a:gdLst>
                <a:gd name="T0" fmla="*/ 95 w 198"/>
                <a:gd name="T1" fmla="*/ 0 h 326"/>
                <a:gd name="T2" fmla="*/ 141 w 198"/>
                <a:gd name="T3" fmla="*/ 14 h 326"/>
                <a:gd name="T4" fmla="*/ 163 w 198"/>
                <a:gd name="T5" fmla="*/ 35 h 326"/>
                <a:gd name="T6" fmla="*/ 163 w 198"/>
                <a:gd name="T7" fmla="*/ 7 h 326"/>
                <a:gd name="T8" fmla="*/ 198 w 198"/>
                <a:gd name="T9" fmla="*/ 7 h 326"/>
                <a:gd name="T10" fmla="*/ 198 w 198"/>
                <a:gd name="T11" fmla="*/ 212 h 326"/>
                <a:gd name="T12" fmla="*/ 185 w 198"/>
                <a:gd name="T13" fmla="*/ 280 h 326"/>
                <a:gd name="T14" fmla="*/ 96 w 198"/>
                <a:gd name="T15" fmla="*/ 326 h 326"/>
                <a:gd name="T16" fmla="*/ 35 w 198"/>
                <a:gd name="T17" fmla="*/ 309 h 326"/>
                <a:gd name="T18" fmla="*/ 7 w 198"/>
                <a:gd name="T19" fmla="*/ 258 h 326"/>
                <a:gd name="T20" fmla="*/ 46 w 198"/>
                <a:gd name="T21" fmla="*/ 258 h 326"/>
                <a:gd name="T22" fmla="*/ 57 w 198"/>
                <a:gd name="T23" fmla="*/ 281 h 326"/>
                <a:gd name="T24" fmla="*/ 97 w 198"/>
                <a:gd name="T25" fmla="*/ 294 h 326"/>
                <a:gd name="T26" fmla="*/ 154 w 198"/>
                <a:gd name="T27" fmla="*/ 263 h 326"/>
                <a:gd name="T28" fmla="*/ 162 w 198"/>
                <a:gd name="T29" fmla="*/ 199 h 326"/>
                <a:gd name="T30" fmla="*/ 134 w 198"/>
                <a:gd name="T31" fmla="*/ 224 h 326"/>
                <a:gd name="T32" fmla="*/ 92 w 198"/>
                <a:gd name="T33" fmla="*/ 233 h 326"/>
                <a:gd name="T34" fmla="*/ 28 w 198"/>
                <a:gd name="T35" fmla="*/ 207 h 326"/>
                <a:gd name="T36" fmla="*/ 0 w 198"/>
                <a:gd name="T37" fmla="*/ 121 h 326"/>
                <a:gd name="T38" fmla="*/ 28 w 198"/>
                <a:gd name="T39" fmla="*/ 32 h 326"/>
                <a:gd name="T40" fmla="*/ 95 w 198"/>
                <a:gd name="T41" fmla="*/ 0 h 326"/>
                <a:gd name="T42" fmla="*/ 163 w 198"/>
                <a:gd name="T43" fmla="*/ 116 h 326"/>
                <a:gd name="T44" fmla="*/ 146 w 198"/>
                <a:gd name="T45" fmla="*/ 54 h 326"/>
                <a:gd name="T46" fmla="*/ 102 w 198"/>
                <a:gd name="T47" fmla="*/ 34 h 326"/>
                <a:gd name="T48" fmla="*/ 47 w 198"/>
                <a:gd name="T49" fmla="*/ 71 h 326"/>
                <a:gd name="T50" fmla="*/ 39 w 198"/>
                <a:gd name="T51" fmla="*/ 124 h 326"/>
                <a:gd name="T52" fmla="*/ 55 w 198"/>
                <a:gd name="T53" fmla="*/ 182 h 326"/>
                <a:gd name="T54" fmla="*/ 96 w 198"/>
                <a:gd name="T55" fmla="*/ 202 h 326"/>
                <a:gd name="T56" fmla="*/ 154 w 198"/>
                <a:gd name="T57" fmla="*/ 165 h 326"/>
                <a:gd name="T58" fmla="*/ 163 w 198"/>
                <a:gd name="T59" fmla="*/ 11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6">
                  <a:moveTo>
                    <a:pt x="95" y="0"/>
                  </a:moveTo>
                  <a:cubicBezTo>
                    <a:pt x="113" y="0"/>
                    <a:pt x="128" y="5"/>
                    <a:pt x="141" y="14"/>
                  </a:cubicBezTo>
                  <a:cubicBezTo>
                    <a:pt x="148" y="18"/>
                    <a:pt x="156" y="26"/>
                    <a:pt x="163" y="35"/>
                  </a:cubicBezTo>
                  <a:lnTo>
                    <a:pt x="163" y="7"/>
                  </a:lnTo>
                  <a:lnTo>
                    <a:pt x="198" y="7"/>
                  </a:lnTo>
                  <a:lnTo>
                    <a:pt x="198" y="212"/>
                  </a:lnTo>
                  <a:cubicBezTo>
                    <a:pt x="198" y="240"/>
                    <a:pt x="194" y="263"/>
                    <a:pt x="185" y="280"/>
                  </a:cubicBezTo>
                  <a:cubicBezTo>
                    <a:pt x="170" y="310"/>
                    <a:pt x="140" y="326"/>
                    <a:pt x="96" y="326"/>
                  </a:cubicBezTo>
                  <a:cubicBezTo>
                    <a:pt x="72" y="326"/>
                    <a:pt x="52" y="320"/>
                    <a:pt x="35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6" y="258"/>
                  </a:lnTo>
                  <a:cubicBezTo>
                    <a:pt x="48" y="268"/>
                    <a:pt x="51" y="276"/>
                    <a:pt x="57" y="281"/>
                  </a:cubicBezTo>
                  <a:cubicBezTo>
                    <a:pt x="65" y="290"/>
                    <a:pt x="79" y="294"/>
                    <a:pt x="97" y="294"/>
                  </a:cubicBezTo>
                  <a:cubicBezTo>
                    <a:pt x="126" y="294"/>
                    <a:pt x="145" y="284"/>
                    <a:pt x="154" y="263"/>
                  </a:cubicBezTo>
                  <a:cubicBezTo>
                    <a:pt x="159" y="251"/>
                    <a:pt x="162" y="230"/>
                    <a:pt x="162" y="199"/>
                  </a:cubicBezTo>
                  <a:cubicBezTo>
                    <a:pt x="154" y="210"/>
                    <a:pt x="145" y="219"/>
                    <a:pt x="134" y="224"/>
                  </a:cubicBezTo>
                  <a:cubicBezTo>
                    <a:pt x="124" y="230"/>
                    <a:pt x="109" y="233"/>
                    <a:pt x="92" y="233"/>
                  </a:cubicBezTo>
                  <a:cubicBezTo>
                    <a:pt x="67" y="233"/>
                    <a:pt x="46" y="224"/>
                    <a:pt x="28" y="207"/>
                  </a:cubicBezTo>
                  <a:cubicBezTo>
                    <a:pt x="9" y="190"/>
                    <a:pt x="0" y="161"/>
                    <a:pt x="0" y="121"/>
                  </a:cubicBezTo>
                  <a:cubicBezTo>
                    <a:pt x="0" y="83"/>
                    <a:pt x="9" y="54"/>
                    <a:pt x="28" y="32"/>
                  </a:cubicBezTo>
                  <a:cubicBezTo>
                    <a:pt x="46" y="11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8"/>
                    <a:pt x="146" y="54"/>
                  </a:cubicBezTo>
                  <a:cubicBezTo>
                    <a:pt x="134" y="41"/>
                    <a:pt x="120" y="34"/>
                    <a:pt x="102" y="34"/>
                  </a:cubicBezTo>
                  <a:cubicBezTo>
                    <a:pt x="75" y="34"/>
                    <a:pt x="57" y="46"/>
                    <a:pt x="47" y="71"/>
                  </a:cubicBezTo>
                  <a:cubicBezTo>
                    <a:pt x="42" y="85"/>
                    <a:pt x="39" y="102"/>
                    <a:pt x="39" y="124"/>
                  </a:cubicBezTo>
                  <a:cubicBezTo>
                    <a:pt x="39" y="149"/>
                    <a:pt x="44" y="169"/>
                    <a:pt x="55" y="182"/>
                  </a:cubicBezTo>
                  <a:cubicBezTo>
                    <a:pt x="65" y="195"/>
                    <a:pt x="79" y="202"/>
                    <a:pt x="96" y="202"/>
                  </a:cubicBezTo>
                  <a:cubicBezTo>
                    <a:pt x="123" y="202"/>
                    <a:pt x="143" y="190"/>
                    <a:pt x="154" y="165"/>
                  </a:cubicBezTo>
                  <a:cubicBezTo>
                    <a:pt x="160" y="151"/>
                    <a:pt x="163" y="135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363">
              <a:extLst>
                <a:ext uri="{FF2B5EF4-FFF2-40B4-BE49-F238E27FC236}">
                  <a16:creationId xmlns:a16="http://schemas.microsoft.com/office/drawing/2014/main" id="{09992DAB-BE26-4CD2-B296-B48709C9A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4427538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200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Freeform 364">
              <a:extLst>
                <a:ext uri="{FF2B5EF4-FFF2-40B4-BE49-F238E27FC236}">
                  <a16:creationId xmlns:a16="http://schemas.microsoft.com/office/drawing/2014/main" id="{8AFEBF32-798F-4E07-BA5D-F5ABCC9E9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44275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365">
              <a:extLst>
                <a:ext uri="{FF2B5EF4-FFF2-40B4-BE49-F238E27FC236}">
                  <a16:creationId xmlns:a16="http://schemas.microsoft.com/office/drawing/2014/main" id="{A8FA7989-BBC1-4340-A552-6178376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76" y="4416426"/>
              <a:ext cx="20638" cy="57150"/>
            </a:xfrm>
            <a:custGeom>
              <a:avLst/>
              <a:gdLst>
                <a:gd name="T0" fmla="*/ 31 w 105"/>
                <a:gd name="T1" fmla="*/ 0 h 293"/>
                <a:gd name="T2" fmla="*/ 69 w 105"/>
                <a:gd name="T3" fmla="*/ 0 h 293"/>
                <a:gd name="T4" fmla="*/ 69 w 105"/>
                <a:gd name="T5" fmla="*/ 63 h 293"/>
                <a:gd name="T6" fmla="*/ 105 w 105"/>
                <a:gd name="T7" fmla="*/ 63 h 293"/>
                <a:gd name="T8" fmla="*/ 105 w 105"/>
                <a:gd name="T9" fmla="*/ 94 h 293"/>
                <a:gd name="T10" fmla="*/ 69 w 105"/>
                <a:gd name="T11" fmla="*/ 94 h 293"/>
                <a:gd name="T12" fmla="*/ 69 w 105"/>
                <a:gd name="T13" fmla="*/ 242 h 293"/>
                <a:gd name="T14" fmla="*/ 77 w 105"/>
                <a:gd name="T15" fmla="*/ 257 h 293"/>
                <a:gd name="T16" fmla="*/ 92 w 105"/>
                <a:gd name="T17" fmla="*/ 260 h 293"/>
                <a:gd name="T18" fmla="*/ 98 w 105"/>
                <a:gd name="T19" fmla="*/ 260 h 293"/>
                <a:gd name="T20" fmla="*/ 105 w 105"/>
                <a:gd name="T21" fmla="*/ 259 h 293"/>
                <a:gd name="T22" fmla="*/ 105 w 105"/>
                <a:gd name="T23" fmla="*/ 289 h 293"/>
                <a:gd name="T24" fmla="*/ 92 w 105"/>
                <a:gd name="T25" fmla="*/ 292 h 293"/>
                <a:gd name="T26" fmla="*/ 76 w 105"/>
                <a:gd name="T27" fmla="*/ 293 h 293"/>
                <a:gd name="T28" fmla="*/ 40 w 105"/>
                <a:gd name="T29" fmla="*/ 279 h 293"/>
                <a:gd name="T30" fmla="*/ 31 w 105"/>
                <a:gd name="T31" fmla="*/ 244 h 293"/>
                <a:gd name="T32" fmla="*/ 31 w 105"/>
                <a:gd name="T33" fmla="*/ 94 h 293"/>
                <a:gd name="T34" fmla="*/ 0 w 105"/>
                <a:gd name="T35" fmla="*/ 94 h 293"/>
                <a:gd name="T36" fmla="*/ 0 w 105"/>
                <a:gd name="T37" fmla="*/ 63 h 293"/>
                <a:gd name="T38" fmla="*/ 31 w 105"/>
                <a:gd name="T39" fmla="*/ 63 h 293"/>
                <a:gd name="T40" fmla="*/ 31 w 105"/>
                <a:gd name="T4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3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2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60"/>
                  </a:cubicBezTo>
                  <a:cubicBezTo>
                    <a:pt x="100" y="260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3"/>
                    <a:pt x="76" y="293"/>
                  </a:cubicBezTo>
                  <a:cubicBezTo>
                    <a:pt x="59" y="293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Freeform 366">
              <a:extLst>
                <a:ext uri="{FF2B5EF4-FFF2-40B4-BE49-F238E27FC236}">
                  <a16:creationId xmlns:a16="http://schemas.microsoft.com/office/drawing/2014/main" id="{ADA185A7-8DE1-415E-9F25-4CFC8F2A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1451" y="4427538"/>
              <a:ext cx="20638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7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1"/>
                    <a:pt x="105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367">
              <a:extLst>
                <a:ext uri="{FF2B5EF4-FFF2-40B4-BE49-F238E27FC236}">
                  <a16:creationId xmlns:a16="http://schemas.microsoft.com/office/drawing/2014/main" id="{7F50F1F2-A80E-4AB4-A554-51C5CF7C0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263" y="4429126"/>
              <a:ext cx="39688" cy="63500"/>
            </a:xfrm>
            <a:custGeom>
              <a:avLst/>
              <a:gdLst>
                <a:gd name="T0" fmla="*/ 164 w 206"/>
                <a:gd name="T1" fmla="*/ 0 h 318"/>
                <a:gd name="T2" fmla="*/ 206 w 206"/>
                <a:gd name="T3" fmla="*/ 0 h 318"/>
                <a:gd name="T4" fmla="*/ 171 w 206"/>
                <a:gd name="T5" fmla="*/ 99 h 318"/>
                <a:gd name="T6" fmla="*/ 136 w 206"/>
                <a:gd name="T7" fmla="*/ 194 h 318"/>
                <a:gd name="T8" fmla="*/ 90 w 206"/>
                <a:gd name="T9" fmla="*/ 299 h 318"/>
                <a:gd name="T10" fmla="*/ 43 w 206"/>
                <a:gd name="T11" fmla="*/ 318 h 318"/>
                <a:gd name="T12" fmla="*/ 31 w 206"/>
                <a:gd name="T13" fmla="*/ 318 h 318"/>
                <a:gd name="T14" fmla="*/ 20 w 206"/>
                <a:gd name="T15" fmla="*/ 315 h 318"/>
                <a:gd name="T16" fmla="*/ 20 w 206"/>
                <a:gd name="T17" fmla="*/ 281 h 318"/>
                <a:gd name="T18" fmla="*/ 35 w 206"/>
                <a:gd name="T19" fmla="*/ 284 h 318"/>
                <a:gd name="T20" fmla="*/ 43 w 206"/>
                <a:gd name="T21" fmla="*/ 285 h 318"/>
                <a:gd name="T22" fmla="*/ 58 w 206"/>
                <a:gd name="T23" fmla="*/ 281 h 318"/>
                <a:gd name="T24" fmla="*/ 66 w 206"/>
                <a:gd name="T25" fmla="*/ 273 h 318"/>
                <a:gd name="T26" fmla="*/ 74 w 206"/>
                <a:gd name="T27" fmla="*/ 256 h 318"/>
                <a:gd name="T28" fmla="*/ 83 w 206"/>
                <a:gd name="T29" fmla="*/ 232 h 318"/>
                <a:gd name="T30" fmla="*/ 0 w 206"/>
                <a:gd name="T31" fmla="*/ 0 h 318"/>
                <a:gd name="T32" fmla="*/ 43 w 206"/>
                <a:gd name="T33" fmla="*/ 0 h 318"/>
                <a:gd name="T34" fmla="*/ 103 w 206"/>
                <a:gd name="T35" fmla="*/ 184 h 318"/>
                <a:gd name="T36" fmla="*/ 164 w 206"/>
                <a:gd name="T3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318">
                  <a:moveTo>
                    <a:pt x="164" y="0"/>
                  </a:moveTo>
                  <a:lnTo>
                    <a:pt x="206" y="0"/>
                  </a:lnTo>
                  <a:cubicBezTo>
                    <a:pt x="201" y="15"/>
                    <a:pt x="189" y="48"/>
                    <a:pt x="171" y="99"/>
                  </a:cubicBezTo>
                  <a:cubicBezTo>
                    <a:pt x="157" y="138"/>
                    <a:pt x="145" y="170"/>
                    <a:pt x="136" y="194"/>
                  </a:cubicBezTo>
                  <a:cubicBezTo>
                    <a:pt x="114" y="252"/>
                    <a:pt x="99" y="287"/>
                    <a:pt x="90" y="299"/>
                  </a:cubicBezTo>
                  <a:cubicBezTo>
                    <a:pt x="81" y="312"/>
                    <a:pt x="65" y="318"/>
                    <a:pt x="43" y="318"/>
                  </a:cubicBezTo>
                  <a:cubicBezTo>
                    <a:pt x="38" y="318"/>
                    <a:pt x="34" y="318"/>
                    <a:pt x="31" y="318"/>
                  </a:cubicBezTo>
                  <a:cubicBezTo>
                    <a:pt x="28" y="317"/>
                    <a:pt x="25" y="317"/>
                    <a:pt x="20" y="315"/>
                  </a:cubicBezTo>
                  <a:lnTo>
                    <a:pt x="20" y="281"/>
                  </a:lnTo>
                  <a:cubicBezTo>
                    <a:pt x="27" y="283"/>
                    <a:pt x="32" y="284"/>
                    <a:pt x="35" y="284"/>
                  </a:cubicBezTo>
                  <a:cubicBezTo>
                    <a:pt x="38" y="285"/>
                    <a:pt x="40" y="285"/>
                    <a:pt x="43" y="285"/>
                  </a:cubicBezTo>
                  <a:cubicBezTo>
                    <a:pt x="50" y="285"/>
                    <a:pt x="55" y="284"/>
                    <a:pt x="58" y="281"/>
                  </a:cubicBezTo>
                  <a:cubicBezTo>
                    <a:pt x="61" y="279"/>
                    <a:pt x="64" y="276"/>
                    <a:pt x="66" y="273"/>
                  </a:cubicBezTo>
                  <a:cubicBezTo>
                    <a:pt x="67" y="272"/>
                    <a:pt x="70" y="266"/>
                    <a:pt x="74" y="256"/>
                  </a:cubicBezTo>
                  <a:cubicBezTo>
                    <a:pt x="78" y="245"/>
                    <a:pt x="81" y="238"/>
                    <a:pt x="83" y="232"/>
                  </a:cubicBezTo>
                  <a:lnTo>
                    <a:pt x="0" y="0"/>
                  </a:lnTo>
                  <a:lnTo>
                    <a:pt x="43" y="0"/>
                  </a:lnTo>
                  <a:lnTo>
                    <a:pt x="103" y="18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368">
              <a:extLst>
                <a:ext uri="{FF2B5EF4-FFF2-40B4-BE49-F238E27FC236}">
                  <a16:creationId xmlns:a16="http://schemas.microsoft.com/office/drawing/2014/main" id="{B7AB1B12-08D8-4BF6-B8D5-A86BC73C1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6" y="4411663"/>
              <a:ext cx="49213" cy="61913"/>
            </a:xfrm>
            <a:custGeom>
              <a:avLst/>
              <a:gdLst>
                <a:gd name="T0" fmla="*/ 251 w 251"/>
                <a:gd name="T1" fmla="*/ 0 h 310"/>
                <a:gd name="T2" fmla="*/ 251 w 251"/>
                <a:gd name="T3" fmla="*/ 37 h 310"/>
                <a:gd name="T4" fmla="*/ 147 w 251"/>
                <a:gd name="T5" fmla="*/ 37 h 310"/>
                <a:gd name="T6" fmla="*/ 147 w 251"/>
                <a:gd name="T7" fmla="*/ 310 h 310"/>
                <a:gd name="T8" fmla="*/ 105 w 251"/>
                <a:gd name="T9" fmla="*/ 310 h 310"/>
                <a:gd name="T10" fmla="*/ 105 w 251"/>
                <a:gd name="T11" fmla="*/ 37 h 310"/>
                <a:gd name="T12" fmla="*/ 0 w 251"/>
                <a:gd name="T13" fmla="*/ 37 h 310"/>
                <a:gd name="T14" fmla="*/ 0 w 251"/>
                <a:gd name="T15" fmla="*/ 0 h 310"/>
                <a:gd name="T16" fmla="*/ 251 w 251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10">
                  <a:moveTo>
                    <a:pt x="251" y="0"/>
                  </a:moveTo>
                  <a:lnTo>
                    <a:pt x="251" y="37"/>
                  </a:lnTo>
                  <a:lnTo>
                    <a:pt x="147" y="37"/>
                  </a:lnTo>
                  <a:lnTo>
                    <a:pt x="147" y="310"/>
                  </a:lnTo>
                  <a:lnTo>
                    <a:pt x="105" y="310"/>
                  </a:lnTo>
                  <a:lnTo>
                    <a:pt x="105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1" name="Freeform 369">
              <a:extLst>
                <a:ext uri="{FF2B5EF4-FFF2-40B4-BE49-F238E27FC236}">
                  <a16:creationId xmlns:a16="http://schemas.microsoft.com/office/drawing/2014/main" id="{870FF22D-E7F4-4EE4-A5E6-A7E51D8BD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0513" y="4411663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0" name="Freeform 370">
              <a:extLst>
                <a:ext uri="{FF2B5EF4-FFF2-40B4-BE49-F238E27FC236}">
                  <a16:creationId xmlns:a16="http://schemas.microsoft.com/office/drawing/2014/main" id="{EC7237EC-7D44-44F3-918F-B523D3CE8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3" y="4427538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5"/>
                    <a:pt x="89" y="0"/>
                    <a:pt x="105" y="0"/>
                  </a:cubicBezTo>
                  <a:cubicBezTo>
                    <a:pt x="123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6" y="38"/>
                    <a:pt x="236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8"/>
                    <a:pt x="131" y="57"/>
                    <a:pt x="127" y="50"/>
                  </a:cubicBezTo>
                  <a:cubicBezTo>
                    <a:pt x="121" y="40"/>
                    <a:pt x="111" y="34"/>
                    <a:pt x="95" y="34"/>
                  </a:cubicBezTo>
                  <a:cubicBezTo>
                    <a:pt x="80" y="34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0" name="Freeform 371">
              <a:extLst>
                <a:ext uri="{FF2B5EF4-FFF2-40B4-BE49-F238E27FC236}">
                  <a16:creationId xmlns:a16="http://schemas.microsoft.com/office/drawing/2014/main" id="{09CE25CC-5DA3-4D92-88E3-584E6C90D6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9413" y="442753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6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7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200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2"/>
                    <a:pt x="132" y="236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2" name="Freeform 372">
              <a:extLst>
                <a:ext uri="{FF2B5EF4-FFF2-40B4-BE49-F238E27FC236}">
                  <a16:creationId xmlns:a16="http://schemas.microsoft.com/office/drawing/2014/main" id="{F3F390A1-2B6D-41BA-933C-9A8A61D039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3388" y="4429126"/>
              <a:ext cx="7938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3" name="Rectangle 373">
              <a:extLst>
                <a:ext uri="{FF2B5EF4-FFF2-40B4-BE49-F238E27FC236}">
                  <a16:creationId xmlns:a16="http://schemas.microsoft.com/office/drawing/2014/main" id="{19A0B2B9-8FC6-462F-84C5-67A31F23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1" y="4411663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4" name="Freeform 374">
              <a:extLst>
                <a:ext uri="{FF2B5EF4-FFF2-40B4-BE49-F238E27FC236}">
                  <a16:creationId xmlns:a16="http://schemas.microsoft.com/office/drawing/2014/main" id="{F978353D-9A83-4F11-A50C-2885C4EE8F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26" y="4427538"/>
              <a:ext cx="42863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5" name="Freeform 375">
              <a:extLst>
                <a:ext uri="{FF2B5EF4-FFF2-40B4-BE49-F238E27FC236}">
                  <a16:creationId xmlns:a16="http://schemas.microsoft.com/office/drawing/2014/main" id="{1641C8C9-F72B-4381-93B0-BD631E1B0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2926" y="442753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6" name="Freeform 376">
              <a:extLst>
                <a:ext uri="{FF2B5EF4-FFF2-40B4-BE49-F238E27FC236}">
                  <a16:creationId xmlns:a16="http://schemas.microsoft.com/office/drawing/2014/main" id="{7A1DD868-8B43-43C6-B78E-6EAD4B3535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7376" y="4427538"/>
              <a:ext cx="39688" cy="65088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5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2 h 325"/>
                <a:gd name="T12" fmla="*/ 185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8 h 325"/>
                <a:gd name="T20" fmla="*/ 46 w 198"/>
                <a:gd name="T21" fmla="*/ 258 h 325"/>
                <a:gd name="T22" fmla="*/ 57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1 w 198"/>
                <a:gd name="T29" fmla="*/ 199 h 325"/>
                <a:gd name="T30" fmla="*/ 134 w 198"/>
                <a:gd name="T31" fmla="*/ 224 h 325"/>
                <a:gd name="T32" fmla="*/ 92 w 198"/>
                <a:gd name="T33" fmla="*/ 233 h 325"/>
                <a:gd name="T34" fmla="*/ 28 w 198"/>
                <a:gd name="T35" fmla="*/ 207 h 325"/>
                <a:gd name="T36" fmla="*/ 0 w 198"/>
                <a:gd name="T37" fmla="*/ 121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4 h 325"/>
                <a:gd name="T48" fmla="*/ 47 w 198"/>
                <a:gd name="T49" fmla="*/ 71 h 325"/>
                <a:gd name="T50" fmla="*/ 39 w 198"/>
                <a:gd name="T51" fmla="*/ 124 h 325"/>
                <a:gd name="T52" fmla="*/ 55 w 198"/>
                <a:gd name="T53" fmla="*/ 182 h 325"/>
                <a:gd name="T54" fmla="*/ 96 w 198"/>
                <a:gd name="T55" fmla="*/ 202 h 325"/>
                <a:gd name="T56" fmla="*/ 154 w 198"/>
                <a:gd name="T57" fmla="*/ 165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2" y="0"/>
                    <a:pt x="128" y="5"/>
                    <a:pt x="141" y="13"/>
                  </a:cubicBezTo>
                  <a:cubicBezTo>
                    <a:pt x="148" y="18"/>
                    <a:pt x="155" y="25"/>
                    <a:pt x="163" y="35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2"/>
                  </a:lnTo>
                  <a:cubicBezTo>
                    <a:pt x="198" y="240"/>
                    <a:pt x="194" y="263"/>
                    <a:pt x="185" y="279"/>
                  </a:cubicBezTo>
                  <a:cubicBezTo>
                    <a:pt x="170" y="310"/>
                    <a:pt x="140" y="325"/>
                    <a:pt x="96" y="325"/>
                  </a:cubicBezTo>
                  <a:cubicBezTo>
                    <a:pt x="72" y="325"/>
                    <a:pt x="51" y="320"/>
                    <a:pt x="35" y="309"/>
                  </a:cubicBezTo>
                  <a:cubicBezTo>
                    <a:pt x="18" y="298"/>
                    <a:pt x="9" y="281"/>
                    <a:pt x="7" y="258"/>
                  </a:cubicBezTo>
                  <a:lnTo>
                    <a:pt x="46" y="258"/>
                  </a:lnTo>
                  <a:cubicBezTo>
                    <a:pt x="47" y="268"/>
                    <a:pt x="51" y="276"/>
                    <a:pt x="57" y="281"/>
                  </a:cubicBezTo>
                  <a:cubicBezTo>
                    <a:pt x="65" y="290"/>
                    <a:pt x="79" y="294"/>
                    <a:pt x="97" y="294"/>
                  </a:cubicBezTo>
                  <a:cubicBezTo>
                    <a:pt x="126" y="294"/>
                    <a:pt x="145" y="284"/>
                    <a:pt x="154" y="263"/>
                  </a:cubicBezTo>
                  <a:cubicBezTo>
                    <a:pt x="159" y="251"/>
                    <a:pt x="162" y="230"/>
                    <a:pt x="161" y="199"/>
                  </a:cubicBezTo>
                  <a:cubicBezTo>
                    <a:pt x="154" y="210"/>
                    <a:pt x="145" y="219"/>
                    <a:pt x="134" y="224"/>
                  </a:cubicBezTo>
                  <a:cubicBezTo>
                    <a:pt x="123" y="230"/>
                    <a:pt x="109" y="233"/>
                    <a:pt x="92" y="233"/>
                  </a:cubicBezTo>
                  <a:cubicBezTo>
                    <a:pt x="67" y="233"/>
                    <a:pt x="46" y="224"/>
                    <a:pt x="28" y="207"/>
                  </a:cubicBezTo>
                  <a:cubicBezTo>
                    <a:pt x="9" y="189"/>
                    <a:pt x="0" y="161"/>
                    <a:pt x="0" y="121"/>
                  </a:cubicBezTo>
                  <a:cubicBezTo>
                    <a:pt x="0" y="83"/>
                    <a:pt x="9" y="53"/>
                    <a:pt x="28" y="32"/>
                  </a:cubicBezTo>
                  <a:cubicBezTo>
                    <a:pt x="46" y="11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8"/>
                    <a:pt x="146" y="54"/>
                  </a:cubicBezTo>
                  <a:cubicBezTo>
                    <a:pt x="134" y="41"/>
                    <a:pt x="120" y="34"/>
                    <a:pt x="102" y="34"/>
                  </a:cubicBezTo>
                  <a:cubicBezTo>
                    <a:pt x="75" y="34"/>
                    <a:pt x="57" y="46"/>
                    <a:pt x="47" y="71"/>
                  </a:cubicBezTo>
                  <a:cubicBezTo>
                    <a:pt x="42" y="85"/>
                    <a:pt x="39" y="102"/>
                    <a:pt x="39" y="124"/>
                  </a:cubicBezTo>
                  <a:cubicBezTo>
                    <a:pt x="39" y="149"/>
                    <a:pt x="44" y="169"/>
                    <a:pt x="55" y="182"/>
                  </a:cubicBezTo>
                  <a:cubicBezTo>
                    <a:pt x="65" y="195"/>
                    <a:pt x="79" y="202"/>
                    <a:pt x="96" y="202"/>
                  </a:cubicBezTo>
                  <a:cubicBezTo>
                    <a:pt x="123" y="202"/>
                    <a:pt x="142" y="189"/>
                    <a:pt x="154" y="165"/>
                  </a:cubicBezTo>
                  <a:cubicBezTo>
                    <a:pt x="160" y="151"/>
                    <a:pt x="163" y="135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7" name="Freeform 377">
              <a:extLst>
                <a:ext uri="{FF2B5EF4-FFF2-40B4-BE49-F238E27FC236}">
                  <a16:creationId xmlns:a16="http://schemas.microsoft.com/office/drawing/2014/main" id="{06CF2E0A-D459-4975-9A29-3475151EE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213" y="4613276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2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0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8" name="Freeform 378">
              <a:extLst>
                <a:ext uri="{FF2B5EF4-FFF2-40B4-BE49-F238E27FC236}">
                  <a16:creationId xmlns:a16="http://schemas.microsoft.com/office/drawing/2014/main" id="{322B3CB2-CBC8-4CEE-9146-DD822DC2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251" y="4614863"/>
              <a:ext cx="39688" cy="44450"/>
            </a:xfrm>
            <a:custGeom>
              <a:avLst/>
              <a:gdLst>
                <a:gd name="T0" fmla="*/ 4 w 207"/>
                <a:gd name="T1" fmla="*/ 0 h 226"/>
                <a:gd name="T2" fmla="*/ 53 w 207"/>
                <a:gd name="T3" fmla="*/ 0 h 226"/>
                <a:gd name="T4" fmla="*/ 105 w 207"/>
                <a:gd name="T5" fmla="*/ 80 h 226"/>
                <a:gd name="T6" fmla="*/ 157 w 207"/>
                <a:gd name="T7" fmla="*/ 0 h 226"/>
                <a:gd name="T8" fmla="*/ 203 w 207"/>
                <a:gd name="T9" fmla="*/ 1 h 226"/>
                <a:gd name="T10" fmla="*/ 127 w 207"/>
                <a:gd name="T11" fmla="*/ 110 h 226"/>
                <a:gd name="T12" fmla="*/ 207 w 207"/>
                <a:gd name="T13" fmla="*/ 226 h 226"/>
                <a:gd name="T14" fmla="*/ 158 w 207"/>
                <a:gd name="T15" fmla="*/ 226 h 226"/>
                <a:gd name="T16" fmla="*/ 102 w 207"/>
                <a:gd name="T17" fmla="*/ 141 h 226"/>
                <a:gd name="T18" fmla="*/ 48 w 207"/>
                <a:gd name="T19" fmla="*/ 226 h 226"/>
                <a:gd name="T20" fmla="*/ 0 w 207"/>
                <a:gd name="T21" fmla="*/ 226 h 226"/>
                <a:gd name="T22" fmla="*/ 79 w 207"/>
                <a:gd name="T23" fmla="*/ 110 h 226"/>
                <a:gd name="T24" fmla="*/ 4 w 207"/>
                <a:gd name="T2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26">
                  <a:moveTo>
                    <a:pt x="4" y="0"/>
                  </a:moveTo>
                  <a:lnTo>
                    <a:pt x="53" y="0"/>
                  </a:lnTo>
                  <a:lnTo>
                    <a:pt x="105" y="80"/>
                  </a:lnTo>
                  <a:lnTo>
                    <a:pt x="157" y="0"/>
                  </a:lnTo>
                  <a:lnTo>
                    <a:pt x="203" y="1"/>
                  </a:lnTo>
                  <a:lnTo>
                    <a:pt x="127" y="110"/>
                  </a:lnTo>
                  <a:lnTo>
                    <a:pt x="207" y="226"/>
                  </a:lnTo>
                  <a:lnTo>
                    <a:pt x="158" y="226"/>
                  </a:lnTo>
                  <a:lnTo>
                    <a:pt x="102" y="141"/>
                  </a:lnTo>
                  <a:lnTo>
                    <a:pt x="48" y="226"/>
                  </a:lnTo>
                  <a:lnTo>
                    <a:pt x="0" y="226"/>
                  </a:lnTo>
                  <a:lnTo>
                    <a:pt x="79" y="1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9" name="Freeform 379">
              <a:extLst>
                <a:ext uri="{FF2B5EF4-FFF2-40B4-BE49-F238E27FC236}">
                  <a16:creationId xmlns:a16="http://schemas.microsoft.com/office/drawing/2014/main" id="{B4E54BFA-7C40-42BE-B653-058CB18C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2876" y="4597401"/>
              <a:ext cx="6350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0" name="Freeform 380">
              <a:extLst>
                <a:ext uri="{FF2B5EF4-FFF2-40B4-BE49-F238E27FC236}">
                  <a16:creationId xmlns:a16="http://schemas.microsoft.com/office/drawing/2014/main" id="{589C1BE5-6EF9-43FD-B709-D3DC6F67A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4602163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9"/>
                    <a:pt x="85" y="259"/>
                    <a:pt x="92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1" name="Freeform 381">
              <a:extLst>
                <a:ext uri="{FF2B5EF4-FFF2-40B4-BE49-F238E27FC236}">
                  <a16:creationId xmlns:a16="http://schemas.microsoft.com/office/drawing/2014/main" id="{6221B7A8-33E2-48E1-8A2E-5407B5D09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6" y="4597401"/>
              <a:ext cx="49213" cy="61913"/>
            </a:xfrm>
            <a:custGeom>
              <a:avLst/>
              <a:gdLst>
                <a:gd name="T0" fmla="*/ 251 w 251"/>
                <a:gd name="T1" fmla="*/ 0 h 310"/>
                <a:gd name="T2" fmla="*/ 251 w 251"/>
                <a:gd name="T3" fmla="*/ 37 h 310"/>
                <a:gd name="T4" fmla="*/ 146 w 251"/>
                <a:gd name="T5" fmla="*/ 37 h 310"/>
                <a:gd name="T6" fmla="*/ 146 w 251"/>
                <a:gd name="T7" fmla="*/ 310 h 310"/>
                <a:gd name="T8" fmla="*/ 104 w 251"/>
                <a:gd name="T9" fmla="*/ 310 h 310"/>
                <a:gd name="T10" fmla="*/ 104 w 251"/>
                <a:gd name="T11" fmla="*/ 37 h 310"/>
                <a:gd name="T12" fmla="*/ 0 w 251"/>
                <a:gd name="T13" fmla="*/ 37 h 310"/>
                <a:gd name="T14" fmla="*/ 0 w 251"/>
                <a:gd name="T15" fmla="*/ 0 h 310"/>
                <a:gd name="T16" fmla="*/ 251 w 251"/>
                <a:gd name="T17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310">
                  <a:moveTo>
                    <a:pt x="251" y="0"/>
                  </a:moveTo>
                  <a:lnTo>
                    <a:pt x="251" y="37"/>
                  </a:lnTo>
                  <a:lnTo>
                    <a:pt x="146" y="37"/>
                  </a:lnTo>
                  <a:lnTo>
                    <a:pt x="146" y="310"/>
                  </a:lnTo>
                  <a:lnTo>
                    <a:pt x="104" y="310"/>
                  </a:lnTo>
                  <a:lnTo>
                    <a:pt x="104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2" name="Freeform 382">
              <a:extLst>
                <a:ext uri="{FF2B5EF4-FFF2-40B4-BE49-F238E27FC236}">
                  <a16:creationId xmlns:a16="http://schemas.microsoft.com/office/drawing/2014/main" id="{8A1B1F49-91A6-4F3F-8EC8-8D262F796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951" y="4597401"/>
              <a:ext cx="6350" cy="61913"/>
            </a:xfrm>
            <a:custGeom>
              <a:avLst/>
              <a:gdLst>
                <a:gd name="T0" fmla="*/ 0 w 38"/>
                <a:gd name="T1" fmla="*/ 85 h 310"/>
                <a:gd name="T2" fmla="*/ 38 w 38"/>
                <a:gd name="T3" fmla="*/ 85 h 310"/>
                <a:gd name="T4" fmla="*/ 38 w 38"/>
                <a:gd name="T5" fmla="*/ 310 h 310"/>
                <a:gd name="T6" fmla="*/ 0 w 38"/>
                <a:gd name="T7" fmla="*/ 310 h 310"/>
                <a:gd name="T8" fmla="*/ 0 w 38"/>
                <a:gd name="T9" fmla="*/ 85 h 310"/>
                <a:gd name="T10" fmla="*/ 0 w 38"/>
                <a:gd name="T11" fmla="*/ 0 h 310"/>
                <a:gd name="T12" fmla="*/ 38 w 38"/>
                <a:gd name="T13" fmla="*/ 0 h 310"/>
                <a:gd name="T14" fmla="*/ 38 w 38"/>
                <a:gd name="T15" fmla="*/ 43 h 310"/>
                <a:gd name="T16" fmla="*/ 0 w 38"/>
                <a:gd name="T17" fmla="*/ 43 h 310"/>
                <a:gd name="T18" fmla="*/ 0 w 38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10">
                  <a:moveTo>
                    <a:pt x="0" y="85"/>
                  </a:moveTo>
                  <a:lnTo>
                    <a:pt x="38" y="85"/>
                  </a:lnTo>
                  <a:lnTo>
                    <a:pt x="38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3" name="Freeform 383">
              <a:extLst>
                <a:ext uri="{FF2B5EF4-FFF2-40B4-BE49-F238E27FC236}">
                  <a16:creationId xmlns:a16="http://schemas.microsoft.com/office/drawing/2014/main" id="{B40CD288-7D5A-4C9D-9014-881838AA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413" y="4613276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3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5 w 304"/>
                <a:gd name="T25" fmla="*/ 231 h 231"/>
                <a:gd name="T26" fmla="*/ 265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4"/>
                    <a:pt x="89" y="0"/>
                    <a:pt x="105" y="0"/>
                  </a:cubicBezTo>
                  <a:cubicBezTo>
                    <a:pt x="123" y="0"/>
                    <a:pt x="137" y="5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4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4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5" y="231"/>
                  </a:lnTo>
                  <a:lnTo>
                    <a:pt x="265" y="74"/>
                  </a:lnTo>
                  <a:cubicBezTo>
                    <a:pt x="265" y="59"/>
                    <a:pt x="261" y="49"/>
                    <a:pt x="253" y="43"/>
                  </a:cubicBezTo>
                  <a:cubicBezTo>
                    <a:pt x="246" y="37"/>
                    <a:pt x="237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7" y="59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4"/>
                  </a:lnTo>
                  <a:cubicBezTo>
                    <a:pt x="133" y="68"/>
                    <a:pt x="131" y="57"/>
                    <a:pt x="127" y="50"/>
                  </a:cubicBezTo>
                  <a:cubicBezTo>
                    <a:pt x="122" y="39"/>
                    <a:pt x="111" y="34"/>
                    <a:pt x="95" y="34"/>
                  </a:cubicBezTo>
                  <a:cubicBezTo>
                    <a:pt x="81" y="34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4" name="Freeform 384">
              <a:extLst>
                <a:ext uri="{FF2B5EF4-FFF2-40B4-BE49-F238E27FC236}">
                  <a16:creationId xmlns:a16="http://schemas.microsoft.com/office/drawing/2014/main" id="{CFA7FAF2-6814-4B46-8CDB-BD153AAA4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62263" y="4613276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1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0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39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5" name="Freeform 385">
              <a:extLst>
                <a:ext uri="{FF2B5EF4-FFF2-40B4-BE49-F238E27FC236}">
                  <a16:creationId xmlns:a16="http://schemas.microsoft.com/office/drawing/2014/main" id="{065614E4-AB75-4DE7-9E1A-B4526DA9E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6238" y="4614863"/>
              <a:ext cx="7938" cy="44450"/>
            </a:xfrm>
            <a:custGeom>
              <a:avLst/>
              <a:gdLst>
                <a:gd name="T0" fmla="*/ 0 w 44"/>
                <a:gd name="T1" fmla="*/ 0 h 223"/>
                <a:gd name="T2" fmla="*/ 44 w 44"/>
                <a:gd name="T3" fmla="*/ 0 h 223"/>
                <a:gd name="T4" fmla="*/ 44 w 44"/>
                <a:gd name="T5" fmla="*/ 46 h 223"/>
                <a:gd name="T6" fmla="*/ 0 w 44"/>
                <a:gd name="T7" fmla="*/ 46 h 223"/>
                <a:gd name="T8" fmla="*/ 0 w 44"/>
                <a:gd name="T9" fmla="*/ 0 h 223"/>
                <a:gd name="T10" fmla="*/ 0 w 44"/>
                <a:gd name="T11" fmla="*/ 177 h 223"/>
                <a:gd name="T12" fmla="*/ 44 w 44"/>
                <a:gd name="T13" fmla="*/ 177 h 223"/>
                <a:gd name="T14" fmla="*/ 44 w 44"/>
                <a:gd name="T15" fmla="*/ 223 h 223"/>
                <a:gd name="T16" fmla="*/ 0 w 44"/>
                <a:gd name="T17" fmla="*/ 223 h 223"/>
                <a:gd name="T18" fmla="*/ 0 w 44"/>
                <a:gd name="T19" fmla="*/ 17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223">
                  <a:moveTo>
                    <a:pt x="0" y="0"/>
                  </a:move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0"/>
                  </a:lnTo>
                  <a:close/>
                  <a:moveTo>
                    <a:pt x="0" y="177"/>
                  </a:moveTo>
                  <a:lnTo>
                    <a:pt x="44" y="177"/>
                  </a:lnTo>
                  <a:lnTo>
                    <a:pt x="44" y="223"/>
                  </a:lnTo>
                  <a:lnTo>
                    <a:pt x="0" y="223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6" name="Rectangle 386">
              <a:extLst>
                <a:ext uri="{FF2B5EF4-FFF2-40B4-BE49-F238E27FC236}">
                  <a16:creationId xmlns:a16="http://schemas.microsoft.com/office/drawing/2014/main" id="{C886B7AA-3779-4B1D-A8CC-3C132A20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1" y="4597401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7" name="Freeform 387">
              <a:extLst>
                <a:ext uri="{FF2B5EF4-FFF2-40B4-BE49-F238E27FC236}">
                  <a16:creationId xmlns:a16="http://schemas.microsoft.com/office/drawing/2014/main" id="{7EB5D68B-F7E8-44F6-8C7F-0154A4378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4976" y="4613276"/>
              <a:ext cx="42863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8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8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8" name="Freeform 388">
              <a:extLst>
                <a:ext uri="{FF2B5EF4-FFF2-40B4-BE49-F238E27FC236}">
                  <a16:creationId xmlns:a16="http://schemas.microsoft.com/office/drawing/2014/main" id="{0D818486-5A28-4F16-A980-975CE0328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6" y="4613276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1" y="40"/>
                    <a:pt x="61" y="46"/>
                    <a:pt x="53" y="55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6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9" name="Freeform 389">
              <a:extLst>
                <a:ext uri="{FF2B5EF4-FFF2-40B4-BE49-F238E27FC236}">
                  <a16:creationId xmlns:a16="http://schemas.microsoft.com/office/drawing/2014/main" id="{20F95204-9615-4B82-A6C2-447C7A35CE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0226" y="4613276"/>
              <a:ext cx="39688" cy="65088"/>
            </a:xfrm>
            <a:custGeom>
              <a:avLst/>
              <a:gdLst>
                <a:gd name="T0" fmla="*/ 95 w 198"/>
                <a:gd name="T1" fmla="*/ 0 h 325"/>
                <a:gd name="T2" fmla="*/ 141 w 198"/>
                <a:gd name="T3" fmla="*/ 13 h 325"/>
                <a:gd name="T4" fmla="*/ 163 w 198"/>
                <a:gd name="T5" fmla="*/ 35 h 325"/>
                <a:gd name="T6" fmla="*/ 163 w 198"/>
                <a:gd name="T7" fmla="*/ 6 h 325"/>
                <a:gd name="T8" fmla="*/ 198 w 198"/>
                <a:gd name="T9" fmla="*/ 6 h 325"/>
                <a:gd name="T10" fmla="*/ 198 w 198"/>
                <a:gd name="T11" fmla="*/ 211 h 325"/>
                <a:gd name="T12" fmla="*/ 185 w 198"/>
                <a:gd name="T13" fmla="*/ 279 h 325"/>
                <a:gd name="T14" fmla="*/ 96 w 198"/>
                <a:gd name="T15" fmla="*/ 325 h 325"/>
                <a:gd name="T16" fmla="*/ 35 w 198"/>
                <a:gd name="T17" fmla="*/ 309 h 325"/>
                <a:gd name="T18" fmla="*/ 7 w 198"/>
                <a:gd name="T19" fmla="*/ 258 h 325"/>
                <a:gd name="T20" fmla="*/ 46 w 198"/>
                <a:gd name="T21" fmla="*/ 258 h 325"/>
                <a:gd name="T22" fmla="*/ 57 w 198"/>
                <a:gd name="T23" fmla="*/ 281 h 325"/>
                <a:gd name="T24" fmla="*/ 97 w 198"/>
                <a:gd name="T25" fmla="*/ 294 h 325"/>
                <a:gd name="T26" fmla="*/ 154 w 198"/>
                <a:gd name="T27" fmla="*/ 263 h 325"/>
                <a:gd name="T28" fmla="*/ 162 w 198"/>
                <a:gd name="T29" fmla="*/ 198 h 325"/>
                <a:gd name="T30" fmla="*/ 134 w 198"/>
                <a:gd name="T31" fmla="*/ 224 h 325"/>
                <a:gd name="T32" fmla="*/ 92 w 198"/>
                <a:gd name="T33" fmla="*/ 233 h 325"/>
                <a:gd name="T34" fmla="*/ 28 w 198"/>
                <a:gd name="T35" fmla="*/ 206 h 325"/>
                <a:gd name="T36" fmla="*/ 0 w 198"/>
                <a:gd name="T37" fmla="*/ 120 h 325"/>
                <a:gd name="T38" fmla="*/ 28 w 198"/>
                <a:gd name="T39" fmla="*/ 32 h 325"/>
                <a:gd name="T40" fmla="*/ 95 w 198"/>
                <a:gd name="T41" fmla="*/ 0 h 325"/>
                <a:gd name="T42" fmla="*/ 163 w 198"/>
                <a:gd name="T43" fmla="*/ 116 h 325"/>
                <a:gd name="T44" fmla="*/ 146 w 198"/>
                <a:gd name="T45" fmla="*/ 54 h 325"/>
                <a:gd name="T46" fmla="*/ 102 w 198"/>
                <a:gd name="T47" fmla="*/ 34 h 325"/>
                <a:gd name="T48" fmla="*/ 47 w 198"/>
                <a:gd name="T49" fmla="*/ 71 h 325"/>
                <a:gd name="T50" fmla="*/ 39 w 198"/>
                <a:gd name="T51" fmla="*/ 124 h 325"/>
                <a:gd name="T52" fmla="*/ 55 w 198"/>
                <a:gd name="T53" fmla="*/ 182 h 325"/>
                <a:gd name="T54" fmla="*/ 96 w 198"/>
                <a:gd name="T55" fmla="*/ 202 h 325"/>
                <a:gd name="T56" fmla="*/ 154 w 198"/>
                <a:gd name="T57" fmla="*/ 165 h 325"/>
                <a:gd name="T58" fmla="*/ 163 w 198"/>
                <a:gd name="T59" fmla="*/ 11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8" h="325">
                  <a:moveTo>
                    <a:pt x="95" y="0"/>
                  </a:moveTo>
                  <a:cubicBezTo>
                    <a:pt x="113" y="0"/>
                    <a:pt x="128" y="4"/>
                    <a:pt x="141" y="13"/>
                  </a:cubicBezTo>
                  <a:cubicBezTo>
                    <a:pt x="148" y="18"/>
                    <a:pt x="156" y="25"/>
                    <a:pt x="163" y="35"/>
                  </a:cubicBezTo>
                  <a:lnTo>
                    <a:pt x="163" y="6"/>
                  </a:lnTo>
                  <a:lnTo>
                    <a:pt x="198" y="6"/>
                  </a:lnTo>
                  <a:lnTo>
                    <a:pt x="198" y="211"/>
                  </a:lnTo>
                  <a:cubicBezTo>
                    <a:pt x="198" y="240"/>
                    <a:pt x="194" y="263"/>
                    <a:pt x="185" y="279"/>
                  </a:cubicBezTo>
                  <a:cubicBezTo>
                    <a:pt x="170" y="310"/>
                    <a:pt x="140" y="325"/>
                    <a:pt x="96" y="325"/>
                  </a:cubicBezTo>
                  <a:cubicBezTo>
                    <a:pt x="72" y="325"/>
                    <a:pt x="52" y="320"/>
                    <a:pt x="35" y="309"/>
                  </a:cubicBezTo>
                  <a:cubicBezTo>
                    <a:pt x="19" y="298"/>
                    <a:pt x="9" y="281"/>
                    <a:pt x="7" y="258"/>
                  </a:cubicBezTo>
                  <a:lnTo>
                    <a:pt x="46" y="258"/>
                  </a:lnTo>
                  <a:cubicBezTo>
                    <a:pt x="48" y="268"/>
                    <a:pt x="51" y="276"/>
                    <a:pt x="57" y="281"/>
                  </a:cubicBezTo>
                  <a:cubicBezTo>
                    <a:pt x="65" y="290"/>
                    <a:pt x="79" y="294"/>
                    <a:pt x="97" y="294"/>
                  </a:cubicBezTo>
                  <a:cubicBezTo>
                    <a:pt x="126" y="294"/>
                    <a:pt x="145" y="284"/>
                    <a:pt x="154" y="263"/>
                  </a:cubicBezTo>
                  <a:cubicBezTo>
                    <a:pt x="160" y="251"/>
                    <a:pt x="162" y="229"/>
                    <a:pt x="162" y="198"/>
                  </a:cubicBezTo>
                  <a:cubicBezTo>
                    <a:pt x="154" y="210"/>
                    <a:pt x="145" y="218"/>
                    <a:pt x="134" y="224"/>
                  </a:cubicBezTo>
                  <a:cubicBezTo>
                    <a:pt x="124" y="230"/>
                    <a:pt x="110" y="233"/>
                    <a:pt x="92" y="233"/>
                  </a:cubicBezTo>
                  <a:cubicBezTo>
                    <a:pt x="67" y="233"/>
                    <a:pt x="46" y="224"/>
                    <a:pt x="28" y="206"/>
                  </a:cubicBezTo>
                  <a:cubicBezTo>
                    <a:pt x="9" y="189"/>
                    <a:pt x="0" y="160"/>
                    <a:pt x="0" y="120"/>
                  </a:cubicBezTo>
                  <a:cubicBezTo>
                    <a:pt x="0" y="83"/>
                    <a:pt x="9" y="53"/>
                    <a:pt x="28" y="32"/>
                  </a:cubicBezTo>
                  <a:cubicBezTo>
                    <a:pt x="46" y="11"/>
                    <a:pt x="69" y="0"/>
                    <a:pt x="95" y="0"/>
                  </a:cubicBezTo>
                  <a:close/>
                  <a:moveTo>
                    <a:pt x="163" y="116"/>
                  </a:moveTo>
                  <a:cubicBezTo>
                    <a:pt x="163" y="88"/>
                    <a:pt x="157" y="67"/>
                    <a:pt x="146" y="54"/>
                  </a:cubicBezTo>
                  <a:cubicBezTo>
                    <a:pt x="134" y="40"/>
                    <a:pt x="120" y="34"/>
                    <a:pt x="102" y="34"/>
                  </a:cubicBezTo>
                  <a:cubicBezTo>
                    <a:pt x="75" y="34"/>
                    <a:pt x="57" y="46"/>
                    <a:pt x="47" y="71"/>
                  </a:cubicBezTo>
                  <a:cubicBezTo>
                    <a:pt x="42" y="84"/>
                    <a:pt x="39" y="102"/>
                    <a:pt x="39" y="124"/>
                  </a:cubicBezTo>
                  <a:cubicBezTo>
                    <a:pt x="39" y="149"/>
                    <a:pt x="44" y="168"/>
                    <a:pt x="55" y="182"/>
                  </a:cubicBezTo>
                  <a:cubicBezTo>
                    <a:pt x="65" y="195"/>
                    <a:pt x="79" y="202"/>
                    <a:pt x="96" y="202"/>
                  </a:cubicBezTo>
                  <a:cubicBezTo>
                    <a:pt x="124" y="202"/>
                    <a:pt x="143" y="189"/>
                    <a:pt x="154" y="165"/>
                  </a:cubicBezTo>
                  <a:cubicBezTo>
                    <a:pt x="160" y="151"/>
                    <a:pt x="163" y="135"/>
                    <a:pt x="163" y="1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0" name="Freeform 390">
              <a:extLst>
                <a:ext uri="{FF2B5EF4-FFF2-40B4-BE49-F238E27FC236}">
                  <a16:creationId xmlns:a16="http://schemas.microsoft.com/office/drawing/2014/main" id="{3D1A84A9-0E70-4FFC-8C35-39756B39D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3209926"/>
              <a:ext cx="1354138" cy="207963"/>
            </a:xfrm>
            <a:custGeom>
              <a:avLst/>
              <a:gdLst>
                <a:gd name="T0" fmla="*/ 6831 w 6831"/>
                <a:gd name="T1" fmla="*/ 1039 h 1039"/>
                <a:gd name="T2" fmla="*/ 6795 w 6831"/>
                <a:gd name="T3" fmla="*/ 1039 h 1039"/>
                <a:gd name="T4" fmla="*/ 6795 w 6831"/>
                <a:gd name="T5" fmla="*/ 607 h 1039"/>
                <a:gd name="T6" fmla="*/ 0 w 6831"/>
                <a:gd name="T7" fmla="*/ 607 h 1039"/>
                <a:gd name="T8" fmla="*/ 0 w 6831"/>
                <a:gd name="T9" fmla="*/ 0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31" h="1039">
                  <a:moveTo>
                    <a:pt x="6831" y="1039"/>
                  </a:moveTo>
                  <a:lnTo>
                    <a:pt x="6795" y="1039"/>
                  </a:lnTo>
                  <a:lnTo>
                    <a:pt x="6795" y="607"/>
                  </a:lnTo>
                  <a:lnTo>
                    <a:pt x="0" y="607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1" name="Freeform 391">
              <a:extLst>
                <a:ext uri="{FF2B5EF4-FFF2-40B4-BE49-F238E27FC236}">
                  <a16:creationId xmlns:a16="http://schemas.microsoft.com/office/drawing/2014/main" id="{DE0F69EE-101A-47FF-914C-1128C86AE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109913"/>
              <a:ext cx="100013" cy="100013"/>
            </a:xfrm>
            <a:custGeom>
              <a:avLst/>
              <a:gdLst>
                <a:gd name="T0" fmla="*/ 252 w 504"/>
                <a:gd name="T1" fmla="*/ 0 h 503"/>
                <a:gd name="T2" fmla="*/ 504 w 504"/>
                <a:gd name="T3" fmla="*/ 503 h 503"/>
                <a:gd name="T4" fmla="*/ 0 w 504"/>
                <a:gd name="T5" fmla="*/ 503 h 503"/>
                <a:gd name="T6" fmla="*/ 252 w 504"/>
                <a:gd name="T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03">
                  <a:moveTo>
                    <a:pt x="252" y="0"/>
                  </a:moveTo>
                  <a:lnTo>
                    <a:pt x="504" y="503"/>
                  </a:lnTo>
                  <a:lnTo>
                    <a:pt x="0" y="503"/>
                  </a:lnTo>
                  <a:lnTo>
                    <a:pt x="252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2" name="Freeform 392">
              <a:extLst>
                <a:ext uri="{FF2B5EF4-FFF2-40B4-BE49-F238E27FC236}">
                  <a16:creationId xmlns:a16="http://schemas.microsoft.com/office/drawing/2014/main" id="{E295141F-EE72-4157-B6BC-4CA19B1B1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2576"/>
              <a:ext cx="1033463" cy="485775"/>
            </a:xfrm>
            <a:custGeom>
              <a:avLst/>
              <a:gdLst>
                <a:gd name="T0" fmla="*/ 5213 w 5213"/>
                <a:gd name="T1" fmla="*/ 0 h 2441"/>
                <a:gd name="T2" fmla="*/ 0 w 5213"/>
                <a:gd name="T3" fmla="*/ 0 h 2441"/>
                <a:gd name="T4" fmla="*/ 0 w 5213"/>
                <a:gd name="T5" fmla="*/ 2441 h 2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13" h="2441">
                  <a:moveTo>
                    <a:pt x="5213" y="0"/>
                  </a:moveTo>
                  <a:lnTo>
                    <a:pt x="0" y="0"/>
                  </a:lnTo>
                  <a:lnTo>
                    <a:pt x="0" y="2441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3" name="Freeform 393">
              <a:extLst>
                <a:ext uri="{FF2B5EF4-FFF2-40B4-BE49-F238E27FC236}">
                  <a16:creationId xmlns:a16="http://schemas.microsoft.com/office/drawing/2014/main" id="{B74B33B6-0E74-4D9F-B387-3B2CFBC4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3308351"/>
              <a:ext cx="100013" cy="101600"/>
            </a:xfrm>
            <a:custGeom>
              <a:avLst/>
              <a:gdLst>
                <a:gd name="T0" fmla="*/ 252 w 504"/>
                <a:gd name="T1" fmla="*/ 503 h 503"/>
                <a:gd name="T2" fmla="*/ 0 w 504"/>
                <a:gd name="T3" fmla="*/ 0 h 503"/>
                <a:gd name="T4" fmla="*/ 504 w 504"/>
                <a:gd name="T5" fmla="*/ 0 h 503"/>
                <a:gd name="T6" fmla="*/ 252 w 504"/>
                <a:gd name="T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03">
                  <a:moveTo>
                    <a:pt x="252" y="503"/>
                  </a:moveTo>
                  <a:lnTo>
                    <a:pt x="0" y="0"/>
                  </a:lnTo>
                  <a:lnTo>
                    <a:pt x="504" y="0"/>
                  </a:lnTo>
                  <a:lnTo>
                    <a:pt x="252" y="50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4" name="Freeform 394">
              <a:extLst>
                <a:ext uri="{FF2B5EF4-FFF2-40B4-BE49-F238E27FC236}">
                  <a16:creationId xmlns:a16="http://schemas.microsoft.com/office/drawing/2014/main" id="{5D6B2108-1D25-411D-883B-B3BE9F04C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988" y="3308351"/>
              <a:ext cx="100013" cy="101600"/>
            </a:xfrm>
            <a:custGeom>
              <a:avLst/>
              <a:gdLst>
                <a:gd name="T0" fmla="*/ 252 w 504"/>
                <a:gd name="T1" fmla="*/ 503 h 503"/>
                <a:gd name="T2" fmla="*/ 0 w 504"/>
                <a:gd name="T3" fmla="*/ 0 h 503"/>
                <a:gd name="T4" fmla="*/ 504 w 504"/>
                <a:gd name="T5" fmla="*/ 0 h 503"/>
                <a:gd name="T6" fmla="*/ 252 w 504"/>
                <a:gd name="T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03">
                  <a:moveTo>
                    <a:pt x="252" y="503"/>
                  </a:moveTo>
                  <a:lnTo>
                    <a:pt x="0" y="0"/>
                  </a:lnTo>
                  <a:lnTo>
                    <a:pt x="504" y="0"/>
                  </a:lnTo>
                  <a:lnTo>
                    <a:pt x="252" y="503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5" name="Rectangle 395">
              <a:extLst>
                <a:ext uri="{FF2B5EF4-FFF2-40B4-BE49-F238E27FC236}">
                  <a16:creationId xmlns:a16="http://schemas.microsoft.com/office/drawing/2014/main" id="{57F5CB65-F659-49CA-8FC5-82AE15968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201" y="2690813"/>
              <a:ext cx="406400" cy="100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6" name="Freeform 396">
              <a:extLst>
                <a:ext uri="{FF2B5EF4-FFF2-40B4-BE49-F238E27FC236}">
                  <a16:creationId xmlns:a16="http://schemas.microsoft.com/office/drawing/2014/main" id="{C2D078B0-BA91-410C-BF61-781928402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963" y="27225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7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7" name="Freeform 397">
              <a:extLst>
                <a:ext uri="{FF2B5EF4-FFF2-40B4-BE49-F238E27FC236}">
                  <a16:creationId xmlns:a16="http://schemas.microsoft.com/office/drawing/2014/main" id="{0021C3A7-10B8-4B89-8F92-B08A9900C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7363" y="27225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2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8" name="Freeform 398">
              <a:extLst>
                <a:ext uri="{FF2B5EF4-FFF2-40B4-BE49-F238E27FC236}">
                  <a16:creationId xmlns:a16="http://schemas.microsoft.com/office/drawing/2014/main" id="{D71AD553-ADD6-4D28-93A7-1AAAB324F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401" y="2706688"/>
              <a:ext cx="22225" cy="61913"/>
            </a:xfrm>
            <a:custGeom>
              <a:avLst/>
              <a:gdLst>
                <a:gd name="T0" fmla="*/ 32 w 107"/>
                <a:gd name="T1" fmla="*/ 54 h 314"/>
                <a:gd name="T2" fmla="*/ 40 w 107"/>
                <a:gd name="T3" fmla="*/ 19 h 314"/>
                <a:gd name="T4" fmla="*/ 91 w 107"/>
                <a:gd name="T5" fmla="*/ 0 h 314"/>
                <a:gd name="T6" fmla="*/ 99 w 107"/>
                <a:gd name="T7" fmla="*/ 0 h 314"/>
                <a:gd name="T8" fmla="*/ 107 w 107"/>
                <a:gd name="T9" fmla="*/ 1 h 314"/>
                <a:gd name="T10" fmla="*/ 107 w 107"/>
                <a:gd name="T11" fmla="*/ 35 h 314"/>
                <a:gd name="T12" fmla="*/ 99 w 107"/>
                <a:gd name="T13" fmla="*/ 35 h 314"/>
                <a:gd name="T14" fmla="*/ 94 w 107"/>
                <a:gd name="T15" fmla="*/ 34 h 314"/>
                <a:gd name="T16" fmla="*/ 73 w 107"/>
                <a:gd name="T17" fmla="*/ 43 h 314"/>
                <a:gd name="T18" fmla="*/ 70 w 107"/>
                <a:gd name="T19" fmla="*/ 89 h 314"/>
                <a:gd name="T20" fmla="*/ 107 w 107"/>
                <a:gd name="T21" fmla="*/ 89 h 314"/>
                <a:gd name="T22" fmla="*/ 107 w 107"/>
                <a:gd name="T23" fmla="*/ 119 h 314"/>
                <a:gd name="T24" fmla="*/ 69 w 107"/>
                <a:gd name="T25" fmla="*/ 119 h 314"/>
                <a:gd name="T26" fmla="*/ 69 w 107"/>
                <a:gd name="T27" fmla="*/ 314 h 314"/>
                <a:gd name="T28" fmla="*/ 32 w 107"/>
                <a:gd name="T29" fmla="*/ 314 h 314"/>
                <a:gd name="T30" fmla="*/ 32 w 107"/>
                <a:gd name="T31" fmla="*/ 119 h 314"/>
                <a:gd name="T32" fmla="*/ 0 w 107"/>
                <a:gd name="T33" fmla="*/ 119 h 314"/>
                <a:gd name="T34" fmla="*/ 0 w 107"/>
                <a:gd name="T35" fmla="*/ 89 h 314"/>
                <a:gd name="T36" fmla="*/ 32 w 107"/>
                <a:gd name="T37" fmla="*/ 89 h 314"/>
                <a:gd name="T38" fmla="*/ 32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2" y="54"/>
                  </a:moveTo>
                  <a:cubicBezTo>
                    <a:pt x="32" y="38"/>
                    <a:pt x="35" y="26"/>
                    <a:pt x="40" y="19"/>
                  </a:cubicBezTo>
                  <a:cubicBezTo>
                    <a:pt x="49" y="6"/>
                    <a:pt x="66" y="0"/>
                    <a:pt x="91" y="0"/>
                  </a:cubicBezTo>
                  <a:cubicBezTo>
                    <a:pt x="94" y="0"/>
                    <a:pt x="96" y="0"/>
                    <a:pt x="99" y="0"/>
                  </a:cubicBezTo>
                  <a:cubicBezTo>
                    <a:pt x="101" y="0"/>
                    <a:pt x="104" y="0"/>
                    <a:pt x="107" y="1"/>
                  </a:cubicBezTo>
                  <a:lnTo>
                    <a:pt x="107" y="35"/>
                  </a:lnTo>
                  <a:cubicBezTo>
                    <a:pt x="103" y="35"/>
                    <a:pt x="101" y="35"/>
                    <a:pt x="99" y="35"/>
                  </a:cubicBezTo>
                  <a:cubicBezTo>
                    <a:pt x="97" y="35"/>
                    <a:pt x="95" y="34"/>
                    <a:pt x="94" y="34"/>
                  </a:cubicBezTo>
                  <a:cubicBezTo>
                    <a:pt x="82" y="34"/>
                    <a:pt x="75" y="37"/>
                    <a:pt x="73" y="43"/>
                  </a:cubicBezTo>
                  <a:cubicBezTo>
                    <a:pt x="71" y="49"/>
                    <a:pt x="70" y="65"/>
                    <a:pt x="70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4"/>
                  </a:lnTo>
                  <a:lnTo>
                    <a:pt x="32" y="314"/>
                  </a:lnTo>
                  <a:lnTo>
                    <a:pt x="32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2" y="89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9" name="Freeform 399">
              <a:extLst>
                <a:ext uri="{FF2B5EF4-FFF2-40B4-BE49-F238E27FC236}">
                  <a16:creationId xmlns:a16="http://schemas.microsoft.com/office/drawing/2014/main" id="{95917676-44C5-470E-B43F-2DB1B12E9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8801" y="27225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0" name="Freeform 400">
              <a:extLst>
                <a:ext uri="{FF2B5EF4-FFF2-40B4-BE49-F238E27FC236}">
                  <a16:creationId xmlns:a16="http://schemas.microsoft.com/office/drawing/2014/main" id="{74C86BE8-2751-4ED9-81A0-2CA6074B4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9601" y="2722563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6 h 231"/>
                <a:gd name="T8" fmla="*/ 97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3 w 110"/>
                <a:gd name="T17" fmla="*/ 40 h 231"/>
                <a:gd name="T18" fmla="*/ 97 w 110"/>
                <a:gd name="T19" fmla="*/ 40 h 231"/>
                <a:gd name="T20" fmla="*/ 53 w 110"/>
                <a:gd name="T21" fmla="*/ 58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6"/>
                    <a:pt x="46" y="27"/>
                    <a:pt x="58" y="16"/>
                  </a:cubicBezTo>
                  <a:cubicBezTo>
                    <a:pt x="69" y="5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0"/>
                    <a:pt x="105" y="1"/>
                    <a:pt x="110" y="1"/>
                  </a:cubicBezTo>
                  <a:lnTo>
                    <a:pt x="110" y="41"/>
                  </a:lnTo>
                  <a:cubicBezTo>
                    <a:pt x="107" y="41"/>
                    <a:pt x="105" y="40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8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1" name="Freeform 401">
              <a:extLst>
                <a:ext uri="{FF2B5EF4-FFF2-40B4-BE49-F238E27FC236}">
                  <a16:creationId xmlns:a16="http://schemas.microsoft.com/office/drawing/2014/main" id="{DEC1EAB9-ACE8-46B4-A796-A68FA03AB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1" y="272256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4 w 206"/>
                <a:gd name="T25" fmla="*/ 212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7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9" y="231"/>
                    <a:pt x="131" y="235"/>
                  </a:cubicBezTo>
                  <a:cubicBezTo>
                    <a:pt x="122" y="237"/>
                    <a:pt x="112" y="239"/>
                    <a:pt x="100" y="239"/>
                  </a:cubicBezTo>
                  <a:cubicBezTo>
                    <a:pt x="72" y="239"/>
                    <a:pt x="49" y="228"/>
                    <a:pt x="29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8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2" name="Freeform 402">
              <a:extLst>
                <a:ext uri="{FF2B5EF4-FFF2-40B4-BE49-F238E27FC236}">
                  <a16:creationId xmlns:a16="http://schemas.microsoft.com/office/drawing/2014/main" id="{3B7C55D4-D18D-463D-99D0-158DFBA5D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801" y="2722563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3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8 h 231"/>
                <a:gd name="T20" fmla="*/ 140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5 h 231"/>
                <a:gd name="T28" fmla="*/ 41 w 184"/>
                <a:gd name="T29" fmla="*/ 78 h 231"/>
                <a:gd name="T30" fmla="*/ 38 w 184"/>
                <a:gd name="T31" fmla="*/ 112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4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1"/>
                    <a:pt x="175" y="33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8"/>
                  </a:lnTo>
                  <a:cubicBezTo>
                    <a:pt x="146" y="75"/>
                    <a:pt x="144" y="64"/>
                    <a:pt x="140" y="55"/>
                  </a:cubicBezTo>
                  <a:cubicBezTo>
                    <a:pt x="133" y="41"/>
                    <a:pt x="121" y="34"/>
                    <a:pt x="103" y="34"/>
                  </a:cubicBezTo>
                  <a:cubicBezTo>
                    <a:pt x="94" y="34"/>
                    <a:pt x="87" y="35"/>
                    <a:pt x="81" y="37"/>
                  </a:cubicBezTo>
                  <a:cubicBezTo>
                    <a:pt x="70" y="40"/>
                    <a:pt x="61" y="46"/>
                    <a:pt x="53" y="55"/>
                  </a:cubicBezTo>
                  <a:cubicBezTo>
                    <a:pt x="47" y="63"/>
                    <a:pt x="43" y="70"/>
                    <a:pt x="41" y="78"/>
                  </a:cubicBezTo>
                  <a:cubicBezTo>
                    <a:pt x="39" y="86"/>
                    <a:pt x="38" y="98"/>
                    <a:pt x="38" y="112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3" name="Freeform 403">
              <a:extLst>
                <a:ext uri="{FF2B5EF4-FFF2-40B4-BE49-F238E27FC236}">
                  <a16:creationId xmlns:a16="http://schemas.microsoft.com/office/drawing/2014/main" id="{8AA4F48C-4E05-4F49-B84A-603234F7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1" y="2722563"/>
              <a:ext cx="38100" cy="47625"/>
            </a:xfrm>
            <a:custGeom>
              <a:avLst/>
              <a:gdLst>
                <a:gd name="T0" fmla="*/ 102 w 193"/>
                <a:gd name="T1" fmla="*/ 0 h 239"/>
                <a:gd name="T2" fmla="*/ 164 w 193"/>
                <a:gd name="T3" fmla="*/ 19 h 239"/>
                <a:gd name="T4" fmla="*/ 193 w 193"/>
                <a:gd name="T5" fmla="*/ 83 h 239"/>
                <a:gd name="T6" fmla="*/ 156 w 193"/>
                <a:gd name="T7" fmla="*/ 83 h 239"/>
                <a:gd name="T8" fmla="*/ 141 w 193"/>
                <a:gd name="T9" fmla="*/ 48 h 239"/>
                <a:gd name="T10" fmla="*/ 102 w 193"/>
                <a:gd name="T11" fmla="*/ 34 h 239"/>
                <a:gd name="T12" fmla="*/ 50 w 193"/>
                <a:gd name="T13" fmla="*/ 70 h 239"/>
                <a:gd name="T14" fmla="*/ 40 w 193"/>
                <a:gd name="T15" fmla="*/ 126 h 239"/>
                <a:gd name="T16" fmla="*/ 55 w 193"/>
                <a:gd name="T17" fmla="*/ 183 h 239"/>
                <a:gd name="T18" fmla="*/ 100 w 193"/>
                <a:gd name="T19" fmla="*/ 207 h 239"/>
                <a:gd name="T20" fmla="*/ 137 w 193"/>
                <a:gd name="T21" fmla="*/ 192 h 239"/>
                <a:gd name="T22" fmla="*/ 156 w 193"/>
                <a:gd name="T23" fmla="*/ 153 h 239"/>
                <a:gd name="T24" fmla="*/ 193 w 193"/>
                <a:gd name="T25" fmla="*/ 153 h 239"/>
                <a:gd name="T26" fmla="*/ 161 w 193"/>
                <a:gd name="T27" fmla="*/ 218 h 239"/>
                <a:gd name="T28" fmla="*/ 97 w 193"/>
                <a:gd name="T29" fmla="*/ 239 h 239"/>
                <a:gd name="T30" fmla="*/ 26 w 193"/>
                <a:gd name="T31" fmla="*/ 207 h 239"/>
                <a:gd name="T32" fmla="*/ 0 w 193"/>
                <a:gd name="T33" fmla="*/ 126 h 239"/>
                <a:gd name="T34" fmla="*/ 29 w 193"/>
                <a:gd name="T35" fmla="*/ 33 h 239"/>
                <a:gd name="T36" fmla="*/ 102 w 193"/>
                <a:gd name="T3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9">
                  <a:moveTo>
                    <a:pt x="102" y="0"/>
                  </a:moveTo>
                  <a:cubicBezTo>
                    <a:pt x="128" y="0"/>
                    <a:pt x="148" y="7"/>
                    <a:pt x="164" y="19"/>
                  </a:cubicBezTo>
                  <a:cubicBezTo>
                    <a:pt x="180" y="31"/>
                    <a:pt x="190" y="53"/>
                    <a:pt x="193" y="83"/>
                  </a:cubicBezTo>
                  <a:lnTo>
                    <a:pt x="156" y="83"/>
                  </a:lnTo>
                  <a:cubicBezTo>
                    <a:pt x="154" y="69"/>
                    <a:pt x="149" y="57"/>
                    <a:pt x="141" y="48"/>
                  </a:cubicBezTo>
                  <a:cubicBezTo>
                    <a:pt x="133" y="39"/>
                    <a:pt x="120" y="34"/>
                    <a:pt x="102" y="34"/>
                  </a:cubicBezTo>
                  <a:cubicBezTo>
                    <a:pt x="78" y="34"/>
                    <a:pt x="61" y="46"/>
                    <a:pt x="50" y="70"/>
                  </a:cubicBezTo>
                  <a:cubicBezTo>
                    <a:pt x="44" y="85"/>
                    <a:pt x="40" y="104"/>
                    <a:pt x="40" y="126"/>
                  </a:cubicBezTo>
                  <a:cubicBezTo>
                    <a:pt x="40" y="149"/>
                    <a:pt x="45" y="168"/>
                    <a:pt x="55" y="183"/>
                  </a:cubicBezTo>
                  <a:cubicBezTo>
                    <a:pt x="64" y="199"/>
                    <a:pt x="79" y="207"/>
                    <a:pt x="100" y="207"/>
                  </a:cubicBezTo>
                  <a:cubicBezTo>
                    <a:pt x="115" y="207"/>
                    <a:pt x="128" y="202"/>
                    <a:pt x="137" y="192"/>
                  </a:cubicBezTo>
                  <a:cubicBezTo>
                    <a:pt x="146" y="183"/>
                    <a:pt x="153" y="169"/>
                    <a:pt x="156" y="153"/>
                  </a:cubicBezTo>
                  <a:lnTo>
                    <a:pt x="193" y="153"/>
                  </a:lnTo>
                  <a:cubicBezTo>
                    <a:pt x="189" y="183"/>
                    <a:pt x="178" y="204"/>
                    <a:pt x="161" y="218"/>
                  </a:cubicBezTo>
                  <a:cubicBezTo>
                    <a:pt x="145" y="232"/>
                    <a:pt x="123" y="239"/>
                    <a:pt x="97" y="239"/>
                  </a:cubicBezTo>
                  <a:cubicBezTo>
                    <a:pt x="67" y="239"/>
                    <a:pt x="44" y="228"/>
                    <a:pt x="26" y="207"/>
                  </a:cubicBezTo>
                  <a:cubicBezTo>
                    <a:pt x="9" y="185"/>
                    <a:pt x="0" y="158"/>
                    <a:pt x="0" y="126"/>
                  </a:cubicBezTo>
                  <a:cubicBezTo>
                    <a:pt x="0" y="86"/>
                    <a:pt x="9" y="56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4" name="Freeform 404">
              <a:extLst>
                <a:ext uri="{FF2B5EF4-FFF2-40B4-BE49-F238E27FC236}">
                  <a16:creationId xmlns:a16="http://schemas.microsoft.com/office/drawing/2014/main" id="{04ECD760-4844-4716-82D6-AE6A3AAF0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2722563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1 h 239"/>
                <a:gd name="T4" fmla="*/ 188 w 206"/>
                <a:gd name="T5" fmla="*/ 40 h 239"/>
                <a:gd name="T6" fmla="*/ 203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7 h 239"/>
                <a:gd name="T24" fmla="*/ 175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0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1"/>
                  </a:cubicBezTo>
                  <a:cubicBezTo>
                    <a:pt x="168" y="19"/>
                    <a:pt x="180" y="28"/>
                    <a:pt x="188" y="40"/>
                  </a:cubicBezTo>
                  <a:cubicBezTo>
                    <a:pt x="195" y="52"/>
                    <a:pt x="200" y="65"/>
                    <a:pt x="203" y="80"/>
                  </a:cubicBezTo>
                  <a:cubicBezTo>
                    <a:pt x="205" y="90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7"/>
                    <a:pt x="193" y="187"/>
                  </a:cubicBezTo>
                  <a:cubicBezTo>
                    <a:pt x="188" y="198"/>
                    <a:pt x="182" y="206"/>
                    <a:pt x="175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7"/>
                    <a:pt x="113" y="239"/>
                    <a:pt x="101" y="239"/>
                  </a:cubicBezTo>
                  <a:cubicBezTo>
                    <a:pt x="73" y="239"/>
                    <a:pt x="49" y="228"/>
                    <a:pt x="30" y="208"/>
                  </a:cubicBezTo>
                  <a:cubicBezTo>
                    <a:pt x="10" y="187"/>
                    <a:pt x="0" y="159"/>
                    <a:pt x="0" y="122"/>
                  </a:cubicBezTo>
                  <a:cubicBezTo>
                    <a:pt x="0" y="86"/>
                    <a:pt x="10" y="56"/>
                    <a:pt x="30" y="34"/>
                  </a:cubicBezTo>
                  <a:cubicBezTo>
                    <a:pt x="49" y="11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3"/>
                    <a:pt x="162" y="70"/>
                    <a:pt x="157" y="60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39"/>
                    <a:pt x="61" y="52"/>
                  </a:cubicBezTo>
                  <a:cubicBezTo>
                    <a:pt x="49" y="64"/>
                    <a:pt x="43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5" name="Freeform 405">
              <a:extLst>
                <a:ext uri="{FF2B5EF4-FFF2-40B4-BE49-F238E27FC236}">
                  <a16:creationId xmlns:a16="http://schemas.microsoft.com/office/drawing/2014/main" id="{A6359F8D-CC69-4679-B52F-87869DC0E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722563"/>
              <a:ext cx="36513" cy="47625"/>
            </a:xfrm>
            <a:custGeom>
              <a:avLst/>
              <a:gdLst>
                <a:gd name="T0" fmla="*/ 36 w 186"/>
                <a:gd name="T1" fmla="*/ 161 h 240"/>
                <a:gd name="T2" fmla="*/ 46 w 186"/>
                <a:gd name="T3" fmla="*/ 190 h 240"/>
                <a:gd name="T4" fmla="*/ 96 w 186"/>
                <a:gd name="T5" fmla="*/ 208 h 240"/>
                <a:gd name="T6" fmla="*/ 133 w 186"/>
                <a:gd name="T7" fmla="*/ 199 h 240"/>
                <a:gd name="T8" fmla="*/ 149 w 186"/>
                <a:gd name="T9" fmla="*/ 171 h 240"/>
                <a:gd name="T10" fmla="*/ 136 w 186"/>
                <a:gd name="T11" fmla="*/ 149 h 240"/>
                <a:gd name="T12" fmla="*/ 103 w 186"/>
                <a:gd name="T13" fmla="*/ 138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2 h 240"/>
                <a:gd name="T20" fmla="*/ 29 w 186"/>
                <a:gd name="T21" fmla="*/ 20 h 240"/>
                <a:gd name="T22" fmla="*/ 91 w 186"/>
                <a:gd name="T23" fmla="*/ 0 h 240"/>
                <a:gd name="T24" fmla="*/ 165 w 186"/>
                <a:gd name="T25" fmla="*/ 30 h 240"/>
                <a:gd name="T26" fmla="*/ 179 w 186"/>
                <a:gd name="T27" fmla="*/ 71 h 240"/>
                <a:gd name="T28" fmla="*/ 143 w 186"/>
                <a:gd name="T29" fmla="*/ 71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1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1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1 h 240"/>
                <a:gd name="T56" fmla="*/ 36 w 186"/>
                <a:gd name="T57" fmla="*/ 16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1"/>
                  </a:moveTo>
                  <a:cubicBezTo>
                    <a:pt x="37" y="173"/>
                    <a:pt x="41" y="183"/>
                    <a:pt x="46" y="190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3" y="193"/>
                    <a:pt x="149" y="184"/>
                    <a:pt x="149" y="171"/>
                  </a:cubicBezTo>
                  <a:cubicBezTo>
                    <a:pt x="149" y="161"/>
                    <a:pt x="144" y="154"/>
                    <a:pt x="136" y="149"/>
                  </a:cubicBezTo>
                  <a:cubicBezTo>
                    <a:pt x="130" y="146"/>
                    <a:pt x="120" y="142"/>
                    <a:pt x="103" y="138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4" y="104"/>
                    <a:pt x="6" y="90"/>
                    <a:pt x="6" y="72"/>
                  </a:cubicBezTo>
                  <a:cubicBezTo>
                    <a:pt x="6" y="50"/>
                    <a:pt x="14" y="33"/>
                    <a:pt x="29" y="20"/>
                  </a:cubicBezTo>
                  <a:cubicBezTo>
                    <a:pt x="45" y="7"/>
                    <a:pt x="65" y="0"/>
                    <a:pt x="91" y="0"/>
                  </a:cubicBezTo>
                  <a:cubicBezTo>
                    <a:pt x="125" y="0"/>
                    <a:pt x="150" y="10"/>
                    <a:pt x="165" y="30"/>
                  </a:cubicBezTo>
                  <a:cubicBezTo>
                    <a:pt x="174" y="43"/>
                    <a:pt x="179" y="56"/>
                    <a:pt x="179" y="71"/>
                  </a:cubicBezTo>
                  <a:lnTo>
                    <a:pt x="143" y="71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8"/>
                    <a:pt x="110" y="32"/>
                    <a:pt x="88" y="32"/>
                  </a:cubicBezTo>
                  <a:cubicBezTo>
                    <a:pt x="74" y="32"/>
                    <a:pt x="63" y="35"/>
                    <a:pt x="56" y="41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3"/>
                    <a:pt x="84" y="95"/>
                  </a:cubicBezTo>
                  <a:lnTo>
                    <a:pt x="109" y="101"/>
                  </a:lnTo>
                  <a:cubicBezTo>
                    <a:pt x="136" y="108"/>
                    <a:pt x="155" y="114"/>
                    <a:pt x="164" y="121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4"/>
                    <a:pt x="163" y="218"/>
                  </a:cubicBezTo>
                  <a:cubicBezTo>
                    <a:pt x="148" y="233"/>
                    <a:pt x="125" y="240"/>
                    <a:pt x="94" y="240"/>
                  </a:cubicBezTo>
                  <a:cubicBezTo>
                    <a:pt x="60" y="240"/>
                    <a:pt x="36" y="233"/>
                    <a:pt x="22" y="217"/>
                  </a:cubicBezTo>
                  <a:cubicBezTo>
                    <a:pt x="8" y="202"/>
                    <a:pt x="1" y="183"/>
                    <a:pt x="0" y="161"/>
                  </a:cubicBezTo>
                  <a:lnTo>
                    <a:pt x="36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6" name="Freeform 406">
              <a:extLst>
                <a:ext uri="{FF2B5EF4-FFF2-40B4-BE49-F238E27FC236}">
                  <a16:creationId xmlns:a16="http://schemas.microsoft.com/office/drawing/2014/main" id="{BCB233B7-9533-4A5F-8D6C-FC1F2D94B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3217863"/>
              <a:ext cx="2709863" cy="200025"/>
            </a:xfrm>
            <a:custGeom>
              <a:avLst/>
              <a:gdLst>
                <a:gd name="T0" fmla="*/ 13662 w 13662"/>
                <a:gd name="T1" fmla="*/ 1003 h 1003"/>
                <a:gd name="T2" fmla="*/ 13662 w 13662"/>
                <a:gd name="T3" fmla="*/ 571 h 1003"/>
                <a:gd name="T4" fmla="*/ 0 w 13662"/>
                <a:gd name="T5" fmla="*/ 571 h 1003"/>
                <a:gd name="T6" fmla="*/ 0 w 13662"/>
                <a:gd name="T7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62" h="1003">
                  <a:moveTo>
                    <a:pt x="13662" y="1003"/>
                  </a:moveTo>
                  <a:lnTo>
                    <a:pt x="13662" y="571"/>
                  </a:lnTo>
                  <a:lnTo>
                    <a:pt x="0" y="571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08">
              <a:extLst>
                <a:ext uri="{FF2B5EF4-FFF2-40B4-BE49-F238E27FC236}">
                  <a16:creationId xmlns:a16="http://schemas.microsoft.com/office/drawing/2014/main" id="{E10B3F7A-E73D-491A-ABF6-5A7D7250A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117850"/>
              <a:ext cx="100013" cy="100013"/>
            </a:xfrm>
            <a:custGeom>
              <a:avLst/>
              <a:gdLst>
                <a:gd name="T0" fmla="*/ 252 w 504"/>
                <a:gd name="T1" fmla="*/ 0 h 503"/>
                <a:gd name="T2" fmla="*/ 504 w 504"/>
                <a:gd name="T3" fmla="*/ 503 h 503"/>
                <a:gd name="T4" fmla="*/ 0 w 504"/>
                <a:gd name="T5" fmla="*/ 503 h 503"/>
                <a:gd name="T6" fmla="*/ 252 w 504"/>
                <a:gd name="T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03">
                  <a:moveTo>
                    <a:pt x="252" y="0"/>
                  </a:moveTo>
                  <a:lnTo>
                    <a:pt x="504" y="503"/>
                  </a:lnTo>
                  <a:lnTo>
                    <a:pt x="0" y="503"/>
                  </a:lnTo>
                  <a:lnTo>
                    <a:pt x="252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09">
              <a:extLst>
                <a:ext uri="{FF2B5EF4-FFF2-40B4-BE49-F238E27FC236}">
                  <a16:creationId xmlns:a16="http://schemas.microsoft.com/office/drawing/2014/main" id="{59E99BE0-40C4-4A0A-AEC0-CFC5E8864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3209925"/>
              <a:ext cx="0" cy="207963"/>
            </a:xfrm>
            <a:custGeom>
              <a:avLst/>
              <a:gdLst>
                <a:gd name="T0" fmla="*/ 1039 h 1039"/>
                <a:gd name="T1" fmla="*/ 248 h 1039"/>
                <a:gd name="T2" fmla="*/ 0 h 103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039">
                  <a:moveTo>
                    <a:pt x="0" y="1039"/>
                  </a:moveTo>
                  <a:lnTo>
                    <a:pt x="0" y="248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0">
              <a:extLst>
                <a:ext uri="{FF2B5EF4-FFF2-40B4-BE49-F238E27FC236}">
                  <a16:creationId xmlns:a16="http://schemas.microsoft.com/office/drawing/2014/main" id="{4EEBF242-A98E-492F-92DC-C1280A0A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388" y="3109913"/>
              <a:ext cx="100013" cy="100013"/>
            </a:xfrm>
            <a:custGeom>
              <a:avLst/>
              <a:gdLst>
                <a:gd name="T0" fmla="*/ 252 w 504"/>
                <a:gd name="T1" fmla="*/ 0 h 503"/>
                <a:gd name="T2" fmla="*/ 504 w 504"/>
                <a:gd name="T3" fmla="*/ 503 h 503"/>
                <a:gd name="T4" fmla="*/ 0 w 504"/>
                <a:gd name="T5" fmla="*/ 503 h 503"/>
                <a:gd name="T6" fmla="*/ 252 w 504"/>
                <a:gd name="T7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503">
                  <a:moveTo>
                    <a:pt x="252" y="0"/>
                  </a:moveTo>
                  <a:lnTo>
                    <a:pt x="504" y="503"/>
                  </a:lnTo>
                  <a:lnTo>
                    <a:pt x="0" y="503"/>
                  </a:lnTo>
                  <a:lnTo>
                    <a:pt x="252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1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Review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grpSp>
        <p:nvGrpSpPr>
          <p:cNvPr id="20" name="Gruppieren 21">
            <a:extLst>
              <a:ext uri="{FF2B5EF4-FFF2-40B4-BE49-F238E27FC236}">
                <a16:creationId xmlns:a16="http://schemas.microsoft.com/office/drawing/2014/main" id="{051F7374-634A-4147-ACE9-497AF6B6E35E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21" name="Textfeld 13">
              <a:extLst>
                <a:ext uri="{FF2B5EF4-FFF2-40B4-BE49-F238E27FC236}">
                  <a16:creationId xmlns:a16="http://schemas.microsoft.com/office/drawing/2014/main" id="{1253258C-2BF1-4AE7-955F-92AE8E6579B6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Architektur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66E8472-9F02-491B-9D5E-171A43E41E77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Review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5832E57-62E6-4B35-85D1-C0658E7C7B85}"/>
                </a:ext>
              </a:extLst>
            </p:cNvPr>
            <p:cNvSpPr txBox="1"/>
            <p:nvPr/>
          </p:nvSpPr>
          <p:spPr>
            <a:xfrm>
              <a:off x="582507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Motivation</a:t>
              </a:r>
            </a:p>
          </p:txBody>
        </p:sp>
        <p:sp>
          <p:nvSpPr>
            <p:cNvPr id="26" name="Eingekerbter Richtungspfeil 23">
              <a:extLst>
                <a:ext uri="{FF2B5EF4-FFF2-40B4-BE49-F238E27FC236}">
                  <a16:creationId xmlns:a16="http://schemas.microsoft.com/office/drawing/2014/main" id="{39EF0283-A040-4D0B-BF93-0CBBA16CBB04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7">
              <a:extLst>
                <a:ext uri="{FF2B5EF4-FFF2-40B4-BE49-F238E27FC236}">
                  <a16:creationId xmlns:a16="http://schemas.microsoft.com/office/drawing/2014/main" id="{C3AEF473-FEFE-42E8-BF25-C82492B3B372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3456B70E-34DB-4B4F-BE22-285DBC490136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5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77602" y="3286157"/>
            <a:ext cx="2814278" cy="698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1791128"/>
            <a:ext cx="3065108" cy="2741532"/>
          </a:xfrm>
          <a:prstGeom prst="rect">
            <a:avLst/>
          </a:prstGeom>
          <a:ln>
            <a:noFill/>
          </a:ln>
        </p:spPr>
      </p:pic>
      <p:sp>
        <p:nvSpPr>
          <p:cNvPr id="636" name="Rechteck 635"/>
          <p:cNvSpPr/>
          <p:nvPr/>
        </p:nvSpPr>
        <p:spPr>
          <a:xfrm>
            <a:off x="388954" y="3284984"/>
            <a:ext cx="3088364" cy="76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C2F1A86-2E66-4334-B931-FA840864E6CC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23" name="Textfeld 13">
              <a:extLst>
                <a:ext uri="{FF2B5EF4-FFF2-40B4-BE49-F238E27FC236}">
                  <a16:creationId xmlns:a16="http://schemas.microsoft.com/office/drawing/2014/main" id="{800F3454-4D12-4D68-ACAB-AA54046F8631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Architektur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6034AF-39B9-4F74-B182-DD6C619C1D5A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6DB9DB4-AAAA-45D8-91C1-1E0BA2B82AC9}"/>
                </a:ext>
              </a:extLst>
            </p:cNvPr>
            <p:cNvSpPr txBox="1"/>
            <p:nvPr/>
          </p:nvSpPr>
          <p:spPr>
            <a:xfrm>
              <a:off x="582507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Motivation</a:t>
              </a:r>
            </a:p>
          </p:txBody>
        </p:sp>
        <p:sp>
          <p:nvSpPr>
            <p:cNvPr id="29" name="Eingekerbter Richtungspfeil 23">
              <a:extLst>
                <a:ext uri="{FF2B5EF4-FFF2-40B4-BE49-F238E27FC236}">
                  <a16:creationId xmlns:a16="http://schemas.microsoft.com/office/drawing/2014/main" id="{52074CAD-20BA-41E0-ACF5-0D8EA4D87E02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Eingekerbter Richtungspfeil 27">
              <a:extLst>
                <a:ext uri="{FF2B5EF4-FFF2-40B4-BE49-F238E27FC236}">
                  <a16:creationId xmlns:a16="http://schemas.microsoft.com/office/drawing/2014/main" id="{58DF2558-686A-4C75-B676-8A239C9B1E20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1" name="Gerade Verbindung 28">
              <a:extLst>
                <a:ext uri="{FF2B5EF4-FFF2-40B4-BE49-F238E27FC236}">
                  <a16:creationId xmlns:a16="http://schemas.microsoft.com/office/drawing/2014/main" id="{03F0F920-6184-4397-AC84-74D213B0EE69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8"/>
    </mc:Choice>
    <mc:Fallback xmlns="">
      <p:transition spd="slow" advTm="26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77602" y="3286157"/>
            <a:ext cx="2814278" cy="698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1791128"/>
            <a:ext cx="3065108" cy="2741532"/>
          </a:xfrm>
          <a:prstGeom prst="rect">
            <a:avLst/>
          </a:prstGeom>
          <a:ln>
            <a:noFill/>
          </a:ln>
        </p:spPr>
      </p:pic>
      <p:pic>
        <p:nvPicPr>
          <p:cNvPr id="1211" name="Grafik 12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24" y="1609382"/>
            <a:ext cx="5479810" cy="3650297"/>
          </a:xfrm>
          <a:prstGeom prst="rect">
            <a:avLst/>
          </a:prstGeom>
        </p:spPr>
      </p:pic>
      <p:sp>
        <p:nvSpPr>
          <p:cNvPr id="636" name="Rechteck 635"/>
          <p:cNvSpPr/>
          <p:nvPr/>
        </p:nvSpPr>
        <p:spPr>
          <a:xfrm>
            <a:off x="388954" y="3284984"/>
            <a:ext cx="3088364" cy="765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7" name="Pfeil nach rechts 636"/>
          <p:cNvSpPr/>
          <p:nvPr/>
        </p:nvSpPr>
        <p:spPr>
          <a:xfrm>
            <a:off x="2216863" y="1164474"/>
            <a:ext cx="1013841" cy="54082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1">
            <a:extLst>
              <a:ext uri="{FF2B5EF4-FFF2-40B4-BE49-F238E27FC236}">
                <a16:creationId xmlns:a16="http://schemas.microsoft.com/office/drawing/2014/main" id="{20BCFC97-2176-47DD-8CAA-C8EAF20C0693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28" name="Textfeld 13">
              <a:extLst>
                <a:ext uri="{FF2B5EF4-FFF2-40B4-BE49-F238E27FC236}">
                  <a16:creationId xmlns:a16="http://schemas.microsoft.com/office/drawing/2014/main" id="{3FA67C53-82F8-4658-9082-7932BDCD39A4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Architektur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A9C98B4C-88E1-463A-97FD-2213EBCD5AA4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A44C400-EFC7-4D6D-8FCF-CAC25467D53F}"/>
                </a:ext>
              </a:extLst>
            </p:cNvPr>
            <p:cNvSpPr txBox="1"/>
            <p:nvPr/>
          </p:nvSpPr>
          <p:spPr>
            <a:xfrm>
              <a:off x="582507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Motivation</a:t>
              </a:r>
            </a:p>
          </p:txBody>
        </p:sp>
        <p:sp>
          <p:nvSpPr>
            <p:cNvPr id="31" name="Eingekerbter Richtungspfeil 23">
              <a:extLst>
                <a:ext uri="{FF2B5EF4-FFF2-40B4-BE49-F238E27FC236}">
                  <a16:creationId xmlns:a16="http://schemas.microsoft.com/office/drawing/2014/main" id="{A006E083-19A9-47FF-A798-2F5BA25067C2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2" name="Eingekerbter Richtungspfeil 27">
              <a:extLst>
                <a:ext uri="{FF2B5EF4-FFF2-40B4-BE49-F238E27FC236}">
                  <a16:creationId xmlns:a16="http://schemas.microsoft.com/office/drawing/2014/main" id="{E0FD38B7-FC56-46B1-88B4-E9841D3C2B0F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28">
              <a:extLst>
                <a:ext uri="{FF2B5EF4-FFF2-40B4-BE49-F238E27FC236}">
                  <a16:creationId xmlns:a16="http://schemas.microsoft.com/office/drawing/2014/main" id="{C478D414-DB7C-4C9E-835D-E2CFEC1ED8C7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24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6"/>
    </mc:Choice>
    <mc:Fallback xmlns="">
      <p:transition spd="slow" advTm="130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77602" y="3286157"/>
            <a:ext cx="2814278" cy="698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1791128"/>
            <a:ext cx="3065108" cy="2741532"/>
          </a:xfrm>
          <a:prstGeom prst="rect">
            <a:avLst/>
          </a:prstGeom>
          <a:ln>
            <a:noFill/>
          </a:ln>
        </p:spPr>
      </p:pic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0C304BA5-7B09-4076-A14D-6669168D86E5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21722248-98C8-467B-AEA8-F672446606F2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Architektur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D4DFD3-F907-47A0-A0BD-E8DA76F49508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0ADACC6-3749-41FF-9FDC-E573D8CBA70C}"/>
                </a:ext>
              </a:extLst>
            </p:cNvPr>
            <p:cNvSpPr txBox="1"/>
            <p:nvPr/>
          </p:nvSpPr>
          <p:spPr>
            <a:xfrm>
              <a:off x="582507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Motivation</a:t>
              </a:r>
            </a:p>
          </p:txBody>
        </p:sp>
        <p:sp>
          <p:nvSpPr>
            <p:cNvPr id="28" name="Eingekerbter Richtungspfeil 23">
              <a:extLst>
                <a:ext uri="{FF2B5EF4-FFF2-40B4-BE49-F238E27FC236}">
                  <a16:creationId xmlns:a16="http://schemas.microsoft.com/office/drawing/2014/main" id="{4F21EAE1-0728-47C8-8EA5-AA53FDFFB88C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9" name="Eingekerbter Richtungspfeil 27">
              <a:extLst>
                <a:ext uri="{FF2B5EF4-FFF2-40B4-BE49-F238E27FC236}">
                  <a16:creationId xmlns:a16="http://schemas.microsoft.com/office/drawing/2014/main" id="{5F60613B-D42D-4785-BCF3-C4D95FCA51AA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0" name="Gerade Verbindung 28">
              <a:extLst>
                <a:ext uri="{FF2B5EF4-FFF2-40B4-BE49-F238E27FC236}">
                  <a16:creationId xmlns:a16="http://schemas.microsoft.com/office/drawing/2014/main" id="{584A3A2C-E2B5-4CC3-8D66-C8F7821D940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1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68"/>
    </mc:Choice>
    <mc:Fallback xmlns="">
      <p:transition spd="slow" advTm="129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77602" y="3286157"/>
            <a:ext cx="2814278" cy="698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1791128"/>
            <a:ext cx="3065108" cy="2741532"/>
          </a:xfrm>
          <a:prstGeom prst="rect">
            <a:avLst/>
          </a:prstGeom>
          <a:ln>
            <a:noFill/>
          </a:ln>
        </p:spPr>
      </p:pic>
      <p:pic>
        <p:nvPicPr>
          <p:cNvPr id="1211" name="Grafik 12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26" y="1609382"/>
            <a:ext cx="5479809" cy="3650297"/>
          </a:xfrm>
          <a:prstGeom prst="rect">
            <a:avLst/>
          </a:prstGeom>
        </p:spPr>
      </p:pic>
      <p:sp>
        <p:nvSpPr>
          <p:cNvPr id="637" name="Pfeil nach rechts 636"/>
          <p:cNvSpPr/>
          <p:nvPr/>
        </p:nvSpPr>
        <p:spPr>
          <a:xfrm>
            <a:off x="2216863" y="1164474"/>
            <a:ext cx="1013841" cy="54082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1">
            <a:extLst>
              <a:ext uri="{FF2B5EF4-FFF2-40B4-BE49-F238E27FC236}">
                <a16:creationId xmlns:a16="http://schemas.microsoft.com/office/drawing/2014/main" id="{62432E78-2081-43F2-A409-94F06B768C4B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27" name="Textfeld 13">
              <a:extLst>
                <a:ext uri="{FF2B5EF4-FFF2-40B4-BE49-F238E27FC236}">
                  <a16:creationId xmlns:a16="http://schemas.microsoft.com/office/drawing/2014/main" id="{88C560B8-C6C6-47AC-B77A-A353CD834D2E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Architektur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BB834FA-1635-406E-9800-50BB19166730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3A115D7-3A0A-4E24-A950-80ABE7C9F71B}"/>
                </a:ext>
              </a:extLst>
            </p:cNvPr>
            <p:cNvSpPr txBox="1"/>
            <p:nvPr/>
          </p:nvSpPr>
          <p:spPr>
            <a:xfrm>
              <a:off x="582507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Motivation</a:t>
              </a:r>
            </a:p>
          </p:txBody>
        </p:sp>
        <p:sp>
          <p:nvSpPr>
            <p:cNvPr id="30" name="Eingekerbter Richtungspfeil 23">
              <a:extLst>
                <a:ext uri="{FF2B5EF4-FFF2-40B4-BE49-F238E27FC236}">
                  <a16:creationId xmlns:a16="http://schemas.microsoft.com/office/drawing/2014/main" id="{301BDAC2-CAEF-4751-A569-4AE4F82961B0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Eingekerbter Richtungspfeil 27">
              <a:extLst>
                <a:ext uri="{FF2B5EF4-FFF2-40B4-BE49-F238E27FC236}">
                  <a16:creationId xmlns:a16="http://schemas.microsoft.com/office/drawing/2014/main" id="{EF3DC73E-A5B8-4141-A667-E229814CBDB5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2" name="Gerade Verbindung 28">
              <a:extLst>
                <a:ext uri="{FF2B5EF4-FFF2-40B4-BE49-F238E27FC236}">
                  <a16:creationId xmlns:a16="http://schemas.microsoft.com/office/drawing/2014/main" id="{2A8280A2-95F0-4176-A0E5-1AC06A0C5FDE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7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75"/>
    </mc:Choice>
    <mc:Fallback xmlns="">
      <p:transition spd="slow" advTm="316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77602" y="3286157"/>
            <a:ext cx="2814278" cy="698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1791128"/>
            <a:ext cx="3065108" cy="2741532"/>
          </a:xfrm>
          <a:prstGeom prst="rect">
            <a:avLst/>
          </a:prstGeom>
          <a:ln>
            <a:noFill/>
          </a:ln>
        </p:spPr>
      </p:pic>
      <p:pic>
        <p:nvPicPr>
          <p:cNvPr id="1211" name="Grafik 12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26" y="1609382"/>
            <a:ext cx="5479809" cy="3650297"/>
          </a:xfrm>
          <a:prstGeom prst="rect">
            <a:avLst/>
          </a:prstGeom>
        </p:spPr>
      </p:pic>
      <p:sp>
        <p:nvSpPr>
          <p:cNvPr id="637" name="Pfeil nach rechts 636"/>
          <p:cNvSpPr/>
          <p:nvPr/>
        </p:nvSpPr>
        <p:spPr>
          <a:xfrm>
            <a:off x="2216863" y="1164474"/>
            <a:ext cx="1013841" cy="54082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096348" y="1731610"/>
            <a:ext cx="1555772" cy="1409358"/>
          </a:xfrm>
          <a:prstGeom prst="rect">
            <a:avLst/>
          </a:prstGeom>
          <a:solidFill>
            <a:srgbClr val="009682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580561" y="1653433"/>
            <a:ext cx="2455473" cy="3606245"/>
          </a:xfrm>
          <a:prstGeom prst="rect">
            <a:avLst/>
          </a:prstGeom>
          <a:solidFill>
            <a:srgbClr val="009682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683747" y="5531313"/>
            <a:ext cx="236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Z" dirty="0"/>
              <a:t>[</a:t>
            </a:r>
            <a:r>
              <a:rPr lang="en-BZ" dirty="0" err="1"/>
              <a:t>Langhammer</a:t>
            </a:r>
            <a:r>
              <a:rPr lang="en-BZ" dirty="0"/>
              <a:t>, 2017] 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28970" y="2382922"/>
            <a:ext cx="2701733" cy="903235"/>
          </a:xfrm>
          <a:prstGeom prst="rect">
            <a:avLst/>
          </a:prstGeom>
          <a:solidFill>
            <a:srgbClr val="009682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Gruppieren 21">
            <a:extLst>
              <a:ext uri="{FF2B5EF4-FFF2-40B4-BE49-F238E27FC236}">
                <a16:creationId xmlns:a16="http://schemas.microsoft.com/office/drawing/2014/main" id="{5948F06B-700A-4C2D-BCC2-7BF5532C7E6E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32" name="Textfeld 13">
              <a:extLst>
                <a:ext uri="{FF2B5EF4-FFF2-40B4-BE49-F238E27FC236}">
                  <a16:creationId xmlns:a16="http://schemas.microsoft.com/office/drawing/2014/main" id="{85FBF195-3F11-47B0-8C24-718380D4CBA1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Architektur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42A3615-C1F1-45E2-B208-9219DAA41202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EB8024E-9A7A-4D1D-83D0-17973CF3CB0A}"/>
                </a:ext>
              </a:extLst>
            </p:cNvPr>
            <p:cNvSpPr txBox="1"/>
            <p:nvPr/>
          </p:nvSpPr>
          <p:spPr>
            <a:xfrm>
              <a:off x="582507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Motivation</a:t>
              </a:r>
            </a:p>
          </p:txBody>
        </p:sp>
        <p:sp>
          <p:nvSpPr>
            <p:cNvPr id="35" name="Eingekerbter Richtungspfeil 23">
              <a:extLst>
                <a:ext uri="{FF2B5EF4-FFF2-40B4-BE49-F238E27FC236}">
                  <a16:creationId xmlns:a16="http://schemas.microsoft.com/office/drawing/2014/main" id="{FCDD9172-09B4-4573-A890-15F7A515346F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Eingekerbter Richtungspfeil 27">
              <a:extLst>
                <a:ext uri="{FF2B5EF4-FFF2-40B4-BE49-F238E27FC236}">
                  <a16:creationId xmlns:a16="http://schemas.microsoft.com/office/drawing/2014/main" id="{F831EF9B-AFAB-4135-A6DA-1218FFFF18FC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7" name="Gerade Verbindung 28">
              <a:extLst>
                <a:ext uri="{FF2B5EF4-FFF2-40B4-BE49-F238E27FC236}">
                  <a16:creationId xmlns:a16="http://schemas.microsoft.com/office/drawing/2014/main" id="{69ADB2A3-A857-4185-8E71-0D565B1FBFDA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2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43"/>
    </mc:Choice>
    <mc:Fallback xmlns="">
      <p:transition spd="slow" advTm="416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Motivation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77602" y="3286157"/>
            <a:ext cx="2814278" cy="698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1791128"/>
            <a:ext cx="3065108" cy="2741532"/>
          </a:xfrm>
          <a:prstGeom prst="rect">
            <a:avLst/>
          </a:prstGeom>
          <a:ln>
            <a:noFill/>
          </a:ln>
        </p:spPr>
      </p:pic>
      <p:pic>
        <p:nvPicPr>
          <p:cNvPr id="1211" name="Grafik 12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26" y="1609382"/>
            <a:ext cx="5479809" cy="3650297"/>
          </a:xfrm>
          <a:prstGeom prst="rect">
            <a:avLst/>
          </a:prstGeom>
        </p:spPr>
      </p:pic>
      <p:sp>
        <p:nvSpPr>
          <p:cNvPr id="637" name="Pfeil nach rechts 636"/>
          <p:cNvSpPr/>
          <p:nvPr/>
        </p:nvSpPr>
        <p:spPr>
          <a:xfrm>
            <a:off x="2216863" y="1164474"/>
            <a:ext cx="1013841" cy="540828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4096348" y="1731610"/>
            <a:ext cx="1555772" cy="1409358"/>
          </a:xfrm>
          <a:prstGeom prst="rect">
            <a:avLst/>
          </a:prstGeom>
          <a:solidFill>
            <a:srgbClr val="009682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6580561" y="1653433"/>
            <a:ext cx="2455473" cy="3606245"/>
          </a:xfrm>
          <a:prstGeom prst="rect">
            <a:avLst/>
          </a:prstGeom>
          <a:solidFill>
            <a:srgbClr val="009682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28970" y="2382922"/>
            <a:ext cx="2701733" cy="903235"/>
          </a:xfrm>
          <a:prstGeom prst="rect">
            <a:avLst/>
          </a:prstGeom>
          <a:solidFill>
            <a:srgbClr val="009682">
              <a:alpha val="43137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089244" y="2143284"/>
            <a:ext cx="1562877" cy="23963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7026858" y="2143284"/>
            <a:ext cx="1562877" cy="23963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7207399" y="2897724"/>
            <a:ext cx="1562877" cy="23963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594506" y="3748167"/>
            <a:ext cx="1562877" cy="239636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21">
            <a:extLst>
              <a:ext uri="{FF2B5EF4-FFF2-40B4-BE49-F238E27FC236}">
                <a16:creationId xmlns:a16="http://schemas.microsoft.com/office/drawing/2014/main" id="{B54E9EDE-F4D7-446E-9FD7-1B3F30E3F2C7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36" name="Textfeld 13">
              <a:extLst>
                <a:ext uri="{FF2B5EF4-FFF2-40B4-BE49-F238E27FC236}">
                  <a16:creationId xmlns:a16="http://schemas.microsoft.com/office/drawing/2014/main" id="{5C402E7A-E70B-4351-A00E-72513231FBB7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Architektur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8041B2C-079E-4264-8ACF-5BE1821BEEC5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76B3C64-9399-46D7-B626-A2755054BF1A}"/>
                </a:ext>
              </a:extLst>
            </p:cNvPr>
            <p:cNvSpPr txBox="1"/>
            <p:nvPr/>
          </p:nvSpPr>
          <p:spPr>
            <a:xfrm>
              <a:off x="582507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b="1" dirty="0"/>
                <a:t>Motivation</a:t>
              </a:r>
            </a:p>
          </p:txBody>
        </p:sp>
        <p:sp>
          <p:nvSpPr>
            <p:cNvPr id="39" name="Eingekerbter Richtungspfeil 23">
              <a:extLst>
                <a:ext uri="{FF2B5EF4-FFF2-40B4-BE49-F238E27FC236}">
                  <a16:creationId xmlns:a16="http://schemas.microsoft.com/office/drawing/2014/main" id="{A0131868-B4F2-4800-AC09-DB353610E58D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0" name="Eingekerbter Richtungspfeil 27">
              <a:extLst>
                <a:ext uri="{FF2B5EF4-FFF2-40B4-BE49-F238E27FC236}">
                  <a16:creationId xmlns:a16="http://schemas.microsoft.com/office/drawing/2014/main" id="{296916BD-5ECF-490E-9860-1F4A74DD1BB1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1" name="Gerade Verbindung 28">
              <a:extLst>
                <a:ext uri="{FF2B5EF4-FFF2-40B4-BE49-F238E27FC236}">
                  <a16:creationId xmlns:a16="http://schemas.microsoft.com/office/drawing/2014/main" id="{66AD7388-692C-4A14-9A2D-5F59F89D7DD8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22"/>
    </mc:Choice>
    <mc:Fallback xmlns="">
      <p:transition spd="slow" advTm="253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Main Components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grpSp>
        <p:nvGrpSpPr>
          <p:cNvPr id="4238" name="Gruppieren 4237">
            <a:extLst>
              <a:ext uri="{FF2B5EF4-FFF2-40B4-BE49-F238E27FC236}">
                <a16:creationId xmlns:a16="http://schemas.microsoft.com/office/drawing/2014/main" id="{BD9A55E2-8C24-4083-8039-520E7B91B770}"/>
              </a:ext>
            </a:extLst>
          </p:cNvPr>
          <p:cNvGrpSpPr>
            <a:grpSpLocks noChangeAspect="1"/>
          </p:cNvGrpSpPr>
          <p:nvPr/>
        </p:nvGrpSpPr>
        <p:grpSpPr>
          <a:xfrm>
            <a:off x="602872" y="1669806"/>
            <a:ext cx="7933698" cy="3698646"/>
            <a:chOff x="2540000" y="2539999"/>
            <a:chExt cx="4930775" cy="2298700"/>
          </a:xfrm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77223A64-3A9F-4027-86A7-DFAE2291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00" y="2539999"/>
              <a:ext cx="4930775" cy="2298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CAF7C938-8BD9-4449-8B2D-CA48C2497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0" y="3375024"/>
              <a:ext cx="1284288" cy="644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92E2B872-6D24-4DE8-ABDF-F431BDC7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6050" y="3375024"/>
              <a:ext cx="1284288" cy="64452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8FF38947-6AF7-4623-B4F7-AE101BF6D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313" y="3571874"/>
              <a:ext cx="77788" cy="103188"/>
            </a:xfrm>
            <a:custGeom>
              <a:avLst/>
              <a:gdLst>
                <a:gd name="T0" fmla="*/ 63 w 391"/>
                <a:gd name="T1" fmla="*/ 344 h 517"/>
                <a:gd name="T2" fmla="*/ 82 w 391"/>
                <a:gd name="T3" fmla="*/ 412 h 517"/>
                <a:gd name="T4" fmla="*/ 199 w 391"/>
                <a:gd name="T5" fmla="*/ 461 h 517"/>
                <a:gd name="T6" fmla="*/ 267 w 391"/>
                <a:gd name="T7" fmla="*/ 450 h 517"/>
                <a:gd name="T8" fmla="*/ 326 w 391"/>
                <a:gd name="T9" fmla="*/ 376 h 517"/>
                <a:gd name="T10" fmla="*/ 301 w 391"/>
                <a:gd name="T11" fmla="*/ 319 h 517"/>
                <a:gd name="T12" fmla="*/ 222 w 391"/>
                <a:gd name="T13" fmla="*/ 290 h 517"/>
                <a:gd name="T14" fmla="*/ 155 w 391"/>
                <a:gd name="T15" fmla="*/ 275 h 517"/>
                <a:gd name="T16" fmla="*/ 63 w 391"/>
                <a:gd name="T17" fmla="*/ 243 h 517"/>
                <a:gd name="T18" fmla="*/ 17 w 391"/>
                <a:gd name="T19" fmla="*/ 151 h 517"/>
                <a:gd name="T20" fmla="*/ 62 w 391"/>
                <a:gd name="T21" fmla="*/ 42 h 517"/>
                <a:gd name="T22" fmla="*/ 192 w 391"/>
                <a:gd name="T23" fmla="*/ 0 h 517"/>
                <a:gd name="T24" fmla="*/ 323 w 391"/>
                <a:gd name="T25" fmla="*/ 37 h 517"/>
                <a:gd name="T26" fmla="*/ 377 w 391"/>
                <a:gd name="T27" fmla="*/ 156 h 517"/>
                <a:gd name="T28" fmla="*/ 314 w 391"/>
                <a:gd name="T29" fmla="*/ 156 h 517"/>
                <a:gd name="T30" fmla="*/ 293 w 391"/>
                <a:gd name="T31" fmla="*/ 96 h 517"/>
                <a:gd name="T32" fmla="*/ 190 w 391"/>
                <a:gd name="T33" fmla="*/ 57 h 517"/>
                <a:gd name="T34" fmla="*/ 105 w 391"/>
                <a:gd name="T35" fmla="*/ 82 h 517"/>
                <a:gd name="T36" fmla="*/ 80 w 391"/>
                <a:gd name="T37" fmla="*/ 140 h 517"/>
                <a:gd name="T38" fmla="*/ 110 w 391"/>
                <a:gd name="T39" fmla="*/ 192 h 517"/>
                <a:gd name="T40" fmla="*/ 199 w 391"/>
                <a:gd name="T41" fmla="*/ 219 h 517"/>
                <a:gd name="T42" fmla="*/ 268 w 391"/>
                <a:gd name="T43" fmla="*/ 235 h 517"/>
                <a:gd name="T44" fmla="*/ 344 w 391"/>
                <a:gd name="T45" fmla="*/ 266 h 517"/>
                <a:gd name="T46" fmla="*/ 391 w 391"/>
                <a:gd name="T47" fmla="*/ 365 h 517"/>
                <a:gd name="T48" fmla="*/ 332 w 391"/>
                <a:gd name="T49" fmla="*/ 482 h 517"/>
                <a:gd name="T50" fmla="*/ 194 w 391"/>
                <a:gd name="T51" fmla="*/ 517 h 517"/>
                <a:gd name="T52" fmla="*/ 51 w 391"/>
                <a:gd name="T53" fmla="*/ 470 h 517"/>
                <a:gd name="T54" fmla="*/ 0 w 391"/>
                <a:gd name="T55" fmla="*/ 344 h 517"/>
                <a:gd name="T56" fmla="*/ 63 w 391"/>
                <a:gd name="T57" fmla="*/ 34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1" h="517">
                  <a:moveTo>
                    <a:pt x="63" y="344"/>
                  </a:moveTo>
                  <a:cubicBezTo>
                    <a:pt x="64" y="372"/>
                    <a:pt x="71" y="395"/>
                    <a:pt x="82" y="412"/>
                  </a:cubicBezTo>
                  <a:cubicBezTo>
                    <a:pt x="104" y="444"/>
                    <a:pt x="143" y="461"/>
                    <a:pt x="199" y="461"/>
                  </a:cubicBezTo>
                  <a:cubicBezTo>
                    <a:pt x="224" y="461"/>
                    <a:pt x="246" y="457"/>
                    <a:pt x="267" y="450"/>
                  </a:cubicBezTo>
                  <a:cubicBezTo>
                    <a:pt x="306" y="436"/>
                    <a:pt x="326" y="412"/>
                    <a:pt x="326" y="376"/>
                  </a:cubicBezTo>
                  <a:cubicBezTo>
                    <a:pt x="326" y="349"/>
                    <a:pt x="318" y="330"/>
                    <a:pt x="301" y="319"/>
                  </a:cubicBezTo>
                  <a:cubicBezTo>
                    <a:pt x="284" y="308"/>
                    <a:pt x="258" y="298"/>
                    <a:pt x="222" y="290"/>
                  </a:cubicBezTo>
                  <a:lnTo>
                    <a:pt x="155" y="275"/>
                  </a:lnTo>
                  <a:cubicBezTo>
                    <a:pt x="112" y="265"/>
                    <a:pt x="81" y="254"/>
                    <a:pt x="63" y="243"/>
                  </a:cubicBezTo>
                  <a:cubicBezTo>
                    <a:pt x="32" y="222"/>
                    <a:pt x="17" y="192"/>
                    <a:pt x="17" y="151"/>
                  </a:cubicBezTo>
                  <a:cubicBezTo>
                    <a:pt x="17" y="107"/>
                    <a:pt x="32" y="71"/>
                    <a:pt x="62" y="42"/>
                  </a:cubicBezTo>
                  <a:cubicBezTo>
                    <a:pt x="93" y="14"/>
                    <a:pt x="136" y="0"/>
                    <a:pt x="192" y="0"/>
                  </a:cubicBezTo>
                  <a:cubicBezTo>
                    <a:pt x="243" y="0"/>
                    <a:pt x="287" y="12"/>
                    <a:pt x="323" y="37"/>
                  </a:cubicBezTo>
                  <a:cubicBezTo>
                    <a:pt x="359" y="62"/>
                    <a:pt x="377" y="102"/>
                    <a:pt x="377" y="156"/>
                  </a:cubicBezTo>
                  <a:lnTo>
                    <a:pt x="314" y="156"/>
                  </a:lnTo>
                  <a:cubicBezTo>
                    <a:pt x="311" y="130"/>
                    <a:pt x="304" y="110"/>
                    <a:pt x="293" y="96"/>
                  </a:cubicBezTo>
                  <a:cubicBezTo>
                    <a:pt x="273" y="70"/>
                    <a:pt x="238" y="57"/>
                    <a:pt x="190" y="57"/>
                  </a:cubicBezTo>
                  <a:cubicBezTo>
                    <a:pt x="151" y="57"/>
                    <a:pt x="123" y="66"/>
                    <a:pt x="105" y="82"/>
                  </a:cubicBezTo>
                  <a:cubicBezTo>
                    <a:pt x="88" y="98"/>
                    <a:pt x="80" y="118"/>
                    <a:pt x="80" y="140"/>
                  </a:cubicBezTo>
                  <a:cubicBezTo>
                    <a:pt x="80" y="164"/>
                    <a:pt x="90" y="181"/>
                    <a:pt x="110" y="192"/>
                  </a:cubicBezTo>
                  <a:cubicBezTo>
                    <a:pt x="123" y="199"/>
                    <a:pt x="152" y="208"/>
                    <a:pt x="199" y="219"/>
                  </a:cubicBezTo>
                  <a:lnTo>
                    <a:pt x="268" y="235"/>
                  </a:lnTo>
                  <a:cubicBezTo>
                    <a:pt x="301" y="242"/>
                    <a:pt x="326" y="252"/>
                    <a:pt x="344" y="266"/>
                  </a:cubicBezTo>
                  <a:cubicBezTo>
                    <a:pt x="375" y="289"/>
                    <a:pt x="391" y="322"/>
                    <a:pt x="391" y="365"/>
                  </a:cubicBezTo>
                  <a:cubicBezTo>
                    <a:pt x="391" y="420"/>
                    <a:pt x="371" y="459"/>
                    <a:pt x="332" y="482"/>
                  </a:cubicBezTo>
                  <a:cubicBezTo>
                    <a:pt x="292" y="505"/>
                    <a:pt x="247" y="517"/>
                    <a:pt x="194" y="517"/>
                  </a:cubicBezTo>
                  <a:cubicBezTo>
                    <a:pt x="133" y="517"/>
                    <a:pt x="86" y="501"/>
                    <a:pt x="51" y="470"/>
                  </a:cubicBezTo>
                  <a:cubicBezTo>
                    <a:pt x="17" y="439"/>
                    <a:pt x="0" y="397"/>
                    <a:pt x="0" y="344"/>
                  </a:cubicBezTo>
                  <a:lnTo>
                    <a:pt x="63" y="34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99E03CC5-81C1-4108-93D4-8088B094C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0213" y="3598862"/>
              <a:ext cx="65088" cy="74613"/>
            </a:xfrm>
            <a:custGeom>
              <a:avLst/>
              <a:gdLst>
                <a:gd name="T0" fmla="*/ 169 w 327"/>
                <a:gd name="T1" fmla="*/ 0 h 378"/>
                <a:gd name="T2" fmla="*/ 243 w 327"/>
                <a:gd name="T3" fmla="*/ 18 h 378"/>
                <a:gd name="T4" fmla="*/ 297 w 327"/>
                <a:gd name="T5" fmla="*/ 64 h 378"/>
                <a:gd name="T6" fmla="*/ 321 w 327"/>
                <a:gd name="T7" fmla="*/ 127 h 378"/>
                <a:gd name="T8" fmla="*/ 327 w 327"/>
                <a:gd name="T9" fmla="*/ 206 h 378"/>
                <a:gd name="T10" fmla="*/ 65 w 327"/>
                <a:gd name="T11" fmla="*/ 206 h 378"/>
                <a:gd name="T12" fmla="*/ 90 w 327"/>
                <a:gd name="T13" fmla="*/ 293 h 378"/>
                <a:gd name="T14" fmla="*/ 165 w 327"/>
                <a:gd name="T15" fmla="*/ 326 h 378"/>
                <a:gd name="T16" fmla="*/ 240 w 327"/>
                <a:gd name="T17" fmla="*/ 295 h 378"/>
                <a:gd name="T18" fmla="*/ 263 w 327"/>
                <a:gd name="T19" fmla="*/ 253 h 378"/>
                <a:gd name="T20" fmla="*/ 322 w 327"/>
                <a:gd name="T21" fmla="*/ 253 h 378"/>
                <a:gd name="T22" fmla="*/ 306 w 327"/>
                <a:gd name="T23" fmla="*/ 297 h 378"/>
                <a:gd name="T24" fmla="*/ 277 w 327"/>
                <a:gd name="T25" fmla="*/ 337 h 378"/>
                <a:gd name="T26" fmla="*/ 209 w 327"/>
                <a:gd name="T27" fmla="*/ 373 h 378"/>
                <a:gd name="T28" fmla="*/ 160 w 327"/>
                <a:gd name="T29" fmla="*/ 378 h 378"/>
                <a:gd name="T30" fmla="*/ 47 w 327"/>
                <a:gd name="T31" fmla="*/ 330 h 378"/>
                <a:gd name="T32" fmla="*/ 0 w 327"/>
                <a:gd name="T33" fmla="*/ 194 h 378"/>
                <a:gd name="T34" fmla="*/ 47 w 327"/>
                <a:gd name="T35" fmla="*/ 54 h 378"/>
                <a:gd name="T36" fmla="*/ 169 w 327"/>
                <a:gd name="T37" fmla="*/ 0 h 378"/>
                <a:gd name="T38" fmla="*/ 265 w 327"/>
                <a:gd name="T39" fmla="*/ 158 h 378"/>
                <a:gd name="T40" fmla="*/ 248 w 327"/>
                <a:gd name="T41" fmla="*/ 96 h 378"/>
                <a:gd name="T42" fmla="*/ 166 w 327"/>
                <a:gd name="T43" fmla="*/ 53 h 378"/>
                <a:gd name="T44" fmla="*/ 96 w 327"/>
                <a:gd name="T45" fmla="*/ 82 h 378"/>
                <a:gd name="T46" fmla="*/ 66 w 327"/>
                <a:gd name="T47" fmla="*/ 158 h 378"/>
                <a:gd name="T48" fmla="*/ 265 w 327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78">
                  <a:moveTo>
                    <a:pt x="169" y="0"/>
                  </a:moveTo>
                  <a:cubicBezTo>
                    <a:pt x="195" y="0"/>
                    <a:pt x="219" y="6"/>
                    <a:pt x="243" y="18"/>
                  </a:cubicBezTo>
                  <a:cubicBezTo>
                    <a:pt x="267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7" y="170"/>
                    <a:pt x="327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7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1" y="283"/>
                    <a:pt x="258" y="269"/>
                    <a:pt x="263" y="253"/>
                  </a:cubicBezTo>
                  <a:lnTo>
                    <a:pt x="322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8" y="313"/>
                    <a:pt x="288" y="327"/>
                    <a:pt x="277" y="337"/>
                  </a:cubicBezTo>
                  <a:cubicBezTo>
                    <a:pt x="258" y="355"/>
                    <a:pt x="236" y="367"/>
                    <a:pt x="209" y="373"/>
                  </a:cubicBezTo>
                  <a:cubicBezTo>
                    <a:pt x="195" y="376"/>
                    <a:pt x="178" y="378"/>
                    <a:pt x="160" y="378"/>
                  </a:cubicBezTo>
                  <a:cubicBezTo>
                    <a:pt x="116" y="378"/>
                    <a:pt x="78" y="362"/>
                    <a:pt x="47" y="330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3" y="132"/>
                    <a:pt x="257" y="112"/>
                    <a:pt x="248" y="96"/>
                  </a:cubicBezTo>
                  <a:cubicBezTo>
                    <a:pt x="232" y="67"/>
                    <a:pt x="204" y="53"/>
                    <a:pt x="166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8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90714ED7-A726-4C7C-A21B-7940B9BFB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3238" y="3571874"/>
              <a:ext cx="33338" cy="100013"/>
            </a:xfrm>
            <a:custGeom>
              <a:avLst/>
              <a:gdLst>
                <a:gd name="T0" fmla="*/ 49 w 169"/>
                <a:gd name="T1" fmla="*/ 86 h 498"/>
                <a:gd name="T2" fmla="*/ 62 w 169"/>
                <a:gd name="T3" fmla="*/ 31 h 498"/>
                <a:gd name="T4" fmla="*/ 143 w 169"/>
                <a:gd name="T5" fmla="*/ 0 h 498"/>
                <a:gd name="T6" fmla="*/ 155 w 169"/>
                <a:gd name="T7" fmla="*/ 1 h 498"/>
                <a:gd name="T8" fmla="*/ 169 w 169"/>
                <a:gd name="T9" fmla="*/ 2 h 498"/>
                <a:gd name="T10" fmla="*/ 169 w 169"/>
                <a:gd name="T11" fmla="*/ 56 h 498"/>
                <a:gd name="T12" fmla="*/ 155 w 169"/>
                <a:gd name="T13" fmla="*/ 56 h 498"/>
                <a:gd name="T14" fmla="*/ 147 w 169"/>
                <a:gd name="T15" fmla="*/ 55 h 498"/>
                <a:gd name="T16" fmla="*/ 115 w 169"/>
                <a:gd name="T17" fmla="*/ 70 h 498"/>
                <a:gd name="T18" fmla="*/ 109 w 169"/>
                <a:gd name="T19" fmla="*/ 142 h 498"/>
                <a:gd name="T20" fmla="*/ 169 w 169"/>
                <a:gd name="T21" fmla="*/ 142 h 498"/>
                <a:gd name="T22" fmla="*/ 169 w 169"/>
                <a:gd name="T23" fmla="*/ 189 h 498"/>
                <a:gd name="T24" fmla="*/ 109 w 169"/>
                <a:gd name="T25" fmla="*/ 189 h 498"/>
                <a:gd name="T26" fmla="*/ 109 w 169"/>
                <a:gd name="T27" fmla="*/ 498 h 498"/>
                <a:gd name="T28" fmla="*/ 49 w 169"/>
                <a:gd name="T29" fmla="*/ 498 h 498"/>
                <a:gd name="T30" fmla="*/ 49 w 169"/>
                <a:gd name="T31" fmla="*/ 189 h 498"/>
                <a:gd name="T32" fmla="*/ 0 w 169"/>
                <a:gd name="T33" fmla="*/ 189 h 498"/>
                <a:gd name="T34" fmla="*/ 0 w 169"/>
                <a:gd name="T35" fmla="*/ 142 h 498"/>
                <a:gd name="T36" fmla="*/ 49 w 169"/>
                <a:gd name="T37" fmla="*/ 142 h 498"/>
                <a:gd name="T38" fmla="*/ 49 w 169"/>
                <a:gd name="T39" fmla="*/ 8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498">
                  <a:moveTo>
                    <a:pt x="49" y="86"/>
                  </a:moveTo>
                  <a:cubicBezTo>
                    <a:pt x="50" y="61"/>
                    <a:pt x="55" y="43"/>
                    <a:pt x="62" y="31"/>
                  </a:cubicBezTo>
                  <a:cubicBezTo>
                    <a:pt x="76" y="11"/>
                    <a:pt x="103" y="0"/>
                    <a:pt x="143" y="0"/>
                  </a:cubicBezTo>
                  <a:cubicBezTo>
                    <a:pt x="147" y="0"/>
                    <a:pt x="151" y="0"/>
                    <a:pt x="155" y="1"/>
                  </a:cubicBezTo>
                  <a:cubicBezTo>
                    <a:pt x="159" y="1"/>
                    <a:pt x="164" y="1"/>
                    <a:pt x="169" y="2"/>
                  </a:cubicBezTo>
                  <a:lnTo>
                    <a:pt x="169" y="56"/>
                  </a:lnTo>
                  <a:cubicBezTo>
                    <a:pt x="163" y="56"/>
                    <a:pt x="158" y="56"/>
                    <a:pt x="155" y="56"/>
                  </a:cubicBezTo>
                  <a:cubicBezTo>
                    <a:pt x="153" y="56"/>
                    <a:pt x="150" y="55"/>
                    <a:pt x="147" y="55"/>
                  </a:cubicBezTo>
                  <a:cubicBezTo>
                    <a:pt x="129" y="55"/>
                    <a:pt x="118" y="60"/>
                    <a:pt x="115" y="70"/>
                  </a:cubicBezTo>
                  <a:cubicBezTo>
                    <a:pt x="111" y="79"/>
                    <a:pt x="109" y="103"/>
                    <a:pt x="109" y="142"/>
                  </a:cubicBezTo>
                  <a:lnTo>
                    <a:pt x="169" y="142"/>
                  </a:lnTo>
                  <a:lnTo>
                    <a:pt x="169" y="189"/>
                  </a:lnTo>
                  <a:lnTo>
                    <a:pt x="109" y="189"/>
                  </a:lnTo>
                  <a:lnTo>
                    <a:pt x="109" y="498"/>
                  </a:lnTo>
                  <a:lnTo>
                    <a:pt x="49" y="498"/>
                  </a:lnTo>
                  <a:lnTo>
                    <a:pt x="49" y="189"/>
                  </a:lnTo>
                  <a:lnTo>
                    <a:pt x="0" y="189"/>
                  </a:lnTo>
                  <a:lnTo>
                    <a:pt x="0" y="142"/>
                  </a:lnTo>
                  <a:lnTo>
                    <a:pt x="49" y="142"/>
                  </a:lnTo>
                  <a:lnTo>
                    <a:pt x="49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E0083330-C6C0-460A-957C-03A89803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63" y="3571874"/>
              <a:ext cx="33338" cy="100013"/>
            </a:xfrm>
            <a:custGeom>
              <a:avLst/>
              <a:gdLst>
                <a:gd name="T0" fmla="*/ 50 w 169"/>
                <a:gd name="T1" fmla="*/ 86 h 498"/>
                <a:gd name="T2" fmla="*/ 63 w 169"/>
                <a:gd name="T3" fmla="*/ 31 h 498"/>
                <a:gd name="T4" fmla="*/ 144 w 169"/>
                <a:gd name="T5" fmla="*/ 0 h 498"/>
                <a:gd name="T6" fmla="*/ 156 w 169"/>
                <a:gd name="T7" fmla="*/ 1 h 498"/>
                <a:gd name="T8" fmla="*/ 169 w 169"/>
                <a:gd name="T9" fmla="*/ 2 h 498"/>
                <a:gd name="T10" fmla="*/ 169 w 169"/>
                <a:gd name="T11" fmla="*/ 56 h 498"/>
                <a:gd name="T12" fmla="*/ 156 w 169"/>
                <a:gd name="T13" fmla="*/ 56 h 498"/>
                <a:gd name="T14" fmla="*/ 148 w 169"/>
                <a:gd name="T15" fmla="*/ 55 h 498"/>
                <a:gd name="T16" fmla="*/ 115 w 169"/>
                <a:gd name="T17" fmla="*/ 70 h 498"/>
                <a:gd name="T18" fmla="*/ 110 w 169"/>
                <a:gd name="T19" fmla="*/ 142 h 498"/>
                <a:gd name="T20" fmla="*/ 169 w 169"/>
                <a:gd name="T21" fmla="*/ 142 h 498"/>
                <a:gd name="T22" fmla="*/ 169 w 169"/>
                <a:gd name="T23" fmla="*/ 189 h 498"/>
                <a:gd name="T24" fmla="*/ 109 w 169"/>
                <a:gd name="T25" fmla="*/ 189 h 498"/>
                <a:gd name="T26" fmla="*/ 109 w 169"/>
                <a:gd name="T27" fmla="*/ 498 h 498"/>
                <a:gd name="T28" fmla="*/ 50 w 169"/>
                <a:gd name="T29" fmla="*/ 498 h 498"/>
                <a:gd name="T30" fmla="*/ 50 w 169"/>
                <a:gd name="T31" fmla="*/ 189 h 498"/>
                <a:gd name="T32" fmla="*/ 0 w 169"/>
                <a:gd name="T33" fmla="*/ 189 h 498"/>
                <a:gd name="T34" fmla="*/ 0 w 169"/>
                <a:gd name="T35" fmla="*/ 142 h 498"/>
                <a:gd name="T36" fmla="*/ 50 w 169"/>
                <a:gd name="T37" fmla="*/ 142 h 498"/>
                <a:gd name="T38" fmla="*/ 50 w 169"/>
                <a:gd name="T39" fmla="*/ 8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9" h="498">
                  <a:moveTo>
                    <a:pt x="50" y="86"/>
                  </a:moveTo>
                  <a:cubicBezTo>
                    <a:pt x="51" y="61"/>
                    <a:pt x="55" y="43"/>
                    <a:pt x="63" y="31"/>
                  </a:cubicBezTo>
                  <a:cubicBezTo>
                    <a:pt x="77" y="11"/>
                    <a:pt x="104" y="0"/>
                    <a:pt x="144" y="0"/>
                  </a:cubicBezTo>
                  <a:cubicBezTo>
                    <a:pt x="148" y="0"/>
                    <a:pt x="152" y="0"/>
                    <a:pt x="156" y="1"/>
                  </a:cubicBezTo>
                  <a:cubicBezTo>
                    <a:pt x="160" y="1"/>
                    <a:pt x="164" y="1"/>
                    <a:pt x="169" y="2"/>
                  </a:cubicBezTo>
                  <a:lnTo>
                    <a:pt x="169" y="56"/>
                  </a:lnTo>
                  <a:cubicBezTo>
                    <a:pt x="163" y="56"/>
                    <a:pt x="159" y="56"/>
                    <a:pt x="156" y="56"/>
                  </a:cubicBezTo>
                  <a:cubicBezTo>
                    <a:pt x="153" y="56"/>
                    <a:pt x="151" y="55"/>
                    <a:pt x="148" y="55"/>
                  </a:cubicBezTo>
                  <a:cubicBezTo>
                    <a:pt x="130" y="55"/>
                    <a:pt x="119" y="60"/>
                    <a:pt x="115" y="70"/>
                  </a:cubicBezTo>
                  <a:cubicBezTo>
                    <a:pt x="112" y="79"/>
                    <a:pt x="110" y="103"/>
                    <a:pt x="110" y="142"/>
                  </a:cubicBezTo>
                  <a:lnTo>
                    <a:pt x="169" y="142"/>
                  </a:lnTo>
                  <a:lnTo>
                    <a:pt x="169" y="189"/>
                  </a:lnTo>
                  <a:lnTo>
                    <a:pt x="109" y="189"/>
                  </a:lnTo>
                  <a:lnTo>
                    <a:pt x="109" y="498"/>
                  </a:lnTo>
                  <a:lnTo>
                    <a:pt x="50" y="498"/>
                  </a:lnTo>
                  <a:lnTo>
                    <a:pt x="50" y="189"/>
                  </a:lnTo>
                  <a:lnTo>
                    <a:pt x="0" y="189"/>
                  </a:lnTo>
                  <a:lnTo>
                    <a:pt x="0" y="142"/>
                  </a:lnTo>
                  <a:lnTo>
                    <a:pt x="50" y="142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636B8588-F962-461D-9A58-BC2020DF0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3888" y="3573462"/>
              <a:ext cx="71438" cy="98425"/>
            </a:xfrm>
            <a:custGeom>
              <a:avLst/>
              <a:gdLst>
                <a:gd name="T0" fmla="*/ 0 w 366"/>
                <a:gd name="T1" fmla="*/ 0 h 491"/>
                <a:gd name="T2" fmla="*/ 220 w 366"/>
                <a:gd name="T3" fmla="*/ 0 h 491"/>
                <a:gd name="T4" fmla="*/ 326 w 366"/>
                <a:gd name="T5" fmla="*/ 37 h 491"/>
                <a:gd name="T6" fmla="*/ 366 w 366"/>
                <a:gd name="T7" fmla="*/ 141 h 491"/>
                <a:gd name="T8" fmla="*/ 330 w 366"/>
                <a:gd name="T9" fmla="*/ 241 h 491"/>
                <a:gd name="T10" fmla="*/ 220 w 366"/>
                <a:gd name="T11" fmla="*/ 283 h 491"/>
                <a:gd name="T12" fmla="*/ 66 w 366"/>
                <a:gd name="T13" fmla="*/ 283 h 491"/>
                <a:gd name="T14" fmla="*/ 66 w 366"/>
                <a:gd name="T15" fmla="*/ 491 h 491"/>
                <a:gd name="T16" fmla="*/ 0 w 366"/>
                <a:gd name="T17" fmla="*/ 491 h 491"/>
                <a:gd name="T18" fmla="*/ 0 w 366"/>
                <a:gd name="T19" fmla="*/ 0 h 491"/>
                <a:gd name="T20" fmla="*/ 299 w 366"/>
                <a:gd name="T21" fmla="*/ 141 h 491"/>
                <a:gd name="T22" fmla="*/ 259 w 366"/>
                <a:gd name="T23" fmla="*/ 68 h 491"/>
                <a:gd name="T24" fmla="*/ 198 w 366"/>
                <a:gd name="T25" fmla="*/ 57 h 491"/>
                <a:gd name="T26" fmla="*/ 66 w 366"/>
                <a:gd name="T27" fmla="*/ 57 h 491"/>
                <a:gd name="T28" fmla="*/ 66 w 366"/>
                <a:gd name="T29" fmla="*/ 227 h 491"/>
                <a:gd name="T30" fmla="*/ 198 w 366"/>
                <a:gd name="T31" fmla="*/ 227 h 491"/>
                <a:gd name="T32" fmla="*/ 271 w 366"/>
                <a:gd name="T33" fmla="*/ 208 h 491"/>
                <a:gd name="T34" fmla="*/ 299 w 366"/>
                <a:gd name="T35" fmla="*/ 14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491">
                  <a:moveTo>
                    <a:pt x="0" y="0"/>
                  </a:moveTo>
                  <a:lnTo>
                    <a:pt x="220" y="0"/>
                  </a:lnTo>
                  <a:cubicBezTo>
                    <a:pt x="264" y="0"/>
                    <a:pt x="299" y="13"/>
                    <a:pt x="326" y="37"/>
                  </a:cubicBezTo>
                  <a:cubicBezTo>
                    <a:pt x="353" y="62"/>
                    <a:pt x="366" y="96"/>
                    <a:pt x="366" y="141"/>
                  </a:cubicBezTo>
                  <a:cubicBezTo>
                    <a:pt x="366" y="179"/>
                    <a:pt x="354" y="212"/>
                    <a:pt x="330" y="241"/>
                  </a:cubicBezTo>
                  <a:cubicBezTo>
                    <a:pt x="306" y="269"/>
                    <a:pt x="270" y="283"/>
                    <a:pt x="220" y="283"/>
                  </a:cubicBezTo>
                  <a:lnTo>
                    <a:pt x="66" y="283"/>
                  </a:lnTo>
                  <a:lnTo>
                    <a:pt x="66" y="491"/>
                  </a:lnTo>
                  <a:lnTo>
                    <a:pt x="0" y="491"/>
                  </a:lnTo>
                  <a:lnTo>
                    <a:pt x="0" y="0"/>
                  </a:lnTo>
                  <a:close/>
                  <a:moveTo>
                    <a:pt x="299" y="141"/>
                  </a:moveTo>
                  <a:cubicBezTo>
                    <a:pt x="299" y="105"/>
                    <a:pt x="285" y="81"/>
                    <a:pt x="259" y="68"/>
                  </a:cubicBezTo>
                  <a:cubicBezTo>
                    <a:pt x="244" y="61"/>
                    <a:pt x="224" y="57"/>
                    <a:pt x="198" y="57"/>
                  </a:cubicBezTo>
                  <a:lnTo>
                    <a:pt x="66" y="57"/>
                  </a:lnTo>
                  <a:lnTo>
                    <a:pt x="66" y="227"/>
                  </a:lnTo>
                  <a:lnTo>
                    <a:pt x="198" y="227"/>
                  </a:lnTo>
                  <a:cubicBezTo>
                    <a:pt x="228" y="227"/>
                    <a:pt x="252" y="221"/>
                    <a:pt x="271" y="208"/>
                  </a:cubicBezTo>
                  <a:cubicBezTo>
                    <a:pt x="289" y="196"/>
                    <a:pt x="299" y="173"/>
                    <a:pt x="299" y="1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ABDD64B1-F2AF-453A-9B9F-9C152C117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5" y="3598862"/>
              <a:ext cx="66675" cy="74613"/>
            </a:xfrm>
            <a:custGeom>
              <a:avLst/>
              <a:gdLst>
                <a:gd name="T0" fmla="*/ 63 w 338"/>
                <a:gd name="T1" fmla="*/ 270 h 378"/>
                <a:gd name="T2" fmla="*/ 82 w 338"/>
                <a:gd name="T3" fmla="*/ 311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5 h 378"/>
                <a:gd name="T14" fmla="*/ 176 w 338"/>
                <a:gd name="T15" fmla="*/ 202 h 378"/>
                <a:gd name="T16" fmla="*/ 139 w 338"/>
                <a:gd name="T17" fmla="*/ 207 h 378"/>
                <a:gd name="T18" fmla="*/ 90 w 338"/>
                <a:gd name="T19" fmla="*/ 220 h 378"/>
                <a:gd name="T20" fmla="*/ 63 w 338"/>
                <a:gd name="T21" fmla="*/ 270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5 w 338"/>
                <a:gd name="T31" fmla="*/ 50 h 378"/>
                <a:gd name="T32" fmla="*/ 89 w 338"/>
                <a:gd name="T33" fmla="*/ 76 h 378"/>
                <a:gd name="T34" fmla="*/ 74 w 338"/>
                <a:gd name="T35" fmla="*/ 117 h 378"/>
                <a:gd name="T36" fmla="*/ 18 w 338"/>
                <a:gd name="T37" fmla="*/ 117 h 378"/>
                <a:gd name="T38" fmla="*/ 61 w 338"/>
                <a:gd name="T39" fmla="*/ 25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8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4 h 378"/>
                <a:gd name="T54" fmla="*/ 338 w 338"/>
                <a:gd name="T55" fmla="*/ 323 h 378"/>
                <a:gd name="T56" fmla="*/ 338 w 338"/>
                <a:gd name="T57" fmla="*/ 367 h 378"/>
                <a:gd name="T58" fmla="*/ 317 w 338"/>
                <a:gd name="T59" fmla="*/ 372 h 378"/>
                <a:gd name="T60" fmla="*/ 297 w 338"/>
                <a:gd name="T61" fmla="*/ 373 h 378"/>
                <a:gd name="T62" fmla="*/ 251 w 338"/>
                <a:gd name="T63" fmla="*/ 351 h 378"/>
                <a:gd name="T64" fmla="*/ 241 w 338"/>
                <a:gd name="T65" fmla="*/ 318 h 378"/>
                <a:gd name="T66" fmla="*/ 188 w 338"/>
                <a:gd name="T67" fmla="*/ 360 h 378"/>
                <a:gd name="T68" fmla="*/ 113 w 338"/>
                <a:gd name="T69" fmla="*/ 378 h 378"/>
                <a:gd name="T70" fmla="*/ 31 w 338"/>
                <a:gd name="T71" fmla="*/ 347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0"/>
                  </a:moveTo>
                  <a:cubicBezTo>
                    <a:pt x="63" y="288"/>
                    <a:pt x="69" y="301"/>
                    <a:pt x="82" y="311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1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8"/>
                    <a:pt x="221" y="192"/>
                    <a:pt x="210" y="195"/>
                  </a:cubicBezTo>
                  <a:cubicBezTo>
                    <a:pt x="198" y="198"/>
                    <a:pt x="187" y="201"/>
                    <a:pt x="176" y="202"/>
                  </a:cubicBezTo>
                  <a:lnTo>
                    <a:pt x="139" y="207"/>
                  </a:lnTo>
                  <a:cubicBezTo>
                    <a:pt x="118" y="210"/>
                    <a:pt x="101" y="214"/>
                    <a:pt x="90" y="220"/>
                  </a:cubicBezTo>
                  <a:cubicBezTo>
                    <a:pt x="72" y="231"/>
                    <a:pt x="63" y="247"/>
                    <a:pt x="63" y="270"/>
                  </a:cubicBezTo>
                  <a:close/>
                  <a:moveTo>
                    <a:pt x="208" y="149"/>
                  </a:moveTo>
                  <a:cubicBezTo>
                    <a:pt x="222" y="147"/>
                    <a:pt x="231" y="141"/>
                    <a:pt x="236" y="132"/>
                  </a:cubicBezTo>
                  <a:cubicBezTo>
                    <a:pt x="238" y="126"/>
                    <a:pt x="240" y="119"/>
                    <a:pt x="240" y="109"/>
                  </a:cubicBezTo>
                  <a:cubicBezTo>
                    <a:pt x="240" y="88"/>
                    <a:pt x="233" y="73"/>
                    <a:pt x="218" y="64"/>
                  </a:cubicBezTo>
                  <a:cubicBezTo>
                    <a:pt x="203" y="55"/>
                    <a:pt x="183" y="50"/>
                    <a:pt x="155" y="50"/>
                  </a:cubicBezTo>
                  <a:cubicBezTo>
                    <a:pt x="124" y="50"/>
                    <a:pt x="102" y="59"/>
                    <a:pt x="89" y="76"/>
                  </a:cubicBezTo>
                  <a:cubicBezTo>
                    <a:pt x="81" y="85"/>
                    <a:pt x="77" y="99"/>
                    <a:pt x="74" y="117"/>
                  </a:cubicBezTo>
                  <a:lnTo>
                    <a:pt x="18" y="117"/>
                  </a:lnTo>
                  <a:cubicBezTo>
                    <a:pt x="19" y="73"/>
                    <a:pt x="34" y="43"/>
                    <a:pt x="61" y="25"/>
                  </a:cubicBezTo>
                  <a:cubicBezTo>
                    <a:pt x="89" y="8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4"/>
                    <a:pt x="298" y="98"/>
                  </a:cubicBezTo>
                  <a:lnTo>
                    <a:pt x="298" y="304"/>
                  </a:lnTo>
                  <a:cubicBezTo>
                    <a:pt x="298" y="310"/>
                    <a:pt x="299" y="315"/>
                    <a:pt x="302" y="319"/>
                  </a:cubicBezTo>
                  <a:cubicBezTo>
                    <a:pt x="305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4"/>
                  </a:cubicBezTo>
                  <a:cubicBezTo>
                    <a:pt x="331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9" y="370"/>
                    <a:pt x="322" y="372"/>
                    <a:pt x="317" y="372"/>
                  </a:cubicBezTo>
                  <a:cubicBezTo>
                    <a:pt x="312" y="373"/>
                    <a:pt x="305" y="373"/>
                    <a:pt x="297" y="373"/>
                  </a:cubicBezTo>
                  <a:cubicBezTo>
                    <a:pt x="276" y="373"/>
                    <a:pt x="261" y="366"/>
                    <a:pt x="251" y="351"/>
                  </a:cubicBezTo>
                  <a:cubicBezTo>
                    <a:pt x="247" y="344"/>
                    <a:pt x="243" y="333"/>
                    <a:pt x="241" y="318"/>
                  </a:cubicBezTo>
                  <a:cubicBezTo>
                    <a:pt x="229" y="334"/>
                    <a:pt x="211" y="348"/>
                    <a:pt x="188" y="360"/>
                  </a:cubicBezTo>
                  <a:cubicBezTo>
                    <a:pt x="166" y="372"/>
                    <a:pt x="140" y="378"/>
                    <a:pt x="113" y="378"/>
                  </a:cubicBezTo>
                  <a:cubicBezTo>
                    <a:pt x="80" y="378"/>
                    <a:pt x="52" y="368"/>
                    <a:pt x="31" y="347"/>
                  </a:cubicBezTo>
                  <a:cubicBezTo>
                    <a:pt x="10" y="327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2" y="177"/>
                    <a:pt x="79" y="165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7CDE87AF-F978-4310-9B6D-C928B71BF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598862"/>
              <a:ext cx="34925" cy="73025"/>
            </a:xfrm>
            <a:custGeom>
              <a:avLst/>
              <a:gdLst>
                <a:gd name="T0" fmla="*/ 0 w 174"/>
                <a:gd name="T1" fmla="*/ 8 h 366"/>
                <a:gd name="T2" fmla="*/ 57 w 174"/>
                <a:gd name="T3" fmla="*/ 8 h 366"/>
                <a:gd name="T4" fmla="*/ 57 w 174"/>
                <a:gd name="T5" fmla="*/ 70 h 366"/>
                <a:gd name="T6" fmla="*/ 92 w 174"/>
                <a:gd name="T7" fmla="*/ 26 h 366"/>
                <a:gd name="T8" fmla="*/ 155 w 174"/>
                <a:gd name="T9" fmla="*/ 0 h 366"/>
                <a:gd name="T10" fmla="*/ 160 w 174"/>
                <a:gd name="T11" fmla="*/ 1 h 366"/>
                <a:gd name="T12" fmla="*/ 174 w 174"/>
                <a:gd name="T13" fmla="*/ 2 h 366"/>
                <a:gd name="T14" fmla="*/ 174 w 174"/>
                <a:gd name="T15" fmla="*/ 65 h 366"/>
                <a:gd name="T16" fmla="*/ 164 w 174"/>
                <a:gd name="T17" fmla="*/ 64 h 366"/>
                <a:gd name="T18" fmla="*/ 154 w 174"/>
                <a:gd name="T19" fmla="*/ 64 h 366"/>
                <a:gd name="T20" fmla="*/ 85 w 174"/>
                <a:gd name="T21" fmla="*/ 93 h 366"/>
                <a:gd name="T22" fmla="*/ 60 w 174"/>
                <a:gd name="T23" fmla="*/ 160 h 366"/>
                <a:gd name="T24" fmla="*/ 60 w 174"/>
                <a:gd name="T25" fmla="*/ 366 h 366"/>
                <a:gd name="T26" fmla="*/ 0 w 174"/>
                <a:gd name="T27" fmla="*/ 366 h 366"/>
                <a:gd name="T28" fmla="*/ 0 w 174"/>
                <a:gd name="T29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6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0" y="1"/>
                  </a:cubicBezTo>
                  <a:cubicBezTo>
                    <a:pt x="163" y="1"/>
                    <a:pt x="168" y="1"/>
                    <a:pt x="174" y="2"/>
                  </a:cubicBezTo>
                  <a:lnTo>
                    <a:pt x="174" y="65"/>
                  </a:lnTo>
                  <a:cubicBezTo>
                    <a:pt x="171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4" y="64"/>
                  </a:cubicBezTo>
                  <a:cubicBezTo>
                    <a:pt x="124" y="64"/>
                    <a:pt x="101" y="73"/>
                    <a:pt x="85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CA23A9AC-19DC-49C1-B663-6A3EFE062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7088" y="3598862"/>
              <a:ext cx="68263" cy="74613"/>
            </a:xfrm>
            <a:custGeom>
              <a:avLst/>
              <a:gdLst>
                <a:gd name="T0" fmla="*/ 63 w 338"/>
                <a:gd name="T1" fmla="*/ 270 h 378"/>
                <a:gd name="T2" fmla="*/ 82 w 338"/>
                <a:gd name="T3" fmla="*/ 311 h 378"/>
                <a:gd name="T4" fmla="*/ 127 w 338"/>
                <a:gd name="T5" fmla="*/ 327 h 378"/>
                <a:gd name="T6" fmla="*/ 189 w 338"/>
                <a:gd name="T7" fmla="*/ 312 h 378"/>
                <a:gd name="T8" fmla="*/ 239 w 338"/>
                <a:gd name="T9" fmla="*/ 232 h 378"/>
                <a:gd name="T10" fmla="*/ 239 w 338"/>
                <a:gd name="T11" fmla="*/ 184 h 378"/>
                <a:gd name="T12" fmla="*/ 210 w 338"/>
                <a:gd name="T13" fmla="*/ 195 h 378"/>
                <a:gd name="T14" fmla="*/ 176 w 338"/>
                <a:gd name="T15" fmla="*/ 202 h 378"/>
                <a:gd name="T16" fmla="*/ 140 w 338"/>
                <a:gd name="T17" fmla="*/ 207 h 378"/>
                <a:gd name="T18" fmla="*/ 91 w 338"/>
                <a:gd name="T19" fmla="*/ 220 h 378"/>
                <a:gd name="T20" fmla="*/ 63 w 338"/>
                <a:gd name="T21" fmla="*/ 270 h 378"/>
                <a:gd name="T22" fmla="*/ 209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6 w 338"/>
                <a:gd name="T31" fmla="*/ 50 h 378"/>
                <a:gd name="T32" fmla="*/ 89 w 338"/>
                <a:gd name="T33" fmla="*/ 76 h 378"/>
                <a:gd name="T34" fmla="*/ 75 w 338"/>
                <a:gd name="T35" fmla="*/ 117 h 378"/>
                <a:gd name="T36" fmla="*/ 19 w 338"/>
                <a:gd name="T37" fmla="*/ 117 h 378"/>
                <a:gd name="T38" fmla="*/ 62 w 338"/>
                <a:gd name="T39" fmla="*/ 25 h 378"/>
                <a:gd name="T40" fmla="*/ 157 w 338"/>
                <a:gd name="T41" fmla="*/ 0 h 378"/>
                <a:gd name="T42" fmla="*/ 260 w 338"/>
                <a:gd name="T43" fmla="*/ 24 h 378"/>
                <a:gd name="T44" fmla="*/ 299 w 338"/>
                <a:gd name="T45" fmla="*/ 98 h 378"/>
                <a:gd name="T46" fmla="*/ 299 w 338"/>
                <a:gd name="T47" fmla="*/ 304 h 378"/>
                <a:gd name="T48" fmla="*/ 303 w 338"/>
                <a:gd name="T49" fmla="*/ 319 h 378"/>
                <a:gd name="T50" fmla="*/ 319 w 338"/>
                <a:gd name="T51" fmla="*/ 325 h 378"/>
                <a:gd name="T52" fmla="*/ 328 w 338"/>
                <a:gd name="T53" fmla="*/ 324 h 378"/>
                <a:gd name="T54" fmla="*/ 338 w 338"/>
                <a:gd name="T55" fmla="*/ 323 h 378"/>
                <a:gd name="T56" fmla="*/ 338 w 338"/>
                <a:gd name="T57" fmla="*/ 367 h 378"/>
                <a:gd name="T58" fmla="*/ 317 w 338"/>
                <a:gd name="T59" fmla="*/ 372 h 378"/>
                <a:gd name="T60" fmla="*/ 297 w 338"/>
                <a:gd name="T61" fmla="*/ 373 h 378"/>
                <a:gd name="T62" fmla="*/ 252 w 338"/>
                <a:gd name="T63" fmla="*/ 351 h 378"/>
                <a:gd name="T64" fmla="*/ 242 w 338"/>
                <a:gd name="T65" fmla="*/ 318 h 378"/>
                <a:gd name="T66" fmla="*/ 189 w 338"/>
                <a:gd name="T67" fmla="*/ 360 h 378"/>
                <a:gd name="T68" fmla="*/ 113 w 338"/>
                <a:gd name="T69" fmla="*/ 378 h 378"/>
                <a:gd name="T70" fmla="*/ 32 w 338"/>
                <a:gd name="T71" fmla="*/ 347 h 378"/>
                <a:gd name="T72" fmla="*/ 0 w 338"/>
                <a:gd name="T73" fmla="*/ 272 h 378"/>
                <a:gd name="T74" fmla="*/ 31 w 338"/>
                <a:gd name="T75" fmla="*/ 195 h 378"/>
                <a:gd name="T76" fmla="*/ 113 w 338"/>
                <a:gd name="T77" fmla="*/ 161 h 378"/>
                <a:gd name="T78" fmla="*/ 209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0"/>
                  </a:moveTo>
                  <a:cubicBezTo>
                    <a:pt x="63" y="288"/>
                    <a:pt x="69" y="301"/>
                    <a:pt x="82" y="311"/>
                  </a:cubicBezTo>
                  <a:cubicBezTo>
                    <a:pt x="95" y="322"/>
                    <a:pt x="110" y="327"/>
                    <a:pt x="127" y="327"/>
                  </a:cubicBezTo>
                  <a:cubicBezTo>
                    <a:pt x="148" y="327"/>
                    <a:pt x="169" y="322"/>
                    <a:pt x="189" y="312"/>
                  </a:cubicBezTo>
                  <a:cubicBezTo>
                    <a:pt x="222" y="296"/>
                    <a:pt x="239" y="269"/>
                    <a:pt x="239" y="232"/>
                  </a:cubicBezTo>
                  <a:lnTo>
                    <a:pt x="239" y="184"/>
                  </a:lnTo>
                  <a:cubicBezTo>
                    <a:pt x="231" y="188"/>
                    <a:pt x="222" y="192"/>
                    <a:pt x="210" y="195"/>
                  </a:cubicBezTo>
                  <a:cubicBezTo>
                    <a:pt x="199" y="198"/>
                    <a:pt x="187" y="201"/>
                    <a:pt x="176" y="202"/>
                  </a:cubicBezTo>
                  <a:lnTo>
                    <a:pt x="140" y="207"/>
                  </a:lnTo>
                  <a:cubicBezTo>
                    <a:pt x="118" y="210"/>
                    <a:pt x="102" y="214"/>
                    <a:pt x="91" y="220"/>
                  </a:cubicBezTo>
                  <a:cubicBezTo>
                    <a:pt x="72" y="231"/>
                    <a:pt x="63" y="247"/>
                    <a:pt x="63" y="270"/>
                  </a:cubicBezTo>
                  <a:close/>
                  <a:moveTo>
                    <a:pt x="209" y="149"/>
                  </a:moveTo>
                  <a:cubicBezTo>
                    <a:pt x="222" y="147"/>
                    <a:pt x="232" y="141"/>
                    <a:pt x="236" y="132"/>
                  </a:cubicBezTo>
                  <a:cubicBezTo>
                    <a:pt x="239" y="126"/>
                    <a:pt x="240" y="119"/>
                    <a:pt x="240" y="109"/>
                  </a:cubicBezTo>
                  <a:cubicBezTo>
                    <a:pt x="240" y="88"/>
                    <a:pt x="233" y="73"/>
                    <a:pt x="218" y="64"/>
                  </a:cubicBezTo>
                  <a:cubicBezTo>
                    <a:pt x="204" y="55"/>
                    <a:pt x="183" y="50"/>
                    <a:pt x="156" y="50"/>
                  </a:cubicBezTo>
                  <a:cubicBezTo>
                    <a:pt x="125" y="50"/>
                    <a:pt x="102" y="59"/>
                    <a:pt x="89" y="76"/>
                  </a:cubicBezTo>
                  <a:cubicBezTo>
                    <a:pt x="82" y="85"/>
                    <a:pt x="77" y="99"/>
                    <a:pt x="75" y="117"/>
                  </a:cubicBezTo>
                  <a:lnTo>
                    <a:pt x="19" y="117"/>
                  </a:lnTo>
                  <a:cubicBezTo>
                    <a:pt x="20" y="73"/>
                    <a:pt x="34" y="43"/>
                    <a:pt x="62" y="25"/>
                  </a:cubicBezTo>
                  <a:cubicBezTo>
                    <a:pt x="89" y="8"/>
                    <a:pt x="121" y="0"/>
                    <a:pt x="157" y="0"/>
                  </a:cubicBezTo>
                  <a:cubicBezTo>
                    <a:pt x="199" y="0"/>
                    <a:pt x="233" y="8"/>
                    <a:pt x="260" y="24"/>
                  </a:cubicBezTo>
                  <a:cubicBezTo>
                    <a:pt x="286" y="40"/>
                    <a:pt x="299" y="64"/>
                    <a:pt x="299" y="98"/>
                  </a:cubicBezTo>
                  <a:lnTo>
                    <a:pt x="299" y="304"/>
                  </a:lnTo>
                  <a:cubicBezTo>
                    <a:pt x="299" y="310"/>
                    <a:pt x="300" y="315"/>
                    <a:pt x="303" y="319"/>
                  </a:cubicBezTo>
                  <a:cubicBezTo>
                    <a:pt x="305" y="323"/>
                    <a:pt x="310" y="325"/>
                    <a:pt x="319" y="325"/>
                  </a:cubicBezTo>
                  <a:cubicBezTo>
                    <a:pt x="321" y="325"/>
                    <a:pt x="324" y="325"/>
                    <a:pt x="328" y="324"/>
                  </a:cubicBezTo>
                  <a:cubicBezTo>
                    <a:pt x="331" y="324"/>
                    <a:pt x="335" y="324"/>
                    <a:pt x="338" y="323"/>
                  </a:cubicBezTo>
                  <a:lnTo>
                    <a:pt x="338" y="367"/>
                  </a:lnTo>
                  <a:cubicBezTo>
                    <a:pt x="329" y="370"/>
                    <a:pt x="322" y="372"/>
                    <a:pt x="317" y="372"/>
                  </a:cubicBezTo>
                  <a:cubicBezTo>
                    <a:pt x="312" y="373"/>
                    <a:pt x="306" y="373"/>
                    <a:pt x="297" y="373"/>
                  </a:cubicBezTo>
                  <a:cubicBezTo>
                    <a:pt x="276" y="373"/>
                    <a:pt x="261" y="366"/>
                    <a:pt x="252" y="351"/>
                  </a:cubicBezTo>
                  <a:cubicBezTo>
                    <a:pt x="247" y="344"/>
                    <a:pt x="244" y="333"/>
                    <a:pt x="242" y="318"/>
                  </a:cubicBezTo>
                  <a:cubicBezTo>
                    <a:pt x="229" y="334"/>
                    <a:pt x="212" y="348"/>
                    <a:pt x="189" y="360"/>
                  </a:cubicBezTo>
                  <a:cubicBezTo>
                    <a:pt x="166" y="372"/>
                    <a:pt x="141" y="378"/>
                    <a:pt x="113" y="378"/>
                  </a:cubicBezTo>
                  <a:cubicBezTo>
                    <a:pt x="80" y="378"/>
                    <a:pt x="53" y="368"/>
                    <a:pt x="32" y="347"/>
                  </a:cubicBezTo>
                  <a:cubicBezTo>
                    <a:pt x="11" y="327"/>
                    <a:pt x="0" y="302"/>
                    <a:pt x="0" y="272"/>
                  </a:cubicBezTo>
                  <a:cubicBezTo>
                    <a:pt x="0" y="239"/>
                    <a:pt x="11" y="213"/>
                    <a:pt x="31" y="195"/>
                  </a:cubicBezTo>
                  <a:cubicBezTo>
                    <a:pt x="52" y="177"/>
                    <a:pt x="79" y="165"/>
                    <a:pt x="113" y="161"/>
                  </a:cubicBezTo>
                  <a:lnTo>
                    <a:pt x="209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A484B75C-C55A-44BB-9F9B-0956E2CA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3" y="3598862"/>
              <a:ext cx="95250" cy="73025"/>
            </a:xfrm>
            <a:custGeom>
              <a:avLst/>
              <a:gdLst>
                <a:gd name="T0" fmla="*/ 0 w 481"/>
                <a:gd name="T1" fmla="*/ 8 h 366"/>
                <a:gd name="T2" fmla="*/ 59 w 481"/>
                <a:gd name="T3" fmla="*/ 8 h 366"/>
                <a:gd name="T4" fmla="*/ 59 w 481"/>
                <a:gd name="T5" fmla="*/ 59 h 366"/>
                <a:gd name="T6" fmla="*/ 98 w 481"/>
                <a:gd name="T7" fmla="*/ 21 h 366"/>
                <a:gd name="T8" fmla="*/ 165 w 481"/>
                <a:gd name="T9" fmla="*/ 0 h 366"/>
                <a:gd name="T10" fmla="*/ 234 w 481"/>
                <a:gd name="T11" fmla="*/ 21 h 366"/>
                <a:gd name="T12" fmla="*/ 261 w 481"/>
                <a:gd name="T13" fmla="*/ 57 h 366"/>
                <a:gd name="T14" fmla="*/ 308 w 481"/>
                <a:gd name="T15" fmla="*/ 14 h 366"/>
                <a:gd name="T16" fmla="*/ 369 w 481"/>
                <a:gd name="T17" fmla="*/ 0 h 366"/>
                <a:gd name="T18" fmla="*/ 467 w 481"/>
                <a:gd name="T19" fmla="*/ 52 h 366"/>
                <a:gd name="T20" fmla="*/ 481 w 481"/>
                <a:gd name="T21" fmla="*/ 128 h 366"/>
                <a:gd name="T22" fmla="*/ 481 w 481"/>
                <a:gd name="T23" fmla="*/ 366 h 366"/>
                <a:gd name="T24" fmla="*/ 418 w 481"/>
                <a:gd name="T25" fmla="*/ 366 h 366"/>
                <a:gd name="T26" fmla="*/ 418 w 481"/>
                <a:gd name="T27" fmla="*/ 117 h 366"/>
                <a:gd name="T28" fmla="*/ 401 w 481"/>
                <a:gd name="T29" fmla="*/ 68 h 366"/>
                <a:gd name="T30" fmla="*/ 357 w 481"/>
                <a:gd name="T31" fmla="*/ 55 h 366"/>
                <a:gd name="T32" fmla="*/ 296 w 481"/>
                <a:gd name="T33" fmla="*/ 79 h 366"/>
                <a:gd name="T34" fmla="*/ 271 w 481"/>
                <a:gd name="T35" fmla="*/ 158 h 366"/>
                <a:gd name="T36" fmla="*/ 271 w 481"/>
                <a:gd name="T37" fmla="*/ 366 h 366"/>
                <a:gd name="T38" fmla="*/ 210 w 481"/>
                <a:gd name="T39" fmla="*/ 366 h 366"/>
                <a:gd name="T40" fmla="*/ 210 w 481"/>
                <a:gd name="T41" fmla="*/ 132 h 366"/>
                <a:gd name="T42" fmla="*/ 201 w 481"/>
                <a:gd name="T43" fmla="*/ 79 h 366"/>
                <a:gd name="T44" fmla="*/ 150 w 481"/>
                <a:gd name="T45" fmla="*/ 54 h 366"/>
                <a:gd name="T46" fmla="*/ 88 w 481"/>
                <a:gd name="T47" fmla="*/ 81 h 366"/>
                <a:gd name="T48" fmla="*/ 60 w 481"/>
                <a:gd name="T49" fmla="*/ 176 h 366"/>
                <a:gd name="T50" fmla="*/ 60 w 481"/>
                <a:gd name="T51" fmla="*/ 366 h 366"/>
                <a:gd name="T52" fmla="*/ 0 w 481"/>
                <a:gd name="T53" fmla="*/ 366 h 366"/>
                <a:gd name="T54" fmla="*/ 0 w 481"/>
                <a:gd name="T55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1" h="366">
                  <a:moveTo>
                    <a:pt x="0" y="8"/>
                  </a:moveTo>
                  <a:lnTo>
                    <a:pt x="59" y="8"/>
                  </a:lnTo>
                  <a:lnTo>
                    <a:pt x="59" y="59"/>
                  </a:lnTo>
                  <a:cubicBezTo>
                    <a:pt x="74" y="41"/>
                    <a:pt x="86" y="29"/>
                    <a:pt x="98" y="21"/>
                  </a:cubicBezTo>
                  <a:cubicBezTo>
                    <a:pt x="118" y="7"/>
                    <a:pt x="140" y="0"/>
                    <a:pt x="165" y="0"/>
                  </a:cubicBezTo>
                  <a:cubicBezTo>
                    <a:pt x="194" y="0"/>
                    <a:pt x="217" y="7"/>
                    <a:pt x="234" y="21"/>
                  </a:cubicBezTo>
                  <a:cubicBezTo>
                    <a:pt x="244" y="29"/>
                    <a:pt x="253" y="41"/>
                    <a:pt x="261" y="57"/>
                  </a:cubicBezTo>
                  <a:cubicBezTo>
                    <a:pt x="274" y="38"/>
                    <a:pt x="290" y="23"/>
                    <a:pt x="308" y="14"/>
                  </a:cubicBezTo>
                  <a:cubicBezTo>
                    <a:pt x="326" y="5"/>
                    <a:pt x="346" y="0"/>
                    <a:pt x="369" y="0"/>
                  </a:cubicBezTo>
                  <a:cubicBezTo>
                    <a:pt x="417" y="0"/>
                    <a:pt x="449" y="18"/>
                    <a:pt x="467" y="52"/>
                  </a:cubicBezTo>
                  <a:cubicBezTo>
                    <a:pt x="476" y="71"/>
                    <a:pt x="481" y="96"/>
                    <a:pt x="481" y="128"/>
                  </a:cubicBezTo>
                  <a:lnTo>
                    <a:pt x="481" y="366"/>
                  </a:lnTo>
                  <a:lnTo>
                    <a:pt x="418" y="366"/>
                  </a:lnTo>
                  <a:lnTo>
                    <a:pt x="418" y="117"/>
                  </a:lnTo>
                  <a:cubicBezTo>
                    <a:pt x="418" y="94"/>
                    <a:pt x="413" y="77"/>
                    <a:pt x="401" y="68"/>
                  </a:cubicBezTo>
                  <a:cubicBezTo>
                    <a:pt x="389" y="59"/>
                    <a:pt x="374" y="55"/>
                    <a:pt x="357" y="55"/>
                  </a:cubicBezTo>
                  <a:cubicBezTo>
                    <a:pt x="333" y="55"/>
                    <a:pt x="313" y="63"/>
                    <a:pt x="296" y="79"/>
                  </a:cubicBezTo>
                  <a:cubicBezTo>
                    <a:pt x="279" y="94"/>
                    <a:pt x="271" y="121"/>
                    <a:pt x="271" y="158"/>
                  </a:cubicBezTo>
                  <a:lnTo>
                    <a:pt x="271" y="366"/>
                  </a:lnTo>
                  <a:lnTo>
                    <a:pt x="210" y="366"/>
                  </a:lnTo>
                  <a:lnTo>
                    <a:pt x="210" y="132"/>
                  </a:lnTo>
                  <a:cubicBezTo>
                    <a:pt x="210" y="108"/>
                    <a:pt x="207" y="90"/>
                    <a:pt x="201" y="79"/>
                  </a:cubicBezTo>
                  <a:cubicBezTo>
                    <a:pt x="192" y="63"/>
                    <a:pt x="175" y="54"/>
                    <a:pt x="150" y="54"/>
                  </a:cubicBezTo>
                  <a:cubicBezTo>
                    <a:pt x="127" y="54"/>
                    <a:pt x="107" y="63"/>
                    <a:pt x="88" y="81"/>
                  </a:cubicBezTo>
                  <a:cubicBezTo>
                    <a:pt x="69" y="98"/>
                    <a:pt x="60" y="130"/>
                    <a:pt x="60" y="176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B5F796BB-9D53-496B-81E9-87656EC71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0" y="3598862"/>
              <a:ext cx="63500" cy="74613"/>
            </a:xfrm>
            <a:custGeom>
              <a:avLst/>
              <a:gdLst>
                <a:gd name="T0" fmla="*/ 169 w 326"/>
                <a:gd name="T1" fmla="*/ 0 h 378"/>
                <a:gd name="T2" fmla="*/ 243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5 w 326"/>
                <a:gd name="T11" fmla="*/ 206 h 378"/>
                <a:gd name="T12" fmla="*/ 90 w 326"/>
                <a:gd name="T13" fmla="*/ 293 h 378"/>
                <a:gd name="T14" fmla="*/ 165 w 326"/>
                <a:gd name="T15" fmla="*/ 326 h 378"/>
                <a:gd name="T16" fmla="*/ 240 w 326"/>
                <a:gd name="T17" fmla="*/ 295 h 378"/>
                <a:gd name="T18" fmla="*/ 262 w 326"/>
                <a:gd name="T19" fmla="*/ 253 h 378"/>
                <a:gd name="T20" fmla="*/ 321 w 326"/>
                <a:gd name="T21" fmla="*/ 253 h 378"/>
                <a:gd name="T22" fmla="*/ 306 w 326"/>
                <a:gd name="T23" fmla="*/ 297 h 378"/>
                <a:gd name="T24" fmla="*/ 276 w 326"/>
                <a:gd name="T25" fmla="*/ 337 h 378"/>
                <a:gd name="T26" fmla="*/ 209 w 326"/>
                <a:gd name="T27" fmla="*/ 373 h 378"/>
                <a:gd name="T28" fmla="*/ 160 w 326"/>
                <a:gd name="T29" fmla="*/ 378 h 378"/>
                <a:gd name="T30" fmla="*/ 47 w 326"/>
                <a:gd name="T31" fmla="*/ 330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3 h 378"/>
                <a:gd name="T44" fmla="*/ 96 w 326"/>
                <a:gd name="T45" fmla="*/ 82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6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6" y="170"/>
                    <a:pt x="326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0" y="283"/>
                    <a:pt x="258" y="269"/>
                    <a:pt x="262" y="253"/>
                  </a:cubicBezTo>
                  <a:lnTo>
                    <a:pt x="321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7" y="327"/>
                    <a:pt x="276" y="337"/>
                  </a:cubicBezTo>
                  <a:cubicBezTo>
                    <a:pt x="258" y="355"/>
                    <a:pt x="236" y="367"/>
                    <a:pt x="209" y="373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30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2"/>
                    <a:pt x="248" y="96"/>
                  </a:cubicBezTo>
                  <a:cubicBezTo>
                    <a:pt x="231" y="67"/>
                    <a:pt x="204" y="53"/>
                    <a:pt x="165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901F8F84-CF7E-42B2-B1FB-76DAEF76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3579812"/>
              <a:ext cx="33338" cy="92075"/>
            </a:xfrm>
            <a:custGeom>
              <a:avLst/>
              <a:gdLst>
                <a:gd name="T0" fmla="*/ 48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4 w 166"/>
                <a:gd name="T19" fmla="*/ 411 h 463"/>
                <a:gd name="T20" fmla="*/ 166 w 166"/>
                <a:gd name="T21" fmla="*/ 410 h 463"/>
                <a:gd name="T22" fmla="*/ 166 w 166"/>
                <a:gd name="T23" fmla="*/ 458 h 463"/>
                <a:gd name="T24" fmla="*/ 144 w 166"/>
                <a:gd name="T25" fmla="*/ 462 h 463"/>
                <a:gd name="T26" fmla="*/ 120 w 166"/>
                <a:gd name="T27" fmla="*/ 463 h 463"/>
                <a:gd name="T28" fmla="*/ 63 w 166"/>
                <a:gd name="T29" fmla="*/ 442 h 463"/>
                <a:gd name="T30" fmla="*/ 48 w 166"/>
                <a:gd name="T31" fmla="*/ 386 h 463"/>
                <a:gd name="T32" fmla="*/ 48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8 w 166"/>
                <a:gd name="T39" fmla="*/ 100 h 463"/>
                <a:gd name="T40" fmla="*/ 48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8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5"/>
                    <a:pt x="113" y="403"/>
                    <a:pt x="122" y="407"/>
                  </a:cubicBezTo>
                  <a:cubicBezTo>
                    <a:pt x="126" y="410"/>
                    <a:pt x="134" y="411"/>
                    <a:pt x="145" y="411"/>
                  </a:cubicBezTo>
                  <a:cubicBezTo>
                    <a:pt x="148" y="411"/>
                    <a:pt x="151" y="411"/>
                    <a:pt x="154" y="411"/>
                  </a:cubicBezTo>
                  <a:cubicBezTo>
                    <a:pt x="158" y="411"/>
                    <a:pt x="161" y="411"/>
                    <a:pt x="166" y="410"/>
                  </a:cubicBezTo>
                  <a:lnTo>
                    <a:pt x="166" y="458"/>
                  </a:lnTo>
                  <a:cubicBezTo>
                    <a:pt x="159" y="460"/>
                    <a:pt x="152" y="461"/>
                    <a:pt x="144" y="462"/>
                  </a:cubicBezTo>
                  <a:cubicBezTo>
                    <a:pt x="137" y="463"/>
                    <a:pt x="129" y="463"/>
                    <a:pt x="120" y="463"/>
                  </a:cubicBezTo>
                  <a:cubicBezTo>
                    <a:pt x="92" y="463"/>
                    <a:pt x="73" y="456"/>
                    <a:pt x="63" y="442"/>
                  </a:cubicBezTo>
                  <a:cubicBezTo>
                    <a:pt x="53" y="427"/>
                    <a:pt x="48" y="409"/>
                    <a:pt x="48" y="386"/>
                  </a:cubicBezTo>
                  <a:lnTo>
                    <a:pt x="48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8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B43D32BC-E45B-47EE-8C48-B95AFE2D3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8713" y="3598862"/>
              <a:ext cx="65088" cy="74613"/>
            </a:xfrm>
            <a:custGeom>
              <a:avLst/>
              <a:gdLst>
                <a:gd name="T0" fmla="*/ 169 w 327"/>
                <a:gd name="T1" fmla="*/ 0 h 378"/>
                <a:gd name="T2" fmla="*/ 243 w 327"/>
                <a:gd name="T3" fmla="*/ 18 h 378"/>
                <a:gd name="T4" fmla="*/ 297 w 327"/>
                <a:gd name="T5" fmla="*/ 64 h 378"/>
                <a:gd name="T6" fmla="*/ 321 w 327"/>
                <a:gd name="T7" fmla="*/ 127 h 378"/>
                <a:gd name="T8" fmla="*/ 327 w 327"/>
                <a:gd name="T9" fmla="*/ 206 h 378"/>
                <a:gd name="T10" fmla="*/ 65 w 327"/>
                <a:gd name="T11" fmla="*/ 206 h 378"/>
                <a:gd name="T12" fmla="*/ 90 w 327"/>
                <a:gd name="T13" fmla="*/ 293 h 378"/>
                <a:gd name="T14" fmla="*/ 165 w 327"/>
                <a:gd name="T15" fmla="*/ 326 h 378"/>
                <a:gd name="T16" fmla="*/ 240 w 327"/>
                <a:gd name="T17" fmla="*/ 295 h 378"/>
                <a:gd name="T18" fmla="*/ 263 w 327"/>
                <a:gd name="T19" fmla="*/ 253 h 378"/>
                <a:gd name="T20" fmla="*/ 322 w 327"/>
                <a:gd name="T21" fmla="*/ 253 h 378"/>
                <a:gd name="T22" fmla="*/ 306 w 327"/>
                <a:gd name="T23" fmla="*/ 297 h 378"/>
                <a:gd name="T24" fmla="*/ 277 w 327"/>
                <a:gd name="T25" fmla="*/ 337 h 378"/>
                <a:gd name="T26" fmla="*/ 209 w 327"/>
                <a:gd name="T27" fmla="*/ 373 h 378"/>
                <a:gd name="T28" fmla="*/ 160 w 327"/>
                <a:gd name="T29" fmla="*/ 378 h 378"/>
                <a:gd name="T30" fmla="*/ 47 w 327"/>
                <a:gd name="T31" fmla="*/ 330 h 378"/>
                <a:gd name="T32" fmla="*/ 0 w 327"/>
                <a:gd name="T33" fmla="*/ 194 h 378"/>
                <a:gd name="T34" fmla="*/ 47 w 327"/>
                <a:gd name="T35" fmla="*/ 54 h 378"/>
                <a:gd name="T36" fmla="*/ 169 w 327"/>
                <a:gd name="T37" fmla="*/ 0 h 378"/>
                <a:gd name="T38" fmla="*/ 265 w 327"/>
                <a:gd name="T39" fmla="*/ 158 h 378"/>
                <a:gd name="T40" fmla="*/ 248 w 327"/>
                <a:gd name="T41" fmla="*/ 96 h 378"/>
                <a:gd name="T42" fmla="*/ 166 w 327"/>
                <a:gd name="T43" fmla="*/ 53 h 378"/>
                <a:gd name="T44" fmla="*/ 96 w 327"/>
                <a:gd name="T45" fmla="*/ 82 h 378"/>
                <a:gd name="T46" fmla="*/ 66 w 327"/>
                <a:gd name="T47" fmla="*/ 158 h 378"/>
                <a:gd name="T48" fmla="*/ 265 w 327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78">
                  <a:moveTo>
                    <a:pt x="169" y="0"/>
                  </a:moveTo>
                  <a:cubicBezTo>
                    <a:pt x="195" y="0"/>
                    <a:pt x="219" y="6"/>
                    <a:pt x="243" y="18"/>
                  </a:cubicBezTo>
                  <a:cubicBezTo>
                    <a:pt x="267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7" y="170"/>
                    <a:pt x="327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1" y="283"/>
                    <a:pt x="258" y="269"/>
                    <a:pt x="263" y="253"/>
                  </a:cubicBezTo>
                  <a:lnTo>
                    <a:pt x="322" y="253"/>
                  </a:lnTo>
                  <a:cubicBezTo>
                    <a:pt x="320" y="266"/>
                    <a:pt x="315" y="281"/>
                    <a:pt x="306" y="297"/>
                  </a:cubicBezTo>
                  <a:cubicBezTo>
                    <a:pt x="297" y="313"/>
                    <a:pt x="288" y="327"/>
                    <a:pt x="277" y="337"/>
                  </a:cubicBezTo>
                  <a:cubicBezTo>
                    <a:pt x="258" y="355"/>
                    <a:pt x="236" y="367"/>
                    <a:pt x="209" y="373"/>
                  </a:cubicBezTo>
                  <a:cubicBezTo>
                    <a:pt x="195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30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3" y="132"/>
                    <a:pt x="257" y="112"/>
                    <a:pt x="248" y="96"/>
                  </a:cubicBezTo>
                  <a:cubicBezTo>
                    <a:pt x="232" y="67"/>
                    <a:pt x="204" y="53"/>
                    <a:pt x="166" y="53"/>
                  </a:cubicBezTo>
                  <a:cubicBezTo>
                    <a:pt x="138" y="53"/>
                    <a:pt x="115" y="62"/>
                    <a:pt x="96" y="82"/>
                  </a:cubicBezTo>
                  <a:cubicBezTo>
                    <a:pt x="77" y="102"/>
                    <a:pt x="68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38BF7EF6-004B-4681-9205-8B797DF2D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088" y="3598862"/>
              <a:ext cx="34925" cy="73025"/>
            </a:xfrm>
            <a:custGeom>
              <a:avLst/>
              <a:gdLst>
                <a:gd name="T0" fmla="*/ 0 w 174"/>
                <a:gd name="T1" fmla="*/ 8 h 366"/>
                <a:gd name="T2" fmla="*/ 57 w 174"/>
                <a:gd name="T3" fmla="*/ 8 h 366"/>
                <a:gd name="T4" fmla="*/ 57 w 174"/>
                <a:gd name="T5" fmla="*/ 70 h 366"/>
                <a:gd name="T6" fmla="*/ 91 w 174"/>
                <a:gd name="T7" fmla="*/ 26 h 366"/>
                <a:gd name="T8" fmla="*/ 154 w 174"/>
                <a:gd name="T9" fmla="*/ 0 h 366"/>
                <a:gd name="T10" fmla="*/ 160 w 174"/>
                <a:gd name="T11" fmla="*/ 1 h 366"/>
                <a:gd name="T12" fmla="*/ 174 w 174"/>
                <a:gd name="T13" fmla="*/ 2 h 366"/>
                <a:gd name="T14" fmla="*/ 174 w 174"/>
                <a:gd name="T15" fmla="*/ 65 h 366"/>
                <a:gd name="T16" fmla="*/ 164 w 174"/>
                <a:gd name="T17" fmla="*/ 64 h 366"/>
                <a:gd name="T18" fmla="*/ 154 w 174"/>
                <a:gd name="T19" fmla="*/ 64 h 366"/>
                <a:gd name="T20" fmla="*/ 84 w 174"/>
                <a:gd name="T21" fmla="*/ 93 h 366"/>
                <a:gd name="T22" fmla="*/ 60 w 174"/>
                <a:gd name="T23" fmla="*/ 160 h 366"/>
                <a:gd name="T24" fmla="*/ 60 w 174"/>
                <a:gd name="T25" fmla="*/ 366 h 366"/>
                <a:gd name="T26" fmla="*/ 0 w 174"/>
                <a:gd name="T27" fmla="*/ 366 h 366"/>
                <a:gd name="T28" fmla="*/ 0 w 174"/>
                <a:gd name="T29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6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1" y="26"/>
                  </a:cubicBezTo>
                  <a:cubicBezTo>
                    <a:pt x="110" y="9"/>
                    <a:pt x="131" y="0"/>
                    <a:pt x="154" y="0"/>
                  </a:cubicBezTo>
                  <a:cubicBezTo>
                    <a:pt x="155" y="0"/>
                    <a:pt x="157" y="0"/>
                    <a:pt x="160" y="1"/>
                  </a:cubicBezTo>
                  <a:cubicBezTo>
                    <a:pt x="163" y="1"/>
                    <a:pt x="167" y="1"/>
                    <a:pt x="174" y="2"/>
                  </a:cubicBezTo>
                  <a:lnTo>
                    <a:pt x="174" y="65"/>
                  </a:lnTo>
                  <a:cubicBezTo>
                    <a:pt x="170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4" y="64"/>
                  </a:cubicBezTo>
                  <a:cubicBezTo>
                    <a:pt x="124" y="64"/>
                    <a:pt x="101" y="73"/>
                    <a:pt x="84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28C748DF-C5FE-4B3A-BEAD-4F2FA438B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5775" y="3732212"/>
              <a:ext cx="71438" cy="96838"/>
            </a:xfrm>
            <a:custGeom>
              <a:avLst/>
              <a:gdLst>
                <a:gd name="T0" fmla="*/ 0 w 363"/>
                <a:gd name="T1" fmla="*/ 0 h 490"/>
                <a:gd name="T2" fmla="*/ 358 w 363"/>
                <a:gd name="T3" fmla="*/ 0 h 490"/>
                <a:gd name="T4" fmla="*/ 358 w 363"/>
                <a:gd name="T5" fmla="*/ 60 h 490"/>
                <a:gd name="T6" fmla="*/ 65 w 363"/>
                <a:gd name="T7" fmla="*/ 60 h 490"/>
                <a:gd name="T8" fmla="*/ 65 w 363"/>
                <a:gd name="T9" fmla="*/ 209 h 490"/>
                <a:gd name="T10" fmla="*/ 336 w 363"/>
                <a:gd name="T11" fmla="*/ 209 h 490"/>
                <a:gd name="T12" fmla="*/ 336 w 363"/>
                <a:gd name="T13" fmla="*/ 265 h 490"/>
                <a:gd name="T14" fmla="*/ 65 w 363"/>
                <a:gd name="T15" fmla="*/ 265 h 490"/>
                <a:gd name="T16" fmla="*/ 65 w 363"/>
                <a:gd name="T17" fmla="*/ 431 h 490"/>
                <a:gd name="T18" fmla="*/ 363 w 363"/>
                <a:gd name="T19" fmla="*/ 431 h 490"/>
                <a:gd name="T20" fmla="*/ 363 w 363"/>
                <a:gd name="T21" fmla="*/ 490 h 490"/>
                <a:gd name="T22" fmla="*/ 0 w 363"/>
                <a:gd name="T23" fmla="*/ 490 h 490"/>
                <a:gd name="T24" fmla="*/ 0 w 363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90">
                  <a:moveTo>
                    <a:pt x="0" y="0"/>
                  </a:moveTo>
                  <a:lnTo>
                    <a:pt x="358" y="0"/>
                  </a:lnTo>
                  <a:lnTo>
                    <a:pt x="358" y="60"/>
                  </a:lnTo>
                  <a:lnTo>
                    <a:pt x="65" y="60"/>
                  </a:lnTo>
                  <a:lnTo>
                    <a:pt x="65" y="209"/>
                  </a:lnTo>
                  <a:lnTo>
                    <a:pt x="336" y="209"/>
                  </a:lnTo>
                  <a:lnTo>
                    <a:pt x="336" y="265"/>
                  </a:lnTo>
                  <a:lnTo>
                    <a:pt x="65" y="265"/>
                  </a:lnTo>
                  <a:lnTo>
                    <a:pt x="65" y="431"/>
                  </a:lnTo>
                  <a:lnTo>
                    <a:pt x="363" y="431"/>
                  </a:lnTo>
                  <a:lnTo>
                    <a:pt x="363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F5CB19AA-CAF5-4C21-832E-8A137BA66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3756024"/>
              <a:ext cx="58738" cy="76200"/>
            </a:xfrm>
            <a:custGeom>
              <a:avLst/>
              <a:gdLst>
                <a:gd name="T0" fmla="*/ 58 w 295"/>
                <a:gd name="T1" fmla="*/ 255 h 380"/>
                <a:gd name="T2" fmla="*/ 73 w 295"/>
                <a:gd name="T3" fmla="*/ 301 h 380"/>
                <a:gd name="T4" fmla="*/ 152 w 295"/>
                <a:gd name="T5" fmla="*/ 330 h 380"/>
                <a:gd name="T6" fmla="*/ 210 w 295"/>
                <a:gd name="T7" fmla="*/ 315 h 380"/>
                <a:gd name="T8" fmla="*/ 236 w 295"/>
                <a:gd name="T9" fmla="*/ 270 h 380"/>
                <a:gd name="T10" fmla="*/ 215 w 295"/>
                <a:gd name="T11" fmla="*/ 235 h 380"/>
                <a:gd name="T12" fmla="*/ 164 w 295"/>
                <a:gd name="T13" fmla="*/ 218 h 380"/>
                <a:gd name="T14" fmla="*/ 116 w 295"/>
                <a:gd name="T15" fmla="*/ 206 h 380"/>
                <a:gd name="T16" fmla="*/ 49 w 295"/>
                <a:gd name="T17" fmla="*/ 181 h 380"/>
                <a:gd name="T18" fmla="*/ 10 w 295"/>
                <a:gd name="T19" fmla="*/ 114 h 380"/>
                <a:gd name="T20" fmla="*/ 47 w 295"/>
                <a:gd name="T21" fmla="*/ 31 h 380"/>
                <a:gd name="T22" fmla="*/ 145 w 295"/>
                <a:gd name="T23" fmla="*/ 0 h 380"/>
                <a:gd name="T24" fmla="*/ 261 w 295"/>
                <a:gd name="T25" fmla="*/ 47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1 h 380"/>
                <a:gd name="T34" fmla="*/ 89 w 295"/>
                <a:gd name="T35" fmla="*/ 64 h 380"/>
                <a:gd name="T36" fmla="*/ 71 w 295"/>
                <a:gd name="T37" fmla="*/ 99 h 380"/>
                <a:gd name="T38" fmla="*/ 94 w 295"/>
                <a:gd name="T39" fmla="*/ 136 h 380"/>
                <a:gd name="T40" fmla="*/ 134 w 295"/>
                <a:gd name="T41" fmla="*/ 151 h 380"/>
                <a:gd name="T42" fmla="*/ 173 w 295"/>
                <a:gd name="T43" fmla="*/ 161 h 380"/>
                <a:gd name="T44" fmla="*/ 260 w 295"/>
                <a:gd name="T45" fmla="*/ 191 h 380"/>
                <a:gd name="T46" fmla="*/ 295 w 295"/>
                <a:gd name="T47" fmla="*/ 263 h 380"/>
                <a:gd name="T48" fmla="*/ 259 w 295"/>
                <a:gd name="T49" fmla="*/ 346 h 380"/>
                <a:gd name="T50" fmla="*/ 149 w 295"/>
                <a:gd name="T51" fmla="*/ 380 h 380"/>
                <a:gd name="T52" fmla="*/ 36 w 295"/>
                <a:gd name="T53" fmla="*/ 344 h 380"/>
                <a:gd name="T54" fmla="*/ 0 w 295"/>
                <a:gd name="T55" fmla="*/ 255 h 380"/>
                <a:gd name="T56" fmla="*/ 58 w 295"/>
                <a:gd name="T57" fmla="*/ 25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8" y="255"/>
                  </a:moveTo>
                  <a:cubicBezTo>
                    <a:pt x="60" y="275"/>
                    <a:pt x="65" y="290"/>
                    <a:pt x="73" y="301"/>
                  </a:cubicBezTo>
                  <a:cubicBezTo>
                    <a:pt x="88" y="320"/>
                    <a:pt x="114" y="330"/>
                    <a:pt x="152" y="330"/>
                  </a:cubicBezTo>
                  <a:cubicBezTo>
                    <a:pt x="174" y="330"/>
                    <a:pt x="193" y="325"/>
                    <a:pt x="210" y="315"/>
                  </a:cubicBezTo>
                  <a:cubicBezTo>
                    <a:pt x="227" y="306"/>
                    <a:pt x="236" y="291"/>
                    <a:pt x="236" y="270"/>
                  </a:cubicBezTo>
                  <a:cubicBezTo>
                    <a:pt x="236" y="255"/>
                    <a:pt x="229" y="243"/>
                    <a:pt x="215" y="235"/>
                  </a:cubicBezTo>
                  <a:cubicBezTo>
                    <a:pt x="207" y="230"/>
                    <a:pt x="190" y="225"/>
                    <a:pt x="164" y="218"/>
                  </a:cubicBezTo>
                  <a:lnTo>
                    <a:pt x="116" y="206"/>
                  </a:lnTo>
                  <a:cubicBezTo>
                    <a:pt x="86" y="199"/>
                    <a:pt x="63" y="190"/>
                    <a:pt x="49" y="181"/>
                  </a:cubicBezTo>
                  <a:cubicBezTo>
                    <a:pt x="23" y="165"/>
                    <a:pt x="10" y="142"/>
                    <a:pt x="10" y="114"/>
                  </a:cubicBezTo>
                  <a:cubicBezTo>
                    <a:pt x="10" y="80"/>
                    <a:pt x="22" y="52"/>
                    <a:pt x="47" y="31"/>
                  </a:cubicBezTo>
                  <a:cubicBezTo>
                    <a:pt x="71" y="11"/>
                    <a:pt x="104" y="0"/>
                    <a:pt x="145" y="0"/>
                  </a:cubicBezTo>
                  <a:cubicBezTo>
                    <a:pt x="199" y="0"/>
                    <a:pt x="238" y="16"/>
                    <a:pt x="261" y="47"/>
                  </a:cubicBezTo>
                  <a:cubicBezTo>
                    <a:pt x="276" y="67"/>
                    <a:pt x="284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1" y="86"/>
                    <a:pt x="212" y="75"/>
                  </a:cubicBezTo>
                  <a:cubicBezTo>
                    <a:pt x="198" y="59"/>
                    <a:pt x="174" y="51"/>
                    <a:pt x="140" y="51"/>
                  </a:cubicBezTo>
                  <a:cubicBezTo>
                    <a:pt x="118" y="51"/>
                    <a:pt x="100" y="56"/>
                    <a:pt x="89" y="64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4"/>
                    <a:pt x="79" y="127"/>
                    <a:pt x="94" y="136"/>
                  </a:cubicBezTo>
                  <a:cubicBezTo>
                    <a:pt x="103" y="142"/>
                    <a:pt x="116" y="147"/>
                    <a:pt x="134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3"/>
                    <a:pt x="259" y="346"/>
                  </a:cubicBezTo>
                  <a:cubicBezTo>
                    <a:pt x="235" y="369"/>
                    <a:pt x="198" y="380"/>
                    <a:pt x="149" y="380"/>
                  </a:cubicBezTo>
                  <a:cubicBezTo>
                    <a:pt x="96" y="380"/>
                    <a:pt x="58" y="368"/>
                    <a:pt x="36" y="344"/>
                  </a:cubicBezTo>
                  <a:cubicBezTo>
                    <a:pt x="14" y="320"/>
                    <a:pt x="2" y="290"/>
                    <a:pt x="0" y="255"/>
                  </a:cubicBezTo>
                  <a:lnTo>
                    <a:pt x="58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6FF645CB-BFBC-4D24-8A52-C6009575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3" y="3738562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1 w 166"/>
                <a:gd name="T15" fmla="*/ 407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4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1" y="407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7" y="410"/>
                    <a:pt x="151" y="410"/>
                    <a:pt x="154" y="410"/>
                  </a:cubicBezTo>
                  <a:cubicBezTo>
                    <a:pt x="157" y="410"/>
                    <a:pt x="161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4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0B727929-F883-463B-A728-AC492B766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7863" y="3732212"/>
              <a:ext cx="12700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9848B603-B756-4FD6-B765-5A5B7BA3E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25" y="3756024"/>
              <a:ext cx="95250" cy="73025"/>
            </a:xfrm>
            <a:custGeom>
              <a:avLst/>
              <a:gdLst>
                <a:gd name="T0" fmla="*/ 0 w 481"/>
                <a:gd name="T1" fmla="*/ 8 h 366"/>
                <a:gd name="T2" fmla="*/ 59 w 481"/>
                <a:gd name="T3" fmla="*/ 8 h 366"/>
                <a:gd name="T4" fmla="*/ 59 w 481"/>
                <a:gd name="T5" fmla="*/ 59 h 366"/>
                <a:gd name="T6" fmla="*/ 98 w 481"/>
                <a:gd name="T7" fmla="*/ 21 h 366"/>
                <a:gd name="T8" fmla="*/ 165 w 481"/>
                <a:gd name="T9" fmla="*/ 0 h 366"/>
                <a:gd name="T10" fmla="*/ 234 w 481"/>
                <a:gd name="T11" fmla="*/ 21 h 366"/>
                <a:gd name="T12" fmla="*/ 261 w 481"/>
                <a:gd name="T13" fmla="*/ 57 h 366"/>
                <a:gd name="T14" fmla="*/ 308 w 481"/>
                <a:gd name="T15" fmla="*/ 14 h 366"/>
                <a:gd name="T16" fmla="*/ 369 w 481"/>
                <a:gd name="T17" fmla="*/ 0 h 366"/>
                <a:gd name="T18" fmla="*/ 467 w 481"/>
                <a:gd name="T19" fmla="*/ 52 h 366"/>
                <a:gd name="T20" fmla="*/ 481 w 481"/>
                <a:gd name="T21" fmla="*/ 128 h 366"/>
                <a:gd name="T22" fmla="*/ 481 w 481"/>
                <a:gd name="T23" fmla="*/ 366 h 366"/>
                <a:gd name="T24" fmla="*/ 418 w 481"/>
                <a:gd name="T25" fmla="*/ 366 h 366"/>
                <a:gd name="T26" fmla="*/ 418 w 481"/>
                <a:gd name="T27" fmla="*/ 118 h 366"/>
                <a:gd name="T28" fmla="*/ 400 w 481"/>
                <a:gd name="T29" fmla="*/ 68 h 366"/>
                <a:gd name="T30" fmla="*/ 357 w 481"/>
                <a:gd name="T31" fmla="*/ 55 h 366"/>
                <a:gd name="T32" fmla="*/ 296 w 481"/>
                <a:gd name="T33" fmla="*/ 79 h 366"/>
                <a:gd name="T34" fmla="*/ 270 w 481"/>
                <a:gd name="T35" fmla="*/ 158 h 366"/>
                <a:gd name="T36" fmla="*/ 270 w 481"/>
                <a:gd name="T37" fmla="*/ 366 h 366"/>
                <a:gd name="T38" fmla="*/ 209 w 481"/>
                <a:gd name="T39" fmla="*/ 366 h 366"/>
                <a:gd name="T40" fmla="*/ 209 w 481"/>
                <a:gd name="T41" fmla="*/ 133 h 366"/>
                <a:gd name="T42" fmla="*/ 201 w 481"/>
                <a:gd name="T43" fmla="*/ 80 h 366"/>
                <a:gd name="T44" fmla="*/ 150 w 481"/>
                <a:gd name="T45" fmla="*/ 54 h 366"/>
                <a:gd name="T46" fmla="*/ 88 w 481"/>
                <a:gd name="T47" fmla="*/ 81 h 366"/>
                <a:gd name="T48" fmla="*/ 60 w 481"/>
                <a:gd name="T49" fmla="*/ 176 h 366"/>
                <a:gd name="T50" fmla="*/ 60 w 481"/>
                <a:gd name="T51" fmla="*/ 366 h 366"/>
                <a:gd name="T52" fmla="*/ 0 w 481"/>
                <a:gd name="T53" fmla="*/ 366 h 366"/>
                <a:gd name="T54" fmla="*/ 0 w 481"/>
                <a:gd name="T55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1" h="366">
                  <a:moveTo>
                    <a:pt x="0" y="8"/>
                  </a:moveTo>
                  <a:lnTo>
                    <a:pt x="59" y="8"/>
                  </a:lnTo>
                  <a:lnTo>
                    <a:pt x="59" y="59"/>
                  </a:lnTo>
                  <a:cubicBezTo>
                    <a:pt x="73" y="42"/>
                    <a:pt x="86" y="29"/>
                    <a:pt x="98" y="21"/>
                  </a:cubicBezTo>
                  <a:cubicBezTo>
                    <a:pt x="118" y="7"/>
                    <a:pt x="140" y="0"/>
                    <a:pt x="165" y="0"/>
                  </a:cubicBezTo>
                  <a:cubicBezTo>
                    <a:pt x="194" y="0"/>
                    <a:pt x="217" y="7"/>
                    <a:pt x="234" y="21"/>
                  </a:cubicBezTo>
                  <a:cubicBezTo>
                    <a:pt x="244" y="29"/>
                    <a:pt x="253" y="41"/>
                    <a:pt x="261" y="57"/>
                  </a:cubicBezTo>
                  <a:cubicBezTo>
                    <a:pt x="274" y="38"/>
                    <a:pt x="290" y="24"/>
                    <a:pt x="308" y="14"/>
                  </a:cubicBezTo>
                  <a:cubicBezTo>
                    <a:pt x="326" y="5"/>
                    <a:pt x="346" y="0"/>
                    <a:pt x="369" y="0"/>
                  </a:cubicBezTo>
                  <a:cubicBezTo>
                    <a:pt x="417" y="0"/>
                    <a:pt x="449" y="18"/>
                    <a:pt x="467" y="52"/>
                  </a:cubicBezTo>
                  <a:cubicBezTo>
                    <a:pt x="476" y="71"/>
                    <a:pt x="481" y="96"/>
                    <a:pt x="481" y="128"/>
                  </a:cubicBezTo>
                  <a:lnTo>
                    <a:pt x="481" y="366"/>
                  </a:lnTo>
                  <a:lnTo>
                    <a:pt x="418" y="366"/>
                  </a:lnTo>
                  <a:lnTo>
                    <a:pt x="418" y="118"/>
                  </a:lnTo>
                  <a:cubicBezTo>
                    <a:pt x="418" y="94"/>
                    <a:pt x="412" y="78"/>
                    <a:pt x="400" y="68"/>
                  </a:cubicBezTo>
                  <a:cubicBezTo>
                    <a:pt x="389" y="60"/>
                    <a:pt x="374" y="55"/>
                    <a:pt x="357" y="55"/>
                  </a:cubicBezTo>
                  <a:cubicBezTo>
                    <a:pt x="333" y="55"/>
                    <a:pt x="313" y="63"/>
                    <a:pt x="296" y="79"/>
                  </a:cubicBezTo>
                  <a:cubicBezTo>
                    <a:pt x="279" y="95"/>
                    <a:pt x="270" y="121"/>
                    <a:pt x="270" y="158"/>
                  </a:cubicBezTo>
                  <a:lnTo>
                    <a:pt x="270" y="366"/>
                  </a:lnTo>
                  <a:lnTo>
                    <a:pt x="209" y="366"/>
                  </a:lnTo>
                  <a:lnTo>
                    <a:pt x="209" y="133"/>
                  </a:lnTo>
                  <a:cubicBezTo>
                    <a:pt x="209" y="108"/>
                    <a:pt x="207" y="91"/>
                    <a:pt x="201" y="80"/>
                  </a:cubicBezTo>
                  <a:cubicBezTo>
                    <a:pt x="192" y="63"/>
                    <a:pt x="175" y="54"/>
                    <a:pt x="150" y="54"/>
                  </a:cubicBezTo>
                  <a:cubicBezTo>
                    <a:pt x="127" y="54"/>
                    <a:pt x="106" y="63"/>
                    <a:pt x="88" y="81"/>
                  </a:cubicBezTo>
                  <a:cubicBezTo>
                    <a:pt x="69" y="98"/>
                    <a:pt x="60" y="130"/>
                    <a:pt x="60" y="176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150D5F9D-E3FF-4B3D-B633-151D28337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7563" y="3756024"/>
              <a:ext cx="66675" cy="76200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9 w 338"/>
                <a:gd name="T7" fmla="*/ 312 h 378"/>
                <a:gd name="T8" fmla="*/ 239 w 338"/>
                <a:gd name="T9" fmla="*/ 232 h 378"/>
                <a:gd name="T10" fmla="*/ 239 w 338"/>
                <a:gd name="T11" fmla="*/ 184 h 378"/>
                <a:gd name="T12" fmla="*/ 210 w 338"/>
                <a:gd name="T13" fmla="*/ 196 h 378"/>
                <a:gd name="T14" fmla="*/ 176 w 338"/>
                <a:gd name="T15" fmla="*/ 202 h 378"/>
                <a:gd name="T16" fmla="*/ 140 w 338"/>
                <a:gd name="T17" fmla="*/ 207 h 378"/>
                <a:gd name="T18" fmla="*/ 91 w 338"/>
                <a:gd name="T19" fmla="*/ 221 h 378"/>
                <a:gd name="T20" fmla="*/ 63 w 338"/>
                <a:gd name="T21" fmla="*/ 271 h 378"/>
                <a:gd name="T22" fmla="*/ 209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6 w 338"/>
                <a:gd name="T31" fmla="*/ 50 h 378"/>
                <a:gd name="T32" fmla="*/ 89 w 338"/>
                <a:gd name="T33" fmla="*/ 76 h 378"/>
                <a:gd name="T34" fmla="*/ 75 w 338"/>
                <a:gd name="T35" fmla="*/ 118 h 378"/>
                <a:gd name="T36" fmla="*/ 19 w 338"/>
                <a:gd name="T37" fmla="*/ 118 h 378"/>
                <a:gd name="T38" fmla="*/ 62 w 338"/>
                <a:gd name="T39" fmla="*/ 26 h 378"/>
                <a:gd name="T40" fmla="*/ 157 w 338"/>
                <a:gd name="T41" fmla="*/ 0 h 378"/>
                <a:gd name="T42" fmla="*/ 260 w 338"/>
                <a:gd name="T43" fmla="*/ 24 h 378"/>
                <a:gd name="T44" fmla="*/ 299 w 338"/>
                <a:gd name="T45" fmla="*/ 99 h 378"/>
                <a:gd name="T46" fmla="*/ 299 w 338"/>
                <a:gd name="T47" fmla="*/ 304 h 378"/>
                <a:gd name="T48" fmla="*/ 302 w 338"/>
                <a:gd name="T49" fmla="*/ 319 h 378"/>
                <a:gd name="T50" fmla="*/ 319 w 338"/>
                <a:gd name="T51" fmla="*/ 325 h 378"/>
                <a:gd name="T52" fmla="*/ 328 w 338"/>
                <a:gd name="T53" fmla="*/ 325 h 378"/>
                <a:gd name="T54" fmla="*/ 338 w 338"/>
                <a:gd name="T55" fmla="*/ 323 h 378"/>
                <a:gd name="T56" fmla="*/ 338 w 338"/>
                <a:gd name="T57" fmla="*/ 367 h 378"/>
                <a:gd name="T58" fmla="*/ 317 w 338"/>
                <a:gd name="T59" fmla="*/ 372 h 378"/>
                <a:gd name="T60" fmla="*/ 297 w 338"/>
                <a:gd name="T61" fmla="*/ 373 h 378"/>
                <a:gd name="T62" fmla="*/ 252 w 338"/>
                <a:gd name="T63" fmla="*/ 351 h 378"/>
                <a:gd name="T64" fmla="*/ 242 w 338"/>
                <a:gd name="T65" fmla="*/ 318 h 378"/>
                <a:gd name="T66" fmla="*/ 189 w 338"/>
                <a:gd name="T67" fmla="*/ 360 h 378"/>
                <a:gd name="T68" fmla="*/ 113 w 338"/>
                <a:gd name="T69" fmla="*/ 378 h 378"/>
                <a:gd name="T70" fmla="*/ 32 w 338"/>
                <a:gd name="T71" fmla="*/ 348 h 378"/>
                <a:gd name="T72" fmla="*/ 0 w 338"/>
                <a:gd name="T73" fmla="*/ 272 h 378"/>
                <a:gd name="T74" fmla="*/ 31 w 338"/>
                <a:gd name="T75" fmla="*/ 195 h 378"/>
                <a:gd name="T76" fmla="*/ 113 w 338"/>
                <a:gd name="T77" fmla="*/ 161 h 378"/>
                <a:gd name="T78" fmla="*/ 209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5" y="322"/>
                    <a:pt x="110" y="327"/>
                    <a:pt x="127" y="327"/>
                  </a:cubicBezTo>
                  <a:cubicBezTo>
                    <a:pt x="148" y="327"/>
                    <a:pt x="169" y="322"/>
                    <a:pt x="189" y="312"/>
                  </a:cubicBezTo>
                  <a:cubicBezTo>
                    <a:pt x="222" y="296"/>
                    <a:pt x="239" y="269"/>
                    <a:pt x="239" y="232"/>
                  </a:cubicBezTo>
                  <a:lnTo>
                    <a:pt x="239" y="184"/>
                  </a:lnTo>
                  <a:cubicBezTo>
                    <a:pt x="231" y="189"/>
                    <a:pt x="222" y="192"/>
                    <a:pt x="210" y="196"/>
                  </a:cubicBezTo>
                  <a:cubicBezTo>
                    <a:pt x="199" y="199"/>
                    <a:pt x="187" y="201"/>
                    <a:pt x="176" y="202"/>
                  </a:cubicBezTo>
                  <a:lnTo>
                    <a:pt x="140" y="207"/>
                  </a:lnTo>
                  <a:cubicBezTo>
                    <a:pt x="118" y="210"/>
                    <a:pt x="102" y="214"/>
                    <a:pt x="91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9" y="149"/>
                  </a:moveTo>
                  <a:cubicBezTo>
                    <a:pt x="222" y="148"/>
                    <a:pt x="232" y="142"/>
                    <a:pt x="236" y="132"/>
                  </a:cubicBezTo>
                  <a:cubicBezTo>
                    <a:pt x="239" y="127"/>
                    <a:pt x="240" y="119"/>
                    <a:pt x="240" y="109"/>
                  </a:cubicBezTo>
                  <a:cubicBezTo>
                    <a:pt x="240" y="89"/>
                    <a:pt x="233" y="74"/>
                    <a:pt x="218" y="64"/>
                  </a:cubicBezTo>
                  <a:cubicBezTo>
                    <a:pt x="204" y="55"/>
                    <a:pt x="183" y="50"/>
                    <a:pt x="156" y="50"/>
                  </a:cubicBezTo>
                  <a:cubicBezTo>
                    <a:pt x="124" y="50"/>
                    <a:pt x="102" y="59"/>
                    <a:pt x="89" y="76"/>
                  </a:cubicBezTo>
                  <a:cubicBezTo>
                    <a:pt x="82" y="85"/>
                    <a:pt x="77" y="99"/>
                    <a:pt x="75" y="118"/>
                  </a:cubicBezTo>
                  <a:lnTo>
                    <a:pt x="19" y="118"/>
                  </a:lnTo>
                  <a:cubicBezTo>
                    <a:pt x="20" y="73"/>
                    <a:pt x="34" y="43"/>
                    <a:pt x="62" y="26"/>
                  </a:cubicBezTo>
                  <a:cubicBezTo>
                    <a:pt x="89" y="8"/>
                    <a:pt x="121" y="0"/>
                    <a:pt x="157" y="0"/>
                  </a:cubicBezTo>
                  <a:cubicBezTo>
                    <a:pt x="199" y="0"/>
                    <a:pt x="233" y="8"/>
                    <a:pt x="260" y="24"/>
                  </a:cubicBezTo>
                  <a:cubicBezTo>
                    <a:pt x="286" y="40"/>
                    <a:pt x="299" y="65"/>
                    <a:pt x="299" y="99"/>
                  </a:cubicBezTo>
                  <a:lnTo>
                    <a:pt x="299" y="304"/>
                  </a:lnTo>
                  <a:cubicBezTo>
                    <a:pt x="299" y="311"/>
                    <a:pt x="300" y="316"/>
                    <a:pt x="302" y="319"/>
                  </a:cubicBezTo>
                  <a:cubicBezTo>
                    <a:pt x="305" y="323"/>
                    <a:pt x="310" y="325"/>
                    <a:pt x="319" y="325"/>
                  </a:cubicBezTo>
                  <a:cubicBezTo>
                    <a:pt x="321" y="325"/>
                    <a:pt x="324" y="325"/>
                    <a:pt x="328" y="325"/>
                  </a:cubicBezTo>
                  <a:cubicBezTo>
                    <a:pt x="331" y="324"/>
                    <a:pt x="335" y="324"/>
                    <a:pt x="338" y="323"/>
                  </a:cubicBezTo>
                  <a:lnTo>
                    <a:pt x="338" y="367"/>
                  </a:lnTo>
                  <a:cubicBezTo>
                    <a:pt x="329" y="370"/>
                    <a:pt x="322" y="372"/>
                    <a:pt x="317" y="372"/>
                  </a:cubicBezTo>
                  <a:cubicBezTo>
                    <a:pt x="312" y="373"/>
                    <a:pt x="305" y="373"/>
                    <a:pt x="297" y="373"/>
                  </a:cubicBezTo>
                  <a:cubicBezTo>
                    <a:pt x="276" y="373"/>
                    <a:pt x="261" y="366"/>
                    <a:pt x="252" y="351"/>
                  </a:cubicBezTo>
                  <a:cubicBezTo>
                    <a:pt x="247" y="344"/>
                    <a:pt x="244" y="333"/>
                    <a:pt x="242" y="318"/>
                  </a:cubicBezTo>
                  <a:cubicBezTo>
                    <a:pt x="229" y="334"/>
                    <a:pt x="212" y="348"/>
                    <a:pt x="189" y="360"/>
                  </a:cubicBezTo>
                  <a:cubicBezTo>
                    <a:pt x="166" y="372"/>
                    <a:pt x="141" y="378"/>
                    <a:pt x="113" y="378"/>
                  </a:cubicBezTo>
                  <a:cubicBezTo>
                    <a:pt x="80" y="378"/>
                    <a:pt x="53" y="368"/>
                    <a:pt x="32" y="348"/>
                  </a:cubicBezTo>
                  <a:cubicBezTo>
                    <a:pt x="11" y="328"/>
                    <a:pt x="0" y="302"/>
                    <a:pt x="0" y="272"/>
                  </a:cubicBezTo>
                  <a:cubicBezTo>
                    <a:pt x="0" y="239"/>
                    <a:pt x="11" y="213"/>
                    <a:pt x="31" y="195"/>
                  </a:cubicBezTo>
                  <a:cubicBezTo>
                    <a:pt x="52" y="177"/>
                    <a:pt x="79" y="166"/>
                    <a:pt x="113" y="161"/>
                  </a:cubicBezTo>
                  <a:lnTo>
                    <a:pt x="209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9">
              <a:extLst>
                <a:ext uri="{FF2B5EF4-FFF2-40B4-BE49-F238E27FC236}">
                  <a16:creationId xmlns:a16="http://schemas.microsoft.com/office/drawing/2014/main" id="{C0C77521-FBF0-4F17-9613-688C691D8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3738562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1 w 166"/>
                <a:gd name="T15" fmla="*/ 407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4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1" y="407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4" y="410"/>
                  </a:cubicBezTo>
                  <a:cubicBezTo>
                    <a:pt x="157" y="410"/>
                    <a:pt x="161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4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0">
              <a:extLst>
                <a:ext uri="{FF2B5EF4-FFF2-40B4-BE49-F238E27FC236}">
                  <a16:creationId xmlns:a16="http://schemas.microsoft.com/office/drawing/2014/main" id="{5A9C9B45-28FC-4DA4-88B6-BDF1A8732A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3450" y="3732212"/>
              <a:ext cx="12700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34A408E4-D42F-45B4-93D0-DEA5EE3A1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8850" y="3756024"/>
              <a:ext cx="66675" cy="76200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6 w 333"/>
                <a:gd name="T9" fmla="*/ 52 h 381"/>
                <a:gd name="T10" fmla="*/ 86 w 333"/>
                <a:gd name="T11" fmla="*/ 95 h 381"/>
                <a:gd name="T12" fmla="*/ 61 w 333"/>
                <a:gd name="T13" fmla="*/ 196 h 381"/>
                <a:gd name="T14" fmla="*/ 86 w 333"/>
                <a:gd name="T15" fmla="*/ 291 h 381"/>
                <a:gd name="T16" fmla="*/ 166 w 333"/>
                <a:gd name="T17" fmla="*/ 329 h 381"/>
                <a:gd name="T18" fmla="*/ 168 w 333"/>
                <a:gd name="T19" fmla="*/ 0 h 381"/>
                <a:gd name="T20" fmla="*/ 285 w 333"/>
                <a:gd name="T21" fmla="*/ 46 h 381"/>
                <a:gd name="T22" fmla="*/ 333 w 333"/>
                <a:gd name="T23" fmla="*/ 182 h 381"/>
                <a:gd name="T24" fmla="*/ 291 w 333"/>
                <a:gd name="T25" fmla="*/ 324 h 381"/>
                <a:gd name="T26" fmla="*/ 160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5 w 333"/>
                <a:gd name="T33" fmla="*/ 53 h 381"/>
                <a:gd name="T34" fmla="*/ 168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5" y="329"/>
                    <a:pt x="233" y="314"/>
                    <a:pt x="248" y="284"/>
                  </a:cubicBezTo>
                  <a:cubicBezTo>
                    <a:pt x="262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2"/>
                    <a:pt x="166" y="52"/>
                  </a:cubicBezTo>
                  <a:cubicBezTo>
                    <a:pt x="130" y="52"/>
                    <a:pt x="103" y="66"/>
                    <a:pt x="86" y="95"/>
                  </a:cubicBezTo>
                  <a:cubicBezTo>
                    <a:pt x="70" y="123"/>
                    <a:pt x="61" y="156"/>
                    <a:pt x="61" y="196"/>
                  </a:cubicBezTo>
                  <a:cubicBezTo>
                    <a:pt x="61" y="234"/>
                    <a:pt x="70" y="266"/>
                    <a:pt x="86" y="291"/>
                  </a:cubicBezTo>
                  <a:cubicBezTo>
                    <a:pt x="103" y="316"/>
                    <a:pt x="129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5"/>
                    <a:pt x="285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4"/>
                  </a:cubicBezTo>
                  <a:cubicBezTo>
                    <a:pt x="263" y="362"/>
                    <a:pt x="219" y="381"/>
                    <a:pt x="160" y="381"/>
                  </a:cubicBezTo>
                  <a:cubicBezTo>
                    <a:pt x="111" y="381"/>
                    <a:pt x="72" y="364"/>
                    <a:pt x="43" y="331"/>
                  </a:cubicBezTo>
                  <a:cubicBezTo>
                    <a:pt x="14" y="298"/>
                    <a:pt x="0" y="253"/>
                    <a:pt x="0" y="197"/>
                  </a:cubicBezTo>
                  <a:cubicBezTo>
                    <a:pt x="0" y="137"/>
                    <a:pt x="15" y="89"/>
                    <a:pt x="45" y="53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524D0A2B-A0D1-4C3F-BD98-C2DB9313B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3756024"/>
              <a:ext cx="57150" cy="73025"/>
            </a:xfrm>
            <a:custGeom>
              <a:avLst/>
              <a:gdLst>
                <a:gd name="T0" fmla="*/ 0 w 291"/>
                <a:gd name="T1" fmla="*/ 8 h 366"/>
                <a:gd name="T2" fmla="*/ 57 w 291"/>
                <a:gd name="T3" fmla="*/ 8 h 366"/>
                <a:gd name="T4" fmla="*/ 57 w 291"/>
                <a:gd name="T5" fmla="*/ 59 h 366"/>
                <a:gd name="T6" fmla="*/ 111 w 291"/>
                <a:gd name="T7" fmla="*/ 14 h 366"/>
                <a:gd name="T8" fmla="*/ 174 w 291"/>
                <a:gd name="T9" fmla="*/ 0 h 366"/>
                <a:gd name="T10" fmla="*/ 276 w 291"/>
                <a:gd name="T11" fmla="*/ 53 h 366"/>
                <a:gd name="T12" fmla="*/ 291 w 291"/>
                <a:gd name="T13" fmla="*/ 137 h 366"/>
                <a:gd name="T14" fmla="*/ 291 w 291"/>
                <a:gd name="T15" fmla="*/ 366 h 366"/>
                <a:gd name="T16" fmla="*/ 230 w 291"/>
                <a:gd name="T17" fmla="*/ 366 h 366"/>
                <a:gd name="T18" fmla="*/ 230 w 291"/>
                <a:gd name="T19" fmla="*/ 141 h 366"/>
                <a:gd name="T20" fmla="*/ 220 w 291"/>
                <a:gd name="T21" fmla="*/ 88 h 366"/>
                <a:gd name="T22" fmla="*/ 162 w 291"/>
                <a:gd name="T23" fmla="*/ 54 h 366"/>
                <a:gd name="T24" fmla="*/ 127 w 291"/>
                <a:gd name="T25" fmla="*/ 59 h 366"/>
                <a:gd name="T26" fmla="*/ 84 w 291"/>
                <a:gd name="T27" fmla="*/ 88 h 366"/>
                <a:gd name="T28" fmla="*/ 64 w 291"/>
                <a:gd name="T29" fmla="*/ 125 h 366"/>
                <a:gd name="T30" fmla="*/ 60 w 291"/>
                <a:gd name="T31" fmla="*/ 179 h 366"/>
                <a:gd name="T32" fmla="*/ 60 w 291"/>
                <a:gd name="T33" fmla="*/ 366 h 366"/>
                <a:gd name="T34" fmla="*/ 0 w 291"/>
                <a:gd name="T35" fmla="*/ 366 h 366"/>
                <a:gd name="T36" fmla="*/ 0 w 291"/>
                <a:gd name="T37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6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4" y="38"/>
                    <a:pt x="92" y="23"/>
                    <a:pt x="111" y="14"/>
                  </a:cubicBezTo>
                  <a:cubicBezTo>
                    <a:pt x="129" y="5"/>
                    <a:pt x="151" y="0"/>
                    <a:pt x="174" y="0"/>
                  </a:cubicBezTo>
                  <a:cubicBezTo>
                    <a:pt x="224" y="0"/>
                    <a:pt x="259" y="18"/>
                    <a:pt x="276" y="53"/>
                  </a:cubicBezTo>
                  <a:cubicBezTo>
                    <a:pt x="286" y="73"/>
                    <a:pt x="291" y="101"/>
                    <a:pt x="291" y="137"/>
                  </a:cubicBezTo>
                  <a:lnTo>
                    <a:pt x="291" y="366"/>
                  </a:lnTo>
                  <a:lnTo>
                    <a:pt x="230" y="366"/>
                  </a:lnTo>
                  <a:lnTo>
                    <a:pt x="230" y="141"/>
                  </a:lnTo>
                  <a:cubicBezTo>
                    <a:pt x="230" y="119"/>
                    <a:pt x="227" y="101"/>
                    <a:pt x="220" y="88"/>
                  </a:cubicBezTo>
                  <a:cubicBezTo>
                    <a:pt x="210" y="66"/>
                    <a:pt x="190" y="54"/>
                    <a:pt x="162" y="54"/>
                  </a:cubicBezTo>
                  <a:cubicBezTo>
                    <a:pt x="148" y="54"/>
                    <a:pt x="137" y="56"/>
                    <a:pt x="127" y="59"/>
                  </a:cubicBezTo>
                  <a:cubicBezTo>
                    <a:pt x="111" y="64"/>
                    <a:pt x="96" y="73"/>
                    <a:pt x="84" y="88"/>
                  </a:cubicBezTo>
                  <a:cubicBezTo>
                    <a:pt x="74" y="100"/>
                    <a:pt x="67" y="112"/>
                    <a:pt x="64" y="125"/>
                  </a:cubicBezTo>
                  <a:cubicBezTo>
                    <a:pt x="61" y="137"/>
                    <a:pt x="60" y="155"/>
                    <a:pt x="60" y="179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3">
              <a:extLst>
                <a:ext uri="{FF2B5EF4-FFF2-40B4-BE49-F238E27FC236}">
                  <a16:creationId xmlns:a16="http://schemas.microsoft.com/office/drawing/2014/main" id="{D1752F88-3A2F-459F-ABFC-077C7517B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0" y="3424237"/>
              <a:ext cx="142875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7 h 719"/>
                <a:gd name="T18" fmla="*/ 0 w 719"/>
                <a:gd name="T19" fmla="*/ 287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4">
              <a:extLst>
                <a:ext uri="{FF2B5EF4-FFF2-40B4-BE49-F238E27FC236}">
                  <a16:creationId xmlns:a16="http://schemas.microsoft.com/office/drawing/2014/main" id="{FC8815F6-2298-4A7E-8B12-3D5C041C4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0" y="3424237"/>
              <a:ext cx="142875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7 h 719"/>
                <a:gd name="T18" fmla="*/ 0 w 719"/>
                <a:gd name="T19" fmla="*/ 287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5">
              <a:extLst>
                <a:ext uri="{FF2B5EF4-FFF2-40B4-BE49-F238E27FC236}">
                  <a16:creationId xmlns:a16="http://schemas.microsoft.com/office/drawing/2014/main" id="{8D2C2E36-490B-409A-9E4A-1F90EB7877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6825" y="3452812"/>
              <a:ext cx="28575" cy="85725"/>
            </a:xfrm>
            <a:custGeom>
              <a:avLst/>
              <a:gdLst>
                <a:gd name="T0" fmla="*/ 0 w 143"/>
                <a:gd name="T1" fmla="*/ 0 h 431"/>
                <a:gd name="T2" fmla="*/ 143 w 143"/>
                <a:gd name="T3" fmla="*/ 0 h 431"/>
                <a:gd name="T4" fmla="*/ 143 w 143"/>
                <a:gd name="T5" fmla="*/ 143 h 431"/>
                <a:gd name="T6" fmla="*/ 0 w 143"/>
                <a:gd name="T7" fmla="*/ 143 h 431"/>
                <a:gd name="T8" fmla="*/ 0 w 143"/>
                <a:gd name="T9" fmla="*/ 287 h 431"/>
                <a:gd name="T10" fmla="*/ 143 w 143"/>
                <a:gd name="T11" fmla="*/ 287 h 431"/>
                <a:gd name="T12" fmla="*/ 143 w 143"/>
                <a:gd name="T13" fmla="*/ 431 h 431"/>
                <a:gd name="T14" fmla="*/ 0 w 143"/>
                <a:gd name="T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431">
                  <a:moveTo>
                    <a:pt x="0" y="0"/>
                  </a:moveTo>
                  <a:lnTo>
                    <a:pt x="143" y="0"/>
                  </a:lnTo>
                  <a:lnTo>
                    <a:pt x="143" y="143"/>
                  </a:lnTo>
                  <a:lnTo>
                    <a:pt x="0" y="143"/>
                  </a:lnTo>
                  <a:moveTo>
                    <a:pt x="0" y="287"/>
                  </a:moveTo>
                  <a:lnTo>
                    <a:pt x="143" y="287"/>
                  </a:lnTo>
                  <a:lnTo>
                    <a:pt x="143" y="431"/>
                  </a:lnTo>
                  <a:lnTo>
                    <a:pt x="0" y="431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36">
              <a:extLst>
                <a:ext uri="{FF2B5EF4-FFF2-40B4-BE49-F238E27FC236}">
                  <a16:creationId xmlns:a16="http://schemas.microsoft.com/office/drawing/2014/main" id="{3A8DFB75-5B23-4F80-8319-D6938E5B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2543174"/>
              <a:ext cx="1284288" cy="644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Rectangle 37">
              <a:extLst>
                <a:ext uri="{FF2B5EF4-FFF2-40B4-BE49-F238E27FC236}">
                  <a16:creationId xmlns:a16="http://schemas.microsoft.com/office/drawing/2014/main" id="{EE0CBA42-E49F-4051-9F17-A5A554A0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2543174"/>
              <a:ext cx="1284288" cy="64452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Freeform 38">
              <a:extLst>
                <a:ext uri="{FF2B5EF4-FFF2-40B4-BE49-F238E27FC236}">
                  <a16:creationId xmlns:a16="http://schemas.microsoft.com/office/drawing/2014/main" id="{F551D4E7-39B3-4698-995A-0FF046577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2743199"/>
              <a:ext cx="63500" cy="98425"/>
            </a:xfrm>
            <a:custGeom>
              <a:avLst/>
              <a:gdLst>
                <a:gd name="T0" fmla="*/ 0 w 314"/>
                <a:gd name="T1" fmla="*/ 0 h 491"/>
                <a:gd name="T2" fmla="*/ 66 w 314"/>
                <a:gd name="T3" fmla="*/ 0 h 491"/>
                <a:gd name="T4" fmla="*/ 66 w 314"/>
                <a:gd name="T5" fmla="*/ 432 h 491"/>
                <a:gd name="T6" fmla="*/ 314 w 314"/>
                <a:gd name="T7" fmla="*/ 432 h 491"/>
                <a:gd name="T8" fmla="*/ 314 w 314"/>
                <a:gd name="T9" fmla="*/ 491 h 491"/>
                <a:gd name="T10" fmla="*/ 0 w 314"/>
                <a:gd name="T11" fmla="*/ 491 h 491"/>
                <a:gd name="T12" fmla="*/ 0 w 314"/>
                <a:gd name="T13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491">
                  <a:moveTo>
                    <a:pt x="0" y="0"/>
                  </a:moveTo>
                  <a:lnTo>
                    <a:pt x="66" y="0"/>
                  </a:lnTo>
                  <a:lnTo>
                    <a:pt x="66" y="432"/>
                  </a:lnTo>
                  <a:lnTo>
                    <a:pt x="314" y="432"/>
                  </a:lnTo>
                  <a:lnTo>
                    <a:pt x="314" y="491"/>
                  </a:lnTo>
                  <a:lnTo>
                    <a:pt x="0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8" name="Freeform 39">
              <a:extLst>
                <a:ext uri="{FF2B5EF4-FFF2-40B4-BE49-F238E27FC236}">
                  <a16:creationId xmlns:a16="http://schemas.microsoft.com/office/drawing/2014/main" id="{55DCB17B-9AB4-4DDB-AC07-EB1A3EA2B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0313" y="2767012"/>
              <a:ext cx="65088" cy="76200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7 w 333"/>
                <a:gd name="T9" fmla="*/ 52 h 381"/>
                <a:gd name="T10" fmla="*/ 87 w 333"/>
                <a:gd name="T11" fmla="*/ 94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9 w 333"/>
                <a:gd name="T19" fmla="*/ 0 h 381"/>
                <a:gd name="T20" fmla="*/ 285 w 333"/>
                <a:gd name="T21" fmla="*/ 46 h 381"/>
                <a:gd name="T22" fmla="*/ 333 w 333"/>
                <a:gd name="T23" fmla="*/ 181 h 381"/>
                <a:gd name="T24" fmla="*/ 291 w 333"/>
                <a:gd name="T25" fmla="*/ 324 h 381"/>
                <a:gd name="T26" fmla="*/ 161 w 333"/>
                <a:gd name="T27" fmla="*/ 381 h 381"/>
                <a:gd name="T28" fmla="*/ 44 w 333"/>
                <a:gd name="T29" fmla="*/ 331 h 381"/>
                <a:gd name="T30" fmla="*/ 0 w 333"/>
                <a:gd name="T31" fmla="*/ 197 h 381"/>
                <a:gd name="T32" fmla="*/ 46 w 333"/>
                <a:gd name="T33" fmla="*/ 53 h 381"/>
                <a:gd name="T34" fmla="*/ 169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3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8" y="69"/>
                    <a:pt x="208" y="52"/>
                    <a:pt x="167" y="52"/>
                  </a:cubicBezTo>
                  <a:cubicBezTo>
                    <a:pt x="130" y="52"/>
                    <a:pt x="104" y="66"/>
                    <a:pt x="87" y="94"/>
                  </a:cubicBezTo>
                  <a:cubicBezTo>
                    <a:pt x="70" y="122"/>
                    <a:pt x="62" y="156"/>
                    <a:pt x="62" y="196"/>
                  </a:cubicBezTo>
                  <a:cubicBezTo>
                    <a:pt x="62" y="234"/>
                    <a:pt x="70" y="265"/>
                    <a:pt x="87" y="291"/>
                  </a:cubicBezTo>
                  <a:cubicBezTo>
                    <a:pt x="104" y="316"/>
                    <a:pt x="130" y="329"/>
                    <a:pt x="166" y="329"/>
                  </a:cubicBezTo>
                  <a:close/>
                  <a:moveTo>
                    <a:pt x="169" y="0"/>
                  </a:moveTo>
                  <a:cubicBezTo>
                    <a:pt x="215" y="0"/>
                    <a:pt x="254" y="15"/>
                    <a:pt x="285" y="46"/>
                  </a:cubicBezTo>
                  <a:cubicBezTo>
                    <a:pt x="317" y="77"/>
                    <a:pt x="333" y="122"/>
                    <a:pt x="333" y="181"/>
                  </a:cubicBezTo>
                  <a:cubicBezTo>
                    <a:pt x="333" y="239"/>
                    <a:pt x="319" y="286"/>
                    <a:pt x="291" y="324"/>
                  </a:cubicBezTo>
                  <a:cubicBezTo>
                    <a:pt x="263" y="362"/>
                    <a:pt x="220" y="381"/>
                    <a:pt x="161" y="381"/>
                  </a:cubicBezTo>
                  <a:cubicBezTo>
                    <a:pt x="112" y="381"/>
                    <a:pt x="73" y="364"/>
                    <a:pt x="44" y="331"/>
                  </a:cubicBezTo>
                  <a:cubicBezTo>
                    <a:pt x="15" y="297"/>
                    <a:pt x="0" y="253"/>
                    <a:pt x="0" y="197"/>
                  </a:cubicBezTo>
                  <a:cubicBezTo>
                    <a:pt x="0" y="137"/>
                    <a:pt x="15" y="89"/>
                    <a:pt x="46" y="53"/>
                  </a:cubicBezTo>
                  <a:cubicBezTo>
                    <a:pt x="76" y="18"/>
                    <a:pt x="11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Freeform 40">
              <a:extLst>
                <a:ext uri="{FF2B5EF4-FFF2-40B4-BE49-F238E27FC236}">
                  <a16:creationId xmlns:a16="http://schemas.microsoft.com/office/drawing/2014/main" id="{9D766668-6BC3-4EAC-9E9D-EBB751B012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4925" y="2767012"/>
              <a:ext cx="66675" cy="76200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7 w 333"/>
                <a:gd name="T9" fmla="*/ 52 h 381"/>
                <a:gd name="T10" fmla="*/ 87 w 333"/>
                <a:gd name="T11" fmla="*/ 94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9 w 333"/>
                <a:gd name="T19" fmla="*/ 0 h 381"/>
                <a:gd name="T20" fmla="*/ 285 w 333"/>
                <a:gd name="T21" fmla="*/ 46 h 381"/>
                <a:gd name="T22" fmla="*/ 333 w 333"/>
                <a:gd name="T23" fmla="*/ 181 h 381"/>
                <a:gd name="T24" fmla="*/ 291 w 333"/>
                <a:gd name="T25" fmla="*/ 324 h 381"/>
                <a:gd name="T26" fmla="*/ 161 w 333"/>
                <a:gd name="T27" fmla="*/ 381 h 381"/>
                <a:gd name="T28" fmla="*/ 44 w 333"/>
                <a:gd name="T29" fmla="*/ 331 h 381"/>
                <a:gd name="T30" fmla="*/ 0 w 333"/>
                <a:gd name="T31" fmla="*/ 197 h 381"/>
                <a:gd name="T32" fmla="*/ 46 w 333"/>
                <a:gd name="T33" fmla="*/ 53 h 381"/>
                <a:gd name="T34" fmla="*/ 169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3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8" y="69"/>
                    <a:pt x="208" y="52"/>
                    <a:pt x="167" y="52"/>
                  </a:cubicBezTo>
                  <a:cubicBezTo>
                    <a:pt x="130" y="52"/>
                    <a:pt x="104" y="66"/>
                    <a:pt x="87" y="94"/>
                  </a:cubicBezTo>
                  <a:cubicBezTo>
                    <a:pt x="70" y="122"/>
                    <a:pt x="62" y="156"/>
                    <a:pt x="62" y="196"/>
                  </a:cubicBezTo>
                  <a:cubicBezTo>
                    <a:pt x="62" y="234"/>
                    <a:pt x="70" y="265"/>
                    <a:pt x="87" y="291"/>
                  </a:cubicBezTo>
                  <a:cubicBezTo>
                    <a:pt x="104" y="316"/>
                    <a:pt x="130" y="329"/>
                    <a:pt x="166" y="329"/>
                  </a:cubicBezTo>
                  <a:close/>
                  <a:moveTo>
                    <a:pt x="169" y="0"/>
                  </a:moveTo>
                  <a:cubicBezTo>
                    <a:pt x="215" y="0"/>
                    <a:pt x="254" y="15"/>
                    <a:pt x="285" y="46"/>
                  </a:cubicBezTo>
                  <a:cubicBezTo>
                    <a:pt x="317" y="77"/>
                    <a:pt x="333" y="122"/>
                    <a:pt x="333" y="181"/>
                  </a:cubicBezTo>
                  <a:cubicBezTo>
                    <a:pt x="333" y="239"/>
                    <a:pt x="319" y="286"/>
                    <a:pt x="291" y="324"/>
                  </a:cubicBezTo>
                  <a:cubicBezTo>
                    <a:pt x="263" y="362"/>
                    <a:pt x="220" y="381"/>
                    <a:pt x="161" y="381"/>
                  </a:cubicBezTo>
                  <a:cubicBezTo>
                    <a:pt x="112" y="381"/>
                    <a:pt x="73" y="364"/>
                    <a:pt x="44" y="331"/>
                  </a:cubicBezTo>
                  <a:cubicBezTo>
                    <a:pt x="15" y="297"/>
                    <a:pt x="0" y="253"/>
                    <a:pt x="0" y="197"/>
                  </a:cubicBezTo>
                  <a:cubicBezTo>
                    <a:pt x="0" y="137"/>
                    <a:pt x="15" y="89"/>
                    <a:pt x="46" y="53"/>
                  </a:cubicBezTo>
                  <a:cubicBezTo>
                    <a:pt x="76" y="18"/>
                    <a:pt x="11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Freeform 41">
              <a:extLst>
                <a:ext uri="{FF2B5EF4-FFF2-40B4-BE49-F238E27FC236}">
                  <a16:creationId xmlns:a16="http://schemas.microsoft.com/office/drawing/2014/main" id="{A8F01B56-20E5-4992-ABE9-82A3CC6A6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4300" y="2768599"/>
              <a:ext cx="61913" cy="100013"/>
            </a:xfrm>
            <a:custGeom>
              <a:avLst/>
              <a:gdLst>
                <a:gd name="T0" fmla="*/ 155 w 314"/>
                <a:gd name="T1" fmla="*/ 325 h 508"/>
                <a:gd name="T2" fmla="*/ 225 w 314"/>
                <a:gd name="T3" fmla="*/ 290 h 508"/>
                <a:gd name="T4" fmla="*/ 253 w 314"/>
                <a:gd name="T5" fmla="*/ 185 h 508"/>
                <a:gd name="T6" fmla="*/ 241 w 314"/>
                <a:gd name="T7" fmla="*/ 111 h 508"/>
                <a:gd name="T8" fmla="*/ 155 w 314"/>
                <a:gd name="T9" fmla="*/ 52 h 508"/>
                <a:gd name="T10" fmla="*/ 70 w 314"/>
                <a:gd name="T11" fmla="*/ 115 h 508"/>
                <a:gd name="T12" fmla="*/ 57 w 314"/>
                <a:gd name="T13" fmla="*/ 199 h 508"/>
                <a:gd name="T14" fmla="*/ 70 w 314"/>
                <a:gd name="T15" fmla="*/ 270 h 508"/>
                <a:gd name="T16" fmla="*/ 155 w 314"/>
                <a:gd name="T17" fmla="*/ 325 h 508"/>
                <a:gd name="T18" fmla="*/ 0 w 314"/>
                <a:gd name="T19" fmla="*/ 10 h 508"/>
                <a:gd name="T20" fmla="*/ 58 w 314"/>
                <a:gd name="T21" fmla="*/ 10 h 508"/>
                <a:gd name="T22" fmla="*/ 58 w 314"/>
                <a:gd name="T23" fmla="*/ 57 h 508"/>
                <a:gd name="T24" fmla="*/ 97 w 314"/>
                <a:gd name="T25" fmla="*/ 20 h 508"/>
                <a:gd name="T26" fmla="*/ 169 w 314"/>
                <a:gd name="T27" fmla="*/ 0 h 508"/>
                <a:gd name="T28" fmla="*/ 272 w 314"/>
                <a:gd name="T29" fmla="*/ 46 h 508"/>
                <a:gd name="T30" fmla="*/ 314 w 314"/>
                <a:gd name="T31" fmla="*/ 179 h 508"/>
                <a:gd name="T32" fmla="*/ 253 w 314"/>
                <a:gd name="T33" fmla="*/ 346 h 508"/>
                <a:gd name="T34" fmla="*/ 163 w 314"/>
                <a:gd name="T35" fmla="*/ 378 h 508"/>
                <a:gd name="T36" fmla="*/ 95 w 314"/>
                <a:gd name="T37" fmla="*/ 360 h 508"/>
                <a:gd name="T38" fmla="*/ 60 w 314"/>
                <a:gd name="T39" fmla="*/ 326 h 508"/>
                <a:gd name="T40" fmla="*/ 60 w 314"/>
                <a:gd name="T41" fmla="*/ 508 h 508"/>
                <a:gd name="T42" fmla="*/ 0 w 314"/>
                <a:gd name="T43" fmla="*/ 508 h 508"/>
                <a:gd name="T44" fmla="*/ 0 w 314"/>
                <a:gd name="T45" fmla="*/ 1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4" h="508">
                  <a:moveTo>
                    <a:pt x="155" y="325"/>
                  </a:moveTo>
                  <a:cubicBezTo>
                    <a:pt x="183" y="325"/>
                    <a:pt x="206" y="313"/>
                    <a:pt x="225" y="290"/>
                  </a:cubicBezTo>
                  <a:cubicBezTo>
                    <a:pt x="244" y="267"/>
                    <a:pt x="253" y="231"/>
                    <a:pt x="253" y="185"/>
                  </a:cubicBezTo>
                  <a:cubicBezTo>
                    <a:pt x="253" y="156"/>
                    <a:pt x="249" y="132"/>
                    <a:pt x="241" y="111"/>
                  </a:cubicBezTo>
                  <a:cubicBezTo>
                    <a:pt x="225" y="72"/>
                    <a:pt x="197" y="52"/>
                    <a:pt x="155" y="52"/>
                  </a:cubicBezTo>
                  <a:cubicBezTo>
                    <a:pt x="114" y="52"/>
                    <a:pt x="85" y="73"/>
                    <a:pt x="70" y="115"/>
                  </a:cubicBezTo>
                  <a:cubicBezTo>
                    <a:pt x="62" y="137"/>
                    <a:pt x="57" y="165"/>
                    <a:pt x="57" y="199"/>
                  </a:cubicBezTo>
                  <a:cubicBezTo>
                    <a:pt x="57" y="227"/>
                    <a:pt x="61" y="250"/>
                    <a:pt x="70" y="270"/>
                  </a:cubicBezTo>
                  <a:cubicBezTo>
                    <a:pt x="85" y="307"/>
                    <a:pt x="114" y="325"/>
                    <a:pt x="155" y="325"/>
                  </a:cubicBezTo>
                  <a:close/>
                  <a:moveTo>
                    <a:pt x="0" y="10"/>
                  </a:moveTo>
                  <a:lnTo>
                    <a:pt x="58" y="10"/>
                  </a:lnTo>
                  <a:lnTo>
                    <a:pt x="58" y="57"/>
                  </a:lnTo>
                  <a:cubicBezTo>
                    <a:pt x="70" y="41"/>
                    <a:pt x="83" y="29"/>
                    <a:pt x="97" y="20"/>
                  </a:cubicBezTo>
                  <a:cubicBezTo>
                    <a:pt x="118" y="6"/>
                    <a:pt x="142" y="0"/>
                    <a:pt x="169" y="0"/>
                  </a:cubicBezTo>
                  <a:cubicBezTo>
                    <a:pt x="209" y="0"/>
                    <a:pt x="244" y="15"/>
                    <a:pt x="272" y="46"/>
                  </a:cubicBezTo>
                  <a:cubicBezTo>
                    <a:pt x="300" y="77"/>
                    <a:pt x="314" y="121"/>
                    <a:pt x="314" y="179"/>
                  </a:cubicBezTo>
                  <a:cubicBezTo>
                    <a:pt x="314" y="257"/>
                    <a:pt x="294" y="312"/>
                    <a:pt x="253" y="346"/>
                  </a:cubicBezTo>
                  <a:cubicBezTo>
                    <a:pt x="228" y="367"/>
                    <a:pt x="198" y="378"/>
                    <a:pt x="163" y="378"/>
                  </a:cubicBezTo>
                  <a:cubicBezTo>
                    <a:pt x="136" y="378"/>
                    <a:pt x="114" y="372"/>
                    <a:pt x="95" y="360"/>
                  </a:cubicBezTo>
                  <a:cubicBezTo>
                    <a:pt x="85" y="353"/>
                    <a:pt x="73" y="342"/>
                    <a:pt x="60" y="326"/>
                  </a:cubicBezTo>
                  <a:lnTo>
                    <a:pt x="60" y="508"/>
                  </a:lnTo>
                  <a:lnTo>
                    <a:pt x="0" y="50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Freeform 42">
              <a:extLst>
                <a:ext uri="{FF2B5EF4-FFF2-40B4-BE49-F238E27FC236}">
                  <a16:creationId xmlns:a16="http://schemas.microsoft.com/office/drawing/2014/main" id="{423B8EF8-3E6B-4B90-AAA2-1F592662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0" y="2900362"/>
              <a:ext cx="71438" cy="98425"/>
            </a:xfrm>
            <a:custGeom>
              <a:avLst/>
              <a:gdLst>
                <a:gd name="T0" fmla="*/ 0 w 362"/>
                <a:gd name="T1" fmla="*/ 0 h 490"/>
                <a:gd name="T2" fmla="*/ 357 w 362"/>
                <a:gd name="T3" fmla="*/ 0 h 490"/>
                <a:gd name="T4" fmla="*/ 357 w 362"/>
                <a:gd name="T5" fmla="*/ 60 h 490"/>
                <a:gd name="T6" fmla="*/ 65 w 362"/>
                <a:gd name="T7" fmla="*/ 60 h 490"/>
                <a:gd name="T8" fmla="*/ 65 w 362"/>
                <a:gd name="T9" fmla="*/ 209 h 490"/>
                <a:gd name="T10" fmla="*/ 335 w 362"/>
                <a:gd name="T11" fmla="*/ 209 h 490"/>
                <a:gd name="T12" fmla="*/ 335 w 362"/>
                <a:gd name="T13" fmla="*/ 265 h 490"/>
                <a:gd name="T14" fmla="*/ 65 w 362"/>
                <a:gd name="T15" fmla="*/ 265 h 490"/>
                <a:gd name="T16" fmla="*/ 65 w 362"/>
                <a:gd name="T17" fmla="*/ 431 h 490"/>
                <a:gd name="T18" fmla="*/ 362 w 362"/>
                <a:gd name="T19" fmla="*/ 431 h 490"/>
                <a:gd name="T20" fmla="*/ 362 w 362"/>
                <a:gd name="T21" fmla="*/ 490 h 490"/>
                <a:gd name="T22" fmla="*/ 0 w 362"/>
                <a:gd name="T23" fmla="*/ 490 h 490"/>
                <a:gd name="T24" fmla="*/ 0 w 362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2" h="490">
                  <a:moveTo>
                    <a:pt x="0" y="0"/>
                  </a:moveTo>
                  <a:lnTo>
                    <a:pt x="357" y="0"/>
                  </a:lnTo>
                  <a:lnTo>
                    <a:pt x="357" y="60"/>
                  </a:lnTo>
                  <a:lnTo>
                    <a:pt x="65" y="60"/>
                  </a:lnTo>
                  <a:lnTo>
                    <a:pt x="65" y="209"/>
                  </a:lnTo>
                  <a:lnTo>
                    <a:pt x="335" y="209"/>
                  </a:lnTo>
                  <a:lnTo>
                    <a:pt x="335" y="265"/>
                  </a:lnTo>
                  <a:lnTo>
                    <a:pt x="65" y="265"/>
                  </a:lnTo>
                  <a:lnTo>
                    <a:pt x="65" y="431"/>
                  </a:lnTo>
                  <a:lnTo>
                    <a:pt x="362" y="431"/>
                  </a:lnTo>
                  <a:lnTo>
                    <a:pt x="362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" name="Freeform 43">
              <a:extLst>
                <a:ext uri="{FF2B5EF4-FFF2-40B4-BE49-F238E27FC236}">
                  <a16:creationId xmlns:a16="http://schemas.microsoft.com/office/drawing/2014/main" id="{4DBEC8E5-9E18-4370-A8E5-A3963F76E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2925762"/>
              <a:ext cx="58738" cy="74613"/>
            </a:xfrm>
            <a:custGeom>
              <a:avLst/>
              <a:gdLst>
                <a:gd name="T0" fmla="*/ 57 w 295"/>
                <a:gd name="T1" fmla="*/ 255 h 380"/>
                <a:gd name="T2" fmla="*/ 72 w 295"/>
                <a:gd name="T3" fmla="*/ 301 h 380"/>
                <a:gd name="T4" fmla="*/ 151 w 295"/>
                <a:gd name="T5" fmla="*/ 330 h 380"/>
                <a:gd name="T6" fmla="*/ 210 w 295"/>
                <a:gd name="T7" fmla="*/ 315 h 380"/>
                <a:gd name="T8" fmla="*/ 235 w 295"/>
                <a:gd name="T9" fmla="*/ 270 h 380"/>
                <a:gd name="T10" fmla="*/ 215 w 295"/>
                <a:gd name="T11" fmla="*/ 235 h 380"/>
                <a:gd name="T12" fmla="*/ 163 w 295"/>
                <a:gd name="T13" fmla="*/ 218 h 380"/>
                <a:gd name="T14" fmla="*/ 116 w 295"/>
                <a:gd name="T15" fmla="*/ 206 h 380"/>
                <a:gd name="T16" fmla="*/ 48 w 295"/>
                <a:gd name="T17" fmla="*/ 181 h 380"/>
                <a:gd name="T18" fmla="*/ 10 w 295"/>
                <a:gd name="T19" fmla="*/ 114 h 380"/>
                <a:gd name="T20" fmla="*/ 46 w 295"/>
                <a:gd name="T21" fmla="*/ 31 h 380"/>
                <a:gd name="T22" fmla="*/ 144 w 295"/>
                <a:gd name="T23" fmla="*/ 0 h 380"/>
                <a:gd name="T24" fmla="*/ 261 w 295"/>
                <a:gd name="T25" fmla="*/ 47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1 h 380"/>
                <a:gd name="T34" fmla="*/ 88 w 295"/>
                <a:gd name="T35" fmla="*/ 64 h 380"/>
                <a:gd name="T36" fmla="*/ 71 w 295"/>
                <a:gd name="T37" fmla="*/ 99 h 380"/>
                <a:gd name="T38" fmla="*/ 94 w 295"/>
                <a:gd name="T39" fmla="*/ 136 h 380"/>
                <a:gd name="T40" fmla="*/ 133 w 295"/>
                <a:gd name="T41" fmla="*/ 151 h 380"/>
                <a:gd name="T42" fmla="*/ 173 w 295"/>
                <a:gd name="T43" fmla="*/ 161 h 380"/>
                <a:gd name="T44" fmla="*/ 260 w 295"/>
                <a:gd name="T45" fmla="*/ 191 h 380"/>
                <a:gd name="T46" fmla="*/ 295 w 295"/>
                <a:gd name="T47" fmla="*/ 263 h 380"/>
                <a:gd name="T48" fmla="*/ 258 w 295"/>
                <a:gd name="T49" fmla="*/ 346 h 380"/>
                <a:gd name="T50" fmla="*/ 148 w 295"/>
                <a:gd name="T51" fmla="*/ 380 h 380"/>
                <a:gd name="T52" fmla="*/ 35 w 295"/>
                <a:gd name="T53" fmla="*/ 344 h 380"/>
                <a:gd name="T54" fmla="*/ 0 w 295"/>
                <a:gd name="T55" fmla="*/ 255 h 380"/>
                <a:gd name="T56" fmla="*/ 57 w 295"/>
                <a:gd name="T57" fmla="*/ 25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7" y="255"/>
                  </a:moveTo>
                  <a:cubicBezTo>
                    <a:pt x="59" y="275"/>
                    <a:pt x="64" y="290"/>
                    <a:pt x="72" y="301"/>
                  </a:cubicBezTo>
                  <a:cubicBezTo>
                    <a:pt x="87" y="320"/>
                    <a:pt x="114" y="330"/>
                    <a:pt x="151" y="330"/>
                  </a:cubicBezTo>
                  <a:cubicBezTo>
                    <a:pt x="173" y="330"/>
                    <a:pt x="193" y="325"/>
                    <a:pt x="210" y="315"/>
                  </a:cubicBezTo>
                  <a:cubicBezTo>
                    <a:pt x="227" y="306"/>
                    <a:pt x="235" y="291"/>
                    <a:pt x="235" y="270"/>
                  </a:cubicBezTo>
                  <a:cubicBezTo>
                    <a:pt x="235" y="255"/>
                    <a:pt x="229" y="243"/>
                    <a:pt x="215" y="235"/>
                  </a:cubicBezTo>
                  <a:cubicBezTo>
                    <a:pt x="206" y="230"/>
                    <a:pt x="189" y="225"/>
                    <a:pt x="163" y="218"/>
                  </a:cubicBezTo>
                  <a:lnTo>
                    <a:pt x="116" y="206"/>
                  </a:lnTo>
                  <a:cubicBezTo>
                    <a:pt x="85" y="199"/>
                    <a:pt x="63" y="190"/>
                    <a:pt x="48" y="181"/>
                  </a:cubicBezTo>
                  <a:cubicBezTo>
                    <a:pt x="23" y="165"/>
                    <a:pt x="10" y="142"/>
                    <a:pt x="10" y="114"/>
                  </a:cubicBezTo>
                  <a:cubicBezTo>
                    <a:pt x="10" y="80"/>
                    <a:pt x="22" y="52"/>
                    <a:pt x="46" y="31"/>
                  </a:cubicBezTo>
                  <a:cubicBezTo>
                    <a:pt x="71" y="11"/>
                    <a:pt x="103" y="0"/>
                    <a:pt x="144" y="0"/>
                  </a:cubicBezTo>
                  <a:cubicBezTo>
                    <a:pt x="198" y="0"/>
                    <a:pt x="237" y="16"/>
                    <a:pt x="261" y="47"/>
                  </a:cubicBezTo>
                  <a:cubicBezTo>
                    <a:pt x="276" y="67"/>
                    <a:pt x="283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0" y="86"/>
                    <a:pt x="212" y="75"/>
                  </a:cubicBezTo>
                  <a:cubicBezTo>
                    <a:pt x="198" y="59"/>
                    <a:pt x="174" y="51"/>
                    <a:pt x="140" y="51"/>
                  </a:cubicBezTo>
                  <a:cubicBezTo>
                    <a:pt x="117" y="51"/>
                    <a:pt x="100" y="56"/>
                    <a:pt x="88" y="64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4"/>
                    <a:pt x="78" y="127"/>
                    <a:pt x="94" y="136"/>
                  </a:cubicBezTo>
                  <a:cubicBezTo>
                    <a:pt x="103" y="142"/>
                    <a:pt x="116" y="147"/>
                    <a:pt x="133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3"/>
                    <a:pt x="258" y="346"/>
                  </a:cubicBezTo>
                  <a:cubicBezTo>
                    <a:pt x="234" y="369"/>
                    <a:pt x="198" y="380"/>
                    <a:pt x="148" y="380"/>
                  </a:cubicBezTo>
                  <a:cubicBezTo>
                    <a:pt x="95" y="380"/>
                    <a:pt x="57" y="368"/>
                    <a:pt x="35" y="344"/>
                  </a:cubicBezTo>
                  <a:cubicBezTo>
                    <a:pt x="13" y="320"/>
                    <a:pt x="1" y="290"/>
                    <a:pt x="0" y="255"/>
                  </a:cubicBezTo>
                  <a:lnTo>
                    <a:pt x="57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Freeform 44">
              <a:extLst>
                <a:ext uri="{FF2B5EF4-FFF2-40B4-BE49-F238E27FC236}">
                  <a16:creationId xmlns:a16="http://schemas.microsoft.com/office/drawing/2014/main" id="{42FC2413-FE78-453D-8398-6FC4CEE81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588" y="2906712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2 w 166"/>
                <a:gd name="T15" fmla="*/ 407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5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4" y="410"/>
                  </a:cubicBezTo>
                  <a:cubicBezTo>
                    <a:pt x="158" y="410"/>
                    <a:pt x="162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Freeform 45">
              <a:extLst>
                <a:ext uri="{FF2B5EF4-FFF2-40B4-BE49-F238E27FC236}">
                  <a16:creationId xmlns:a16="http://schemas.microsoft.com/office/drawing/2014/main" id="{785F71B4-D9CD-4044-B95A-D56F6B92B8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9038" y="2900362"/>
              <a:ext cx="12700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Freeform 46">
              <a:extLst>
                <a:ext uri="{FF2B5EF4-FFF2-40B4-BE49-F238E27FC236}">
                  <a16:creationId xmlns:a16="http://schemas.microsoft.com/office/drawing/2014/main" id="{B03B5166-095A-440F-84A6-3BD65AFB8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2925762"/>
              <a:ext cx="95250" cy="73025"/>
            </a:xfrm>
            <a:custGeom>
              <a:avLst/>
              <a:gdLst>
                <a:gd name="T0" fmla="*/ 0 w 481"/>
                <a:gd name="T1" fmla="*/ 8 h 366"/>
                <a:gd name="T2" fmla="*/ 60 w 481"/>
                <a:gd name="T3" fmla="*/ 8 h 366"/>
                <a:gd name="T4" fmla="*/ 60 w 481"/>
                <a:gd name="T5" fmla="*/ 59 h 366"/>
                <a:gd name="T6" fmla="*/ 98 w 481"/>
                <a:gd name="T7" fmla="*/ 21 h 366"/>
                <a:gd name="T8" fmla="*/ 166 w 481"/>
                <a:gd name="T9" fmla="*/ 0 h 366"/>
                <a:gd name="T10" fmla="*/ 235 w 481"/>
                <a:gd name="T11" fmla="*/ 21 h 366"/>
                <a:gd name="T12" fmla="*/ 261 w 481"/>
                <a:gd name="T13" fmla="*/ 57 h 366"/>
                <a:gd name="T14" fmla="*/ 308 w 481"/>
                <a:gd name="T15" fmla="*/ 14 h 366"/>
                <a:gd name="T16" fmla="*/ 369 w 481"/>
                <a:gd name="T17" fmla="*/ 0 h 366"/>
                <a:gd name="T18" fmla="*/ 467 w 481"/>
                <a:gd name="T19" fmla="*/ 52 h 366"/>
                <a:gd name="T20" fmla="*/ 481 w 481"/>
                <a:gd name="T21" fmla="*/ 128 h 366"/>
                <a:gd name="T22" fmla="*/ 481 w 481"/>
                <a:gd name="T23" fmla="*/ 366 h 366"/>
                <a:gd name="T24" fmla="*/ 419 w 481"/>
                <a:gd name="T25" fmla="*/ 366 h 366"/>
                <a:gd name="T26" fmla="*/ 419 w 481"/>
                <a:gd name="T27" fmla="*/ 118 h 366"/>
                <a:gd name="T28" fmla="*/ 401 w 481"/>
                <a:gd name="T29" fmla="*/ 68 h 366"/>
                <a:gd name="T30" fmla="*/ 357 w 481"/>
                <a:gd name="T31" fmla="*/ 55 h 366"/>
                <a:gd name="T32" fmla="*/ 296 w 481"/>
                <a:gd name="T33" fmla="*/ 79 h 366"/>
                <a:gd name="T34" fmla="*/ 271 w 481"/>
                <a:gd name="T35" fmla="*/ 158 h 366"/>
                <a:gd name="T36" fmla="*/ 271 w 481"/>
                <a:gd name="T37" fmla="*/ 366 h 366"/>
                <a:gd name="T38" fmla="*/ 210 w 481"/>
                <a:gd name="T39" fmla="*/ 366 h 366"/>
                <a:gd name="T40" fmla="*/ 210 w 481"/>
                <a:gd name="T41" fmla="*/ 133 h 366"/>
                <a:gd name="T42" fmla="*/ 201 w 481"/>
                <a:gd name="T43" fmla="*/ 80 h 366"/>
                <a:gd name="T44" fmla="*/ 150 w 481"/>
                <a:gd name="T45" fmla="*/ 54 h 366"/>
                <a:gd name="T46" fmla="*/ 88 w 481"/>
                <a:gd name="T47" fmla="*/ 81 h 366"/>
                <a:gd name="T48" fmla="*/ 60 w 481"/>
                <a:gd name="T49" fmla="*/ 176 h 366"/>
                <a:gd name="T50" fmla="*/ 60 w 481"/>
                <a:gd name="T51" fmla="*/ 366 h 366"/>
                <a:gd name="T52" fmla="*/ 0 w 481"/>
                <a:gd name="T53" fmla="*/ 366 h 366"/>
                <a:gd name="T54" fmla="*/ 0 w 481"/>
                <a:gd name="T55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1" h="366">
                  <a:moveTo>
                    <a:pt x="0" y="8"/>
                  </a:moveTo>
                  <a:lnTo>
                    <a:pt x="60" y="8"/>
                  </a:lnTo>
                  <a:lnTo>
                    <a:pt x="60" y="59"/>
                  </a:lnTo>
                  <a:cubicBezTo>
                    <a:pt x="74" y="42"/>
                    <a:pt x="87" y="29"/>
                    <a:pt x="98" y="21"/>
                  </a:cubicBezTo>
                  <a:cubicBezTo>
                    <a:pt x="118" y="7"/>
                    <a:pt x="141" y="0"/>
                    <a:pt x="166" y="0"/>
                  </a:cubicBezTo>
                  <a:cubicBezTo>
                    <a:pt x="194" y="0"/>
                    <a:pt x="217" y="7"/>
                    <a:pt x="235" y="21"/>
                  </a:cubicBezTo>
                  <a:cubicBezTo>
                    <a:pt x="244" y="29"/>
                    <a:pt x="253" y="41"/>
                    <a:pt x="261" y="57"/>
                  </a:cubicBezTo>
                  <a:cubicBezTo>
                    <a:pt x="275" y="38"/>
                    <a:pt x="290" y="24"/>
                    <a:pt x="308" y="14"/>
                  </a:cubicBezTo>
                  <a:cubicBezTo>
                    <a:pt x="326" y="5"/>
                    <a:pt x="346" y="0"/>
                    <a:pt x="369" y="0"/>
                  </a:cubicBezTo>
                  <a:cubicBezTo>
                    <a:pt x="417" y="0"/>
                    <a:pt x="450" y="18"/>
                    <a:pt x="467" y="52"/>
                  </a:cubicBezTo>
                  <a:cubicBezTo>
                    <a:pt x="476" y="71"/>
                    <a:pt x="481" y="96"/>
                    <a:pt x="481" y="128"/>
                  </a:cubicBezTo>
                  <a:lnTo>
                    <a:pt x="481" y="366"/>
                  </a:lnTo>
                  <a:lnTo>
                    <a:pt x="419" y="366"/>
                  </a:lnTo>
                  <a:lnTo>
                    <a:pt x="419" y="118"/>
                  </a:lnTo>
                  <a:cubicBezTo>
                    <a:pt x="419" y="94"/>
                    <a:pt x="413" y="78"/>
                    <a:pt x="401" y="68"/>
                  </a:cubicBezTo>
                  <a:cubicBezTo>
                    <a:pt x="389" y="60"/>
                    <a:pt x="375" y="55"/>
                    <a:pt x="357" y="55"/>
                  </a:cubicBezTo>
                  <a:cubicBezTo>
                    <a:pt x="334" y="55"/>
                    <a:pt x="313" y="63"/>
                    <a:pt x="296" y="79"/>
                  </a:cubicBezTo>
                  <a:cubicBezTo>
                    <a:pt x="279" y="95"/>
                    <a:pt x="271" y="121"/>
                    <a:pt x="271" y="158"/>
                  </a:cubicBezTo>
                  <a:lnTo>
                    <a:pt x="271" y="366"/>
                  </a:lnTo>
                  <a:lnTo>
                    <a:pt x="210" y="366"/>
                  </a:lnTo>
                  <a:lnTo>
                    <a:pt x="210" y="133"/>
                  </a:lnTo>
                  <a:cubicBezTo>
                    <a:pt x="210" y="108"/>
                    <a:pt x="207" y="91"/>
                    <a:pt x="201" y="80"/>
                  </a:cubicBezTo>
                  <a:cubicBezTo>
                    <a:pt x="192" y="63"/>
                    <a:pt x="175" y="54"/>
                    <a:pt x="150" y="54"/>
                  </a:cubicBezTo>
                  <a:cubicBezTo>
                    <a:pt x="127" y="54"/>
                    <a:pt x="107" y="63"/>
                    <a:pt x="88" y="81"/>
                  </a:cubicBezTo>
                  <a:cubicBezTo>
                    <a:pt x="70" y="98"/>
                    <a:pt x="60" y="130"/>
                    <a:pt x="60" y="176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Freeform 47">
              <a:extLst>
                <a:ext uri="{FF2B5EF4-FFF2-40B4-BE49-F238E27FC236}">
                  <a16:creationId xmlns:a16="http://schemas.microsoft.com/office/drawing/2014/main" id="{2F3F0991-3397-4511-BFA7-BBEDE89A4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8738" y="2925762"/>
              <a:ext cx="66675" cy="74613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6 h 378"/>
                <a:gd name="T14" fmla="*/ 176 w 338"/>
                <a:gd name="T15" fmla="*/ 202 h 378"/>
                <a:gd name="T16" fmla="*/ 139 w 338"/>
                <a:gd name="T17" fmla="*/ 207 h 378"/>
                <a:gd name="T18" fmla="*/ 90 w 338"/>
                <a:gd name="T19" fmla="*/ 221 h 378"/>
                <a:gd name="T20" fmla="*/ 63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5 w 338"/>
                <a:gd name="T31" fmla="*/ 50 h 378"/>
                <a:gd name="T32" fmla="*/ 89 w 338"/>
                <a:gd name="T33" fmla="*/ 76 h 378"/>
                <a:gd name="T34" fmla="*/ 74 w 338"/>
                <a:gd name="T35" fmla="*/ 118 h 378"/>
                <a:gd name="T36" fmla="*/ 18 w 338"/>
                <a:gd name="T37" fmla="*/ 118 h 378"/>
                <a:gd name="T38" fmla="*/ 61 w 338"/>
                <a:gd name="T39" fmla="*/ 26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9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5 h 378"/>
                <a:gd name="T54" fmla="*/ 338 w 338"/>
                <a:gd name="T55" fmla="*/ 323 h 378"/>
                <a:gd name="T56" fmla="*/ 338 w 338"/>
                <a:gd name="T57" fmla="*/ 367 h 378"/>
                <a:gd name="T58" fmla="*/ 316 w 338"/>
                <a:gd name="T59" fmla="*/ 372 h 378"/>
                <a:gd name="T60" fmla="*/ 296 w 338"/>
                <a:gd name="T61" fmla="*/ 373 h 378"/>
                <a:gd name="T62" fmla="*/ 251 w 338"/>
                <a:gd name="T63" fmla="*/ 351 h 378"/>
                <a:gd name="T64" fmla="*/ 241 w 338"/>
                <a:gd name="T65" fmla="*/ 318 h 378"/>
                <a:gd name="T66" fmla="*/ 188 w 338"/>
                <a:gd name="T67" fmla="*/ 360 h 378"/>
                <a:gd name="T68" fmla="*/ 113 w 338"/>
                <a:gd name="T69" fmla="*/ 378 h 378"/>
                <a:gd name="T70" fmla="*/ 31 w 338"/>
                <a:gd name="T71" fmla="*/ 348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1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9"/>
                    <a:pt x="221" y="192"/>
                    <a:pt x="210" y="196"/>
                  </a:cubicBezTo>
                  <a:cubicBezTo>
                    <a:pt x="198" y="199"/>
                    <a:pt x="187" y="201"/>
                    <a:pt x="176" y="202"/>
                  </a:cubicBezTo>
                  <a:lnTo>
                    <a:pt x="139" y="207"/>
                  </a:lnTo>
                  <a:cubicBezTo>
                    <a:pt x="118" y="210"/>
                    <a:pt x="101" y="214"/>
                    <a:pt x="90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49"/>
                  </a:moveTo>
                  <a:cubicBezTo>
                    <a:pt x="222" y="148"/>
                    <a:pt x="231" y="142"/>
                    <a:pt x="236" y="132"/>
                  </a:cubicBezTo>
                  <a:cubicBezTo>
                    <a:pt x="238" y="127"/>
                    <a:pt x="240" y="119"/>
                    <a:pt x="240" y="109"/>
                  </a:cubicBezTo>
                  <a:cubicBezTo>
                    <a:pt x="240" y="89"/>
                    <a:pt x="233" y="74"/>
                    <a:pt x="218" y="64"/>
                  </a:cubicBezTo>
                  <a:cubicBezTo>
                    <a:pt x="203" y="55"/>
                    <a:pt x="183" y="50"/>
                    <a:pt x="155" y="50"/>
                  </a:cubicBezTo>
                  <a:cubicBezTo>
                    <a:pt x="124" y="50"/>
                    <a:pt x="102" y="59"/>
                    <a:pt x="89" y="76"/>
                  </a:cubicBezTo>
                  <a:cubicBezTo>
                    <a:pt x="81" y="85"/>
                    <a:pt x="77" y="99"/>
                    <a:pt x="74" y="118"/>
                  </a:cubicBezTo>
                  <a:lnTo>
                    <a:pt x="18" y="118"/>
                  </a:lnTo>
                  <a:cubicBezTo>
                    <a:pt x="19" y="74"/>
                    <a:pt x="34" y="43"/>
                    <a:pt x="61" y="26"/>
                  </a:cubicBezTo>
                  <a:cubicBezTo>
                    <a:pt x="88" y="8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9"/>
                  </a:cubicBezTo>
                  <a:lnTo>
                    <a:pt x="298" y="304"/>
                  </a:lnTo>
                  <a:cubicBezTo>
                    <a:pt x="298" y="311"/>
                    <a:pt x="299" y="316"/>
                    <a:pt x="302" y="319"/>
                  </a:cubicBezTo>
                  <a:cubicBezTo>
                    <a:pt x="304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5"/>
                  </a:cubicBezTo>
                  <a:cubicBezTo>
                    <a:pt x="330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8" y="370"/>
                    <a:pt x="321" y="372"/>
                    <a:pt x="316" y="372"/>
                  </a:cubicBezTo>
                  <a:cubicBezTo>
                    <a:pt x="312" y="373"/>
                    <a:pt x="305" y="373"/>
                    <a:pt x="296" y="373"/>
                  </a:cubicBezTo>
                  <a:cubicBezTo>
                    <a:pt x="276" y="373"/>
                    <a:pt x="261" y="366"/>
                    <a:pt x="251" y="351"/>
                  </a:cubicBezTo>
                  <a:cubicBezTo>
                    <a:pt x="247" y="344"/>
                    <a:pt x="243" y="333"/>
                    <a:pt x="241" y="318"/>
                  </a:cubicBezTo>
                  <a:cubicBezTo>
                    <a:pt x="229" y="334"/>
                    <a:pt x="211" y="348"/>
                    <a:pt x="188" y="360"/>
                  </a:cubicBezTo>
                  <a:cubicBezTo>
                    <a:pt x="165" y="372"/>
                    <a:pt x="140" y="378"/>
                    <a:pt x="113" y="378"/>
                  </a:cubicBezTo>
                  <a:cubicBezTo>
                    <a:pt x="80" y="378"/>
                    <a:pt x="52" y="368"/>
                    <a:pt x="31" y="348"/>
                  </a:cubicBezTo>
                  <a:cubicBezTo>
                    <a:pt x="10" y="328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2" y="177"/>
                    <a:pt x="79" y="166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Freeform 48">
              <a:extLst>
                <a:ext uri="{FF2B5EF4-FFF2-40B4-BE49-F238E27FC236}">
                  <a16:creationId xmlns:a16="http://schemas.microsoft.com/office/drawing/2014/main" id="{481F44C2-F238-478F-AD6D-3C882D6D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175" y="2906712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2 w 166"/>
                <a:gd name="T15" fmla="*/ 407 h 462"/>
                <a:gd name="T16" fmla="*/ 145 w 166"/>
                <a:gd name="T17" fmla="*/ 410 h 462"/>
                <a:gd name="T18" fmla="*/ 155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5 w 166"/>
                <a:gd name="T25" fmla="*/ 461 h 462"/>
                <a:gd name="T26" fmla="*/ 121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7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5" y="410"/>
                  </a:cubicBezTo>
                  <a:cubicBezTo>
                    <a:pt x="158" y="410"/>
                    <a:pt x="162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2"/>
                    <a:pt x="121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0" name="Freeform 49">
              <a:extLst>
                <a:ext uri="{FF2B5EF4-FFF2-40B4-BE49-F238E27FC236}">
                  <a16:creationId xmlns:a16="http://schemas.microsoft.com/office/drawing/2014/main" id="{655B8F15-250A-4AA9-BA0D-478F62111A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4625" y="2900362"/>
              <a:ext cx="12700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1" name="Freeform 50">
              <a:extLst>
                <a:ext uri="{FF2B5EF4-FFF2-40B4-BE49-F238E27FC236}">
                  <a16:creationId xmlns:a16="http://schemas.microsoft.com/office/drawing/2014/main" id="{2B67774A-8348-41A4-A233-497E32FE3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0025" y="2925762"/>
              <a:ext cx="66675" cy="74613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7 w 333"/>
                <a:gd name="T9" fmla="*/ 52 h 381"/>
                <a:gd name="T10" fmla="*/ 87 w 333"/>
                <a:gd name="T11" fmla="*/ 95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9 w 333"/>
                <a:gd name="T19" fmla="*/ 0 h 381"/>
                <a:gd name="T20" fmla="*/ 285 w 333"/>
                <a:gd name="T21" fmla="*/ 46 h 381"/>
                <a:gd name="T22" fmla="*/ 333 w 333"/>
                <a:gd name="T23" fmla="*/ 182 h 381"/>
                <a:gd name="T24" fmla="*/ 291 w 333"/>
                <a:gd name="T25" fmla="*/ 324 h 381"/>
                <a:gd name="T26" fmla="*/ 161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6 w 333"/>
                <a:gd name="T33" fmla="*/ 53 h 381"/>
                <a:gd name="T34" fmla="*/ 169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3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2"/>
                    <a:pt x="167" y="52"/>
                  </a:cubicBezTo>
                  <a:cubicBezTo>
                    <a:pt x="130" y="52"/>
                    <a:pt x="103" y="66"/>
                    <a:pt x="87" y="95"/>
                  </a:cubicBezTo>
                  <a:cubicBezTo>
                    <a:pt x="70" y="123"/>
                    <a:pt x="62" y="156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3" y="316"/>
                    <a:pt x="130" y="329"/>
                    <a:pt x="166" y="329"/>
                  </a:cubicBezTo>
                  <a:close/>
                  <a:moveTo>
                    <a:pt x="169" y="0"/>
                  </a:moveTo>
                  <a:cubicBezTo>
                    <a:pt x="215" y="0"/>
                    <a:pt x="253" y="15"/>
                    <a:pt x="285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4"/>
                  </a:cubicBezTo>
                  <a:cubicBezTo>
                    <a:pt x="263" y="362"/>
                    <a:pt x="220" y="381"/>
                    <a:pt x="161" y="381"/>
                  </a:cubicBezTo>
                  <a:cubicBezTo>
                    <a:pt x="112" y="381"/>
                    <a:pt x="72" y="364"/>
                    <a:pt x="43" y="331"/>
                  </a:cubicBezTo>
                  <a:cubicBezTo>
                    <a:pt x="15" y="298"/>
                    <a:pt x="0" y="253"/>
                    <a:pt x="0" y="197"/>
                  </a:cubicBezTo>
                  <a:cubicBezTo>
                    <a:pt x="0" y="137"/>
                    <a:pt x="15" y="89"/>
                    <a:pt x="46" y="53"/>
                  </a:cubicBezTo>
                  <a:cubicBezTo>
                    <a:pt x="76" y="18"/>
                    <a:pt x="11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2" name="Freeform 51">
              <a:extLst>
                <a:ext uri="{FF2B5EF4-FFF2-40B4-BE49-F238E27FC236}">
                  <a16:creationId xmlns:a16="http://schemas.microsoft.com/office/drawing/2014/main" id="{6C4C3DE5-9D7C-4688-A1C1-16C8A80D7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988" y="2925762"/>
              <a:ext cx="57150" cy="73025"/>
            </a:xfrm>
            <a:custGeom>
              <a:avLst/>
              <a:gdLst>
                <a:gd name="T0" fmla="*/ 0 w 292"/>
                <a:gd name="T1" fmla="*/ 8 h 366"/>
                <a:gd name="T2" fmla="*/ 57 w 292"/>
                <a:gd name="T3" fmla="*/ 8 h 366"/>
                <a:gd name="T4" fmla="*/ 57 w 292"/>
                <a:gd name="T5" fmla="*/ 59 h 366"/>
                <a:gd name="T6" fmla="*/ 111 w 292"/>
                <a:gd name="T7" fmla="*/ 14 h 366"/>
                <a:gd name="T8" fmla="*/ 174 w 292"/>
                <a:gd name="T9" fmla="*/ 0 h 366"/>
                <a:gd name="T10" fmla="*/ 277 w 292"/>
                <a:gd name="T11" fmla="*/ 53 h 366"/>
                <a:gd name="T12" fmla="*/ 292 w 292"/>
                <a:gd name="T13" fmla="*/ 137 h 366"/>
                <a:gd name="T14" fmla="*/ 292 w 292"/>
                <a:gd name="T15" fmla="*/ 366 h 366"/>
                <a:gd name="T16" fmla="*/ 231 w 292"/>
                <a:gd name="T17" fmla="*/ 366 h 366"/>
                <a:gd name="T18" fmla="*/ 231 w 292"/>
                <a:gd name="T19" fmla="*/ 141 h 366"/>
                <a:gd name="T20" fmla="*/ 221 w 292"/>
                <a:gd name="T21" fmla="*/ 88 h 366"/>
                <a:gd name="T22" fmla="*/ 163 w 292"/>
                <a:gd name="T23" fmla="*/ 54 h 366"/>
                <a:gd name="T24" fmla="*/ 128 w 292"/>
                <a:gd name="T25" fmla="*/ 59 h 366"/>
                <a:gd name="T26" fmla="*/ 84 w 292"/>
                <a:gd name="T27" fmla="*/ 88 h 366"/>
                <a:gd name="T28" fmla="*/ 65 w 292"/>
                <a:gd name="T29" fmla="*/ 125 h 366"/>
                <a:gd name="T30" fmla="*/ 60 w 292"/>
                <a:gd name="T31" fmla="*/ 179 h 366"/>
                <a:gd name="T32" fmla="*/ 60 w 292"/>
                <a:gd name="T33" fmla="*/ 366 h 366"/>
                <a:gd name="T34" fmla="*/ 0 w 292"/>
                <a:gd name="T35" fmla="*/ 366 h 366"/>
                <a:gd name="T36" fmla="*/ 0 w 292"/>
                <a:gd name="T37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366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4" y="38"/>
                    <a:pt x="92" y="23"/>
                    <a:pt x="111" y="14"/>
                  </a:cubicBezTo>
                  <a:cubicBezTo>
                    <a:pt x="130" y="5"/>
                    <a:pt x="151" y="0"/>
                    <a:pt x="174" y="0"/>
                  </a:cubicBezTo>
                  <a:cubicBezTo>
                    <a:pt x="225" y="0"/>
                    <a:pt x="259" y="18"/>
                    <a:pt x="277" y="53"/>
                  </a:cubicBezTo>
                  <a:cubicBezTo>
                    <a:pt x="287" y="73"/>
                    <a:pt x="292" y="101"/>
                    <a:pt x="292" y="137"/>
                  </a:cubicBezTo>
                  <a:lnTo>
                    <a:pt x="292" y="366"/>
                  </a:lnTo>
                  <a:lnTo>
                    <a:pt x="231" y="366"/>
                  </a:lnTo>
                  <a:lnTo>
                    <a:pt x="231" y="141"/>
                  </a:lnTo>
                  <a:cubicBezTo>
                    <a:pt x="231" y="119"/>
                    <a:pt x="227" y="101"/>
                    <a:pt x="221" y="88"/>
                  </a:cubicBezTo>
                  <a:cubicBezTo>
                    <a:pt x="210" y="66"/>
                    <a:pt x="191" y="54"/>
                    <a:pt x="163" y="54"/>
                  </a:cubicBezTo>
                  <a:cubicBezTo>
                    <a:pt x="149" y="54"/>
                    <a:pt x="137" y="56"/>
                    <a:pt x="128" y="59"/>
                  </a:cubicBezTo>
                  <a:cubicBezTo>
                    <a:pt x="111" y="64"/>
                    <a:pt x="97" y="74"/>
                    <a:pt x="84" y="88"/>
                  </a:cubicBezTo>
                  <a:cubicBezTo>
                    <a:pt x="74" y="100"/>
                    <a:pt x="68" y="112"/>
                    <a:pt x="65" y="125"/>
                  </a:cubicBezTo>
                  <a:cubicBezTo>
                    <a:pt x="62" y="137"/>
                    <a:pt x="60" y="155"/>
                    <a:pt x="60" y="179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3" name="Freeform 52">
              <a:extLst>
                <a:ext uri="{FF2B5EF4-FFF2-40B4-BE49-F238E27FC236}">
                  <a16:creationId xmlns:a16="http://schemas.microsoft.com/office/drawing/2014/main" id="{A269734E-3067-49DE-880D-B58C68E0D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593974"/>
              <a:ext cx="141288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7 h 719"/>
                <a:gd name="T18" fmla="*/ 0 w 719"/>
                <a:gd name="T19" fmla="*/ 287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4" name="Freeform 53">
              <a:extLst>
                <a:ext uri="{FF2B5EF4-FFF2-40B4-BE49-F238E27FC236}">
                  <a16:creationId xmlns:a16="http://schemas.microsoft.com/office/drawing/2014/main" id="{34B69966-3A3E-4100-9687-C3614CED0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593974"/>
              <a:ext cx="141288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7 h 719"/>
                <a:gd name="T18" fmla="*/ 0 w 719"/>
                <a:gd name="T19" fmla="*/ 287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54">
              <a:extLst>
                <a:ext uri="{FF2B5EF4-FFF2-40B4-BE49-F238E27FC236}">
                  <a16:creationId xmlns:a16="http://schemas.microsoft.com/office/drawing/2014/main" id="{E22E0C53-F24F-43B9-A34E-14A468A88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1175" y="2622549"/>
              <a:ext cx="26988" cy="85725"/>
            </a:xfrm>
            <a:custGeom>
              <a:avLst/>
              <a:gdLst>
                <a:gd name="T0" fmla="*/ 0 w 143"/>
                <a:gd name="T1" fmla="*/ 0 h 431"/>
                <a:gd name="T2" fmla="*/ 143 w 143"/>
                <a:gd name="T3" fmla="*/ 0 h 431"/>
                <a:gd name="T4" fmla="*/ 143 w 143"/>
                <a:gd name="T5" fmla="*/ 143 h 431"/>
                <a:gd name="T6" fmla="*/ 0 w 143"/>
                <a:gd name="T7" fmla="*/ 143 h 431"/>
                <a:gd name="T8" fmla="*/ 0 w 143"/>
                <a:gd name="T9" fmla="*/ 287 h 431"/>
                <a:gd name="T10" fmla="*/ 143 w 143"/>
                <a:gd name="T11" fmla="*/ 287 h 431"/>
                <a:gd name="T12" fmla="*/ 143 w 143"/>
                <a:gd name="T13" fmla="*/ 431 h 431"/>
                <a:gd name="T14" fmla="*/ 0 w 143"/>
                <a:gd name="T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431">
                  <a:moveTo>
                    <a:pt x="0" y="0"/>
                  </a:moveTo>
                  <a:lnTo>
                    <a:pt x="143" y="0"/>
                  </a:lnTo>
                  <a:lnTo>
                    <a:pt x="143" y="143"/>
                  </a:lnTo>
                  <a:lnTo>
                    <a:pt x="0" y="143"/>
                  </a:lnTo>
                  <a:moveTo>
                    <a:pt x="0" y="287"/>
                  </a:moveTo>
                  <a:lnTo>
                    <a:pt x="143" y="287"/>
                  </a:lnTo>
                  <a:lnTo>
                    <a:pt x="143" y="431"/>
                  </a:lnTo>
                  <a:lnTo>
                    <a:pt x="0" y="431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Oval 55">
              <a:extLst>
                <a:ext uri="{FF2B5EF4-FFF2-40B4-BE49-F238E27FC236}">
                  <a16:creationId xmlns:a16="http://schemas.microsoft.com/office/drawing/2014/main" id="{495937D5-F0A2-4675-B9FB-F6EC73D6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2830512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7" name="Oval 56">
              <a:extLst>
                <a:ext uri="{FF2B5EF4-FFF2-40B4-BE49-F238E27FC236}">
                  <a16:creationId xmlns:a16="http://schemas.microsoft.com/office/drawing/2014/main" id="{641A296D-D5CC-4C99-A4EB-7611DAA0A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2830512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8" name="Line 57">
              <a:extLst>
                <a:ext uri="{FF2B5EF4-FFF2-40B4-BE49-F238E27FC236}">
                  <a16:creationId xmlns:a16="http://schemas.microsoft.com/office/drawing/2014/main" id="{004F4478-0F21-44C9-A0B0-0AB5A059A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963" y="2865437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9" name="Rectangle 58">
              <a:extLst>
                <a:ext uri="{FF2B5EF4-FFF2-40B4-BE49-F238E27FC236}">
                  <a16:creationId xmlns:a16="http://schemas.microsoft.com/office/drawing/2014/main" id="{DD290CFF-48BE-4AF6-94AE-F3F12136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3375024"/>
              <a:ext cx="1284288" cy="644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0" name="Rectangle 59">
              <a:extLst>
                <a:ext uri="{FF2B5EF4-FFF2-40B4-BE49-F238E27FC236}">
                  <a16:creationId xmlns:a16="http://schemas.microsoft.com/office/drawing/2014/main" id="{4C92475A-2816-4FA7-9E44-4D2B89E04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3375024"/>
              <a:ext cx="1284288" cy="64452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1" name="Freeform 60">
              <a:extLst>
                <a:ext uri="{FF2B5EF4-FFF2-40B4-BE49-F238E27FC236}">
                  <a16:creationId xmlns:a16="http://schemas.microsoft.com/office/drawing/2014/main" id="{A0B35087-A8F7-44F4-9462-E5173E669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6963" y="3573462"/>
              <a:ext cx="74613" cy="98425"/>
            </a:xfrm>
            <a:custGeom>
              <a:avLst/>
              <a:gdLst>
                <a:gd name="T0" fmla="*/ 186 w 378"/>
                <a:gd name="T1" fmla="*/ 208 h 491"/>
                <a:gd name="T2" fmla="*/ 252 w 378"/>
                <a:gd name="T3" fmla="*/ 196 h 491"/>
                <a:gd name="T4" fmla="*/ 288 w 378"/>
                <a:gd name="T5" fmla="*/ 130 h 491"/>
                <a:gd name="T6" fmla="*/ 249 w 378"/>
                <a:gd name="T7" fmla="*/ 65 h 491"/>
                <a:gd name="T8" fmla="*/ 184 w 378"/>
                <a:gd name="T9" fmla="*/ 56 h 491"/>
                <a:gd name="T10" fmla="*/ 65 w 378"/>
                <a:gd name="T11" fmla="*/ 56 h 491"/>
                <a:gd name="T12" fmla="*/ 65 w 378"/>
                <a:gd name="T13" fmla="*/ 208 h 491"/>
                <a:gd name="T14" fmla="*/ 186 w 378"/>
                <a:gd name="T15" fmla="*/ 208 h 491"/>
                <a:gd name="T16" fmla="*/ 209 w 378"/>
                <a:gd name="T17" fmla="*/ 434 h 491"/>
                <a:gd name="T18" fmla="*/ 296 w 378"/>
                <a:gd name="T19" fmla="*/ 398 h 491"/>
                <a:gd name="T20" fmla="*/ 312 w 378"/>
                <a:gd name="T21" fmla="*/ 344 h 491"/>
                <a:gd name="T22" fmla="*/ 264 w 378"/>
                <a:gd name="T23" fmla="*/ 272 h 491"/>
                <a:gd name="T24" fmla="*/ 197 w 378"/>
                <a:gd name="T25" fmla="*/ 261 h 491"/>
                <a:gd name="T26" fmla="*/ 65 w 378"/>
                <a:gd name="T27" fmla="*/ 261 h 491"/>
                <a:gd name="T28" fmla="*/ 65 w 378"/>
                <a:gd name="T29" fmla="*/ 434 h 491"/>
                <a:gd name="T30" fmla="*/ 209 w 378"/>
                <a:gd name="T31" fmla="*/ 434 h 491"/>
                <a:gd name="T32" fmla="*/ 0 w 378"/>
                <a:gd name="T33" fmla="*/ 0 h 491"/>
                <a:gd name="T34" fmla="*/ 211 w 378"/>
                <a:gd name="T35" fmla="*/ 0 h 491"/>
                <a:gd name="T36" fmla="*/ 333 w 378"/>
                <a:gd name="T37" fmla="*/ 52 h 491"/>
                <a:gd name="T38" fmla="*/ 355 w 378"/>
                <a:gd name="T39" fmla="*/ 122 h 491"/>
                <a:gd name="T40" fmla="*/ 328 w 378"/>
                <a:gd name="T41" fmla="*/ 198 h 491"/>
                <a:gd name="T42" fmla="*/ 289 w 378"/>
                <a:gd name="T43" fmla="*/ 227 h 491"/>
                <a:gd name="T44" fmla="*/ 345 w 378"/>
                <a:gd name="T45" fmla="*/ 259 h 491"/>
                <a:gd name="T46" fmla="*/ 378 w 378"/>
                <a:gd name="T47" fmla="*/ 347 h 491"/>
                <a:gd name="T48" fmla="*/ 349 w 378"/>
                <a:gd name="T49" fmla="*/ 433 h 491"/>
                <a:gd name="T50" fmla="*/ 208 w 378"/>
                <a:gd name="T51" fmla="*/ 491 h 491"/>
                <a:gd name="T52" fmla="*/ 0 w 378"/>
                <a:gd name="T53" fmla="*/ 491 h 491"/>
                <a:gd name="T54" fmla="*/ 0 w 378"/>
                <a:gd name="T5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8" h="491">
                  <a:moveTo>
                    <a:pt x="186" y="208"/>
                  </a:moveTo>
                  <a:cubicBezTo>
                    <a:pt x="214" y="208"/>
                    <a:pt x="236" y="204"/>
                    <a:pt x="252" y="196"/>
                  </a:cubicBezTo>
                  <a:cubicBezTo>
                    <a:pt x="276" y="184"/>
                    <a:pt x="288" y="162"/>
                    <a:pt x="288" y="130"/>
                  </a:cubicBezTo>
                  <a:cubicBezTo>
                    <a:pt x="288" y="98"/>
                    <a:pt x="275" y="76"/>
                    <a:pt x="249" y="65"/>
                  </a:cubicBezTo>
                  <a:cubicBezTo>
                    <a:pt x="235" y="59"/>
                    <a:pt x="213" y="56"/>
                    <a:pt x="184" y="56"/>
                  </a:cubicBezTo>
                  <a:lnTo>
                    <a:pt x="65" y="56"/>
                  </a:lnTo>
                  <a:lnTo>
                    <a:pt x="65" y="208"/>
                  </a:lnTo>
                  <a:lnTo>
                    <a:pt x="186" y="208"/>
                  </a:lnTo>
                  <a:close/>
                  <a:moveTo>
                    <a:pt x="209" y="434"/>
                  </a:moveTo>
                  <a:cubicBezTo>
                    <a:pt x="249" y="434"/>
                    <a:pt x="278" y="422"/>
                    <a:pt x="296" y="398"/>
                  </a:cubicBezTo>
                  <a:cubicBezTo>
                    <a:pt x="307" y="384"/>
                    <a:pt x="312" y="366"/>
                    <a:pt x="312" y="344"/>
                  </a:cubicBezTo>
                  <a:cubicBezTo>
                    <a:pt x="312" y="309"/>
                    <a:pt x="296" y="285"/>
                    <a:pt x="264" y="272"/>
                  </a:cubicBezTo>
                  <a:cubicBezTo>
                    <a:pt x="247" y="265"/>
                    <a:pt x="225" y="261"/>
                    <a:pt x="197" y="261"/>
                  </a:cubicBezTo>
                  <a:lnTo>
                    <a:pt x="65" y="261"/>
                  </a:lnTo>
                  <a:lnTo>
                    <a:pt x="65" y="434"/>
                  </a:lnTo>
                  <a:lnTo>
                    <a:pt x="209" y="434"/>
                  </a:lnTo>
                  <a:close/>
                  <a:moveTo>
                    <a:pt x="0" y="0"/>
                  </a:moveTo>
                  <a:lnTo>
                    <a:pt x="211" y="0"/>
                  </a:lnTo>
                  <a:cubicBezTo>
                    <a:pt x="268" y="0"/>
                    <a:pt x="309" y="17"/>
                    <a:pt x="333" y="52"/>
                  </a:cubicBezTo>
                  <a:cubicBezTo>
                    <a:pt x="348" y="72"/>
                    <a:pt x="355" y="95"/>
                    <a:pt x="355" y="122"/>
                  </a:cubicBezTo>
                  <a:cubicBezTo>
                    <a:pt x="355" y="153"/>
                    <a:pt x="346" y="178"/>
                    <a:pt x="328" y="198"/>
                  </a:cubicBezTo>
                  <a:cubicBezTo>
                    <a:pt x="319" y="208"/>
                    <a:pt x="306" y="218"/>
                    <a:pt x="289" y="227"/>
                  </a:cubicBezTo>
                  <a:cubicBezTo>
                    <a:pt x="314" y="236"/>
                    <a:pt x="333" y="247"/>
                    <a:pt x="345" y="259"/>
                  </a:cubicBezTo>
                  <a:cubicBezTo>
                    <a:pt x="367" y="280"/>
                    <a:pt x="378" y="310"/>
                    <a:pt x="378" y="347"/>
                  </a:cubicBezTo>
                  <a:cubicBezTo>
                    <a:pt x="378" y="379"/>
                    <a:pt x="369" y="407"/>
                    <a:pt x="349" y="433"/>
                  </a:cubicBezTo>
                  <a:cubicBezTo>
                    <a:pt x="319" y="471"/>
                    <a:pt x="272" y="491"/>
                    <a:pt x="208" y="491"/>
                  </a:cubicBezTo>
                  <a:lnTo>
                    <a:pt x="0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2" name="Freeform 61">
              <a:extLst>
                <a:ext uri="{FF2B5EF4-FFF2-40B4-BE49-F238E27FC236}">
                  <a16:creationId xmlns:a16="http://schemas.microsoft.com/office/drawing/2014/main" id="{7BD8870B-F288-47B3-96EC-0C3D8A37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863" y="3598862"/>
              <a:ext cx="34925" cy="73025"/>
            </a:xfrm>
            <a:custGeom>
              <a:avLst/>
              <a:gdLst>
                <a:gd name="T0" fmla="*/ 0 w 174"/>
                <a:gd name="T1" fmla="*/ 8 h 366"/>
                <a:gd name="T2" fmla="*/ 57 w 174"/>
                <a:gd name="T3" fmla="*/ 8 h 366"/>
                <a:gd name="T4" fmla="*/ 57 w 174"/>
                <a:gd name="T5" fmla="*/ 70 h 366"/>
                <a:gd name="T6" fmla="*/ 91 w 174"/>
                <a:gd name="T7" fmla="*/ 26 h 366"/>
                <a:gd name="T8" fmla="*/ 154 w 174"/>
                <a:gd name="T9" fmla="*/ 0 h 366"/>
                <a:gd name="T10" fmla="*/ 160 w 174"/>
                <a:gd name="T11" fmla="*/ 1 h 366"/>
                <a:gd name="T12" fmla="*/ 174 w 174"/>
                <a:gd name="T13" fmla="*/ 2 h 366"/>
                <a:gd name="T14" fmla="*/ 174 w 174"/>
                <a:gd name="T15" fmla="*/ 65 h 366"/>
                <a:gd name="T16" fmla="*/ 164 w 174"/>
                <a:gd name="T17" fmla="*/ 64 h 366"/>
                <a:gd name="T18" fmla="*/ 154 w 174"/>
                <a:gd name="T19" fmla="*/ 64 h 366"/>
                <a:gd name="T20" fmla="*/ 84 w 174"/>
                <a:gd name="T21" fmla="*/ 93 h 366"/>
                <a:gd name="T22" fmla="*/ 60 w 174"/>
                <a:gd name="T23" fmla="*/ 160 h 366"/>
                <a:gd name="T24" fmla="*/ 60 w 174"/>
                <a:gd name="T25" fmla="*/ 366 h 366"/>
                <a:gd name="T26" fmla="*/ 0 w 174"/>
                <a:gd name="T27" fmla="*/ 366 h 366"/>
                <a:gd name="T28" fmla="*/ 0 w 174"/>
                <a:gd name="T29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6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1" y="26"/>
                  </a:cubicBezTo>
                  <a:cubicBezTo>
                    <a:pt x="109" y="9"/>
                    <a:pt x="130" y="0"/>
                    <a:pt x="154" y="0"/>
                  </a:cubicBezTo>
                  <a:cubicBezTo>
                    <a:pt x="155" y="0"/>
                    <a:pt x="157" y="0"/>
                    <a:pt x="160" y="1"/>
                  </a:cubicBezTo>
                  <a:cubicBezTo>
                    <a:pt x="163" y="1"/>
                    <a:pt x="167" y="1"/>
                    <a:pt x="174" y="2"/>
                  </a:cubicBezTo>
                  <a:lnTo>
                    <a:pt x="174" y="65"/>
                  </a:lnTo>
                  <a:cubicBezTo>
                    <a:pt x="170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4" y="64"/>
                  </a:cubicBezTo>
                  <a:cubicBezTo>
                    <a:pt x="124" y="64"/>
                    <a:pt x="101" y="73"/>
                    <a:pt x="84" y="93"/>
                  </a:cubicBezTo>
                  <a:cubicBezTo>
                    <a:pt x="68" y="112"/>
                    <a:pt x="60" y="135"/>
                    <a:pt x="60" y="160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3" name="Freeform 62">
              <a:extLst>
                <a:ext uri="{FF2B5EF4-FFF2-40B4-BE49-F238E27FC236}">
                  <a16:creationId xmlns:a16="http://schemas.microsoft.com/office/drawing/2014/main" id="{83C853CB-7334-4760-934C-1136655C7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38" y="3598862"/>
              <a:ext cx="66675" cy="74613"/>
            </a:xfrm>
            <a:custGeom>
              <a:avLst/>
              <a:gdLst>
                <a:gd name="T0" fmla="*/ 63 w 338"/>
                <a:gd name="T1" fmla="*/ 270 h 378"/>
                <a:gd name="T2" fmla="*/ 82 w 338"/>
                <a:gd name="T3" fmla="*/ 311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5 h 378"/>
                <a:gd name="T14" fmla="*/ 176 w 338"/>
                <a:gd name="T15" fmla="*/ 202 h 378"/>
                <a:gd name="T16" fmla="*/ 140 w 338"/>
                <a:gd name="T17" fmla="*/ 207 h 378"/>
                <a:gd name="T18" fmla="*/ 90 w 338"/>
                <a:gd name="T19" fmla="*/ 220 h 378"/>
                <a:gd name="T20" fmla="*/ 63 w 338"/>
                <a:gd name="T21" fmla="*/ 270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6 w 338"/>
                <a:gd name="T31" fmla="*/ 50 h 378"/>
                <a:gd name="T32" fmla="*/ 89 w 338"/>
                <a:gd name="T33" fmla="*/ 76 h 378"/>
                <a:gd name="T34" fmla="*/ 74 w 338"/>
                <a:gd name="T35" fmla="*/ 117 h 378"/>
                <a:gd name="T36" fmla="*/ 18 w 338"/>
                <a:gd name="T37" fmla="*/ 117 h 378"/>
                <a:gd name="T38" fmla="*/ 61 w 338"/>
                <a:gd name="T39" fmla="*/ 25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8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4 h 378"/>
                <a:gd name="T54" fmla="*/ 338 w 338"/>
                <a:gd name="T55" fmla="*/ 323 h 378"/>
                <a:gd name="T56" fmla="*/ 338 w 338"/>
                <a:gd name="T57" fmla="*/ 367 h 378"/>
                <a:gd name="T58" fmla="*/ 317 w 338"/>
                <a:gd name="T59" fmla="*/ 372 h 378"/>
                <a:gd name="T60" fmla="*/ 297 w 338"/>
                <a:gd name="T61" fmla="*/ 373 h 378"/>
                <a:gd name="T62" fmla="*/ 252 w 338"/>
                <a:gd name="T63" fmla="*/ 351 h 378"/>
                <a:gd name="T64" fmla="*/ 241 w 338"/>
                <a:gd name="T65" fmla="*/ 318 h 378"/>
                <a:gd name="T66" fmla="*/ 189 w 338"/>
                <a:gd name="T67" fmla="*/ 360 h 378"/>
                <a:gd name="T68" fmla="*/ 113 w 338"/>
                <a:gd name="T69" fmla="*/ 378 h 378"/>
                <a:gd name="T70" fmla="*/ 32 w 338"/>
                <a:gd name="T71" fmla="*/ 347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0"/>
                  </a:moveTo>
                  <a:cubicBezTo>
                    <a:pt x="63" y="288"/>
                    <a:pt x="69" y="301"/>
                    <a:pt x="82" y="311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2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8"/>
                    <a:pt x="222" y="192"/>
                    <a:pt x="210" y="195"/>
                  </a:cubicBezTo>
                  <a:cubicBezTo>
                    <a:pt x="198" y="198"/>
                    <a:pt x="187" y="201"/>
                    <a:pt x="176" y="202"/>
                  </a:cubicBezTo>
                  <a:lnTo>
                    <a:pt x="140" y="207"/>
                  </a:lnTo>
                  <a:cubicBezTo>
                    <a:pt x="118" y="210"/>
                    <a:pt x="101" y="214"/>
                    <a:pt x="90" y="220"/>
                  </a:cubicBezTo>
                  <a:cubicBezTo>
                    <a:pt x="72" y="231"/>
                    <a:pt x="63" y="247"/>
                    <a:pt x="63" y="270"/>
                  </a:cubicBezTo>
                  <a:close/>
                  <a:moveTo>
                    <a:pt x="208" y="149"/>
                  </a:moveTo>
                  <a:cubicBezTo>
                    <a:pt x="222" y="147"/>
                    <a:pt x="231" y="141"/>
                    <a:pt x="236" y="132"/>
                  </a:cubicBezTo>
                  <a:cubicBezTo>
                    <a:pt x="239" y="126"/>
                    <a:pt x="240" y="119"/>
                    <a:pt x="240" y="109"/>
                  </a:cubicBezTo>
                  <a:cubicBezTo>
                    <a:pt x="240" y="88"/>
                    <a:pt x="233" y="73"/>
                    <a:pt x="218" y="64"/>
                  </a:cubicBezTo>
                  <a:cubicBezTo>
                    <a:pt x="204" y="55"/>
                    <a:pt x="183" y="50"/>
                    <a:pt x="156" y="50"/>
                  </a:cubicBezTo>
                  <a:cubicBezTo>
                    <a:pt x="124" y="50"/>
                    <a:pt x="102" y="59"/>
                    <a:pt x="89" y="76"/>
                  </a:cubicBezTo>
                  <a:cubicBezTo>
                    <a:pt x="81" y="85"/>
                    <a:pt x="77" y="99"/>
                    <a:pt x="74" y="117"/>
                  </a:cubicBezTo>
                  <a:lnTo>
                    <a:pt x="18" y="117"/>
                  </a:lnTo>
                  <a:cubicBezTo>
                    <a:pt x="19" y="73"/>
                    <a:pt x="34" y="43"/>
                    <a:pt x="61" y="25"/>
                  </a:cubicBezTo>
                  <a:cubicBezTo>
                    <a:pt x="89" y="8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4"/>
                    <a:pt x="298" y="98"/>
                  </a:cubicBezTo>
                  <a:lnTo>
                    <a:pt x="298" y="304"/>
                  </a:lnTo>
                  <a:cubicBezTo>
                    <a:pt x="298" y="310"/>
                    <a:pt x="299" y="315"/>
                    <a:pt x="302" y="319"/>
                  </a:cubicBezTo>
                  <a:cubicBezTo>
                    <a:pt x="305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4"/>
                  </a:cubicBezTo>
                  <a:cubicBezTo>
                    <a:pt x="331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9" y="370"/>
                    <a:pt x="322" y="372"/>
                    <a:pt x="317" y="372"/>
                  </a:cubicBezTo>
                  <a:cubicBezTo>
                    <a:pt x="312" y="373"/>
                    <a:pt x="305" y="373"/>
                    <a:pt x="297" y="373"/>
                  </a:cubicBezTo>
                  <a:cubicBezTo>
                    <a:pt x="276" y="373"/>
                    <a:pt x="261" y="366"/>
                    <a:pt x="252" y="351"/>
                  </a:cubicBezTo>
                  <a:cubicBezTo>
                    <a:pt x="247" y="344"/>
                    <a:pt x="243" y="333"/>
                    <a:pt x="241" y="318"/>
                  </a:cubicBezTo>
                  <a:cubicBezTo>
                    <a:pt x="229" y="334"/>
                    <a:pt x="212" y="348"/>
                    <a:pt x="189" y="360"/>
                  </a:cubicBezTo>
                  <a:cubicBezTo>
                    <a:pt x="166" y="372"/>
                    <a:pt x="141" y="378"/>
                    <a:pt x="113" y="378"/>
                  </a:cubicBezTo>
                  <a:cubicBezTo>
                    <a:pt x="80" y="378"/>
                    <a:pt x="53" y="368"/>
                    <a:pt x="32" y="347"/>
                  </a:cubicBezTo>
                  <a:cubicBezTo>
                    <a:pt x="11" y="327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2" y="177"/>
                    <a:pt x="79" y="165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4" name="Freeform 63">
              <a:extLst>
                <a:ext uri="{FF2B5EF4-FFF2-40B4-BE49-F238E27FC236}">
                  <a16:creationId xmlns:a16="http://schemas.microsoft.com/office/drawing/2014/main" id="{77A7FA75-9735-4822-8360-7DAFF9D9E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3598862"/>
              <a:ext cx="57150" cy="73025"/>
            </a:xfrm>
            <a:custGeom>
              <a:avLst/>
              <a:gdLst>
                <a:gd name="T0" fmla="*/ 0 w 291"/>
                <a:gd name="T1" fmla="*/ 8 h 366"/>
                <a:gd name="T2" fmla="*/ 57 w 291"/>
                <a:gd name="T3" fmla="*/ 8 h 366"/>
                <a:gd name="T4" fmla="*/ 57 w 291"/>
                <a:gd name="T5" fmla="*/ 59 h 366"/>
                <a:gd name="T6" fmla="*/ 110 w 291"/>
                <a:gd name="T7" fmla="*/ 14 h 366"/>
                <a:gd name="T8" fmla="*/ 173 w 291"/>
                <a:gd name="T9" fmla="*/ 0 h 366"/>
                <a:gd name="T10" fmla="*/ 276 w 291"/>
                <a:gd name="T11" fmla="*/ 53 h 366"/>
                <a:gd name="T12" fmla="*/ 291 w 291"/>
                <a:gd name="T13" fmla="*/ 136 h 366"/>
                <a:gd name="T14" fmla="*/ 291 w 291"/>
                <a:gd name="T15" fmla="*/ 366 h 366"/>
                <a:gd name="T16" fmla="*/ 230 w 291"/>
                <a:gd name="T17" fmla="*/ 366 h 366"/>
                <a:gd name="T18" fmla="*/ 230 w 291"/>
                <a:gd name="T19" fmla="*/ 140 h 366"/>
                <a:gd name="T20" fmla="*/ 220 w 291"/>
                <a:gd name="T21" fmla="*/ 88 h 366"/>
                <a:gd name="T22" fmla="*/ 162 w 291"/>
                <a:gd name="T23" fmla="*/ 54 h 366"/>
                <a:gd name="T24" fmla="*/ 127 w 291"/>
                <a:gd name="T25" fmla="*/ 59 h 366"/>
                <a:gd name="T26" fmla="*/ 84 w 291"/>
                <a:gd name="T27" fmla="*/ 88 h 366"/>
                <a:gd name="T28" fmla="*/ 64 w 291"/>
                <a:gd name="T29" fmla="*/ 124 h 366"/>
                <a:gd name="T30" fmla="*/ 60 w 291"/>
                <a:gd name="T31" fmla="*/ 178 h 366"/>
                <a:gd name="T32" fmla="*/ 60 w 291"/>
                <a:gd name="T33" fmla="*/ 366 h 366"/>
                <a:gd name="T34" fmla="*/ 0 w 291"/>
                <a:gd name="T35" fmla="*/ 366 h 366"/>
                <a:gd name="T36" fmla="*/ 0 w 291"/>
                <a:gd name="T37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6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4" y="38"/>
                    <a:pt x="91" y="23"/>
                    <a:pt x="110" y="14"/>
                  </a:cubicBezTo>
                  <a:cubicBezTo>
                    <a:pt x="129" y="5"/>
                    <a:pt x="150" y="0"/>
                    <a:pt x="173" y="0"/>
                  </a:cubicBezTo>
                  <a:cubicBezTo>
                    <a:pt x="224" y="0"/>
                    <a:pt x="258" y="18"/>
                    <a:pt x="276" y="53"/>
                  </a:cubicBezTo>
                  <a:cubicBezTo>
                    <a:pt x="286" y="73"/>
                    <a:pt x="291" y="100"/>
                    <a:pt x="291" y="136"/>
                  </a:cubicBezTo>
                  <a:lnTo>
                    <a:pt x="291" y="366"/>
                  </a:lnTo>
                  <a:lnTo>
                    <a:pt x="230" y="366"/>
                  </a:lnTo>
                  <a:lnTo>
                    <a:pt x="230" y="140"/>
                  </a:lnTo>
                  <a:cubicBezTo>
                    <a:pt x="230" y="119"/>
                    <a:pt x="227" y="101"/>
                    <a:pt x="220" y="88"/>
                  </a:cubicBezTo>
                  <a:cubicBezTo>
                    <a:pt x="210" y="65"/>
                    <a:pt x="190" y="54"/>
                    <a:pt x="162" y="54"/>
                  </a:cubicBezTo>
                  <a:cubicBezTo>
                    <a:pt x="148" y="54"/>
                    <a:pt x="136" y="56"/>
                    <a:pt x="127" y="59"/>
                  </a:cubicBezTo>
                  <a:cubicBezTo>
                    <a:pt x="111" y="63"/>
                    <a:pt x="96" y="73"/>
                    <a:pt x="84" y="88"/>
                  </a:cubicBezTo>
                  <a:cubicBezTo>
                    <a:pt x="74" y="100"/>
                    <a:pt x="67" y="112"/>
                    <a:pt x="64" y="124"/>
                  </a:cubicBezTo>
                  <a:cubicBezTo>
                    <a:pt x="61" y="137"/>
                    <a:pt x="60" y="155"/>
                    <a:pt x="60" y="178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5" name="Freeform 64">
              <a:extLst>
                <a:ext uri="{FF2B5EF4-FFF2-40B4-BE49-F238E27FC236}">
                  <a16:creationId xmlns:a16="http://schemas.microsoft.com/office/drawing/2014/main" id="{311C3D29-8ECA-4DF5-ABFA-B3CFDC080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3598862"/>
              <a:ext cx="60325" cy="74613"/>
            </a:xfrm>
            <a:custGeom>
              <a:avLst/>
              <a:gdLst>
                <a:gd name="T0" fmla="*/ 162 w 306"/>
                <a:gd name="T1" fmla="*/ 0 h 378"/>
                <a:gd name="T2" fmla="*/ 261 w 306"/>
                <a:gd name="T3" fmla="*/ 29 h 378"/>
                <a:gd name="T4" fmla="*/ 306 w 306"/>
                <a:gd name="T5" fmla="*/ 130 h 378"/>
                <a:gd name="T6" fmla="*/ 248 w 306"/>
                <a:gd name="T7" fmla="*/ 130 h 378"/>
                <a:gd name="T8" fmla="*/ 223 w 306"/>
                <a:gd name="T9" fmla="*/ 75 h 378"/>
                <a:gd name="T10" fmla="*/ 162 w 306"/>
                <a:gd name="T11" fmla="*/ 54 h 378"/>
                <a:gd name="T12" fmla="*/ 80 w 306"/>
                <a:gd name="T13" fmla="*/ 110 h 378"/>
                <a:gd name="T14" fmla="*/ 64 w 306"/>
                <a:gd name="T15" fmla="*/ 199 h 378"/>
                <a:gd name="T16" fmla="*/ 87 w 306"/>
                <a:gd name="T17" fmla="*/ 290 h 378"/>
                <a:gd name="T18" fmla="*/ 158 w 306"/>
                <a:gd name="T19" fmla="*/ 327 h 378"/>
                <a:gd name="T20" fmla="*/ 218 w 306"/>
                <a:gd name="T21" fmla="*/ 304 h 378"/>
                <a:gd name="T22" fmla="*/ 248 w 306"/>
                <a:gd name="T23" fmla="*/ 241 h 378"/>
                <a:gd name="T24" fmla="*/ 306 w 306"/>
                <a:gd name="T25" fmla="*/ 241 h 378"/>
                <a:gd name="T26" fmla="*/ 256 w 306"/>
                <a:gd name="T27" fmla="*/ 345 h 378"/>
                <a:gd name="T28" fmla="*/ 154 w 306"/>
                <a:gd name="T29" fmla="*/ 378 h 378"/>
                <a:gd name="T30" fmla="*/ 42 w 306"/>
                <a:gd name="T31" fmla="*/ 327 h 378"/>
                <a:gd name="T32" fmla="*/ 0 w 306"/>
                <a:gd name="T33" fmla="*/ 199 h 378"/>
                <a:gd name="T34" fmla="*/ 46 w 306"/>
                <a:gd name="T35" fmla="*/ 52 h 378"/>
                <a:gd name="T36" fmla="*/ 162 w 306"/>
                <a:gd name="T3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6" h="378">
                  <a:moveTo>
                    <a:pt x="162" y="0"/>
                  </a:moveTo>
                  <a:cubicBezTo>
                    <a:pt x="203" y="0"/>
                    <a:pt x="235" y="10"/>
                    <a:pt x="261" y="29"/>
                  </a:cubicBezTo>
                  <a:cubicBezTo>
                    <a:pt x="286" y="49"/>
                    <a:pt x="301" y="82"/>
                    <a:pt x="306" y="130"/>
                  </a:cubicBezTo>
                  <a:lnTo>
                    <a:pt x="248" y="130"/>
                  </a:lnTo>
                  <a:cubicBezTo>
                    <a:pt x="244" y="108"/>
                    <a:pt x="236" y="90"/>
                    <a:pt x="223" y="75"/>
                  </a:cubicBezTo>
                  <a:cubicBezTo>
                    <a:pt x="211" y="61"/>
                    <a:pt x="190" y="54"/>
                    <a:pt x="162" y="54"/>
                  </a:cubicBezTo>
                  <a:cubicBezTo>
                    <a:pt x="124" y="54"/>
                    <a:pt x="97" y="72"/>
                    <a:pt x="80" y="110"/>
                  </a:cubicBezTo>
                  <a:cubicBezTo>
                    <a:pt x="70" y="134"/>
                    <a:pt x="64" y="164"/>
                    <a:pt x="64" y="199"/>
                  </a:cubicBezTo>
                  <a:cubicBezTo>
                    <a:pt x="64" y="235"/>
                    <a:pt x="72" y="265"/>
                    <a:pt x="87" y="290"/>
                  </a:cubicBezTo>
                  <a:cubicBezTo>
                    <a:pt x="102" y="314"/>
                    <a:pt x="126" y="327"/>
                    <a:pt x="158" y="327"/>
                  </a:cubicBezTo>
                  <a:cubicBezTo>
                    <a:pt x="183" y="327"/>
                    <a:pt x="203" y="319"/>
                    <a:pt x="218" y="304"/>
                  </a:cubicBezTo>
                  <a:cubicBezTo>
                    <a:pt x="232" y="288"/>
                    <a:pt x="242" y="268"/>
                    <a:pt x="248" y="241"/>
                  </a:cubicBezTo>
                  <a:lnTo>
                    <a:pt x="306" y="241"/>
                  </a:lnTo>
                  <a:cubicBezTo>
                    <a:pt x="299" y="288"/>
                    <a:pt x="283" y="323"/>
                    <a:pt x="256" y="345"/>
                  </a:cubicBezTo>
                  <a:cubicBezTo>
                    <a:pt x="229" y="367"/>
                    <a:pt x="195" y="378"/>
                    <a:pt x="154" y="378"/>
                  </a:cubicBezTo>
                  <a:cubicBezTo>
                    <a:pt x="107" y="378"/>
                    <a:pt x="70" y="361"/>
                    <a:pt x="42" y="327"/>
                  </a:cubicBezTo>
                  <a:cubicBezTo>
                    <a:pt x="14" y="293"/>
                    <a:pt x="0" y="250"/>
                    <a:pt x="0" y="199"/>
                  </a:cubicBezTo>
                  <a:cubicBezTo>
                    <a:pt x="0" y="136"/>
                    <a:pt x="15" y="87"/>
                    <a:pt x="46" y="52"/>
                  </a:cubicBezTo>
                  <a:cubicBezTo>
                    <a:pt x="76" y="17"/>
                    <a:pt x="115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6" name="Freeform 65">
              <a:extLst>
                <a:ext uri="{FF2B5EF4-FFF2-40B4-BE49-F238E27FC236}">
                  <a16:creationId xmlns:a16="http://schemas.microsoft.com/office/drawing/2014/main" id="{320D58C4-992B-48E7-9C06-10FCB596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388" y="3573462"/>
              <a:ext cx="57150" cy="98425"/>
            </a:xfrm>
            <a:custGeom>
              <a:avLst/>
              <a:gdLst>
                <a:gd name="T0" fmla="*/ 0 w 291"/>
                <a:gd name="T1" fmla="*/ 0 h 492"/>
                <a:gd name="T2" fmla="*/ 60 w 291"/>
                <a:gd name="T3" fmla="*/ 0 h 492"/>
                <a:gd name="T4" fmla="*/ 60 w 291"/>
                <a:gd name="T5" fmla="*/ 183 h 492"/>
                <a:gd name="T6" fmla="*/ 99 w 291"/>
                <a:gd name="T7" fmla="*/ 145 h 492"/>
                <a:gd name="T8" fmla="*/ 171 w 291"/>
                <a:gd name="T9" fmla="*/ 126 h 492"/>
                <a:gd name="T10" fmla="*/ 276 w 291"/>
                <a:gd name="T11" fmla="*/ 180 h 492"/>
                <a:gd name="T12" fmla="*/ 291 w 291"/>
                <a:gd name="T13" fmla="*/ 262 h 492"/>
                <a:gd name="T14" fmla="*/ 291 w 291"/>
                <a:gd name="T15" fmla="*/ 492 h 492"/>
                <a:gd name="T16" fmla="*/ 230 w 291"/>
                <a:gd name="T17" fmla="*/ 492 h 492"/>
                <a:gd name="T18" fmla="*/ 230 w 291"/>
                <a:gd name="T19" fmla="*/ 266 h 492"/>
                <a:gd name="T20" fmla="*/ 220 w 291"/>
                <a:gd name="T21" fmla="*/ 209 h 492"/>
                <a:gd name="T22" fmla="*/ 158 w 291"/>
                <a:gd name="T23" fmla="*/ 179 h 492"/>
                <a:gd name="T24" fmla="*/ 91 w 291"/>
                <a:gd name="T25" fmla="*/ 205 h 492"/>
                <a:gd name="T26" fmla="*/ 60 w 291"/>
                <a:gd name="T27" fmla="*/ 302 h 492"/>
                <a:gd name="T28" fmla="*/ 60 w 291"/>
                <a:gd name="T29" fmla="*/ 492 h 492"/>
                <a:gd name="T30" fmla="*/ 0 w 291"/>
                <a:gd name="T31" fmla="*/ 492 h 492"/>
                <a:gd name="T32" fmla="*/ 0 w 291"/>
                <a:gd name="T33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1" h="492">
                  <a:moveTo>
                    <a:pt x="0" y="0"/>
                  </a:moveTo>
                  <a:lnTo>
                    <a:pt x="60" y="0"/>
                  </a:lnTo>
                  <a:lnTo>
                    <a:pt x="60" y="183"/>
                  </a:lnTo>
                  <a:cubicBezTo>
                    <a:pt x="74" y="165"/>
                    <a:pt x="87" y="152"/>
                    <a:pt x="99" y="145"/>
                  </a:cubicBezTo>
                  <a:cubicBezTo>
                    <a:pt x="118" y="132"/>
                    <a:pt x="142" y="126"/>
                    <a:pt x="171" y="126"/>
                  </a:cubicBezTo>
                  <a:cubicBezTo>
                    <a:pt x="223" y="126"/>
                    <a:pt x="258" y="144"/>
                    <a:pt x="276" y="180"/>
                  </a:cubicBezTo>
                  <a:cubicBezTo>
                    <a:pt x="286" y="200"/>
                    <a:pt x="291" y="227"/>
                    <a:pt x="291" y="262"/>
                  </a:cubicBezTo>
                  <a:lnTo>
                    <a:pt x="291" y="492"/>
                  </a:lnTo>
                  <a:lnTo>
                    <a:pt x="230" y="492"/>
                  </a:lnTo>
                  <a:lnTo>
                    <a:pt x="230" y="266"/>
                  </a:lnTo>
                  <a:cubicBezTo>
                    <a:pt x="230" y="240"/>
                    <a:pt x="226" y="221"/>
                    <a:pt x="220" y="209"/>
                  </a:cubicBezTo>
                  <a:cubicBezTo>
                    <a:pt x="209" y="189"/>
                    <a:pt x="188" y="179"/>
                    <a:pt x="158" y="179"/>
                  </a:cubicBezTo>
                  <a:cubicBezTo>
                    <a:pt x="134" y="179"/>
                    <a:pt x="111" y="188"/>
                    <a:pt x="91" y="205"/>
                  </a:cubicBezTo>
                  <a:cubicBezTo>
                    <a:pt x="70" y="222"/>
                    <a:pt x="60" y="254"/>
                    <a:pt x="60" y="302"/>
                  </a:cubicBezTo>
                  <a:lnTo>
                    <a:pt x="60" y="492"/>
                  </a:lnTo>
                  <a:lnTo>
                    <a:pt x="0" y="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7" name="Freeform 66">
              <a:extLst>
                <a:ext uri="{FF2B5EF4-FFF2-40B4-BE49-F238E27FC236}">
                  <a16:creationId xmlns:a16="http://schemas.microsoft.com/office/drawing/2014/main" id="{902135DE-45C9-4F46-86A7-DCE8412FD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0" y="3732212"/>
              <a:ext cx="71438" cy="96838"/>
            </a:xfrm>
            <a:custGeom>
              <a:avLst/>
              <a:gdLst>
                <a:gd name="T0" fmla="*/ 0 w 362"/>
                <a:gd name="T1" fmla="*/ 0 h 490"/>
                <a:gd name="T2" fmla="*/ 357 w 362"/>
                <a:gd name="T3" fmla="*/ 0 h 490"/>
                <a:gd name="T4" fmla="*/ 357 w 362"/>
                <a:gd name="T5" fmla="*/ 60 h 490"/>
                <a:gd name="T6" fmla="*/ 65 w 362"/>
                <a:gd name="T7" fmla="*/ 60 h 490"/>
                <a:gd name="T8" fmla="*/ 65 w 362"/>
                <a:gd name="T9" fmla="*/ 209 h 490"/>
                <a:gd name="T10" fmla="*/ 335 w 362"/>
                <a:gd name="T11" fmla="*/ 209 h 490"/>
                <a:gd name="T12" fmla="*/ 335 w 362"/>
                <a:gd name="T13" fmla="*/ 265 h 490"/>
                <a:gd name="T14" fmla="*/ 65 w 362"/>
                <a:gd name="T15" fmla="*/ 265 h 490"/>
                <a:gd name="T16" fmla="*/ 65 w 362"/>
                <a:gd name="T17" fmla="*/ 431 h 490"/>
                <a:gd name="T18" fmla="*/ 362 w 362"/>
                <a:gd name="T19" fmla="*/ 431 h 490"/>
                <a:gd name="T20" fmla="*/ 362 w 362"/>
                <a:gd name="T21" fmla="*/ 490 h 490"/>
                <a:gd name="T22" fmla="*/ 0 w 362"/>
                <a:gd name="T23" fmla="*/ 490 h 490"/>
                <a:gd name="T24" fmla="*/ 0 w 362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2" h="490">
                  <a:moveTo>
                    <a:pt x="0" y="0"/>
                  </a:moveTo>
                  <a:lnTo>
                    <a:pt x="357" y="0"/>
                  </a:lnTo>
                  <a:lnTo>
                    <a:pt x="357" y="60"/>
                  </a:lnTo>
                  <a:lnTo>
                    <a:pt x="65" y="60"/>
                  </a:lnTo>
                  <a:lnTo>
                    <a:pt x="65" y="209"/>
                  </a:lnTo>
                  <a:lnTo>
                    <a:pt x="335" y="209"/>
                  </a:lnTo>
                  <a:lnTo>
                    <a:pt x="335" y="265"/>
                  </a:lnTo>
                  <a:lnTo>
                    <a:pt x="65" y="265"/>
                  </a:lnTo>
                  <a:lnTo>
                    <a:pt x="65" y="431"/>
                  </a:lnTo>
                  <a:lnTo>
                    <a:pt x="362" y="431"/>
                  </a:lnTo>
                  <a:lnTo>
                    <a:pt x="362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8" name="Freeform 67">
              <a:extLst>
                <a:ext uri="{FF2B5EF4-FFF2-40B4-BE49-F238E27FC236}">
                  <a16:creationId xmlns:a16="http://schemas.microsoft.com/office/drawing/2014/main" id="{BDB13083-9BB1-4F04-B0D4-937A682A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3756024"/>
              <a:ext cx="58738" cy="76200"/>
            </a:xfrm>
            <a:custGeom>
              <a:avLst/>
              <a:gdLst>
                <a:gd name="T0" fmla="*/ 57 w 295"/>
                <a:gd name="T1" fmla="*/ 255 h 380"/>
                <a:gd name="T2" fmla="*/ 72 w 295"/>
                <a:gd name="T3" fmla="*/ 301 h 380"/>
                <a:gd name="T4" fmla="*/ 151 w 295"/>
                <a:gd name="T5" fmla="*/ 330 h 380"/>
                <a:gd name="T6" fmla="*/ 210 w 295"/>
                <a:gd name="T7" fmla="*/ 315 h 380"/>
                <a:gd name="T8" fmla="*/ 235 w 295"/>
                <a:gd name="T9" fmla="*/ 270 h 380"/>
                <a:gd name="T10" fmla="*/ 215 w 295"/>
                <a:gd name="T11" fmla="*/ 235 h 380"/>
                <a:gd name="T12" fmla="*/ 163 w 295"/>
                <a:gd name="T13" fmla="*/ 218 h 380"/>
                <a:gd name="T14" fmla="*/ 116 w 295"/>
                <a:gd name="T15" fmla="*/ 206 h 380"/>
                <a:gd name="T16" fmla="*/ 48 w 295"/>
                <a:gd name="T17" fmla="*/ 181 h 380"/>
                <a:gd name="T18" fmla="*/ 10 w 295"/>
                <a:gd name="T19" fmla="*/ 114 h 380"/>
                <a:gd name="T20" fmla="*/ 46 w 295"/>
                <a:gd name="T21" fmla="*/ 31 h 380"/>
                <a:gd name="T22" fmla="*/ 144 w 295"/>
                <a:gd name="T23" fmla="*/ 0 h 380"/>
                <a:gd name="T24" fmla="*/ 261 w 295"/>
                <a:gd name="T25" fmla="*/ 47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1 h 380"/>
                <a:gd name="T34" fmla="*/ 88 w 295"/>
                <a:gd name="T35" fmla="*/ 64 h 380"/>
                <a:gd name="T36" fmla="*/ 71 w 295"/>
                <a:gd name="T37" fmla="*/ 99 h 380"/>
                <a:gd name="T38" fmla="*/ 94 w 295"/>
                <a:gd name="T39" fmla="*/ 136 h 380"/>
                <a:gd name="T40" fmla="*/ 133 w 295"/>
                <a:gd name="T41" fmla="*/ 151 h 380"/>
                <a:gd name="T42" fmla="*/ 173 w 295"/>
                <a:gd name="T43" fmla="*/ 161 h 380"/>
                <a:gd name="T44" fmla="*/ 260 w 295"/>
                <a:gd name="T45" fmla="*/ 191 h 380"/>
                <a:gd name="T46" fmla="*/ 295 w 295"/>
                <a:gd name="T47" fmla="*/ 263 h 380"/>
                <a:gd name="T48" fmla="*/ 258 w 295"/>
                <a:gd name="T49" fmla="*/ 346 h 380"/>
                <a:gd name="T50" fmla="*/ 148 w 295"/>
                <a:gd name="T51" fmla="*/ 380 h 380"/>
                <a:gd name="T52" fmla="*/ 35 w 295"/>
                <a:gd name="T53" fmla="*/ 344 h 380"/>
                <a:gd name="T54" fmla="*/ 0 w 295"/>
                <a:gd name="T55" fmla="*/ 255 h 380"/>
                <a:gd name="T56" fmla="*/ 57 w 295"/>
                <a:gd name="T57" fmla="*/ 25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7" y="255"/>
                  </a:moveTo>
                  <a:cubicBezTo>
                    <a:pt x="59" y="275"/>
                    <a:pt x="64" y="290"/>
                    <a:pt x="72" y="301"/>
                  </a:cubicBezTo>
                  <a:cubicBezTo>
                    <a:pt x="87" y="320"/>
                    <a:pt x="114" y="330"/>
                    <a:pt x="151" y="330"/>
                  </a:cubicBezTo>
                  <a:cubicBezTo>
                    <a:pt x="173" y="330"/>
                    <a:pt x="193" y="325"/>
                    <a:pt x="210" y="315"/>
                  </a:cubicBezTo>
                  <a:cubicBezTo>
                    <a:pt x="227" y="306"/>
                    <a:pt x="235" y="291"/>
                    <a:pt x="235" y="270"/>
                  </a:cubicBezTo>
                  <a:cubicBezTo>
                    <a:pt x="235" y="255"/>
                    <a:pt x="229" y="243"/>
                    <a:pt x="215" y="235"/>
                  </a:cubicBezTo>
                  <a:cubicBezTo>
                    <a:pt x="206" y="230"/>
                    <a:pt x="189" y="225"/>
                    <a:pt x="163" y="218"/>
                  </a:cubicBezTo>
                  <a:lnTo>
                    <a:pt x="116" y="206"/>
                  </a:lnTo>
                  <a:cubicBezTo>
                    <a:pt x="85" y="199"/>
                    <a:pt x="63" y="190"/>
                    <a:pt x="48" y="181"/>
                  </a:cubicBezTo>
                  <a:cubicBezTo>
                    <a:pt x="23" y="165"/>
                    <a:pt x="10" y="142"/>
                    <a:pt x="10" y="114"/>
                  </a:cubicBezTo>
                  <a:cubicBezTo>
                    <a:pt x="10" y="80"/>
                    <a:pt x="22" y="52"/>
                    <a:pt x="46" y="31"/>
                  </a:cubicBezTo>
                  <a:cubicBezTo>
                    <a:pt x="71" y="11"/>
                    <a:pt x="103" y="0"/>
                    <a:pt x="144" y="0"/>
                  </a:cubicBezTo>
                  <a:cubicBezTo>
                    <a:pt x="198" y="0"/>
                    <a:pt x="237" y="16"/>
                    <a:pt x="261" y="47"/>
                  </a:cubicBezTo>
                  <a:cubicBezTo>
                    <a:pt x="276" y="67"/>
                    <a:pt x="283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0" y="86"/>
                    <a:pt x="212" y="75"/>
                  </a:cubicBezTo>
                  <a:cubicBezTo>
                    <a:pt x="198" y="59"/>
                    <a:pt x="174" y="51"/>
                    <a:pt x="140" y="51"/>
                  </a:cubicBezTo>
                  <a:cubicBezTo>
                    <a:pt x="117" y="51"/>
                    <a:pt x="100" y="56"/>
                    <a:pt x="88" y="64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4"/>
                    <a:pt x="78" y="127"/>
                    <a:pt x="94" y="136"/>
                  </a:cubicBezTo>
                  <a:cubicBezTo>
                    <a:pt x="103" y="142"/>
                    <a:pt x="116" y="147"/>
                    <a:pt x="133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3"/>
                    <a:pt x="258" y="346"/>
                  </a:cubicBezTo>
                  <a:cubicBezTo>
                    <a:pt x="234" y="369"/>
                    <a:pt x="198" y="380"/>
                    <a:pt x="148" y="380"/>
                  </a:cubicBezTo>
                  <a:cubicBezTo>
                    <a:pt x="95" y="380"/>
                    <a:pt x="57" y="368"/>
                    <a:pt x="35" y="344"/>
                  </a:cubicBezTo>
                  <a:cubicBezTo>
                    <a:pt x="13" y="320"/>
                    <a:pt x="1" y="290"/>
                    <a:pt x="0" y="255"/>
                  </a:cubicBezTo>
                  <a:lnTo>
                    <a:pt x="57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9" name="Freeform 68">
              <a:extLst>
                <a:ext uri="{FF2B5EF4-FFF2-40B4-BE49-F238E27FC236}">
                  <a16:creationId xmlns:a16="http://schemas.microsoft.com/office/drawing/2014/main" id="{3C28B113-DB97-4DFE-A7CC-3CC1E97DC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588" y="3738562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2 w 166"/>
                <a:gd name="T15" fmla="*/ 407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5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4" y="410"/>
                  </a:cubicBezTo>
                  <a:cubicBezTo>
                    <a:pt x="158" y="410"/>
                    <a:pt x="162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0" name="Freeform 69">
              <a:extLst>
                <a:ext uri="{FF2B5EF4-FFF2-40B4-BE49-F238E27FC236}">
                  <a16:creationId xmlns:a16="http://schemas.microsoft.com/office/drawing/2014/main" id="{07673918-0389-47BC-91F7-18B4DC725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9038" y="3732212"/>
              <a:ext cx="12700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1" name="Freeform 70">
              <a:extLst>
                <a:ext uri="{FF2B5EF4-FFF2-40B4-BE49-F238E27FC236}">
                  <a16:creationId xmlns:a16="http://schemas.microsoft.com/office/drawing/2014/main" id="{B23E0047-6A19-435F-9504-201B0C013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3756024"/>
              <a:ext cx="95250" cy="73025"/>
            </a:xfrm>
            <a:custGeom>
              <a:avLst/>
              <a:gdLst>
                <a:gd name="T0" fmla="*/ 0 w 481"/>
                <a:gd name="T1" fmla="*/ 8 h 366"/>
                <a:gd name="T2" fmla="*/ 60 w 481"/>
                <a:gd name="T3" fmla="*/ 8 h 366"/>
                <a:gd name="T4" fmla="*/ 60 w 481"/>
                <a:gd name="T5" fmla="*/ 59 h 366"/>
                <a:gd name="T6" fmla="*/ 98 w 481"/>
                <a:gd name="T7" fmla="*/ 21 h 366"/>
                <a:gd name="T8" fmla="*/ 166 w 481"/>
                <a:gd name="T9" fmla="*/ 0 h 366"/>
                <a:gd name="T10" fmla="*/ 235 w 481"/>
                <a:gd name="T11" fmla="*/ 21 h 366"/>
                <a:gd name="T12" fmla="*/ 261 w 481"/>
                <a:gd name="T13" fmla="*/ 57 h 366"/>
                <a:gd name="T14" fmla="*/ 308 w 481"/>
                <a:gd name="T15" fmla="*/ 14 h 366"/>
                <a:gd name="T16" fmla="*/ 369 w 481"/>
                <a:gd name="T17" fmla="*/ 0 h 366"/>
                <a:gd name="T18" fmla="*/ 467 w 481"/>
                <a:gd name="T19" fmla="*/ 52 h 366"/>
                <a:gd name="T20" fmla="*/ 481 w 481"/>
                <a:gd name="T21" fmla="*/ 128 h 366"/>
                <a:gd name="T22" fmla="*/ 481 w 481"/>
                <a:gd name="T23" fmla="*/ 366 h 366"/>
                <a:gd name="T24" fmla="*/ 419 w 481"/>
                <a:gd name="T25" fmla="*/ 366 h 366"/>
                <a:gd name="T26" fmla="*/ 419 w 481"/>
                <a:gd name="T27" fmla="*/ 118 h 366"/>
                <a:gd name="T28" fmla="*/ 401 w 481"/>
                <a:gd name="T29" fmla="*/ 68 h 366"/>
                <a:gd name="T30" fmla="*/ 357 w 481"/>
                <a:gd name="T31" fmla="*/ 55 h 366"/>
                <a:gd name="T32" fmla="*/ 296 w 481"/>
                <a:gd name="T33" fmla="*/ 79 h 366"/>
                <a:gd name="T34" fmla="*/ 271 w 481"/>
                <a:gd name="T35" fmla="*/ 158 h 366"/>
                <a:gd name="T36" fmla="*/ 271 w 481"/>
                <a:gd name="T37" fmla="*/ 366 h 366"/>
                <a:gd name="T38" fmla="*/ 210 w 481"/>
                <a:gd name="T39" fmla="*/ 366 h 366"/>
                <a:gd name="T40" fmla="*/ 210 w 481"/>
                <a:gd name="T41" fmla="*/ 133 h 366"/>
                <a:gd name="T42" fmla="*/ 201 w 481"/>
                <a:gd name="T43" fmla="*/ 80 h 366"/>
                <a:gd name="T44" fmla="*/ 150 w 481"/>
                <a:gd name="T45" fmla="*/ 54 h 366"/>
                <a:gd name="T46" fmla="*/ 88 w 481"/>
                <a:gd name="T47" fmla="*/ 81 h 366"/>
                <a:gd name="T48" fmla="*/ 60 w 481"/>
                <a:gd name="T49" fmla="*/ 176 h 366"/>
                <a:gd name="T50" fmla="*/ 60 w 481"/>
                <a:gd name="T51" fmla="*/ 366 h 366"/>
                <a:gd name="T52" fmla="*/ 0 w 481"/>
                <a:gd name="T53" fmla="*/ 366 h 366"/>
                <a:gd name="T54" fmla="*/ 0 w 481"/>
                <a:gd name="T55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1" h="366">
                  <a:moveTo>
                    <a:pt x="0" y="8"/>
                  </a:moveTo>
                  <a:lnTo>
                    <a:pt x="60" y="8"/>
                  </a:lnTo>
                  <a:lnTo>
                    <a:pt x="60" y="59"/>
                  </a:lnTo>
                  <a:cubicBezTo>
                    <a:pt x="74" y="42"/>
                    <a:pt x="87" y="29"/>
                    <a:pt x="98" y="21"/>
                  </a:cubicBezTo>
                  <a:cubicBezTo>
                    <a:pt x="118" y="7"/>
                    <a:pt x="141" y="0"/>
                    <a:pt x="166" y="0"/>
                  </a:cubicBezTo>
                  <a:cubicBezTo>
                    <a:pt x="194" y="0"/>
                    <a:pt x="217" y="7"/>
                    <a:pt x="235" y="21"/>
                  </a:cubicBezTo>
                  <a:cubicBezTo>
                    <a:pt x="244" y="29"/>
                    <a:pt x="253" y="41"/>
                    <a:pt x="261" y="57"/>
                  </a:cubicBezTo>
                  <a:cubicBezTo>
                    <a:pt x="275" y="38"/>
                    <a:pt x="290" y="24"/>
                    <a:pt x="308" y="14"/>
                  </a:cubicBezTo>
                  <a:cubicBezTo>
                    <a:pt x="326" y="5"/>
                    <a:pt x="346" y="0"/>
                    <a:pt x="369" y="0"/>
                  </a:cubicBezTo>
                  <a:cubicBezTo>
                    <a:pt x="417" y="0"/>
                    <a:pt x="450" y="18"/>
                    <a:pt x="467" y="52"/>
                  </a:cubicBezTo>
                  <a:cubicBezTo>
                    <a:pt x="476" y="71"/>
                    <a:pt x="481" y="96"/>
                    <a:pt x="481" y="128"/>
                  </a:cubicBezTo>
                  <a:lnTo>
                    <a:pt x="481" y="366"/>
                  </a:lnTo>
                  <a:lnTo>
                    <a:pt x="419" y="366"/>
                  </a:lnTo>
                  <a:lnTo>
                    <a:pt x="419" y="118"/>
                  </a:lnTo>
                  <a:cubicBezTo>
                    <a:pt x="419" y="94"/>
                    <a:pt x="413" y="78"/>
                    <a:pt x="401" y="68"/>
                  </a:cubicBezTo>
                  <a:cubicBezTo>
                    <a:pt x="389" y="60"/>
                    <a:pt x="375" y="55"/>
                    <a:pt x="357" y="55"/>
                  </a:cubicBezTo>
                  <a:cubicBezTo>
                    <a:pt x="334" y="55"/>
                    <a:pt x="313" y="63"/>
                    <a:pt x="296" y="79"/>
                  </a:cubicBezTo>
                  <a:cubicBezTo>
                    <a:pt x="279" y="95"/>
                    <a:pt x="271" y="121"/>
                    <a:pt x="271" y="158"/>
                  </a:cubicBezTo>
                  <a:lnTo>
                    <a:pt x="271" y="366"/>
                  </a:lnTo>
                  <a:lnTo>
                    <a:pt x="210" y="366"/>
                  </a:lnTo>
                  <a:lnTo>
                    <a:pt x="210" y="133"/>
                  </a:lnTo>
                  <a:cubicBezTo>
                    <a:pt x="210" y="108"/>
                    <a:pt x="207" y="91"/>
                    <a:pt x="201" y="80"/>
                  </a:cubicBezTo>
                  <a:cubicBezTo>
                    <a:pt x="192" y="63"/>
                    <a:pt x="175" y="54"/>
                    <a:pt x="150" y="54"/>
                  </a:cubicBezTo>
                  <a:cubicBezTo>
                    <a:pt x="127" y="54"/>
                    <a:pt x="107" y="63"/>
                    <a:pt x="88" y="81"/>
                  </a:cubicBezTo>
                  <a:cubicBezTo>
                    <a:pt x="70" y="98"/>
                    <a:pt x="60" y="130"/>
                    <a:pt x="60" y="176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2" name="Freeform 71">
              <a:extLst>
                <a:ext uri="{FF2B5EF4-FFF2-40B4-BE49-F238E27FC236}">
                  <a16:creationId xmlns:a16="http://schemas.microsoft.com/office/drawing/2014/main" id="{6B59881D-2BE0-4C6D-B7C1-882424D29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8738" y="3756024"/>
              <a:ext cx="66675" cy="76200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6 h 378"/>
                <a:gd name="T14" fmla="*/ 176 w 338"/>
                <a:gd name="T15" fmla="*/ 202 h 378"/>
                <a:gd name="T16" fmla="*/ 139 w 338"/>
                <a:gd name="T17" fmla="*/ 207 h 378"/>
                <a:gd name="T18" fmla="*/ 90 w 338"/>
                <a:gd name="T19" fmla="*/ 221 h 378"/>
                <a:gd name="T20" fmla="*/ 63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5 w 338"/>
                <a:gd name="T31" fmla="*/ 50 h 378"/>
                <a:gd name="T32" fmla="*/ 89 w 338"/>
                <a:gd name="T33" fmla="*/ 76 h 378"/>
                <a:gd name="T34" fmla="*/ 74 w 338"/>
                <a:gd name="T35" fmla="*/ 118 h 378"/>
                <a:gd name="T36" fmla="*/ 18 w 338"/>
                <a:gd name="T37" fmla="*/ 118 h 378"/>
                <a:gd name="T38" fmla="*/ 61 w 338"/>
                <a:gd name="T39" fmla="*/ 26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9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5 h 378"/>
                <a:gd name="T54" fmla="*/ 338 w 338"/>
                <a:gd name="T55" fmla="*/ 323 h 378"/>
                <a:gd name="T56" fmla="*/ 338 w 338"/>
                <a:gd name="T57" fmla="*/ 367 h 378"/>
                <a:gd name="T58" fmla="*/ 316 w 338"/>
                <a:gd name="T59" fmla="*/ 372 h 378"/>
                <a:gd name="T60" fmla="*/ 296 w 338"/>
                <a:gd name="T61" fmla="*/ 373 h 378"/>
                <a:gd name="T62" fmla="*/ 251 w 338"/>
                <a:gd name="T63" fmla="*/ 351 h 378"/>
                <a:gd name="T64" fmla="*/ 241 w 338"/>
                <a:gd name="T65" fmla="*/ 318 h 378"/>
                <a:gd name="T66" fmla="*/ 188 w 338"/>
                <a:gd name="T67" fmla="*/ 360 h 378"/>
                <a:gd name="T68" fmla="*/ 113 w 338"/>
                <a:gd name="T69" fmla="*/ 378 h 378"/>
                <a:gd name="T70" fmla="*/ 31 w 338"/>
                <a:gd name="T71" fmla="*/ 348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1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9"/>
                    <a:pt x="221" y="192"/>
                    <a:pt x="210" y="196"/>
                  </a:cubicBezTo>
                  <a:cubicBezTo>
                    <a:pt x="198" y="199"/>
                    <a:pt x="187" y="201"/>
                    <a:pt x="176" y="202"/>
                  </a:cubicBezTo>
                  <a:lnTo>
                    <a:pt x="139" y="207"/>
                  </a:lnTo>
                  <a:cubicBezTo>
                    <a:pt x="118" y="210"/>
                    <a:pt x="101" y="214"/>
                    <a:pt x="90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49"/>
                  </a:moveTo>
                  <a:cubicBezTo>
                    <a:pt x="222" y="148"/>
                    <a:pt x="231" y="142"/>
                    <a:pt x="236" y="132"/>
                  </a:cubicBezTo>
                  <a:cubicBezTo>
                    <a:pt x="238" y="127"/>
                    <a:pt x="240" y="119"/>
                    <a:pt x="240" y="109"/>
                  </a:cubicBezTo>
                  <a:cubicBezTo>
                    <a:pt x="240" y="89"/>
                    <a:pt x="233" y="74"/>
                    <a:pt x="218" y="64"/>
                  </a:cubicBezTo>
                  <a:cubicBezTo>
                    <a:pt x="203" y="55"/>
                    <a:pt x="183" y="50"/>
                    <a:pt x="155" y="50"/>
                  </a:cubicBezTo>
                  <a:cubicBezTo>
                    <a:pt x="124" y="50"/>
                    <a:pt x="102" y="59"/>
                    <a:pt x="89" y="76"/>
                  </a:cubicBezTo>
                  <a:cubicBezTo>
                    <a:pt x="81" y="85"/>
                    <a:pt x="77" y="99"/>
                    <a:pt x="74" y="118"/>
                  </a:cubicBezTo>
                  <a:lnTo>
                    <a:pt x="18" y="118"/>
                  </a:lnTo>
                  <a:cubicBezTo>
                    <a:pt x="19" y="73"/>
                    <a:pt x="34" y="43"/>
                    <a:pt x="61" y="26"/>
                  </a:cubicBezTo>
                  <a:cubicBezTo>
                    <a:pt x="88" y="8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9"/>
                  </a:cubicBezTo>
                  <a:lnTo>
                    <a:pt x="298" y="304"/>
                  </a:lnTo>
                  <a:cubicBezTo>
                    <a:pt x="298" y="311"/>
                    <a:pt x="299" y="316"/>
                    <a:pt x="302" y="319"/>
                  </a:cubicBezTo>
                  <a:cubicBezTo>
                    <a:pt x="304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5"/>
                  </a:cubicBezTo>
                  <a:cubicBezTo>
                    <a:pt x="330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8" y="370"/>
                    <a:pt x="321" y="372"/>
                    <a:pt x="316" y="372"/>
                  </a:cubicBezTo>
                  <a:cubicBezTo>
                    <a:pt x="312" y="373"/>
                    <a:pt x="305" y="373"/>
                    <a:pt x="296" y="373"/>
                  </a:cubicBezTo>
                  <a:cubicBezTo>
                    <a:pt x="276" y="373"/>
                    <a:pt x="261" y="366"/>
                    <a:pt x="251" y="351"/>
                  </a:cubicBezTo>
                  <a:cubicBezTo>
                    <a:pt x="247" y="344"/>
                    <a:pt x="243" y="333"/>
                    <a:pt x="241" y="318"/>
                  </a:cubicBezTo>
                  <a:cubicBezTo>
                    <a:pt x="229" y="334"/>
                    <a:pt x="211" y="348"/>
                    <a:pt x="188" y="360"/>
                  </a:cubicBezTo>
                  <a:cubicBezTo>
                    <a:pt x="165" y="372"/>
                    <a:pt x="140" y="378"/>
                    <a:pt x="113" y="378"/>
                  </a:cubicBezTo>
                  <a:cubicBezTo>
                    <a:pt x="80" y="378"/>
                    <a:pt x="52" y="368"/>
                    <a:pt x="31" y="348"/>
                  </a:cubicBezTo>
                  <a:cubicBezTo>
                    <a:pt x="10" y="328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2" y="177"/>
                    <a:pt x="79" y="166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3" name="Freeform 72">
              <a:extLst>
                <a:ext uri="{FF2B5EF4-FFF2-40B4-BE49-F238E27FC236}">
                  <a16:creationId xmlns:a16="http://schemas.microsoft.com/office/drawing/2014/main" id="{80BD97DE-5F7F-484A-ADF1-815AE777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0175" y="3738562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2 w 166"/>
                <a:gd name="T15" fmla="*/ 407 h 462"/>
                <a:gd name="T16" fmla="*/ 145 w 166"/>
                <a:gd name="T17" fmla="*/ 410 h 462"/>
                <a:gd name="T18" fmla="*/ 155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5 w 166"/>
                <a:gd name="T25" fmla="*/ 461 h 462"/>
                <a:gd name="T26" fmla="*/ 121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7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5" y="410"/>
                  </a:cubicBezTo>
                  <a:cubicBezTo>
                    <a:pt x="158" y="410"/>
                    <a:pt x="162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2"/>
                    <a:pt x="121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4" name="Freeform 73">
              <a:extLst>
                <a:ext uri="{FF2B5EF4-FFF2-40B4-BE49-F238E27FC236}">
                  <a16:creationId xmlns:a16="http://schemas.microsoft.com/office/drawing/2014/main" id="{CB0CBC82-9403-4B31-984B-A4843C1BC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4625" y="3732212"/>
              <a:ext cx="12700" cy="96838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5" name="Freeform 74">
              <a:extLst>
                <a:ext uri="{FF2B5EF4-FFF2-40B4-BE49-F238E27FC236}">
                  <a16:creationId xmlns:a16="http://schemas.microsoft.com/office/drawing/2014/main" id="{98770136-A8A7-4BCD-9B0F-1FC2966D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0025" y="3756024"/>
              <a:ext cx="66675" cy="76200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7 w 333"/>
                <a:gd name="T9" fmla="*/ 52 h 381"/>
                <a:gd name="T10" fmla="*/ 87 w 333"/>
                <a:gd name="T11" fmla="*/ 95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9 w 333"/>
                <a:gd name="T19" fmla="*/ 0 h 381"/>
                <a:gd name="T20" fmla="*/ 285 w 333"/>
                <a:gd name="T21" fmla="*/ 46 h 381"/>
                <a:gd name="T22" fmla="*/ 333 w 333"/>
                <a:gd name="T23" fmla="*/ 182 h 381"/>
                <a:gd name="T24" fmla="*/ 291 w 333"/>
                <a:gd name="T25" fmla="*/ 324 h 381"/>
                <a:gd name="T26" fmla="*/ 161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6 w 333"/>
                <a:gd name="T33" fmla="*/ 53 h 381"/>
                <a:gd name="T34" fmla="*/ 169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3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2"/>
                    <a:pt x="167" y="52"/>
                  </a:cubicBezTo>
                  <a:cubicBezTo>
                    <a:pt x="130" y="52"/>
                    <a:pt x="103" y="66"/>
                    <a:pt x="87" y="95"/>
                  </a:cubicBezTo>
                  <a:cubicBezTo>
                    <a:pt x="70" y="123"/>
                    <a:pt x="62" y="156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3" y="316"/>
                    <a:pt x="130" y="329"/>
                    <a:pt x="166" y="329"/>
                  </a:cubicBezTo>
                  <a:close/>
                  <a:moveTo>
                    <a:pt x="169" y="0"/>
                  </a:moveTo>
                  <a:cubicBezTo>
                    <a:pt x="215" y="0"/>
                    <a:pt x="253" y="15"/>
                    <a:pt x="285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4"/>
                  </a:cubicBezTo>
                  <a:cubicBezTo>
                    <a:pt x="263" y="362"/>
                    <a:pt x="220" y="381"/>
                    <a:pt x="161" y="381"/>
                  </a:cubicBezTo>
                  <a:cubicBezTo>
                    <a:pt x="112" y="381"/>
                    <a:pt x="72" y="364"/>
                    <a:pt x="43" y="331"/>
                  </a:cubicBezTo>
                  <a:cubicBezTo>
                    <a:pt x="15" y="298"/>
                    <a:pt x="0" y="253"/>
                    <a:pt x="0" y="197"/>
                  </a:cubicBezTo>
                  <a:cubicBezTo>
                    <a:pt x="0" y="137"/>
                    <a:pt x="15" y="89"/>
                    <a:pt x="46" y="53"/>
                  </a:cubicBezTo>
                  <a:cubicBezTo>
                    <a:pt x="76" y="18"/>
                    <a:pt x="11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6" name="Freeform 75">
              <a:extLst>
                <a:ext uri="{FF2B5EF4-FFF2-40B4-BE49-F238E27FC236}">
                  <a16:creationId xmlns:a16="http://schemas.microsoft.com/office/drawing/2014/main" id="{DDFC4AA6-330B-43A6-A638-D7B657654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988" y="3756024"/>
              <a:ext cx="57150" cy="73025"/>
            </a:xfrm>
            <a:custGeom>
              <a:avLst/>
              <a:gdLst>
                <a:gd name="T0" fmla="*/ 0 w 292"/>
                <a:gd name="T1" fmla="*/ 8 h 366"/>
                <a:gd name="T2" fmla="*/ 57 w 292"/>
                <a:gd name="T3" fmla="*/ 8 h 366"/>
                <a:gd name="T4" fmla="*/ 57 w 292"/>
                <a:gd name="T5" fmla="*/ 59 h 366"/>
                <a:gd name="T6" fmla="*/ 111 w 292"/>
                <a:gd name="T7" fmla="*/ 14 h 366"/>
                <a:gd name="T8" fmla="*/ 174 w 292"/>
                <a:gd name="T9" fmla="*/ 0 h 366"/>
                <a:gd name="T10" fmla="*/ 277 w 292"/>
                <a:gd name="T11" fmla="*/ 53 h 366"/>
                <a:gd name="T12" fmla="*/ 292 w 292"/>
                <a:gd name="T13" fmla="*/ 137 h 366"/>
                <a:gd name="T14" fmla="*/ 292 w 292"/>
                <a:gd name="T15" fmla="*/ 366 h 366"/>
                <a:gd name="T16" fmla="*/ 231 w 292"/>
                <a:gd name="T17" fmla="*/ 366 h 366"/>
                <a:gd name="T18" fmla="*/ 231 w 292"/>
                <a:gd name="T19" fmla="*/ 141 h 366"/>
                <a:gd name="T20" fmla="*/ 221 w 292"/>
                <a:gd name="T21" fmla="*/ 88 h 366"/>
                <a:gd name="T22" fmla="*/ 163 w 292"/>
                <a:gd name="T23" fmla="*/ 54 h 366"/>
                <a:gd name="T24" fmla="*/ 128 w 292"/>
                <a:gd name="T25" fmla="*/ 59 h 366"/>
                <a:gd name="T26" fmla="*/ 84 w 292"/>
                <a:gd name="T27" fmla="*/ 88 h 366"/>
                <a:gd name="T28" fmla="*/ 65 w 292"/>
                <a:gd name="T29" fmla="*/ 125 h 366"/>
                <a:gd name="T30" fmla="*/ 60 w 292"/>
                <a:gd name="T31" fmla="*/ 179 h 366"/>
                <a:gd name="T32" fmla="*/ 60 w 292"/>
                <a:gd name="T33" fmla="*/ 366 h 366"/>
                <a:gd name="T34" fmla="*/ 0 w 292"/>
                <a:gd name="T35" fmla="*/ 366 h 366"/>
                <a:gd name="T36" fmla="*/ 0 w 292"/>
                <a:gd name="T37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366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4" y="38"/>
                    <a:pt x="92" y="23"/>
                    <a:pt x="111" y="14"/>
                  </a:cubicBezTo>
                  <a:cubicBezTo>
                    <a:pt x="130" y="5"/>
                    <a:pt x="151" y="0"/>
                    <a:pt x="174" y="0"/>
                  </a:cubicBezTo>
                  <a:cubicBezTo>
                    <a:pt x="225" y="0"/>
                    <a:pt x="259" y="18"/>
                    <a:pt x="277" y="53"/>
                  </a:cubicBezTo>
                  <a:cubicBezTo>
                    <a:pt x="287" y="73"/>
                    <a:pt x="292" y="101"/>
                    <a:pt x="292" y="137"/>
                  </a:cubicBezTo>
                  <a:lnTo>
                    <a:pt x="292" y="366"/>
                  </a:lnTo>
                  <a:lnTo>
                    <a:pt x="231" y="366"/>
                  </a:lnTo>
                  <a:lnTo>
                    <a:pt x="231" y="141"/>
                  </a:lnTo>
                  <a:cubicBezTo>
                    <a:pt x="231" y="119"/>
                    <a:pt x="227" y="101"/>
                    <a:pt x="221" y="88"/>
                  </a:cubicBezTo>
                  <a:cubicBezTo>
                    <a:pt x="210" y="66"/>
                    <a:pt x="191" y="54"/>
                    <a:pt x="163" y="54"/>
                  </a:cubicBezTo>
                  <a:cubicBezTo>
                    <a:pt x="149" y="54"/>
                    <a:pt x="137" y="56"/>
                    <a:pt x="128" y="59"/>
                  </a:cubicBezTo>
                  <a:cubicBezTo>
                    <a:pt x="111" y="64"/>
                    <a:pt x="97" y="73"/>
                    <a:pt x="84" y="88"/>
                  </a:cubicBezTo>
                  <a:cubicBezTo>
                    <a:pt x="74" y="100"/>
                    <a:pt x="68" y="112"/>
                    <a:pt x="65" y="125"/>
                  </a:cubicBezTo>
                  <a:cubicBezTo>
                    <a:pt x="62" y="137"/>
                    <a:pt x="60" y="155"/>
                    <a:pt x="60" y="179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7" name="Freeform 76">
              <a:extLst>
                <a:ext uri="{FF2B5EF4-FFF2-40B4-BE49-F238E27FC236}">
                  <a16:creationId xmlns:a16="http://schemas.microsoft.com/office/drawing/2014/main" id="{BE7BB95A-2535-4D83-9D6D-F8A24A25A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424237"/>
              <a:ext cx="141288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7 h 719"/>
                <a:gd name="T18" fmla="*/ 0 w 719"/>
                <a:gd name="T19" fmla="*/ 287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8" name="Freeform 77">
              <a:extLst>
                <a:ext uri="{FF2B5EF4-FFF2-40B4-BE49-F238E27FC236}">
                  <a16:creationId xmlns:a16="http://schemas.microsoft.com/office/drawing/2014/main" id="{63C850C0-5543-485A-968F-5D0F78AB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424237"/>
              <a:ext cx="141288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7 h 719"/>
                <a:gd name="T18" fmla="*/ 0 w 719"/>
                <a:gd name="T19" fmla="*/ 287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7"/>
                  </a:lnTo>
                  <a:lnTo>
                    <a:pt x="0" y="287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9" name="Freeform 78">
              <a:extLst>
                <a:ext uri="{FF2B5EF4-FFF2-40B4-BE49-F238E27FC236}">
                  <a16:creationId xmlns:a16="http://schemas.microsoft.com/office/drawing/2014/main" id="{57773BB3-B2DB-46DD-81B4-6C9B43A72E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1175" y="3452812"/>
              <a:ext cx="26988" cy="85725"/>
            </a:xfrm>
            <a:custGeom>
              <a:avLst/>
              <a:gdLst>
                <a:gd name="T0" fmla="*/ 0 w 143"/>
                <a:gd name="T1" fmla="*/ 0 h 431"/>
                <a:gd name="T2" fmla="*/ 143 w 143"/>
                <a:gd name="T3" fmla="*/ 0 h 431"/>
                <a:gd name="T4" fmla="*/ 143 w 143"/>
                <a:gd name="T5" fmla="*/ 143 h 431"/>
                <a:gd name="T6" fmla="*/ 0 w 143"/>
                <a:gd name="T7" fmla="*/ 143 h 431"/>
                <a:gd name="T8" fmla="*/ 0 w 143"/>
                <a:gd name="T9" fmla="*/ 287 h 431"/>
                <a:gd name="T10" fmla="*/ 143 w 143"/>
                <a:gd name="T11" fmla="*/ 287 h 431"/>
                <a:gd name="T12" fmla="*/ 143 w 143"/>
                <a:gd name="T13" fmla="*/ 431 h 431"/>
                <a:gd name="T14" fmla="*/ 0 w 143"/>
                <a:gd name="T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431">
                  <a:moveTo>
                    <a:pt x="0" y="0"/>
                  </a:moveTo>
                  <a:lnTo>
                    <a:pt x="143" y="0"/>
                  </a:lnTo>
                  <a:lnTo>
                    <a:pt x="143" y="143"/>
                  </a:lnTo>
                  <a:lnTo>
                    <a:pt x="0" y="143"/>
                  </a:lnTo>
                  <a:moveTo>
                    <a:pt x="0" y="287"/>
                  </a:moveTo>
                  <a:lnTo>
                    <a:pt x="143" y="287"/>
                  </a:lnTo>
                  <a:lnTo>
                    <a:pt x="143" y="431"/>
                  </a:lnTo>
                  <a:lnTo>
                    <a:pt x="0" y="431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0" name="Oval 79">
              <a:extLst>
                <a:ext uri="{FF2B5EF4-FFF2-40B4-BE49-F238E27FC236}">
                  <a16:creationId xmlns:a16="http://schemas.microsoft.com/office/drawing/2014/main" id="{1F1D7652-0837-48E5-B41E-753E7B627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3660774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1" name="Oval 80">
              <a:extLst>
                <a:ext uri="{FF2B5EF4-FFF2-40B4-BE49-F238E27FC236}">
                  <a16:creationId xmlns:a16="http://schemas.microsoft.com/office/drawing/2014/main" id="{25E584A4-0828-4667-9160-6E792E786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3660774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2" name="Line 81">
              <a:extLst>
                <a:ext uri="{FF2B5EF4-FFF2-40B4-BE49-F238E27FC236}">
                  <a16:creationId xmlns:a16="http://schemas.microsoft.com/office/drawing/2014/main" id="{B393B1FB-B068-4A73-BB8A-7F56331F9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963" y="3697287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3" name="Rectangle 82">
              <a:extLst>
                <a:ext uri="{FF2B5EF4-FFF2-40B4-BE49-F238E27FC236}">
                  <a16:creationId xmlns:a16="http://schemas.microsoft.com/office/drawing/2014/main" id="{0BCD1AE9-82D5-4B09-8EB3-03A355F3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4179887"/>
              <a:ext cx="1284288" cy="644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Rectangle 83">
              <a:extLst>
                <a:ext uri="{FF2B5EF4-FFF2-40B4-BE49-F238E27FC236}">
                  <a16:creationId xmlns:a16="http://schemas.microsoft.com/office/drawing/2014/main" id="{60951373-E7CA-410B-B978-0063A9D16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4179887"/>
              <a:ext cx="1284288" cy="64452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84">
              <a:extLst>
                <a:ext uri="{FF2B5EF4-FFF2-40B4-BE49-F238E27FC236}">
                  <a16:creationId xmlns:a16="http://schemas.microsoft.com/office/drawing/2014/main" id="{01F35A1A-73B4-4D79-82C5-13B2762E0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5488" y="4383087"/>
              <a:ext cx="80963" cy="98425"/>
            </a:xfrm>
            <a:custGeom>
              <a:avLst/>
              <a:gdLst>
                <a:gd name="T0" fmla="*/ 220 w 407"/>
                <a:gd name="T1" fmla="*/ 225 h 491"/>
                <a:gd name="T2" fmla="*/ 294 w 407"/>
                <a:gd name="T3" fmla="*/ 206 h 491"/>
                <a:gd name="T4" fmla="*/ 321 w 407"/>
                <a:gd name="T5" fmla="*/ 139 h 491"/>
                <a:gd name="T6" fmla="*/ 283 w 407"/>
                <a:gd name="T7" fmla="*/ 68 h 491"/>
                <a:gd name="T8" fmla="*/ 229 w 407"/>
                <a:gd name="T9" fmla="*/ 58 h 491"/>
                <a:gd name="T10" fmla="*/ 66 w 407"/>
                <a:gd name="T11" fmla="*/ 58 h 491"/>
                <a:gd name="T12" fmla="*/ 66 w 407"/>
                <a:gd name="T13" fmla="*/ 225 h 491"/>
                <a:gd name="T14" fmla="*/ 220 w 407"/>
                <a:gd name="T15" fmla="*/ 225 h 491"/>
                <a:gd name="T16" fmla="*/ 0 w 407"/>
                <a:gd name="T17" fmla="*/ 0 h 491"/>
                <a:gd name="T18" fmla="*/ 227 w 407"/>
                <a:gd name="T19" fmla="*/ 0 h 491"/>
                <a:gd name="T20" fmla="*/ 319 w 407"/>
                <a:gd name="T21" fmla="*/ 17 h 491"/>
                <a:gd name="T22" fmla="*/ 388 w 407"/>
                <a:gd name="T23" fmla="*/ 133 h 491"/>
                <a:gd name="T24" fmla="*/ 370 w 407"/>
                <a:gd name="T25" fmla="*/ 205 h 491"/>
                <a:gd name="T26" fmla="*/ 319 w 407"/>
                <a:gd name="T27" fmla="*/ 250 h 491"/>
                <a:gd name="T28" fmla="*/ 363 w 407"/>
                <a:gd name="T29" fmla="*/ 280 h 491"/>
                <a:gd name="T30" fmla="*/ 379 w 407"/>
                <a:gd name="T31" fmla="*/ 342 h 491"/>
                <a:gd name="T32" fmla="*/ 381 w 407"/>
                <a:gd name="T33" fmla="*/ 408 h 491"/>
                <a:gd name="T34" fmla="*/ 386 w 407"/>
                <a:gd name="T35" fmla="*/ 450 h 491"/>
                <a:gd name="T36" fmla="*/ 407 w 407"/>
                <a:gd name="T37" fmla="*/ 480 h 491"/>
                <a:gd name="T38" fmla="*/ 407 w 407"/>
                <a:gd name="T39" fmla="*/ 491 h 491"/>
                <a:gd name="T40" fmla="*/ 326 w 407"/>
                <a:gd name="T41" fmla="*/ 491 h 491"/>
                <a:gd name="T42" fmla="*/ 320 w 407"/>
                <a:gd name="T43" fmla="*/ 474 h 491"/>
                <a:gd name="T44" fmla="*/ 317 w 407"/>
                <a:gd name="T45" fmla="*/ 436 h 491"/>
                <a:gd name="T46" fmla="*/ 313 w 407"/>
                <a:gd name="T47" fmla="*/ 354 h 491"/>
                <a:gd name="T48" fmla="*/ 277 w 407"/>
                <a:gd name="T49" fmla="*/ 289 h 491"/>
                <a:gd name="T50" fmla="*/ 218 w 407"/>
                <a:gd name="T51" fmla="*/ 280 h 491"/>
                <a:gd name="T52" fmla="*/ 66 w 407"/>
                <a:gd name="T53" fmla="*/ 280 h 491"/>
                <a:gd name="T54" fmla="*/ 66 w 407"/>
                <a:gd name="T55" fmla="*/ 491 h 491"/>
                <a:gd name="T56" fmla="*/ 0 w 407"/>
                <a:gd name="T57" fmla="*/ 491 h 491"/>
                <a:gd name="T58" fmla="*/ 0 w 407"/>
                <a:gd name="T5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7" h="491">
                  <a:moveTo>
                    <a:pt x="220" y="225"/>
                  </a:moveTo>
                  <a:cubicBezTo>
                    <a:pt x="251" y="225"/>
                    <a:pt x="276" y="219"/>
                    <a:pt x="294" y="206"/>
                  </a:cubicBezTo>
                  <a:cubicBezTo>
                    <a:pt x="312" y="194"/>
                    <a:pt x="321" y="171"/>
                    <a:pt x="321" y="139"/>
                  </a:cubicBezTo>
                  <a:cubicBezTo>
                    <a:pt x="321" y="104"/>
                    <a:pt x="308" y="80"/>
                    <a:pt x="283" y="68"/>
                  </a:cubicBezTo>
                  <a:cubicBezTo>
                    <a:pt x="269" y="61"/>
                    <a:pt x="251" y="58"/>
                    <a:pt x="229" y="58"/>
                  </a:cubicBezTo>
                  <a:lnTo>
                    <a:pt x="66" y="58"/>
                  </a:lnTo>
                  <a:lnTo>
                    <a:pt x="66" y="225"/>
                  </a:lnTo>
                  <a:lnTo>
                    <a:pt x="220" y="225"/>
                  </a:lnTo>
                  <a:close/>
                  <a:moveTo>
                    <a:pt x="0" y="0"/>
                  </a:moveTo>
                  <a:lnTo>
                    <a:pt x="227" y="0"/>
                  </a:lnTo>
                  <a:cubicBezTo>
                    <a:pt x="264" y="0"/>
                    <a:pt x="295" y="6"/>
                    <a:pt x="319" y="17"/>
                  </a:cubicBezTo>
                  <a:cubicBezTo>
                    <a:pt x="365" y="38"/>
                    <a:pt x="388" y="76"/>
                    <a:pt x="388" y="133"/>
                  </a:cubicBezTo>
                  <a:cubicBezTo>
                    <a:pt x="388" y="162"/>
                    <a:pt x="382" y="186"/>
                    <a:pt x="370" y="205"/>
                  </a:cubicBezTo>
                  <a:cubicBezTo>
                    <a:pt x="358" y="223"/>
                    <a:pt x="341" y="238"/>
                    <a:pt x="319" y="250"/>
                  </a:cubicBezTo>
                  <a:cubicBezTo>
                    <a:pt x="338" y="257"/>
                    <a:pt x="353" y="268"/>
                    <a:pt x="363" y="280"/>
                  </a:cubicBezTo>
                  <a:cubicBezTo>
                    <a:pt x="372" y="293"/>
                    <a:pt x="378" y="314"/>
                    <a:pt x="379" y="342"/>
                  </a:cubicBezTo>
                  <a:lnTo>
                    <a:pt x="381" y="408"/>
                  </a:lnTo>
                  <a:cubicBezTo>
                    <a:pt x="382" y="427"/>
                    <a:pt x="383" y="440"/>
                    <a:pt x="386" y="450"/>
                  </a:cubicBezTo>
                  <a:cubicBezTo>
                    <a:pt x="390" y="465"/>
                    <a:pt x="397" y="475"/>
                    <a:pt x="407" y="480"/>
                  </a:cubicBezTo>
                  <a:lnTo>
                    <a:pt x="407" y="491"/>
                  </a:lnTo>
                  <a:lnTo>
                    <a:pt x="326" y="491"/>
                  </a:lnTo>
                  <a:cubicBezTo>
                    <a:pt x="323" y="486"/>
                    <a:pt x="322" y="481"/>
                    <a:pt x="320" y="474"/>
                  </a:cubicBezTo>
                  <a:cubicBezTo>
                    <a:pt x="319" y="468"/>
                    <a:pt x="318" y="455"/>
                    <a:pt x="317" y="436"/>
                  </a:cubicBezTo>
                  <a:lnTo>
                    <a:pt x="313" y="354"/>
                  </a:lnTo>
                  <a:cubicBezTo>
                    <a:pt x="311" y="322"/>
                    <a:pt x="300" y="300"/>
                    <a:pt x="277" y="289"/>
                  </a:cubicBezTo>
                  <a:cubicBezTo>
                    <a:pt x="265" y="283"/>
                    <a:pt x="245" y="280"/>
                    <a:pt x="218" y="280"/>
                  </a:cubicBezTo>
                  <a:lnTo>
                    <a:pt x="66" y="280"/>
                  </a:lnTo>
                  <a:lnTo>
                    <a:pt x="66" y="491"/>
                  </a:lnTo>
                  <a:lnTo>
                    <a:pt x="0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5">
              <a:extLst>
                <a:ext uri="{FF2B5EF4-FFF2-40B4-BE49-F238E27FC236}">
                  <a16:creationId xmlns:a16="http://schemas.microsoft.com/office/drawing/2014/main" id="{18B8679A-8CBD-4EAA-BC43-5D3BD50736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5975" y="4408487"/>
              <a:ext cx="65088" cy="74613"/>
            </a:xfrm>
            <a:custGeom>
              <a:avLst/>
              <a:gdLst>
                <a:gd name="T0" fmla="*/ 169 w 327"/>
                <a:gd name="T1" fmla="*/ 0 h 378"/>
                <a:gd name="T2" fmla="*/ 243 w 327"/>
                <a:gd name="T3" fmla="*/ 18 h 378"/>
                <a:gd name="T4" fmla="*/ 297 w 327"/>
                <a:gd name="T5" fmla="*/ 64 h 378"/>
                <a:gd name="T6" fmla="*/ 321 w 327"/>
                <a:gd name="T7" fmla="*/ 127 h 378"/>
                <a:gd name="T8" fmla="*/ 327 w 327"/>
                <a:gd name="T9" fmla="*/ 206 h 378"/>
                <a:gd name="T10" fmla="*/ 65 w 327"/>
                <a:gd name="T11" fmla="*/ 206 h 378"/>
                <a:gd name="T12" fmla="*/ 90 w 327"/>
                <a:gd name="T13" fmla="*/ 293 h 378"/>
                <a:gd name="T14" fmla="*/ 165 w 327"/>
                <a:gd name="T15" fmla="*/ 326 h 378"/>
                <a:gd name="T16" fmla="*/ 240 w 327"/>
                <a:gd name="T17" fmla="*/ 295 h 378"/>
                <a:gd name="T18" fmla="*/ 263 w 327"/>
                <a:gd name="T19" fmla="*/ 254 h 378"/>
                <a:gd name="T20" fmla="*/ 322 w 327"/>
                <a:gd name="T21" fmla="*/ 254 h 378"/>
                <a:gd name="T22" fmla="*/ 306 w 327"/>
                <a:gd name="T23" fmla="*/ 297 h 378"/>
                <a:gd name="T24" fmla="*/ 277 w 327"/>
                <a:gd name="T25" fmla="*/ 337 h 378"/>
                <a:gd name="T26" fmla="*/ 209 w 327"/>
                <a:gd name="T27" fmla="*/ 373 h 378"/>
                <a:gd name="T28" fmla="*/ 160 w 327"/>
                <a:gd name="T29" fmla="*/ 378 h 378"/>
                <a:gd name="T30" fmla="*/ 47 w 327"/>
                <a:gd name="T31" fmla="*/ 330 h 378"/>
                <a:gd name="T32" fmla="*/ 0 w 327"/>
                <a:gd name="T33" fmla="*/ 194 h 378"/>
                <a:gd name="T34" fmla="*/ 47 w 327"/>
                <a:gd name="T35" fmla="*/ 54 h 378"/>
                <a:gd name="T36" fmla="*/ 169 w 327"/>
                <a:gd name="T37" fmla="*/ 0 h 378"/>
                <a:gd name="T38" fmla="*/ 265 w 327"/>
                <a:gd name="T39" fmla="*/ 158 h 378"/>
                <a:gd name="T40" fmla="*/ 248 w 327"/>
                <a:gd name="T41" fmla="*/ 96 h 378"/>
                <a:gd name="T42" fmla="*/ 165 w 327"/>
                <a:gd name="T43" fmla="*/ 53 h 378"/>
                <a:gd name="T44" fmla="*/ 96 w 327"/>
                <a:gd name="T45" fmla="*/ 83 h 378"/>
                <a:gd name="T46" fmla="*/ 66 w 327"/>
                <a:gd name="T47" fmla="*/ 158 h 378"/>
                <a:gd name="T48" fmla="*/ 265 w 327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78">
                  <a:moveTo>
                    <a:pt x="169" y="0"/>
                  </a:moveTo>
                  <a:cubicBezTo>
                    <a:pt x="194" y="0"/>
                    <a:pt x="219" y="6"/>
                    <a:pt x="243" y="18"/>
                  </a:cubicBezTo>
                  <a:cubicBezTo>
                    <a:pt x="267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7" y="170"/>
                    <a:pt x="327" y="206"/>
                  </a:cubicBezTo>
                  <a:lnTo>
                    <a:pt x="65" y="206"/>
                  </a:lnTo>
                  <a:cubicBezTo>
                    <a:pt x="66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1" y="283"/>
                    <a:pt x="258" y="269"/>
                    <a:pt x="263" y="254"/>
                  </a:cubicBezTo>
                  <a:lnTo>
                    <a:pt x="322" y="254"/>
                  </a:lnTo>
                  <a:cubicBezTo>
                    <a:pt x="320" y="267"/>
                    <a:pt x="315" y="281"/>
                    <a:pt x="306" y="297"/>
                  </a:cubicBezTo>
                  <a:cubicBezTo>
                    <a:pt x="297" y="313"/>
                    <a:pt x="288" y="327"/>
                    <a:pt x="277" y="337"/>
                  </a:cubicBezTo>
                  <a:cubicBezTo>
                    <a:pt x="258" y="355"/>
                    <a:pt x="236" y="367"/>
                    <a:pt x="209" y="373"/>
                  </a:cubicBezTo>
                  <a:cubicBezTo>
                    <a:pt x="194" y="376"/>
                    <a:pt x="178" y="378"/>
                    <a:pt x="160" y="378"/>
                  </a:cubicBezTo>
                  <a:cubicBezTo>
                    <a:pt x="115" y="378"/>
                    <a:pt x="78" y="362"/>
                    <a:pt x="47" y="330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3" y="132"/>
                    <a:pt x="257" y="112"/>
                    <a:pt x="248" y="96"/>
                  </a:cubicBezTo>
                  <a:cubicBezTo>
                    <a:pt x="232" y="67"/>
                    <a:pt x="204" y="53"/>
                    <a:pt x="165" y="53"/>
                  </a:cubicBezTo>
                  <a:cubicBezTo>
                    <a:pt x="138" y="53"/>
                    <a:pt x="115" y="63"/>
                    <a:pt x="96" y="83"/>
                  </a:cubicBezTo>
                  <a:cubicBezTo>
                    <a:pt x="77" y="102"/>
                    <a:pt x="68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86">
              <a:extLst>
                <a:ext uri="{FF2B5EF4-FFF2-40B4-BE49-F238E27FC236}">
                  <a16:creationId xmlns:a16="http://schemas.microsoft.com/office/drawing/2014/main" id="{88CCC71C-7230-4BC4-B707-D6305C284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0588" y="4408487"/>
              <a:ext cx="58738" cy="74613"/>
            </a:xfrm>
            <a:custGeom>
              <a:avLst/>
              <a:gdLst>
                <a:gd name="T0" fmla="*/ 58 w 295"/>
                <a:gd name="T1" fmla="*/ 255 h 380"/>
                <a:gd name="T2" fmla="*/ 73 w 295"/>
                <a:gd name="T3" fmla="*/ 301 h 380"/>
                <a:gd name="T4" fmla="*/ 152 w 295"/>
                <a:gd name="T5" fmla="*/ 330 h 380"/>
                <a:gd name="T6" fmla="*/ 210 w 295"/>
                <a:gd name="T7" fmla="*/ 315 h 380"/>
                <a:gd name="T8" fmla="*/ 236 w 295"/>
                <a:gd name="T9" fmla="*/ 270 h 380"/>
                <a:gd name="T10" fmla="*/ 215 w 295"/>
                <a:gd name="T11" fmla="*/ 235 h 380"/>
                <a:gd name="T12" fmla="*/ 164 w 295"/>
                <a:gd name="T13" fmla="*/ 218 h 380"/>
                <a:gd name="T14" fmla="*/ 116 w 295"/>
                <a:gd name="T15" fmla="*/ 206 h 380"/>
                <a:gd name="T16" fmla="*/ 49 w 295"/>
                <a:gd name="T17" fmla="*/ 181 h 380"/>
                <a:gd name="T18" fmla="*/ 10 w 295"/>
                <a:gd name="T19" fmla="*/ 113 h 380"/>
                <a:gd name="T20" fmla="*/ 47 w 295"/>
                <a:gd name="T21" fmla="*/ 31 h 380"/>
                <a:gd name="T22" fmla="*/ 145 w 295"/>
                <a:gd name="T23" fmla="*/ 0 h 380"/>
                <a:gd name="T24" fmla="*/ 261 w 295"/>
                <a:gd name="T25" fmla="*/ 47 h 380"/>
                <a:gd name="T26" fmla="*/ 283 w 295"/>
                <a:gd name="T27" fmla="*/ 112 h 380"/>
                <a:gd name="T28" fmla="*/ 226 w 295"/>
                <a:gd name="T29" fmla="*/ 112 h 380"/>
                <a:gd name="T30" fmla="*/ 212 w 295"/>
                <a:gd name="T31" fmla="*/ 75 h 380"/>
                <a:gd name="T32" fmla="*/ 140 w 295"/>
                <a:gd name="T33" fmla="*/ 51 h 380"/>
                <a:gd name="T34" fmla="*/ 89 w 295"/>
                <a:gd name="T35" fmla="*/ 64 h 380"/>
                <a:gd name="T36" fmla="*/ 71 w 295"/>
                <a:gd name="T37" fmla="*/ 99 h 380"/>
                <a:gd name="T38" fmla="*/ 94 w 295"/>
                <a:gd name="T39" fmla="*/ 136 h 380"/>
                <a:gd name="T40" fmla="*/ 134 w 295"/>
                <a:gd name="T41" fmla="*/ 151 h 380"/>
                <a:gd name="T42" fmla="*/ 173 w 295"/>
                <a:gd name="T43" fmla="*/ 160 h 380"/>
                <a:gd name="T44" fmla="*/ 260 w 295"/>
                <a:gd name="T45" fmla="*/ 191 h 380"/>
                <a:gd name="T46" fmla="*/ 295 w 295"/>
                <a:gd name="T47" fmla="*/ 263 h 380"/>
                <a:gd name="T48" fmla="*/ 259 w 295"/>
                <a:gd name="T49" fmla="*/ 346 h 380"/>
                <a:gd name="T50" fmla="*/ 149 w 295"/>
                <a:gd name="T51" fmla="*/ 380 h 380"/>
                <a:gd name="T52" fmla="*/ 36 w 295"/>
                <a:gd name="T53" fmla="*/ 344 h 380"/>
                <a:gd name="T54" fmla="*/ 0 w 295"/>
                <a:gd name="T55" fmla="*/ 255 h 380"/>
                <a:gd name="T56" fmla="*/ 58 w 295"/>
                <a:gd name="T57" fmla="*/ 25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0">
                  <a:moveTo>
                    <a:pt x="58" y="255"/>
                  </a:moveTo>
                  <a:cubicBezTo>
                    <a:pt x="60" y="275"/>
                    <a:pt x="65" y="290"/>
                    <a:pt x="73" y="301"/>
                  </a:cubicBezTo>
                  <a:cubicBezTo>
                    <a:pt x="88" y="320"/>
                    <a:pt x="114" y="330"/>
                    <a:pt x="152" y="330"/>
                  </a:cubicBezTo>
                  <a:cubicBezTo>
                    <a:pt x="174" y="330"/>
                    <a:pt x="193" y="325"/>
                    <a:pt x="210" y="315"/>
                  </a:cubicBezTo>
                  <a:cubicBezTo>
                    <a:pt x="227" y="305"/>
                    <a:pt x="236" y="291"/>
                    <a:pt x="236" y="270"/>
                  </a:cubicBezTo>
                  <a:cubicBezTo>
                    <a:pt x="236" y="255"/>
                    <a:pt x="229" y="243"/>
                    <a:pt x="215" y="235"/>
                  </a:cubicBezTo>
                  <a:cubicBezTo>
                    <a:pt x="207" y="230"/>
                    <a:pt x="190" y="225"/>
                    <a:pt x="164" y="218"/>
                  </a:cubicBezTo>
                  <a:lnTo>
                    <a:pt x="116" y="206"/>
                  </a:lnTo>
                  <a:cubicBezTo>
                    <a:pt x="86" y="199"/>
                    <a:pt x="63" y="190"/>
                    <a:pt x="49" y="181"/>
                  </a:cubicBezTo>
                  <a:cubicBezTo>
                    <a:pt x="23" y="165"/>
                    <a:pt x="10" y="142"/>
                    <a:pt x="10" y="113"/>
                  </a:cubicBezTo>
                  <a:cubicBezTo>
                    <a:pt x="10" y="80"/>
                    <a:pt x="22" y="52"/>
                    <a:pt x="47" y="31"/>
                  </a:cubicBezTo>
                  <a:cubicBezTo>
                    <a:pt x="71" y="10"/>
                    <a:pt x="104" y="0"/>
                    <a:pt x="145" y="0"/>
                  </a:cubicBezTo>
                  <a:cubicBezTo>
                    <a:pt x="199" y="0"/>
                    <a:pt x="238" y="16"/>
                    <a:pt x="261" y="47"/>
                  </a:cubicBezTo>
                  <a:cubicBezTo>
                    <a:pt x="276" y="67"/>
                    <a:pt x="284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1" y="86"/>
                    <a:pt x="212" y="75"/>
                  </a:cubicBezTo>
                  <a:cubicBezTo>
                    <a:pt x="198" y="59"/>
                    <a:pt x="174" y="51"/>
                    <a:pt x="140" y="51"/>
                  </a:cubicBezTo>
                  <a:cubicBezTo>
                    <a:pt x="118" y="51"/>
                    <a:pt x="100" y="56"/>
                    <a:pt x="89" y="64"/>
                  </a:cubicBezTo>
                  <a:cubicBezTo>
                    <a:pt x="77" y="73"/>
                    <a:pt x="71" y="84"/>
                    <a:pt x="71" y="99"/>
                  </a:cubicBezTo>
                  <a:cubicBezTo>
                    <a:pt x="71" y="114"/>
                    <a:pt x="79" y="127"/>
                    <a:pt x="94" y="136"/>
                  </a:cubicBezTo>
                  <a:cubicBezTo>
                    <a:pt x="103" y="142"/>
                    <a:pt x="116" y="146"/>
                    <a:pt x="134" y="151"/>
                  </a:cubicBezTo>
                  <a:lnTo>
                    <a:pt x="173" y="160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4" y="206"/>
                    <a:pt x="295" y="230"/>
                    <a:pt x="295" y="263"/>
                  </a:cubicBezTo>
                  <a:cubicBezTo>
                    <a:pt x="295" y="295"/>
                    <a:pt x="283" y="322"/>
                    <a:pt x="259" y="346"/>
                  </a:cubicBezTo>
                  <a:cubicBezTo>
                    <a:pt x="235" y="369"/>
                    <a:pt x="198" y="380"/>
                    <a:pt x="149" y="380"/>
                  </a:cubicBezTo>
                  <a:cubicBezTo>
                    <a:pt x="96" y="380"/>
                    <a:pt x="58" y="368"/>
                    <a:pt x="36" y="344"/>
                  </a:cubicBezTo>
                  <a:cubicBezTo>
                    <a:pt x="14" y="320"/>
                    <a:pt x="2" y="290"/>
                    <a:pt x="0" y="255"/>
                  </a:cubicBezTo>
                  <a:lnTo>
                    <a:pt x="58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87">
              <a:extLst>
                <a:ext uri="{FF2B5EF4-FFF2-40B4-BE49-F238E27FC236}">
                  <a16:creationId xmlns:a16="http://schemas.microsoft.com/office/drawing/2014/main" id="{818C1B8D-3E9C-49DA-8E22-C6E5A3032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68850" y="4406899"/>
              <a:ext cx="66675" cy="76200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6 w 333"/>
                <a:gd name="T9" fmla="*/ 52 h 381"/>
                <a:gd name="T10" fmla="*/ 86 w 333"/>
                <a:gd name="T11" fmla="*/ 94 h 381"/>
                <a:gd name="T12" fmla="*/ 61 w 333"/>
                <a:gd name="T13" fmla="*/ 196 h 381"/>
                <a:gd name="T14" fmla="*/ 86 w 333"/>
                <a:gd name="T15" fmla="*/ 291 h 381"/>
                <a:gd name="T16" fmla="*/ 166 w 333"/>
                <a:gd name="T17" fmla="*/ 329 h 381"/>
                <a:gd name="T18" fmla="*/ 168 w 333"/>
                <a:gd name="T19" fmla="*/ 0 h 381"/>
                <a:gd name="T20" fmla="*/ 285 w 333"/>
                <a:gd name="T21" fmla="*/ 46 h 381"/>
                <a:gd name="T22" fmla="*/ 333 w 333"/>
                <a:gd name="T23" fmla="*/ 181 h 381"/>
                <a:gd name="T24" fmla="*/ 290 w 333"/>
                <a:gd name="T25" fmla="*/ 324 h 381"/>
                <a:gd name="T26" fmla="*/ 160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5 w 333"/>
                <a:gd name="T33" fmla="*/ 53 h 381"/>
                <a:gd name="T34" fmla="*/ 168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5" y="329"/>
                    <a:pt x="233" y="314"/>
                    <a:pt x="248" y="284"/>
                  </a:cubicBezTo>
                  <a:cubicBezTo>
                    <a:pt x="262" y="254"/>
                    <a:pt x="270" y="220"/>
                    <a:pt x="270" y="183"/>
                  </a:cubicBezTo>
                  <a:cubicBezTo>
                    <a:pt x="270" y="150"/>
                    <a:pt x="264" y="123"/>
                    <a:pt x="254" y="102"/>
                  </a:cubicBezTo>
                  <a:cubicBezTo>
                    <a:pt x="237" y="69"/>
                    <a:pt x="208" y="52"/>
                    <a:pt x="166" y="52"/>
                  </a:cubicBezTo>
                  <a:cubicBezTo>
                    <a:pt x="130" y="52"/>
                    <a:pt x="103" y="66"/>
                    <a:pt x="86" y="94"/>
                  </a:cubicBezTo>
                  <a:cubicBezTo>
                    <a:pt x="70" y="122"/>
                    <a:pt x="61" y="156"/>
                    <a:pt x="61" y="196"/>
                  </a:cubicBezTo>
                  <a:cubicBezTo>
                    <a:pt x="61" y="234"/>
                    <a:pt x="70" y="266"/>
                    <a:pt x="86" y="291"/>
                  </a:cubicBezTo>
                  <a:cubicBezTo>
                    <a:pt x="103" y="316"/>
                    <a:pt x="129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5"/>
                    <a:pt x="285" y="46"/>
                  </a:cubicBezTo>
                  <a:cubicBezTo>
                    <a:pt x="317" y="77"/>
                    <a:pt x="333" y="122"/>
                    <a:pt x="333" y="181"/>
                  </a:cubicBezTo>
                  <a:cubicBezTo>
                    <a:pt x="333" y="239"/>
                    <a:pt x="319" y="287"/>
                    <a:pt x="290" y="324"/>
                  </a:cubicBezTo>
                  <a:cubicBezTo>
                    <a:pt x="262" y="362"/>
                    <a:pt x="219" y="381"/>
                    <a:pt x="160" y="381"/>
                  </a:cubicBezTo>
                  <a:cubicBezTo>
                    <a:pt x="111" y="381"/>
                    <a:pt x="72" y="364"/>
                    <a:pt x="43" y="331"/>
                  </a:cubicBezTo>
                  <a:cubicBezTo>
                    <a:pt x="14" y="298"/>
                    <a:pt x="0" y="253"/>
                    <a:pt x="0" y="197"/>
                  </a:cubicBezTo>
                  <a:cubicBezTo>
                    <a:pt x="0" y="137"/>
                    <a:pt x="15" y="89"/>
                    <a:pt x="45" y="53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88">
              <a:extLst>
                <a:ext uri="{FF2B5EF4-FFF2-40B4-BE49-F238E27FC236}">
                  <a16:creationId xmlns:a16="http://schemas.microsoft.com/office/drawing/2014/main" id="{FF5BE3AE-2528-4631-96E6-7A1EAAC48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225" y="4410074"/>
              <a:ext cx="57150" cy="73025"/>
            </a:xfrm>
            <a:custGeom>
              <a:avLst/>
              <a:gdLst>
                <a:gd name="T0" fmla="*/ 61 w 287"/>
                <a:gd name="T1" fmla="*/ 0 h 367"/>
                <a:gd name="T2" fmla="*/ 61 w 287"/>
                <a:gd name="T3" fmla="*/ 238 h 367"/>
                <a:gd name="T4" fmla="*/ 70 w 287"/>
                <a:gd name="T5" fmla="*/ 282 h 367"/>
                <a:gd name="T6" fmla="*/ 129 w 287"/>
                <a:gd name="T7" fmla="*/ 314 h 367"/>
                <a:gd name="T8" fmla="*/ 215 w 287"/>
                <a:gd name="T9" fmla="*/ 258 h 367"/>
                <a:gd name="T10" fmla="*/ 227 w 287"/>
                <a:gd name="T11" fmla="*/ 176 h 367"/>
                <a:gd name="T12" fmla="*/ 227 w 287"/>
                <a:gd name="T13" fmla="*/ 0 h 367"/>
                <a:gd name="T14" fmla="*/ 287 w 287"/>
                <a:gd name="T15" fmla="*/ 0 h 367"/>
                <a:gd name="T16" fmla="*/ 287 w 287"/>
                <a:gd name="T17" fmla="*/ 358 h 367"/>
                <a:gd name="T18" fmla="*/ 230 w 287"/>
                <a:gd name="T19" fmla="*/ 358 h 367"/>
                <a:gd name="T20" fmla="*/ 231 w 287"/>
                <a:gd name="T21" fmla="*/ 305 h 367"/>
                <a:gd name="T22" fmla="*/ 202 w 287"/>
                <a:gd name="T23" fmla="*/ 339 h 367"/>
                <a:gd name="T24" fmla="*/ 119 w 287"/>
                <a:gd name="T25" fmla="*/ 367 h 367"/>
                <a:gd name="T26" fmla="*/ 15 w 287"/>
                <a:gd name="T27" fmla="*/ 316 h 367"/>
                <a:gd name="T28" fmla="*/ 0 w 287"/>
                <a:gd name="T29" fmla="*/ 243 h 367"/>
                <a:gd name="T30" fmla="*/ 0 w 287"/>
                <a:gd name="T31" fmla="*/ 0 h 367"/>
                <a:gd name="T32" fmla="*/ 61 w 287"/>
                <a:gd name="T33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7" h="367">
                  <a:moveTo>
                    <a:pt x="61" y="0"/>
                  </a:moveTo>
                  <a:lnTo>
                    <a:pt x="61" y="238"/>
                  </a:lnTo>
                  <a:cubicBezTo>
                    <a:pt x="61" y="256"/>
                    <a:pt x="64" y="271"/>
                    <a:pt x="70" y="282"/>
                  </a:cubicBezTo>
                  <a:cubicBezTo>
                    <a:pt x="80" y="304"/>
                    <a:pt x="100" y="314"/>
                    <a:pt x="129" y="314"/>
                  </a:cubicBezTo>
                  <a:cubicBezTo>
                    <a:pt x="171" y="314"/>
                    <a:pt x="200" y="296"/>
                    <a:pt x="215" y="258"/>
                  </a:cubicBezTo>
                  <a:cubicBezTo>
                    <a:pt x="223" y="238"/>
                    <a:pt x="227" y="211"/>
                    <a:pt x="227" y="176"/>
                  </a:cubicBezTo>
                  <a:lnTo>
                    <a:pt x="227" y="0"/>
                  </a:lnTo>
                  <a:lnTo>
                    <a:pt x="287" y="0"/>
                  </a:lnTo>
                  <a:lnTo>
                    <a:pt x="287" y="358"/>
                  </a:lnTo>
                  <a:lnTo>
                    <a:pt x="230" y="358"/>
                  </a:lnTo>
                  <a:lnTo>
                    <a:pt x="231" y="305"/>
                  </a:lnTo>
                  <a:cubicBezTo>
                    <a:pt x="223" y="318"/>
                    <a:pt x="214" y="330"/>
                    <a:pt x="202" y="339"/>
                  </a:cubicBezTo>
                  <a:cubicBezTo>
                    <a:pt x="179" y="358"/>
                    <a:pt x="151" y="367"/>
                    <a:pt x="119" y="367"/>
                  </a:cubicBezTo>
                  <a:cubicBezTo>
                    <a:pt x="68" y="367"/>
                    <a:pt x="33" y="350"/>
                    <a:pt x="15" y="316"/>
                  </a:cubicBezTo>
                  <a:cubicBezTo>
                    <a:pt x="5" y="298"/>
                    <a:pt x="0" y="274"/>
                    <a:pt x="0" y="243"/>
                  </a:cubicBezTo>
                  <a:lnTo>
                    <a:pt x="0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89">
              <a:extLst>
                <a:ext uri="{FF2B5EF4-FFF2-40B4-BE49-F238E27FC236}">
                  <a16:creationId xmlns:a16="http://schemas.microsoft.com/office/drawing/2014/main" id="{9247F40C-9A2F-411B-86F0-2B13FCF6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4425" y="4408487"/>
              <a:ext cx="34925" cy="73025"/>
            </a:xfrm>
            <a:custGeom>
              <a:avLst/>
              <a:gdLst>
                <a:gd name="T0" fmla="*/ 0 w 174"/>
                <a:gd name="T1" fmla="*/ 8 h 366"/>
                <a:gd name="T2" fmla="*/ 57 w 174"/>
                <a:gd name="T3" fmla="*/ 8 h 366"/>
                <a:gd name="T4" fmla="*/ 57 w 174"/>
                <a:gd name="T5" fmla="*/ 70 h 366"/>
                <a:gd name="T6" fmla="*/ 92 w 174"/>
                <a:gd name="T7" fmla="*/ 26 h 366"/>
                <a:gd name="T8" fmla="*/ 155 w 174"/>
                <a:gd name="T9" fmla="*/ 0 h 366"/>
                <a:gd name="T10" fmla="*/ 161 w 174"/>
                <a:gd name="T11" fmla="*/ 1 h 366"/>
                <a:gd name="T12" fmla="*/ 174 w 174"/>
                <a:gd name="T13" fmla="*/ 2 h 366"/>
                <a:gd name="T14" fmla="*/ 174 w 174"/>
                <a:gd name="T15" fmla="*/ 65 h 366"/>
                <a:gd name="T16" fmla="*/ 164 w 174"/>
                <a:gd name="T17" fmla="*/ 64 h 366"/>
                <a:gd name="T18" fmla="*/ 155 w 174"/>
                <a:gd name="T19" fmla="*/ 64 h 366"/>
                <a:gd name="T20" fmla="*/ 85 w 174"/>
                <a:gd name="T21" fmla="*/ 93 h 366"/>
                <a:gd name="T22" fmla="*/ 60 w 174"/>
                <a:gd name="T23" fmla="*/ 160 h 366"/>
                <a:gd name="T24" fmla="*/ 60 w 174"/>
                <a:gd name="T25" fmla="*/ 366 h 366"/>
                <a:gd name="T26" fmla="*/ 0 w 174"/>
                <a:gd name="T27" fmla="*/ 366 h 366"/>
                <a:gd name="T28" fmla="*/ 0 w 174"/>
                <a:gd name="T29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366">
                  <a:moveTo>
                    <a:pt x="0" y="8"/>
                  </a:moveTo>
                  <a:lnTo>
                    <a:pt x="57" y="8"/>
                  </a:lnTo>
                  <a:lnTo>
                    <a:pt x="57" y="70"/>
                  </a:lnTo>
                  <a:cubicBezTo>
                    <a:pt x="62" y="58"/>
                    <a:pt x="73" y="43"/>
                    <a:pt x="92" y="26"/>
                  </a:cubicBezTo>
                  <a:cubicBezTo>
                    <a:pt x="110" y="9"/>
                    <a:pt x="131" y="0"/>
                    <a:pt x="155" y="0"/>
                  </a:cubicBezTo>
                  <a:cubicBezTo>
                    <a:pt x="156" y="0"/>
                    <a:pt x="158" y="0"/>
                    <a:pt x="161" y="1"/>
                  </a:cubicBezTo>
                  <a:cubicBezTo>
                    <a:pt x="163" y="1"/>
                    <a:pt x="168" y="1"/>
                    <a:pt x="174" y="2"/>
                  </a:cubicBezTo>
                  <a:lnTo>
                    <a:pt x="174" y="65"/>
                  </a:lnTo>
                  <a:cubicBezTo>
                    <a:pt x="171" y="65"/>
                    <a:pt x="167" y="64"/>
                    <a:pt x="164" y="64"/>
                  </a:cubicBezTo>
                  <a:cubicBezTo>
                    <a:pt x="161" y="64"/>
                    <a:pt x="158" y="64"/>
                    <a:pt x="155" y="64"/>
                  </a:cubicBezTo>
                  <a:cubicBezTo>
                    <a:pt x="124" y="64"/>
                    <a:pt x="101" y="73"/>
                    <a:pt x="85" y="93"/>
                  </a:cubicBezTo>
                  <a:cubicBezTo>
                    <a:pt x="69" y="112"/>
                    <a:pt x="60" y="135"/>
                    <a:pt x="60" y="160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90">
              <a:extLst>
                <a:ext uri="{FF2B5EF4-FFF2-40B4-BE49-F238E27FC236}">
                  <a16:creationId xmlns:a16="http://schemas.microsoft.com/office/drawing/2014/main" id="{3F25D3FE-8106-4A40-8798-5E5AD5F8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4406899"/>
              <a:ext cx="61913" cy="76200"/>
            </a:xfrm>
            <a:custGeom>
              <a:avLst/>
              <a:gdLst>
                <a:gd name="T0" fmla="*/ 162 w 306"/>
                <a:gd name="T1" fmla="*/ 0 h 378"/>
                <a:gd name="T2" fmla="*/ 260 w 306"/>
                <a:gd name="T3" fmla="*/ 29 h 378"/>
                <a:gd name="T4" fmla="*/ 306 w 306"/>
                <a:gd name="T5" fmla="*/ 130 h 378"/>
                <a:gd name="T6" fmla="*/ 248 w 306"/>
                <a:gd name="T7" fmla="*/ 130 h 378"/>
                <a:gd name="T8" fmla="*/ 223 w 306"/>
                <a:gd name="T9" fmla="*/ 76 h 378"/>
                <a:gd name="T10" fmla="*/ 162 w 306"/>
                <a:gd name="T11" fmla="*/ 54 h 378"/>
                <a:gd name="T12" fmla="*/ 80 w 306"/>
                <a:gd name="T13" fmla="*/ 110 h 378"/>
                <a:gd name="T14" fmla="*/ 64 w 306"/>
                <a:gd name="T15" fmla="*/ 199 h 378"/>
                <a:gd name="T16" fmla="*/ 87 w 306"/>
                <a:gd name="T17" fmla="*/ 290 h 378"/>
                <a:gd name="T18" fmla="*/ 158 w 306"/>
                <a:gd name="T19" fmla="*/ 327 h 378"/>
                <a:gd name="T20" fmla="*/ 217 w 306"/>
                <a:gd name="T21" fmla="*/ 304 h 378"/>
                <a:gd name="T22" fmla="*/ 248 w 306"/>
                <a:gd name="T23" fmla="*/ 241 h 378"/>
                <a:gd name="T24" fmla="*/ 306 w 306"/>
                <a:gd name="T25" fmla="*/ 241 h 378"/>
                <a:gd name="T26" fmla="*/ 256 w 306"/>
                <a:gd name="T27" fmla="*/ 345 h 378"/>
                <a:gd name="T28" fmla="*/ 153 w 306"/>
                <a:gd name="T29" fmla="*/ 378 h 378"/>
                <a:gd name="T30" fmla="*/ 42 w 306"/>
                <a:gd name="T31" fmla="*/ 327 h 378"/>
                <a:gd name="T32" fmla="*/ 0 w 306"/>
                <a:gd name="T33" fmla="*/ 199 h 378"/>
                <a:gd name="T34" fmla="*/ 46 w 306"/>
                <a:gd name="T35" fmla="*/ 52 h 378"/>
                <a:gd name="T36" fmla="*/ 162 w 306"/>
                <a:gd name="T3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6" h="378">
                  <a:moveTo>
                    <a:pt x="162" y="0"/>
                  </a:moveTo>
                  <a:cubicBezTo>
                    <a:pt x="202" y="0"/>
                    <a:pt x="235" y="10"/>
                    <a:pt x="260" y="29"/>
                  </a:cubicBezTo>
                  <a:cubicBezTo>
                    <a:pt x="286" y="49"/>
                    <a:pt x="301" y="83"/>
                    <a:pt x="306" y="130"/>
                  </a:cubicBezTo>
                  <a:lnTo>
                    <a:pt x="248" y="130"/>
                  </a:lnTo>
                  <a:cubicBezTo>
                    <a:pt x="244" y="108"/>
                    <a:pt x="236" y="90"/>
                    <a:pt x="223" y="76"/>
                  </a:cubicBezTo>
                  <a:cubicBezTo>
                    <a:pt x="210" y="61"/>
                    <a:pt x="190" y="54"/>
                    <a:pt x="162" y="54"/>
                  </a:cubicBezTo>
                  <a:cubicBezTo>
                    <a:pt x="124" y="54"/>
                    <a:pt x="97" y="72"/>
                    <a:pt x="80" y="110"/>
                  </a:cubicBezTo>
                  <a:cubicBezTo>
                    <a:pt x="69" y="134"/>
                    <a:pt x="64" y="164"/>
                    <a:pt x="64" y="199"/>
                  </a:cubicBezTo>
                  <a:cubicBezTo>
                    <a:pt x="64" y="235"/>
                    <a:pt x="72" y="265"/>
                    <a:pt x="87" y="290"/>
                  </a:cubicBezTo>
                  <a:cubicBezTo>
                    <a:pt x="102" y="314"/>
                    <a:pt x="126" y="327"/>
                    <a:pt x="158" y="327"/>
                  </a:cubicBezTo>
                  <a:cubicBezTo>
                    <a:pt x="183" y="327"/>
                    <a:pt x="203" y="319"/>
                    <a:pt x="217" y="304"/>
                  </a:cubicBezTo>
                  <a:cubicBezTo>
                    <a:pt x="232" y="289"/>
                    <a:pt x="242" y="268"/>
                    <a:pt x="248" y="241"/>
                  </a:cubicBezTo>
                  <a:lnTo>
                    <a:pt x="306" y="241"/>
                  </a:lnTo>
                  <a:cubicBezTo>
                    <a:pt x="299" y="289"/>
                    <a:pt x="283" y="323"/>
                    <a:pt x="256" y="345"/>
                  </a:cubicBezTo>
                  <a:cubicBezTo>
                    <a:pt x="229" y="367"/>
                    <a:pt x="195" y="378"/>
                    <a:pt x="153" y="378"/>
                  </a:cubicBezTo>
                  <a:cubicBezTo>
                    <a:pt x="107" y="378"/>
                    <a:pt x="70" y="361"/>
                    <a:pt x="42" y="327"/>
                  </a:cubicBezTo>
                  <a:cubicBezTo>
                    <a:pt x="14" y="293"/>
                    <a:pt x="0" y="250"/>
                    <a:pt x="0" y="199"/>
                  </a:cubicBezTo>
                  <a:cubicBezTo>
                    <a:pt x="0" y="136"/>
                    <a:pt x="15" y="87"/>
                    <a:pt x="46" y="52"/>
                  </a:cubicBezTo>
                  <a:cubicBezTo>
                    <a:pt x="76" y="17"/>
                    <a:pt x="115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91">
              <a:extLst>
                <a:ext uri="{FF2B5EF4-FFF2-40B4-BE49-F238E27FC236}">
                  <a16:creationId xmlns:a16="http://schemas.microsoft.com/office/drawing/2014/main" id="{3C684474-990D-4332-92A9-8A4089668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3963" y="4408487"/>
              <a:ext cx="63500" cy="74613"/>
            </a:xfrm>
            <a:custGeom>
              <a:avLst/>
              <a:gdLst>
                <a:gd name="T0" fmla="*/ 169 w 326"/>
                <a:gd name="T1" fmla="*/ 0 h 378"/>
                <a:gd name="T2" fmla="*/ 242 w 326"/>
                <a:gd name="T3" fmla="*/ 18 h 378"/>
                <a:gd name="T4" fmla="*/ 297 w 326"/>
                <a:gd name="T5" fmla="*/ 64 h 378"/>
                <a:gd name="T6" fmla="*/ 321 w 326"/>
                <a:gd name="T7" fmla="*/ 127 h 378"/>
                <a:gd name="T8" fmla="*/ 326 w 326"/>
                <a:gd name="T9" fmla="*/ 206 h 378"/>
                <a:gd name="T10" fmla="*/ 64 w 326"/>
                <a:gd name="T11" fmla="*/ 206 h 378"/>
                <a:gd name="T12" fmla="*/ 90 w 326"/>
                <a:gd name="T13" fmla="*/ 293 h 378"/>
                <a:gd name="T14" fmla="*/ 164 w 326"/>
                <a:gd name="T15" fmla="*/ 326 h 378"/>
                <a:gd name="T16" fmla="*/ 239 w 326"/>
                <a:gd name="T17" fmla="*/ 295 h 378"/>
                <a:gd name="T18" fmla="*/ 262 w 326"/>
                <a:gd name="T19" fmla="*/ 254 h 378"/>
                <a:gd name="T20" fmla="*/ 321 w 326"/>
                <a:gd name="T21" fmla="*/ 254 h 378"/>
                <a:gd name="T22" fmla="*/ 306 w 326"/>
                <a:gd name="T23" fmla="*/ 297 h 378"/>
                <a:gd name="T24" fmla="*/ 276 w 326"/>
                <a:gd name="T25" fmla="*/ 337 h 378"/>
                <a:gd name="T26" fmla="*/ 208 w 326"/>
                <a:gd name="T27" fmla="*/ 373 h 378"/>
                <a:gd name="T28" fmla="*/ 159 w 326"/>
                <a:gd name="T29" fmla="*/ 378 h 378"/>
                <a:gd name="T30" fmla="*/ 46 w 326"/>
                <a:gd name="T31" fmla="*/ 330 h 378"/>
                <a:gd name="T32" fmla="*/ 0 w 326"/>
                <a:gd name="T33" fmla="*/ 194 h 378"/>
                <a:gd name="T34" fmla="*/ 47 w 326"/>
                <a:gd name="T35" fmla="*/ 54 h 378"/>
                <a:gd name="T36" fmla="*/ 169 w 326"/>
                <a:gd name="T37" fmla="*/ 0 h 378"/>
                <a:gd name="T38" fmla="*/ 265 w 326"/>
                <a:gd name="T39" fmla="*/ 158 h 378"/>
                <a:gd name="T40" fmla="*/ 248 w 326"/>
                <a:gd name="T41" fmla="*/ 96 h 378"/>
                <a:gd name="T42" fmla="*/ 165 w 326"/>
                <a:gd name="T43" fmla="*/ 53 h 378"/>
                <a:gd name="T44" fmla="*/ 96 w 326"/>
                <a:gd name="T45" fmla="*/ 83 h 378"/>
                <a:gd name="T46" fmla="*/ 66 w 326"/>
                <a:gd name="T47" fmla="*/ 158 h 378"/>
                <a:gd name="T48" fmla="*/ 265 w 326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6" h="378">
                  <a:moveTo>
                    <a:pt x="169" y="0"/>
                  </a:moveTo>
                  <a:cubicBezTo>
                    <a:pt x="194" y="0"/>
                    <a:pt x="219" y="6"/>
                    <a:pt x="242" y="18"/>
                  </a:cubicBezTo>
                  <a:cubicBezTo>
                    <a:pt x="266" y="30"/>
                    <a:pt x="284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4" y="144"/>
                    <a:pt x="326" y="170"/>
                    <a:pt x="326" y="206"/>
                  </a:cubicBezTo>
                  <a:lnTo>
                    <a:pt x="64" y="206"/>
                  </a:lnTo>
                  <a:cubicBezTo>
                    <a:pt x="65" y="242"/>
                    <a:pt x="74" y="271"/>
                    <a:pt x="90" y="293"/>
                  </a:cubicBezTo>
                  <a:cubicBezTo>
                    <a:pt x="106" y="315"/>
                    <a:pt x="131" y="326"/>
                    <a:pt x="164" y="326"/>
                  </a:cubicBezTo>
                  <a:cubicBezTo>
                    <a:pt x="196" y="326"/>
                    <a:pt x="221" y="316"/>
                    <a:pt x="239" y="295"/>
                  </a:cubicBezTo>
                  <a:cubicBezTo>
                    <a:pt x="250" y="283"/>
                    <a:pt x="258" y="269"/>
                    <a:pt x="262" y="254"/>
                  </a:cubicBezTo>
                  <a:lnTo>
                    <a:pt x="321" y="254"/>
                  </a:lnTo>
                  <a:cubicBezTo>
                    <a:pt x="320" y="267"/>
                    <a:pt x="315" y="281"/>
                    <a:pt x="306" y="297"/>
                  </a:cubicBezTo>
                  <a:cubicBezTo>
                    <a:pt x="297" y="313"/>
                    <a:pt x="287" y="327"/>
                    <a:pt x="276" y="337"/>
                  </a:cubicBezTo>
                  <a:cubicBezTo>
                    <a:pt x="258" y="355"/>
                    <a:pt x="235" y="367"/>
                    <a:pt x="208" y="373"/>
                  </a:cubicBezTo>
                  <a:cubicBezTo>
                    <a:pt x="194" y="376"/>
                    <a:pt x="178" y="378"/>
                    <a:pt x="159" y="378"/>
                  </a:cubicBezTo>
                  <a:cubicBezTo>
                    <a:pt x="115" y="378"/>
                    <a:pt x="77" y="362"/>
                    <a:pt x="46" y="330"/>
                  </a:cubicBezTo>
                  <a:cubicBezTo>
                    <a:pt x="15" y="297"/>
                    <a:pt x="0" y="252"/>
                    <a:pt x="0" y="194"/>
                  </a:cubicBezTo>
                  <a:cubicBezTo>
                    <a:pt x="0" y="136"/>
                    <a:pt x="15" y="90"/>
                    <a:pt x="47" y="54"/>
                  </a:cubicBezTo>
                  <a:cubicBezTo>
                    <a:pt x="78" y="18"/>
                    <a:pt x="118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2" y="132"/>
                    <a:pt x="257" y="112"/>
                    <a:pt x="248" y="96"/>
                  </a:cubicBezTo>
                  <a:cubicBezTo>
                    <a:pt x="231" y="67"/>
                    <a:pt x="204" y="53"/>
                    <a:pt x="165" y="53"/>
                  </a:cubicBezTo>
                  <a:cubicBezTo>
                    <a:pt x="138" y="53"/>
                    <a:pt x="114" y="63"/>
                    <a:pt x="96" y="83"/>
                  </a:cubicBezTo>
                  <a:cubicBezTo>
                    <a:pt x="77" y="102"/>
                    <a:pt x="67" y="128"/>
                    <a:pt x="66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92">
              <a:extLst>
                <a:ext uri="{FF2B5EF4-FFF2-40B4-BE49-F238E27FC236}">
                  <a16:creationId xmlns:a16="http://schemas.microsoft.com/office/drawing/2014/main" id="{4C2787A6-BCBE-465C-9BAB-75B45EA66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1438" y="4383087"/>
              <a:ext cx="80963" cy="98425"/>
            </a:xfrm>
            <a:custGeom>
              <a:avLst/>
              <a:gdLst>
                <a:gd name="T0" fmla="*/ 185 w 405"/>
                <a:gd name="T1" fmla="*/ 434 h 491"/>
                <a:gd name="T2" fmla="*/ 241 w 405"/>
                <a:gd name="T3" fmla="*/ 427 h 491"/>
                <a:gd name="T4" fmla="*/ 304 w 405"/>
                <a:gd name="T5" fmla="*/ 377 h 491"/>
                <a:gd name="T6" fmla="*/ 332 w 405"/>
                <a:gd name="T7" fmla="*/ 301 h 491"/>
                <a:gd name="T8" fmla="*/ 337 w 405"/>
                <a:gd name="T9" fmla="*/ 249 h 491"/>
                <a:gd name="T10" fmla="*/ 301 w 405"/>
                <a:gd name="T11" fmla="*/ 108 h 491"/>
                <a:gd name="T12" fmla="*/ 185 w 405"/>
                <a:gd name="T13" fmla="*/ 58 h 491"/>
                <a:gd name="T14" fmla="*/ 67 w 405"/>
                <a:gd name="T15" fmla="*/ 58 h 491"/>
                <a:gd name="T16" fmla="*/ 67 w 405"/>
                <a:gd name="T17" fmla="*/ 434 h 491"/>
                <a:gd name="T18" fmla="*/ 185 w 405"/>
                <a:gd name="T19" fmla="*/ 434 h 491"/>
                <a:gd name="T20" fmla="*/ 0 w 405"/>
                <a:gd name="T21" fmla="*/ 0 h 491"/>
                <a:gd name="T22" fmla="*/ 199 w 405"/>
                <a:gd name="T23" fmla="*/ 0 h 491"/>
                <a:gd name="T24" fmla="*/ 356 w 405"/>
                <a:gd name="T25" fmla="*/ 72 h 491"/>
                <a:gd name="T26" fmla="*/ 405 w 405"/>
                <a:gd name="T27" fmla="*/ 238 h 491"/>
                <a:gd name="T28" fmla="*/ 376 w 405"/>
                <a:gd name="T29" fmla="*/ 379 h 491"/>
                <a:gd name="T30" fmla="*/ 198 w 405"/>
                <a:gd name="T31" fmla="*/ 491 h 491"/>
                <a:gd name="T32" fmla="*/ 0 w 405"/>
                <a:gd name="T33" fmla="*/ 491 h 491"/>
                <a:gd name="T34" fmla="*/ 0 w 405"/>
                <a:gd name="T3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5" h="491">
                  <a:moveTo>
                    <a:pt x="185" y="434"/>
                  </a:moveTo>
                  <a:cubicBezTo>
                    <a:pt x="208" y="434"/>
                    <a:pt x="226" y="432"/>
                    <a:pt x="241" y="427"/>
                  </a:cubicBezTo>
                  <a:cubicBezTo>
                    <a:pt x="266" y="418"/>
                    <a:pt x="288" y="402"/>
                    <a:pt x="304" y="377"/>
                  </a:cubicBezTo>
                  <a:cubicBezTo>
                    <a:pt x="317" y="357"/>
                    <a:pt x="327" y="332"/>
                    <a:pt x="332" y="301"/>
                  </a:cubicBezTo>
                  <a:cubicBezTo>
                    <a:pt x="336" y="282"/>
                    <a:pt x="337" y="265"/>
                    <a:pt x="337" y="249"/>
                  </a:cubicBezTo>
                  <a:cubicBezTo>
                    <a:pt x="337" y="189"/>
                    <a:pt x="325" y="142"/>
                    <a:pt x="301" y="108"/>
                  </a:cubicBezTo>
                  <a:cubicBezTo>
                    <a:pt x="277" y="74"/>
                    <a:pt x="238" y="58"/>
                    <a:pt x="185" y="58"/>
                  </a:cubicBezTo>
                  <a:lnTo>
                    <a:pt x="67" y="58"/>
                  </a:lnTo>
                  <a:lnTo>
                    <a:pt x="67" y="434"/>
                  </a:lnTo>
                  <a:lnTo>
                    <a:pt x="185" y="434"/>
                  </a:lnTo>
                  <a:close/>
                  <a:moveTo>
                    <a:pt x="0" y="0"/>
                  </a:moveTo>
                  <a:lnTo>
                    <a:pt x="199" y="0"/>
                  </a:lnTo>
                  <a:cubicBezTo>
                    <a:pt x="266" y="0"/>
                    <a:pt x="318" y="24"/>
                    <a:pt x="356" y="72"/>
                  </a:cubicBezTo>
                  <a:cubicBezTo>
                    <a:pt x="389" y="115"/>
                    <a:pt x="405" y="171"/>
                    <a:pt x="405" y="238"/>
                  </a:cubicBezTo>
                  <a:cubicBezTo>
                    <a:pt x="405" y="290"/>
                    <a:pt x="396" y="337"/>
                    <a:pt x="376" y="379"/>
                  </a:cubicBezTo>
                  <a:cubicBezTo>
                    <a:pt x="341" y="453"/>
                    <a:pt x="282" y="491"/>
                    <a:pt x="198" y="491"/>
                  </a:cubicBezTo>
                  <a:lnTo>
                    <a:pt x="0" y="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93">
              <a:extLst>
                <a:ext uri="{FF2B5EF4-FFF2-40B4-BE49-F238E27FC236}">
                  <a16:creationId xmlns:a16="http://schemas.microsoft.com/office/drawing/2014/main" id="{0A68F9BC-1734-4CB7-BE18-AAD3B3443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3513" y="4408487"/>
              <a:ext cx="65088" cy="74613"/>
            </a:xfrm>
            <a:custGeom>
              <a:avLst/>
              <a:gdLst>
                <a:gd name="T0" fmla="*/ 169 w 327"/>
                <a:gd name="T1" fmla="*/ 0 h 378"/>
                <a:gd name="T2" fmla="*/ 243 w 327"/>
                <a:gd name="T3" fmla="*/ 18 h 378"/>
                <a:gd name="T4" fmla="*/ 297 w 327"/>
                <a:gd name="T5" fmla="*/ 64 h 378"/>
                <a:gd name="T6" fmla="*/ 321 w 327"/>
                <a:gd name="T7" fmla="*/ 127 h 378"/>
                <a:gd name="T8" fmla="*/ 327 w 327"/>
                <a:gd name="T9" fmla="*/ 206 h 378"/>
                <a:gd name="T10" fmla="*/ 65 w 327"/>
                <a:gd name="T11" fmla="*/ 206 h 378"/>
                <a:gd name="T12" fmla="*/ 91 w 327"/>
                <a:gd name="T13" fmla="*/ 293 h 378"/>
                <a:gd name="T14" fmla="*/ 165 w 327"/>
                <a:gd name="T15" fmla="*/ 326 h 378"/>
                <a:gd name="T16" fmla="*/ 240 w 327"/>
                <a:gd name="T17" fmla="*/ 295 h 378"/>
                <a:gd name="T18" fmla="*/ 263 w 327"/>
                <a:gd name="T19" fmla="*/ 254 h 378"/>
                <a:gd name="T20" fmla="*/ 322 w 327"/>
                <a:gd name="T21" fmla="*/ 254 h 378"/>
                <a:gd name="T22" fmla="*/ 306 w 327"/>
                <a:gd name="T23" fmla="*/ 297 h 378"/>
                <a:gd name="T24" fmla="*/ 277 w 327"/>
                <a:gd name="T25" fmla="*/ 337 h 378"/>
                <a:gd name="T26" fmla="*/ 209 w 327"/>
                <a:gd name="T27" fmla="*/ 373 h 378"/>
                <a:gd name="T28" fmla="*/ 160 w 327"/>
                <a:gd name="T29" fmla="*/ 378 h 378"/>
                <a:gd name="T30" fmla="*/ 47 w 327"/>
                <a:gd name="T31" fmla="*/ 330 h 378"/>
                <a:gd name="T32" fmla="*/ 0 w 327"/>
                <a:gd name="T33" fmla="*/ 194 h 378"/>
                <a:gd name="T34" fmla="*/ 47 w 327"/>
                <a:gd name="T35" fmla="*/ 54 h 378"/>
                <a:gd name="T36" fmla="*/ 169 w 327"/>
                <a:gd name="T37" fmla="*/ 0 h 378"/>
                <a:gd name="T38" fmla="*/ 265 w 327"/>
                <a:gd name="T39" fmla="*/ 158 h 378"/>
                <a:gd name="T40" fmla="*/ 248 w 327"/>
                <a:gd name="T41" fmla="*/ 96 h 378"/>
                <a:gd name="T42" fmla="*/ 166 w 327"/>
                <a:gd name="T43" fmla="*/ 53 h 378"/>
                <a:gd name="T44" fmla="*/ 96 w 327"/>
                <a:gd name="T45" fmla="*/ 83 h 378"/>
                <a:gd name="T46" fmla="*/ 67 w 327"/>
                <a:gd name="T47" fmla="*/ 158 h 378"/>
                <a:gd name="T48" fmla="*/ 265 w 327"/>
                <a:gd name="T49" fmla="*/ 15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7" h="378">
                  <a:moveTo>
                    <a:pt x="169" y="0"/>
                  </a:moveTo>
                  <a:cubicBezTo>
                    <a:pt x="195" y="0"/>
                    <a:pt x="219" y="6"/>
                    <a:pt x="243" y="18"/>
                  </a:cubicBezTo>
                  <a:cubicBezTo>
                    <a:pt x="267" y="30"/>
                    <a:pt x="285" y="45"/>
                    <a:pt x="297" y="64"/>
                  </a:cubicBezTo>
                  <a:cubicBezTo>
                    <a:pt x="309" y="82"/>
                    <a:pt x="317" y="103"/>
                    <a:pt x="321" y="127"/>
                  </a:cubicBezTo>
                  <a:cubicBezTo>
                    <a:pt x="325" y="144"/>
                    <a:pt x="327" y="170"/>
                    <a:pt x="327" y="206"/>
                  </a:cubicBezTo>
                  <a:lnTo>
                    <a:pt x="65" y="206"/>
                  </a:lnTo>
                  <a:cubicBezTo>
                    <a:pt x="66" y="242"/>
                    <a:pt x="75" y="271"/>
                    <a:pt x="91" y="293"/>
                  </a:cubicBezTo>
                  <a:cubicBezTo>
                    <a:pt x="107" y="315"/>
                    <a:pt x="131" y="326"/>
                    <a:pt x="165" y="326"/>
                  </a:cubicBezTo>
                  <a:cubicBezTo>
                    <a:pt x="196" y="326"/>
                    <a:pt x="221" y="316"/>
                    <a:pt x="240" y="295"/>
                  </a:cubicBezTo>
                  <a:cubicBezTo>
                    <a:pt x="251" y="283"/>
                    <a:pt x="258" y="269"/>
                    <a:pt x="263" y="254"/>
                  </a:cubicBezTo>
                  <a:lnTo>
                    <a:pt x="322" y="254"/>
                  </a:lnTo>
                  <a:cubicBezTo>
                    <a:pt x="320" y="267"/>
                    <a:pt x="315" y="281"/>
                    <a:pt x="306" y="297"/>
                  </a:cubicBezTo>
                  <a:cubicBezTo>
                    <a:pt x="298" y="313"/>
                    <a:pt x="288" y="327"/>
                    <a:pt x="277" y="337"/>
                  </a:cubicBezTo>
                  <a:cubicBezTo>
                    <a:pt x="259" y="355"/>
                    <a:pt x="236" y="367"/>
                    <a:pt x="209" y="373"/>
                  </a:cubicBezTo>
                  <a:cubicBezTo>
                    <a:pt x="195" y="376"/>
                    <a:pt x="178" y="378"/>
                    <a:pt x="160" y="378"/>
                  </a:cubicBezTo>
                  <a:cubicBezTo>
                    <a:pt x="116" y="378"/>
                    <a:pt x="78" y="362"/>
                    <a:pt x="47" y="330"/>
                  </a:cubicBezTo>
                  <a:cubicBezTo>
                    <a:pt x="16" y="297"/>
                    <a:pt x="0" y="252"/>
                    <a:pt x="0" y="194"/>
                  </a:cubicBezTo>
                  <a:cubicBezTo>
                    <a:pt x="0" y="136"/>
                    <a:pt x="16" y="90"/>
                    <a:pt x="47" y="54"/>
                  </a:cubicBezTo>
                  <a:cubicBezTo>
                    <a:pt x="78" y="18"/>
                    <a:pt x="119" y="0"/>
                    <a:pt x="169" y="0"/>
                  </a:cubicBezTo>
                  <a:close/>
                  <a:moveTo>
                    <a:pt x="265" y="158"/>
                  </a:moveTo>
                  <a:cubicBezTo>
                    <a:pt x="263" y="132"/>
                    <a:pt x="257" y="112"/>
                    <a:pt x="248" y="96"/>
                  </a:cubicBezTo>
                  <a:cubicBezTo>
                    <a:pt x="232" y="67"/>
                    <a:pt x="204" y="53"/>
                    <a:pt x="166" y="53"/>
                  </a:cubicBezTo>
                  <a:cubicBezTo>
                    <a:pt x="138" y="53"/>
                    <a:pt x="115" y="63"/>
                    <a:pt x="96" y="83"/>
                  </a:cubicBezTo>
                  <a:cubicBezTo>
                    <a:pt x="78" y="102"/>
                    <a:pt x="68" y="128"/>
                    <a:pt x="67" y="158"/>
                  </a:cubicBezTo>
                  <a:lnTo>
                    <a:pt x="265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94">
              <a:extLst>
                <a:ext uri="{FF2B5EF4-FFF2-40B4-BE49-F238E27FC236}">
                  <a16:creationId xmlns:a16="http://schemas.microsoft.com/office/drawing/2014/main" id="{6038A8EE-AD0A-4D79-90B5-DD2D4D788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888" y="4408487"/>
              <a:ext cx="95250" cy="73025"/>
            </a:xfrm>
            <a:custGeom>
              <a:avLst/>
              <a:gdLst>
                <a:gd name="T0" fmla="*/ 0 w 481"/>
                <a:gd name="T1" fmla="*/ 8 h 366"/>
                <a:gd name="T2" fmla="*/ 60 w 481"/>
                <a:gd name="T3" fmla="*/ 8 h 366"/>
                <a:gd name="T4" fmla="*/ 60 w 481"/>
                <a:gd name="T5" fmla="*/ 59 h 366"/>
                <a:gd name="T6" fmla="*/ 99 w 481"/>
                <a:gd name="T7" fmla="*/ 21 h 366"/>
                <a:gd name="T8" fmla="*/ 166 w 481"/>
                <a:gd name="T9" fmla="*/ 0 h 366"/>
                <a:gd name="T10" fmla="*/ 235 w 481"/>
                <a:gd name="T11" fmla="*/ 21 h 366"/>
                <a:gd name="T12" fmla="*/ 261 w 481"/>
                <a:gd name="T13" fmla="*/ 57 h 366"/>
                <a:gd name="T14" fmla="*/ 308 w 481"/>
                <a:gd name="T15" fmla="*/ 14 h 366"/>
                <a:gd name="T16" fmla="*/ 369 w 481"/>
                <a:gd name="T17" fmla="*/ 0 h 366"/>
                <a:gd name="T18" fmla="*/ 467 w 481"/>
                <a:gd name="T19" fmla="*/ 52 h 366"/>
                <a:gd name="T20" fmla="*/ 481 w 481"/>
                <a:gd name="T21" fmla="*/ 128 h 366"/>
                <a:gd name="T22" fmla="*/ 481 w 481"/>
                <a:gd name="T23" fmla="*/ 366 h 366"/>
                <a:gd name="T24" fmla="*/ 419 w 481"/>
                <a:gd name="T25" fmla="*/ 366 h 366"/>
                <a:gd name="T26" fmla="*/ 419 w 481"/>
                <a:gd name="T27" fmla="*/ 117 h 366"/>
                <a:gd name="T28" fmla="*/ 401 w 481"/>
                <a:gd name="T29" fmla="*/ 68 h 366"/>
                <a:gd name="T30" fmla="*/ 357 w 481"/>
                <a:gd name="T31" fmla="*/ 55 h 366"/>
                <a:gd name="T32" fmla="*/ 297 w 481"/>
                <a:gd name="T33" fmla="*/ 79 h 366"/>
                <a:gd name="T34" fmla="*/ 271 w 481"/>
                <a:gd name="T35" fmla="*/ 158 h 366"/>
                <a:gd name="T36" fmla="*/ 271 w 481"/>
                <a:gd name="T37" fmla="*/ 366 h 366"/>
                <a:gd name="T38" fmla="*/ 210 w 481"/>
                <a:gd name="T39" fmla="*/ 366 h 366"/>
                <a:gd name="T40" fmla="*/ 210 w 481"/>
                <a:gd name="T41" fmla="*/ 132 h 366"/>
                <a:gd name="T42" fmla="*/ 201 w 481"/>
                <a:gd name="T43" fmla="*/ 79 h 366"/>
                <a:gd name="T44" fmla="*/ 150 w 481"/>
                <a:gd name="T45" fmla="*/ 54 h 366"/>
                <a:gd name="T46" fmla="*/ 88 w 481"/>
                <a:gd name="T47" fmla="*/ 81 h 366"/>
                <a:gd name="T48" fmla="*/ 60 w 481"/>
                <a:gd name="T49" fmla="*/ 176 h 366"/>
                <a:gd name="T50" fmla="*/ 60 w 481"/>
                <a:gd name="T51" fmla="*/ 366 h 366"/>
                <a:gd name="T52" fmla="*/ 0 w 481"/>
                <a:gd name="T53" fmla="*/ 366 h 366"/>
                <a:gd name="T54" fmla="*/ 0 w 481"/>
                <a:gd name="T55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1" h="366">
                  <a:moveTo>
                    <a:pt x="0" y="8"/>
                  </a:moveTo>
                  <a:lnTo>
                    <a:pt x="60" y="8"/>
                  </a:lnTo>
                  <a:lnTo>
                    <a:pt x="60" y="59"/>
                  </a:lnTo>
                  <a:cubicBezTo>
                    <a:pt x="74" y="41"/>
                    <a:pt x="87" y="29"/>
                    <a:pt x="99" y="21"/>
                  </a:cubicBezTo>
                  <a:cubicBezTo>
                    <a:pt x="118" y="7"/>
                    <a:pt x="141" y="0"/>
                    <a:pt x="166" y="0"/>
                  </a:cubicBezTo>
                  <a:cubicBezTo>
                    <a:pt x="194" y="0"/>
                    <a:pt x="217" y="7"/>
                    <a:pt x="235" y="21"/>
                  </a:cubicBezTo>
                  <a:cubicBezTo>
                    <a:pt x="244" y="29"/>
                    <a:pt x="253" y="41"/>
                    <a:pt x="261" y="57"/>
                  </a:cubicBezTo>
                  <a:cubicBezTo>
                    <a:pt x="275" y="38"/>
                    <a:pt x="290" y="23"/>
                    <a:pt x="308" y="14"/>
                  </a:cubicBezTo>
                  <a:cubicBezTo>
                    <a:pt x="326" y="5"/>
                    <a:pt x="347" y="0"/>
                    <a:pt x="369" y="0"/>
                  </a:cubicBezTo>
                  <a:cubicBezTo>
                    <a:pt x="417" y="0"/>
                    <a:pt x="450" y="18"/>
                    <a:pt x="467" y="52"/>
                  </a:cubicBezTo>
                  <a:cubicBezTo>
                    <a:pt x="477" y="71"/>
                    <a:pt x="481" y="96"/>
                    <a:pt x="481" y="128"/>
                  </a:cubicBezTo>
                  <a:lnTo>
                    <a:pt x="481" y="366"/>
                  </a:lnTo>
                  <a:lnTo>
                    <a:pt x="419" y="366"/>
                  </a:lnTo>
                  <a:lnTo>
                    <a:pt x="419" y="117"/>
                  </a:lnTo>
                  <a:cubicBezTo>
                    <a:pt x="419" y="94"/>
                    <a:pt x="413" y="77"/>
                    <a:pt x="401" y="68"/>
                  </a:cubicBezTo>
                  <a:cubicBezTo>
                    <a:pt x="389" y="60"/>
                    <a:pt x="375" y="55"/>
                    <a:pt x="357" y="55"/>
                  </a:cubicBezTo>
                  <a:cubicBezTo>
                    <a:pt x="334" y="55"/>
                    <a:pt x="314" y="63"/>
                    <a:pt x="297" y="79"/>
                  </a:cubicBezTo>
                  <a:cubicBezTo>
                    <a:pt x="280" y="94"/>
                    <a:pt x="271" y="121"/>
                    <a:pt x="271" y="158"/>
                  </a:cubicBezTo>
                  <a:lnTo>
                    <a:pt x="271" y="366"/>
                  </a:lnTo>
                  <a:lnTo>
                    <a:pt x="210" y="366"/>
                  </a:lnTo>
                  <a:lnTo>
                    <a:pt x="210" y="132"/>
                  </a:lnTo>
                  <a:cubicBezTo>
                    <a:pt x="210" y="108"/>
                    <a:pt x="207" y="91"/>
                    <a:pt x="201" y="79"/>
                  </a:cubicBezTo>
                  <a:cubicBezTo>
                    <a:pt x="192" y="63"/>
                    <a:pt x="175" y="54"/>
                    <a:pt x="150" y="54"/>
                  </a:cubicBezTo>
                  <a:cubicBezTo>
                    <a:pt x="128" y="54"/>
                    <a:pt x="107" y="63"/>
                    <a:pt x="88" y="81"/>
                  </a:cubicBezTo>
                  <a:cubicBezTo>
                    <a:pt x="70" y="98"/>
                    <a:pt x="60" y="130"/>
                    <a:pt x="60" y="176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95">
              <a:extLst>
                <a:ext uri="{FF2B5EF4-FFF2-40B4-BE49-F238E27FC236}">
                  <a16:creationId xmlns:a16="http://schemas.microsoft.com/office/drawing/2014/main" id="{1D2664B4-CD44-49CA-B8A0-4AECFA57F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425" y="4408487"/>
              <a:ext cx="68263" cy="74613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5 h 378"/>
                <a:gd name="T14" fmla="*/ 176 w 338"/>
                <a:gd name="T15" fmla="*/ 202 h 378"/>
                <a:gd name="T16" fmla="*/ 139 w 338"/>
                <a:gd name="T17" fmla="*/ 207 h 378"/>
                <a:gd name="T18" fmla="*/ 90 w 338"/>
                <a:gd name="T19" fmla="*/ 221 h 378"/>
                <a:gd name="T20" fmla="*/ 63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5 w 338"/>
                <a:gd name="T31" fmla="*/ 50 h 378"/>
                <a:gd name="T32" fmla="*/ 89 w 338"/>
                <a:gd name="T33" fmla="*/ 76 h 378"/>
                <a:gd name="T34" fmla="*/ 74 w 338"/>
                <a:gd name="T35" fmla="*/ 117 h 378"/>
                <a:gd name="T36" fmla="*/ 18 w 338"/>
                <a:gd name="T37" fmla="*/ 117 h 378"/>
                <a:gd name="T38" fmla="*/ 61 w 338"/>
                <a:gd name="T39" fmla="*/ 25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8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4 h 378"/>
                <a:gd name="T54" fmla="*/ 338 w 338"/>
                <a:gd name="T55" fmla="*/ 323 h 378"/>
                <a:gd name="T56" fmla="*/ 338 w 338"/>
                <a:gd name="T57" fmla="*/ 367 h 378"/>
                <a:gd name="T58" fmla="*/ 317 w 338"/>
                <a:gd name="T59" fmla="*/ 372 h 378"/>
                <a:gd name="T60" fmla="*/ 297 w 338"/>
                <a:gd name="T61" fmla="*/ 373 h 378"/>
                <a:gd name="T62" fmla="*/ 252 w 338"/>
                <a:gd name="T63" fmla="*/ 351 h 378"/>
                <a:gd name="T64" fmla="*/ 241 w 338"/>
                <a:gd name="T65" fmla="*/ 318 h 378"/>
                <a:gd name="T66" fmla="*/ 188 w 338"/>
                <a:gd name="T67" fmla="*/ 360 h 378"/>
                <a:gd name="T68" fmla="*/ 113 w 338"/>
                <a:gd name="T69" fmla="*/ 378 h 378"/>
                <a:gd name="T70" fmla="*/ 31 w 338"/>
                <a:gd name="T71" fmla="*/ 347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1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8"/>
                    <a:pt x="221" y="192"/>
                    <a:pt x="210" y="195"/>
                  </a:cubicBezTo>
                  <a:cubicBezTo>
                    <a:pt x="198" y="198"/>
                    <a:pt x="187" y="201"/>
                    <a:pt x="176" y="202"/>
                  </a:cubicBezTo>
                  <a:lnTo>
                    <a:pt x="139" y="207"/>
                  </a:lnTo>
                  <a:cubicBezTo>
                    <a:pt x="118" y="210"/>
                    <a:pt x="101" y="214"/>
                    <a:pt x="90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49"/>
                  </a:moveTo>
                  <a:cubicBezTo>
                    <a:pt x="222" y="147"/>
                    <a:pt x="231" y="142"/>
                    <a:pt x="236" y="132"/>
                  </a:cubicBezTo>
                  <a:cubicBezTo>
                    <a:pt x="239" y="126"/>
                    <a:pt x="240" y="119"/>
                    <a:pt x="240" y="109"/>
                  </a:cubicBezTo>
                  <a:cubicBezTo>
                    <a:pt x="240" y="88"/>
                    <a:pt x="233" y="74"/>
                    <a:pt x="218" y="64"/>
                  </a:cubicBezTo>
                  <a:cubicBezTo>
                    <a:pt x="203" y="55"/>
                    <a:pt x="183" y="50"/>
                    <a:pt x="155" y="50"/>
                  </a:cubicBezTo>
                  <a:cubicBezTo>
                    <a:pt x="124" y="50"/>
                    <a:pt x="102" y="59"/>
                    <a:pt x="89" y="76"/>
                  </a:cubicBezTo>
                  <a:cubicBezTo>
                    <a:pt x="81" y="85"/>
                    <a:pt x="77" y="99"/>
                    <a:pt x="74" y="117"/>
                  </a:cubicBezTo>
                  <a:lnTo>
                    <a:pt x="18" y="117"/>
                  </a:lnTo>
                  <a:cubicBezTo>
                    <a:pt x="19" y="73"/>
                    <a:pt x="34" y="43"/>
                    <a:pt x="61" y="25"/>
                  </a:cubicBezTo>
                  <a:cubicBezTo>
                    <a:pt x="89" y="8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8"/>
                  </a:cubicBezTo>
                  <a:lnTo>
                    <a:pt x="298" y="304"/>
                  </a:lnTo>
                  <a:cubicBezTo>
                    <a:pt x="298" y="310"/>
                    <a:pt x="299" y="315"/>
                    <a:pt x="302" y="319"/>
                  </a:cubicBezTo>
                  <a:cubicBezTo>
                    <a:pt x="305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4"/>
                  </a:cubicBezTo>
                  <a:cubicBezTo>
                    <a:pt x="331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9" y="370"/>
                    <a:pt x="322" y="372"/>
                    <a:pt x="317" y="372"/>
                  </a:cubicBezTo>
                  <a:cubicBezTo>
                    <a:pt x="312" y="373"/>
                    <a:pt x="305" y="373"/>
                    <a:pt x="297" y="373"/>
                  </a:cubicBezTo>
                  <a:cubicBezTo>
                    <a:pt x="276" y="373"/>
                    <a:pt x="261" y="366"/>
                    <a:pt x="252" y="351"/>
                  </a:cubicBezTo>
                  <a:cubicBezTo>
                    <a:pt x="247" y="344"/>
                    <a:pt x="243" y="333"/>
                    <a:pt x="241" y="318"/>
                  </a:cubicBezTo>
                  <a:cubicBezTo>
                    <a:pt x="229" y="334"/>
                    <a:pt x="211" y="348"/>
                    <a:pt x="188" y="360"/>
                  </a:cubicBezTo>
                  <a:cubicBezTo>
                    <a:pt x="166" y="372"/>
                    <a:pt x="140" y="378"/>
                    <a:pt x="113" y="378"/>
                  </a:cubicBezTo>
                  <a:cubicBezTo>
                    <a:pt x="80" y="378"/>
                    <a:pt x="52" y="368"/>
                    <a:pt x="31" y="347"/>
                  </a:cubicBezTo>
                  <a:cubicBezTo>
                    <a:pt x="10" y="327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2" y="177"/>
                    <a:pt x="79" y="165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96">
              <a:extLst>
                <a:ext uri="{FF2B5EF4-FFF2-40B4-BE49-F238E27FC236}">
                  <a16:creationId xmlns:a16="http://schemas.microsoft.com/office/drawing/2014/main" id="{621C145C-A873-43F9-91A9-7BB8E9F0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4408487"/>
              <a:ext cx="57150" cy="73025"/>
            </a:xfrm>
            <a:custGeom>
              <a:avLst/>
              <a:gdLst>
                <a:gd name="T0" fmla="*/ 0 w 291"/>
                <a:gd name="T1" fmla="*/ 8 h 366"/>
                <a:gd name="T2" fmla="*/ 57 w 291"/>
                <a:gd name="T3" fmla="*/ 8 h 366"/>
                <a:gd name="T4" fmla="*/ 57 w 291"/>
                <a:gd name="T5" fmla="*/ 59 h 366"/>
                <a:gd name="T6" fmla="*/ 110 w 291"/>
                <a:gd name="T7" fmla="*/ 14 h 366"/>
                <a:gd name="T8" fmla="*/ 173 w 291"/>
                <a:gd name="T9" fmla="*/ 0 h 366"/>
                <a:gd name="T10" fmla="*/ 276 w 291"/>
                <a:gd name="T11" fmla="*/ 53 h 366"/>
                <a:gd name="T12" fmla="*/ 291 w 291"/>
                <a:gd name="T13" fmla="*/ 136 h 366"/>
                <a:gd name="T14" fmla="*/ 291 w 291"/>
                <a:gd name="T15" fmla="*/ 366 h 366"/>
                <a:gd name="T16" fmla="*/ 230 w 291"/>
                <a:gd name="T17" fmla="*/ 366 h 366"/>
                <a:gd name="T18" fmla="*/ 230 w 291"/>
                <a:gd name="T19" fmla="*/ 140 h 366"/>
                <a:gd name="T20" fmla="*/ 220 w 291"/>
                <a:gd name="T21" fmla="*/ 88 h 366"/>
                <a:gd name="T22" fmla="*/ 162 w 291"/>
                <a:gd name="T23" fmla="*/ 54 h 366"/>
                <a:gd name="T24" fmla="*/ 127 w 291"/>
                <a:gd name="T25" fmla="*/ 59 h 366"/>
                <a:gd name="T26" fmla="*/ 84 w 291"/>
                <a:gd name="T27" fmla="*/ 88 h 366"/>
                <a:gd name="T28" fmla="*/ 64 w 291"/>
                <a:gd name="T29" fmla="*/ 125 h 366"/>
                <a:gd name="T30" fmla="*/ 60 w 291"/>
                <a:gd name="T31" fmla="*/ 178 h 366"/>
                <a:gd name="T32" fmla="*/ 60 w 291"/>
                <a:gd name="T33" fmla="*/ 366 h 366"/>
                <a:gd name="T34" fmla="*/ 0 w 291"/>
                <a:gd name="T35" fmla="*/ 366 h 366"/>
                <a:gd name="T36" fmla="*/ 0 w 291"/>
                <a:gd name="T37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6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3" y="38"/>
                    <a:pt x="91" y="23"/>
                    <a:pt x="110" y="14"/>
                  </a:cubicBezTo>
                  <a:cubicBezTo>
                    <a:pt x="129" y="5"/>
                    <a:pt x="150" y="0"/>
                    <a:pt x="173" y="0"/>
                  </a:cubicBezTo>
                  <a:cubicBezTo>
                    <a:pt x="224" y="0"/>
                    <a:pt x="258" y="18"/>
                    <a:pt x="276" y="53"/>
                  </a:cubicBezTo>
                  <a:cubicBezTo>
                    <a:pt x="286" y="73"/>
                    <a:pt x="291" y="100"/>
                    <a:pt x="291" y="136"/>
                  </a:cubicBezTo>
                  <a:lnTo>
                    <a:pt x="291" y="366"/>
                  </a:lnTo>
                  <a:lnTo>
                    <a:pt x="230" y="366"/>
                  </a:lnTo>
                  <a:lnTo>
                    <a:pt x="230" y="140"/>
                  </a:lnTo>
                  <a:cubicBezTo>
                    <a:pt x="230" y="119"/>
                    <a:pt x="227" y="101"/>
                    <a:pt x="220" y="88"/>
                  </a:cubicBezTo>
                  <a:cubicBezTo>
                    <a:pt x="209" y="66"/>
                    <a:pt x="190" y="54"/>
                    <a:pt x="162" y="54"/>
                  </a:cubicBezTo>
                  <a:cubicBezTo>
                    <a:pt x="148" y="54"/>
                    <a:pt x="136" y="56"/>
                    <a:pt x="127" y="59"/>
                  </a:cubicBezTo>
                  <a:cubicBezTo>
                    <a:pt x="111" y="64"/>
                    <a:pt x="96" y="73"/>
                    <a:pt x="84" y="88"/>
                  </a:cubicBezTo>
                  <a:cubicBezTo>
                    <a:pt x="74" y="100"/>
                    <a:pt x="67" y="112"/>
                    <a:pt x="64" y="125"/>
                  </a:cubicBezTo>
                  <a:cubicBezTo>
                    <a:pt x="61" y="137"/>
                    <a:pt x="60" y="155"/>
                    <a:pt x="60" y="178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97">
              <a:extLst>
                <a:ext uri="{FF2B5EF4-FFF2-40B4-BE49-F238E27FC236}">
                  <a16:creationId xmlns:a16="http://schemas.microsoft.com/office/drawing/2014/main" id="{CF3ECB6F-111E-4B16-9B47-84B74C4F4F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1650" y="4383087"/>
              <a:ext cx="63500" cy="100013"/>
            </a:xfrm>
            <a:custGeom>
              <a:avLst/>
              <a:gdLst>
                <a:gd name="T0" fmla="*/ 64 w 317"/>
                <a:gd name="T1" fmla="*/ 317 h 504"/>
                <a:gd name="T2" fmla="*/ 88 w 317"/>
                <a:gd name="T3" fmla="*/ 413 h 504"/>
                <a:gd name="T4" fmla="*/ 166 w 317"/>
                <a:gd name="T5" fmla="*/ 452 h 504"/>
                <a:gd name="T6" fmla="*/ 235 w 317"/>
                <a:gd name="T7" fmla="*/ 416 h 504"/>
                <a:gd name="T8" fmla="*/ 261 w 317"/>
                <a:gd name="T9" fmla="*/ 313 h 504"/>
                <a:gd name="T10" fmla="*/ 234 w 317"/>
                <a:gd name="T11" fmla="*/ 213 h 504"/>
                <a:gd name="T12" fmla="*/ 165 w 317"/>
                <a:gd name="T13" fmla="*/ 180 h 504"/>
                <a:gd name="T14" fmla="*/ 92 w 317"/>
                <a:gd name="T15" fmla="*/ 215 h 504"/>
                <a:gd name="T16" fmla="*/ 64 w 317"/>
                <a:gd name="T17" fmla="*/ 317 h 504"/>
                <a:gd name="T18" fmla="*/ 154 w 317"/>
                <a:gd name="T19" fmla="*/ 128 h 504"/>
                <a:gd name="T20" fmla="*/ 223 w 317"/>
                <a:gd name="T21" fmla="*/ 145 h 504"/>
                <a:gd name="T22" fmla="*/ 259 w 317"/>
                <a:gd name="T23" fmla="*/ 180 h 504"/>
                <a:gd name="T24" fmla="*/ 259 w 317"/>
                <a:gd name="T25" fmla="*/ 0 h 504"/>
                <a:gd name="T26" fmla="*/ 317 w 317"/>
                <a:gd name="T27" fmla="*/ 0 h 504"/>
                <a:gd name="T28" fmla="*/ 317 w 317"/>
                <a:gd name="T29" fmla="*/ 492 h 504"/>
                <a:gd name="T30" fmla="*/ 263 w 317"/>
                <a:gd name="T31" fmla="*/ 492 h 504"/>
                <a:gd name="T32" fmla="*/ 263 w 317"/>
                <a:gd name="T33" fmla="*/ 442 h 504"/>
                <a:gd name="T34" fmla="*/ 213 w 317"/>
                <a:gd name="T35" fmla="*/ 490 h 504"/>
                <a:gd name="T36" fmla="*/ 147 w 317"/>
                <a:gd name="T37" fmla="*/ 504 h 504"/>
                <a:gd name="T38" fmla="*/ 44 w 317"/>
                <a:gd name="T39" fmla="*/ 454 h 504"/>
                <a:gd name="T40" fmla="*/ 0 w 317"/>
                <a:gd name="T41" fmla="*/ 320 h 504"/>
                <a:gd name="T42" fmla="*/ 40 w 317"/>
                <a:gd name="T43" fmla="*/ 185 h 504"/>
                <a:gd name="T44" fmla="*/ 154 w 317"/>
                <a:gd name="T45" fmla="*/ 128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7" h="504">
                  <a:moveTo>
                    <a:pt x="64" y="317"/>
                  </a:moveTo>
                  <a:cubicBezTo>
                    <a:pt x="64" y="355"/>
                    <a:pt x="72" y="387"/>
                    <a:pt x="88" y="413"/>
                  </a:cubicBezTo>
                  <a:cubicBezTo>
                    <a:pt x="104" y="439"/>
                    <a:pt x="130" y="452"/>
                    <a:pt x="166" y="452"/>
                  </a:cubicBezTo>
                  <a:cubicBezTo>
                    <a:pt x="194" y="452"/>
                    <a:pt x="216" y="440"/>
                    <a:pt x="235" y="416"/>
                  </a:cubicBezTo>
                  <a:cubicBezTo>
                    <a:pt x="252" y="392"/>
                    <a:pt x="261" y="358"/>
                    <a:pt x="261" y="313"/>
                  </a:cubicBezTo>
                  <a:cubicBezTo>
                    <a:pt x="261" y="268"/>
                    <a:pt x="252" y="235"/>
                    <a:pt x="234" y="213"/>
                  </a:cubicBezTo>
                  <a:cubicBezTo>
                    <a:pt x="215" y="191"/>
                    <a:pt x="192" y="180"/>
                    <a:pt x="165" y="180"/>
                  </a:cubicBezTo>
                  <a:cubicBezTo>
                    <a:pt x="135" y="180"/>
                    <a:pt x="111" y="192"/>
                    <a:pt x="92" y="215"/>
                  </a:cubicBezTo>
                  <a:cubicBezTo>
                    <a:pt x="73" y="238"/>
                    <a:pt x="64" y="272"/>
                    <a:pt x="64" y="317"/>
                  </a:cubicBezTo>
                  <a:close/>
                  <a:moveTo>
                    <a:pt x="154" y="128"/>
                  </a:moveTo>
                  <a:cubicBezTo>
                    <a:pt x="181" y="128"/>
                    <a:pt x="204" y="134"/>
                    <a:pt x="223" y="145"/>
                  </a:cubicBezTo>
                  <a:cubicBezTo>
                    <a:pt x="233" y="152"/>
                    <a:pt x="245" y="164"/>
                    <a:pt x="259" y="180"/>
                  </a:cubicBezTo>
                  <a:lnTo>
                    <a:pt x="259" y="0"/>
                  </a:lnTo>
                  <a:lnTo>
                    <a:pt x="317" y="0"/>
                  </a:lnTo>
                  <a:lnTo>
                    <a:pt x="317" y="492"/>
                  </a:lnTo>
                  <a:lnTo>
                    <a:pt x="263" y="492"/>
                  </a:lnTo>
                  <a:lnTo>
                    <a:pt x="263" y="442"/>
                  </a:lnTo>
                  <a:cubicBezTo>
                    <a:pt x="249" y="464"/>
                    <a:pt x="232" y="480"/>
                    <a:pt x="213" y="490"/>
                  </a:cubicBezTo>
                  <a:cubicBezTo>
                    <a:pt x="194" y="499"/>
                    <a:pt x="172" y="504"/>
                    <a:pt x="147" y="504"/>
                  </a:cubicBezTo>
                  <a:cubicBezTo>
                    <a:pt x="108" y="504"/>
                    <a:pt x="73" y="488"/>
                    <a:pt x="44" y="454"/>
                  </a:cubicBezTo>
                  <a:cubicBezTo>
                    <a:pt x="15" y="421"/>
                    <a:pt x="0" y="376"/>
                    <a:pt x="0" y="320"/>
                  </a:cubicBezTo>
                  <a:cubicBezTo>
                    <a:pt x="0" y="268"/>
                    <a:pt x="13" y="223"/>
                    <a:pt x="40" y="185"/>
                  </a:cubicBezTo>
                  <a:cubicBezTo>
                    <a:pt x="67" y="147"/>
                    <a:pt x="105" y="128"/>
                    <a:pt x="154" y="1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98">
              <a:extLst>
                <a:ext uri="{FF2B5EF4-FFF2-40B4-BE49-F238E27FC236}">
                  <a16:creationId xmlns:a16="http://schemas.microsoft.com/office/drawing/2014/main" id="{B1470B5E-A745-41B9-B2FD-B850555A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188" y="4540249"/>
              <a:ext cx="73025" cy="98425"/>
            </a:xfrm>
            <a:custGeom>
              <a:avLst/>
              <a:gdLst>
                <a:gd name="T0" fmla="*/ 0 w 362"/>
                <a:gd name="T1" fmla="*/ 0 h 490"/>
                <a:gd name="T2" fmla="*/ 357 w 362"/>
                <a:gd name="T3" fmla="*/ 0 h 490"/>
                <a:gd name="T4" fmla="*/ 357 w 362"/>
                <a:gd name="T5" fmla="*/ 60 h 490"/>
                <a:gd name="T6" fmla="*/ 65 w 362"/>
                <a:gd name="T7" fmla="*/ 60 h 490"/>
                <a:gd name="T8" fmla="*/ 65 w 362"/>
                <a:gd name="T9" fmla="*/ 209 h 490"/>
                <a:gd name="T10" fmla="*/ 335 w 362"/>
                <a:gd name="T11" fmla="*/ 209 h 490"/>
                <a:gd name="T12" fmla="*/ 335 w 362"/>
                <a:gd name="T13" fmla="*/ 265 h 490"/>
                <a:gd name="T14" fmla="*/ 65 w 362"/>
                <a:gd name="T15" fmla="*/ 265 h 490"/>
                <a:gd name="T16" fmla="*/ 65 w 362"/>
                <a:gd name="T17" fmla="*/ 431 h 490"/>
                <a:gd name="T18" fmla="*/ 362 w 362"/>
                <a:gd name="T19" fmla="*/ 431 h 490"/>
                <a:gd name="T20" fmla="*/ 362 w 362"/>
                <a:gd name="T21" fmla="*/ 490 h 490"/>
                <a:gd name="T22" fmla="*/ 0 w 362"/>
                <a:gd name="T23" fmla="*/ 490 h 490"/>
                <a:gd name="T24" fmla="*/ 0 w 362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2" h="490">
                  <a:moveTo>
                    <a:pt x="0" y="0"/>
                  </a:moveTo>
                  <a:lnTo>
                    <a:pt x="357" y="0"/>
                  </a:lnTo>
                  <a:lnTo>
                    <a:pt x="357" y="60"/>
                  </a:lnTo>
                  <a:lnTo>
                    <a:pt x="65" y="60"/>
                  </a:lnTo>
                  <a:lnTo>
                    <a:pt x="65" y="209"/>
                  </a:lnTo>
                  <a:lnTo>
                    <a:pt x="335" y="209"/>
                  </a:lnTo>
                  <a:lnTo>
                    <a:pt x="335" y="265"/>
                  </a:lnTo>
                  <a:lnTo>
                    <a:pt x="65" y="265"/>
                  </a:lnTo>
                  <a:lnTo>
                    <a:pt x="65" y="431"/>
                  </a:lnTo>
                  <a:lnTo>
                    <a:pt x="362" y="431"/>
                  </a:lnTo>
                  <a:lnTo>
                    <a:pt x="362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99">
              <a:extLst>
                <a:ext uri="{FF2B5EF4-FFF2-40B4-BE49-F238E27FC236}">
                  <a16:creationId xmlns:a16="http://schemas.microsoft.com/office/drawing/2014/main" id="{BBA42ABB-7ED0-4ECA-9ED2-01E9A4B53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4565649"/>
              <a:ext cx="58738" cy="76200"/>
            </a:xfrm>
            <a:custGeom>
              <a:avLst/>
              <a:gdLst>
                <a:gd name="T0" fmla="*/ 57 w 295"/>
                <a:gd name="T1" fmla="*/ 255 h 381"/>
                <a:gd name="T2" fmla="*/ 72 w 295"/>
                <a:gd name="T3" fmla="*/ 301 h 381"/>
                <a:gd name="T4" fmla="*/ 151 w 295"/>
                <a:gd name="T5" fmla="*/ 330 h 381"/>
                <a:gd name="T6" fmla="*/ 210 w 295"/>
                <a:gd name="T7" fmla="*/ 315 h 381"/>
                <a:gd name="T8" fmla="*/ 235 w 295"/>
                <a:gd name="T9" fmla="*/ 270 h 381"/>
                <a:gd name="T10" fmla="*/ 215 w 295"/>
                <a:gd name="T11" fmla="*/ 235 h 381"/>
                <a:gd name="T12" fmla="*/ 164 w 295"/>
                <a:gd name="T13" fmla="*/ 218 h 381"/>
                <a:gd name="T14" fmla="*/ 116 w 295"/>
                <a:gd name="T15" fmla="*/ 206 h 381"/>
                <a:gd name="T16" fmla="*/ 48 w 295"/>
                <a:gd name="T17" fmla="*/ 181 h 381"/>
                <a:gd name="T18" fmla="*/ 10 w 295"/>
                <a:gd name="T19" fmla="*/ 114 h 381"/>
                <a:gd name="T20" fmla="*/ 46 w 295"/>
                <a:gd name="T21" fmla="*/ 32 h 381"/>
                <a:gd name="T22" fmla="*/ 144 w 295"/>
                <a:gd name="T23" fmla="*/ 0 h 381"/>
                <a:gd name="T24" fmla="*/ 261 w 295"/>
                <a:gd name="T25" fmla="*/ 48 h 381"/>
                <a:gd name="T26" fmla="*/ 283 w 295"/>
                <a:gd name="T27" fmla="*/ 112 h 381"/>
                <a:gd name="T28" fmla="*/ 226 w 295"/>
                <a:gd name="T29" fmla="*/ 112 h 381"/>
                <a:gd name="T30" fmla="*/ 212 w 295"/>
                <a:gd name="T31" fmla="*/ 75 h 381"/>
                <a:gd name="T32" fmla="*/ 140 w 295"/>
                <a:gd name="T33" fmla="*/ 52 h 381"/>
                <a:gd name="T34" fmla="*/ 88 w 295"/>
                <a:gd name="T35" fmla="*/ 65 h 381"/>
                <a:gd name="T36" fmla="*/ 71 w 295"/>
                <a:gd name="T37" fmla="*/ 99 h 381"/>
                <a:gd name="T38" fmla="*/ 94 w 295"/>
                <a:gd name="T39" fmla="*/ 136 h 381"/>
                <a:gd name="T40" fmla="*/ 133 w 295"/>
                <a:gd name="T41" fmla="*/ 151 h 381"/>
                <a:gd name="T42" fmla="*/ 173 w 295"/>
                <a:gd name="T43" fmla="*/ 161 h 381"/>
                <a:gd name="T44" fmla="*/ 260 w 295"/>
                <a:gd name="T45" fmla="*/ 191 h 381"/>
                <a:gd name="T46" fmla="*/ 295 w 295"/>
                <a:gd name="T47" fmla="*/ 263 h 381"/>
                <a:gd name="T48" fmla="*/ 258 w 295"/>
                <a:gd name="T49" fmla="*/ 346 h 381"/>
                <a:gd name="T50" fmla="*/ 148 w 295"/>
                <a:gd name="T51" fmla="*/ 381 h 381"/>
                <a:gd name="T52" fmla="*/ 35 w 295"/>
                <a:gd name="T53" fmla="*/ 344 h 381"/>
                <a:gd name="T54" fmla="*/ 0 w 295"/>
                <a:gd name="T55" fmla="*/ 255 h 381"/>
                <a:gd name="T56" fmla="*/ 57 w 295"/>
                <a:gd name="T57" fmla="*/ 25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1">
                  <a:moveTo>
                    <a:pt x="57" y="255"/>
                  </a:moveTo>
                  <a:cubicBezTo>
                    <a:pt x="59" y="275"/>
                    <a:pt x="64" y="290"/>
                    <a:pt x="72" y="301"/>
                  </a:cubicBezTo>
                  <a:cubicBezTo>
                    <a:pt x="87" y="320"/>
                    <a:pt x="114" y="330"/>
                    <a:pt x="151" y="330"/>
                  </a:cubicBezTo>
                  <a:cubicBezTo>
                    <a:pt x="173" y="330"/>
                    <a:pt x="193" y="325"/>
                    <a:pt x="210" y="315"/>
                  </a:cubicBezTo>
                  <a:cubicBezTo>
                    <a:pt x="227" y="306"/>
                    <a:pt x="235" y="291"/>
                    <a:pt x="235" y="270"/>
                  </a:cubicBezTo>
                  <a:cubicBezTo>
                    <a:pt x="235" y="255"/>
                    <a:pt x="229" y="243"/>
                    <a:pt x="215" y="235"/>
                  </a:cubicBezTo>
                  <a:cubicBezTo>
                    <a:pt x="206" y="231"/>
                    <a:pt x="189" y="225"/>
                    <a:pt x="164" y="218"/>
                  </a:cubicBezTo>
                  <a:lnTo>
                    <a:pt x="116" y="206"/>
                  </a:lnTo>
                  <a:cubicBezTo>
                    <a:pt x="85" y="199"/>
                    <a:pt x="63" y="190"/>
                    <a:pt x="48" y="181"/>
                  </a:cubicBezTo>
                  <a:cubicBezTo>
                    <a:pt x="23" y="165"/>
                    <a:pt x="10" y="142"/>
                    <a:pt x="10" y="114"/>
                  </a:cubicBezTo>
                  <a:cubicBezTo>
                    <a:pt x="10" y="80"/>
                    <a:pt x="22" y="53"/>
                    <a:pt x="46" y="32"/>
                  </a:cubicBezTo>
                  <a:cubicBezTo>
                    <a:pt x="71" y="11"/>
                    <a:pt x="103" y="0"/>
                    <a:pt x="144" y="0"/>
                  </a:cubicBezTo>
                  <a:cubicBezTo>
                    <a:pt x="198" y="0"/>
                    <a:pt x="237" y="16"/>
                    <a:pt x="261" y="48"/>
                  </a:cubicBezTo>
                  <a:cubicBezTo>
                    <a:pt x="276" y="68"/>
                    <a:pt x="283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0" y="86"/>
                    <a:pt x="212" y="75"/>
                  </a:cubicBezTo>
                  <a:cubicBezTo>
                    <a:pt x="198" y="60"/>
                    <a:pt x="174" y="52"/>
                    <a:pt x="140" y="52"/>
                  </a:cubicBezTo>
                  <a:cubicBezTo>
                    <a:pt x="117" y="52"/>
                    <a:pt x="100" y="56"/>
                    <a:pt x="88" y="65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4"/>
                    <a:pt x="78" y="127"/>
                    <a:pt x="94" y="136"/>
                  </a:cubicBezTo>
                  <a:cubicBezTo>
                    <a:pt x="103" y="142"/>
                    <a:pt x="116" y="147"/>
                    <a:pt x="133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3"/>
                    <a:pt x="258" y="346"/>
                  </a:cubicBezTo>
                  <a:cubicBezTo>
                    <a:pt x="234" y="369"/>
                    <a:pt x="198" y="381"/>
                    <a:pt x="148" y="381"/>
                  </a:cubicBezTo>
                  <a:cubicBezTo>
                    <a:pt x="95" y="381"/>
                    <a:pt x="57" y="369"/>
                    <a:pt x="35" y="344"/>
                  </a:cubicBezTo>
                  <a:cubicBezTo>
                    <a:pt x="13" y="320"/>
                    <a:pt x="1" y="290"/>
                    <a:pt x="0" y="255"/>
                  </a:cubicBezTo>
                  <a:lnTo>
                    <a:pt x="57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100">
              <a:extLst>
                <a:ext uri="{FF2B5EF4-FFF2-40B4-BE49-F238E27FC236}">
                  <a16:creationId xmlns:a16="http://schemas.microsoft.com/office/drawing/2014/main" id="{8332FA77-7F4B-4CD4-AF3E-0BD6F9E17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1413" y="4546599"/>
              <a:ext cx="31750" cy="93663"/>
            </a:xfrm>
            <a:custGeom>
              <a:avLst/>
              <a:gdLst>
                <a:gd name="T0" fmla="*/ 48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4 w 166"/>
                <a:gd name="T19" fmla="*/ 410 h 463"/>
                <a:gd name="T20" fmla="*/ 166 w 166"/>
                <a:gd name="T21" fmla="*/ 410 h 463"/>
                <a:gd name="T22" fmla="*/ 166 w 166"/>
                <a:gd name="T23" fmla="*/ 457 h 463"/>
                <a:gd name="T24" fmla="*/ 145 w 166"/>
                <a:gd name="T25" fmla="*/ 461 h 463"/>
                <a:gd name="T26" fmla="*/ 120 w 166"/>
                <a:gd name="T27" fmla="*/ 463 h 463"/>
                <a:gd name="T28" fmla="*/ 63 w 166"/>
                <a:gd name="T29" fmla="*/ 441 h 463"/>
                <a:gd name="T30" fmla="*/ 48 w 166"/>
                <a:gd name="T31" fmla="*/ 385 h 463"/>
                <a:gd name="T32" fmla="*/ 48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8 w 166"/>
                <a:gd name="T39" fmla="*/ 100 h 463"/>
                <a:gd name="T40" fmla="*/ 48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8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6" y="409"/>
                    <a:pt x="134" y="411"/>
                    <a:pt x="145" y="411"/>
                  </a:cubicBezTo>
                  <a:cubicBezTo>
                    <a:pt x="148" y="411"/>
                    <a:pt x="151" y="411"/>
                    <a:pt x="154" y="410"/>
                  </a:cubicBezTo>
                  <a:cubicBezTo>
                    <a:pt x="158" y="410"/>
                    <a:pt x="162" y="410"/>
                    <a:pt x="166" y="410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3"/>
                    <a:pt x="120" y="463"/>
                  </a:cubicBezTo>
                  <a:cubicBezTo>
                    <a:pt x="92" y="463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8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101">
              <a:extLst>
                <a:ext uri="{FF2B5EF4-FFF2-40B4-BE49-F238E27FC236}">
                  <a16:creationId xmlns:a16="http://schemas.microsoft.com/office/drawing/2014/main" id="{B0A219F3-DA7E-497E-8EC0-FCC94187C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5863" y="4540249"/>
              <a:ext cx="12700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102">
              <a:extLst>
                <a:ext uri="{FF2B5EF4-FFF2-40B4-BE49-F238E27FC236}">
                  <a16:creationId xmlns:a16="http://schemas.microsoft.com/office/drawing/2014/main" id="{4014EB70-09B2-486F-B855-33DA2921B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6025" y="4565649"/>
              <a:ext cx="95250" cy="73025"/>
            </a:xfrm>
            <a:custGeom>
              <a:avLst/>
              <a:gdLst>
                <a:gd name="T0" fmla="*/ 0 w 481"/>
                <a:gd name="T1" fmla="*/ 8 h 365"/>
                <a:gd name="T2" fmla="*/ 60 w 481"/>
                <a:gd name="T3" fmla="*/ 8 h 365"/>
                <a:gd name="T4" fmla="*/ 60 w 481"/>
                <a:gd name="T5" fmla="*/ 58 h 365"/>
                <a:gd name="T6" fmla="*/ 98 w 481"/>
                <a:gd name="T7" fmla="*/ 20 h 365"/>
                <a:gd name="T8" fmla="*/ 166 w 481"/>
                <a:gd name="T9" fmla="*/ 0 h 365"/>
                <a:gd name="T10" fmla="*/ 235 w 481"/>
                <a:gd name="T11" fmla="*/ 21 h 365"/>
                <a:gd name="T12" fmla="*/ 261 w 481"/>
                <a:gd name="T13" fmla="*/ 56 h 365"/>
                <a:gd name="T14" fmla="*/ 308 w 481"/>
                <a:gd name="T15" fmla="*/ 13 h 365"/>
                <a:gd name="T16" fmla="*/ 369 w 481"/>
                <a:gd name="T17" fmla="*/ 0 h 365"/>
                <a:gd name="T18" fmla="*/ 467 w 481"/>
                <a:gd name="T19" fmla="*/ 52 h 365"/>
                <a:gd name="T20" fmla="*/ 481 w 481"/>
                <a:gd name="T21" fmla="*/ 127 h 365"/>
                <a:gd name="T22" fmla="*/ 481 w 481"/>
                <a:gd name="T23" fmla="*/ 365 h 365"/>
                <a:gd name="T24" fmla="*/ 419 w 481"/>
                <a:gd name="T25" fmla="*/ 365 h 365"/>
                <a:gd name="T26" fmla="*/ 419 w 481"/>
                <a:gd name="T27" fmla="*/ 117 h 365"/>
                <a:gd name="T28" fmla="*/ 401 w 481"/>
                <a:gd name="T29" fmla="*/ 68 h 365"/>
                <a:gd name="T30" fmla="*/ 357 w 481"/>
                <a:gd name="T31" fmla="*/ 54 h 365"/>
                <a:gd name="T32" fmla="*/ 296 w 481"/>
                <a:gd name="T33" fmla="*/ 78 h 365"/>
                <a:gd name="T34" fmla="*/ 271 w 481"/>
                <a:gd name="T35" fmla="*/ 157 h 365"/>
                <a:gd name="T36" fmla="*/ 271 w 481"/>
                <a:gd name="T37" fmla="*/ 365 h 365"/>
                <a:gd name="T38" fmla="*/ 210 w 481"/>
                <a:gd name="T39" fmla="*/ 365 h 365"/>
                <a:gd name="T40" fmla="*/ 210 w 481"/>
                <a:gd name="T41" fmla="*/ 132 h 365"/>
                <a:gd name="T42" fmla="*/ 201 w 481"/>
                <a:gd name="T43" fmla="*/ 79 h 365"/>
                <a:gd name="T44" fmla="*/ 150 w 481"/>
                <a:gd name="T45" fmla="*/ 54 h 365"/>
                <a:gd name="T46" fmla="*/ 88 w 481"/>
                <a:gd name="T47" fmla="*/ 80 h 365"/>
                <a:gd name="T48" fmla="*/ 60 w 481"/>
                <a:gd name="T49" fmla="*/ 175 h 365"/>
                <a:gd name="T50" fmla="*/ 60 w 481"/>
                <a:gd name="T51" fmla="*/ 365 h 365"/>
                <a:gd name="T52" fmla="*/ 0 w 481"/>
                <a:gd name="T53" fmla="*/ 365 h 365"/>
                <a:gd name="T54" fmla="*/ 0 w 481"/>
                <a:gd name="T55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1" h="365">
                  <a:moveTo>
                    <a:pt x="0" y="8"/>
                  </a:moveTo>
                  <a:lnTo>
                    <a:pt x="60" y="8"/>
                  </a:lnTo>
                  <a:lnTo>
                    <a:pt x="60" y="58"/>
                  </a:lnTo>
                  <a:cubicBezTo>
                    <a:pt x="74" y="41"/>
                    <a:pt x="87" y="28"/>
                    <a:pt x="98" y="20"/>
                  </a:cubicBezTo>
                  <a:cubicBezTo>
                    <a:pt x="118" y="6"/>
                    <a:pt x="141" y="0"/>
                    <a:pt x="166" y="0"/>
                  </a:cubicBezTo>
                  <a:cubicBezTo>
                    <a:pt x="194" y="0"/>
                    <a:pt x="217" y="7"/>
                    <a:pt x="235" y="21"/>
                  </a:cubicBezTo>
                  <a:cubicBezTo>
                    <a:pt x="244" y="29"/>
                    <a:pt x="253" y="40"/>
                    <a:pt x="261" y="56"/>
                  </a:cubicBezTo>
                  <a:cubicBezTo>
                    <a:pt x="275" y="37"/>
                    <a:pt x="290" y="23"/>
                    <a:pt x="308" y="13"/>
                  </a:cubicBezTo>
                  <a:cubicBezTo>
                    <a:pt x="326" y="4"/>
                    <a:pt x="347" y="0"/>
                    <a:pt x="369" y="0"/>
                  </a:cubicBezTo>
                  <a:cubicBezTo>
                    <a:pt x="417" y="0"/>
                    <a:pt x="450" y="17"/>
                    <a:pt x="467" y="52"/>
                  </a:cubicBezTo>
                  <a:cubicBezTo>
                    <a:pt x="476" y="70"/>
                    <a:pt x="481" y="95"/>
                    <a:pt x="481" y="127"/>
                  </a:cubicBezTo>
                  <a:lnTo>
                    <a:pt x="481" y="365"/>
                  </a:lnTo>
                  <a:lnTo>
                    <a:pt x="419" y="365"/>
                  </a:lnTo>
                  <a:lnTo>
                    <a:pt x="419" y="117"/>
                  </a:lnTo>
                  <a:cubicBezTo>
                    <a:pt x="419" y="93"/>
                    <a:pt x="413" y="77"/>
                    <a:pt x="401" y="68"/>
                  </a:cubicBezTo>
                  <a:cubicBezTo>
                    <a:pt x="389" y="59"/>
                    <a:pt x="375" y="54"/>
                    <a:pt x="357" y="54"/>
                  </a:cubicBezTo>
                  <a:cubicBezTo>
                    <a:pt x="334" y="54"/>
                    <a:pt x="313" y="62"/>
                    <a:pt x="296" y="78"/>
                  </a:cubicBezTo>
                  <a:cubicBezTo>
                    <a:pt x="279" y="94"/>
                    <a:pt x="271" y="120"/>
                    <a:pt x="271" y="157"/>
                  </a:cubicBezTo>
                  <a:lnTo>
                    <a:pt x="271" y="365"/>
                  </a:lnTo>
                  <a:lnTo>
                    <a:pt x="210" y="365"/>
                  </a:lnTo>
                  <a:lnTo>
                    <a:pt x="210" y="132"/>
                  </a:lnTo>
                  <a:cubicBezTo>
                    <a:pt x="210" y="107"/>
                    <a:pt x="207" y="90"/>
                    <a:pt x="201" y="79"/>
                  </a:cubicBezTo>
                  <a:cubicBezTo>
                    <a:pt x="192" y="62"/>
                    <a:pt x="175" y="54"/>
                    <a:pt x="150" y="54"/>
                  </a:cubicBezTo>
                  <a:cubicBezTo>
                    <a:pt x="127" y="54"/>
                    <a:pt x="107" y="62"/>
                    <a:pt x="88" y="80"/>
                  </a:cubicBezTo>
                  <a:cubicBezTo>
                    <a:pt x="70" y="97"/>
                    <a:pt x="60" y="129"/>
                    <a:pt x="60" y="175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4" name="Freeform 103">
              <a:extLst>
                <a:ext uri="{FF2B5EF4-FFF2-40B4-BE49-F238E27FC236}">
                  <a16:creationId xmlns:a16="http://schemas.microsoft.com/office/drawing/2014/main" id="{D723DE63-7634-4FA3-BFF0-D56EF542F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5563" y="4565649"/>
              <a:ext cx="66675" cy="74613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6 h 378"/>
                <a:gd name="T14" fmla="*/ 176 w 338"/>
                <a:gd name="T15" fmla="*/ 202 h 378"/>
                <a:gd name="T16" fmla="*/ 139 w 338"/>
                <a:gd name="T17" fmla="*/ 207 h 378"/>
                <a:gd name="T18" fmla="*/ 90 w 338"/>
                <a:gd name="T19" fmla="*/ 221 h 378"/>
                <a:gd name="T20" fmla="*/ 63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5 w 338"/>
                <a:gd name="T31" fmla="*/ 51 h 378"/>
                <a:gd name="T32" fmla="*/ 89 w 338"/>
                <a:gd name="T33" fmla="*/ 76 h 378"/>
                <a:gd name="T34" fmla="*/ 74 w 338"/>
                <a:gd name="T35" fmla="*/ 118 h 378"/>
                <a:gd name="T36" fmla="*/ 18 w 338"/>
                <a:gd name="T37" fmla="*/ 118 h 378"/>
                <a:gd name="T38" fmla="*/ 61 w 338"/>
                <a:gd name="T39" fmla="*/ 26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9 h 378"/>
                <a:gd name="T46" fmla="*/ 298 w 338"/>
                <a:gd name="T47" fmla="*/ 304 h 378"/>
                <a:gd name="T48" fmla="*/ 302 w 338"/>
                <a:gd name="T49" fmla="*/ 320 h 378"/>
                <a:gd name="T50" fmla="*/ 318 w 338"/>
                <a:gd name="T51" fmla="*/ 325 h 378"/>
                <a:gd name="T52" fmla="*/ 327 w 338"/>
                <a:gd name="T53" fmla="*/ 325 h 378"/>
                <a:gd name="T54" fmla="*/ 338 w 338"/>
                <a:gd name="T55" fmla="*/ 323 h 378"/>
                <a:gd name="T56" fmla="*/ 338 w 338"/>
                <a:gd name="T57" fmla="*/ 368 h 378"/>
                <a:gd name="T58" fmla="*/ 316 w 338"/>
                <a:gd name="T59" fmla="*/ 373 h 378"/>
                <a:gd name="T60" fmla="*/ 296 w 338"/>
                <a:gd name="T61" fmla="*/ 374 h 378"/>
                <a:gd name="T62" fmla="*/ 251 w 338"/>
                <a:gd name="T63" fmla="*/ 352 h 378"/>
                <a:gd name="T64" fmla="*/ 241 w 338"/>
                <a:gd name="T65" fmla="*/ 319 h 378"/>
                <a:gd name="T66" fmla="*/ 188 w 338"/>
                <a:gd name="T67" fmla="*/ 360 h 378"/>
                <a:gd name="T68" fmla="*/ 113 w 338"/>
                <a:gd name="T69" fmla="*/ 378 h 378"/>
                <a:gd name="T70" fmla="*/ 31 w 338"/>
                <a:gd name="T71" fmla="*/ 348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1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9"/>
                    <a:pt x="221" y="193"/>
                    <a:pt x="210" y="196"/>
                  </a:cubicBezTo>
                  <a:cubicBezTo>
                    <a:pt x="198" y="199"/>
                    <a:pt x="187" y="201"/>
                    <a:pt x="176" y="202"/>
                  </a:cubicBezTo>
                  <a:lnTo>
                    <a:pt x="139" y="207"/>
                  </a:lnTo>
                  <a:cubicBezTo>
                    <a:pt x="118" y="210"/>
                    <a:pt x="101" y="214"/>
                    <a:pt x="90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49"/>
                  </a:moveTo>
                  <a:cubicBezTo>
                    <a:pt x="222" y="148"/>
                    <a:pt x="231" y="142"/>
                    <a:pt x="236" y="132"/>
                  </a:cubicBezTo>
                  <a:cubicBezTo>
                    <a:pt x="238" y="127"/>
                    <a:pt x="240" y="119"/>
                    <a:pt x="240" y="109"/>
                  </a:cubicBezTo>
                  <a:cubicBezTo>
                    <a:pt x="240" y="89"/>
                    <a:pt x="233" y="74"/>
                    <a:pt x="218" y="64"/>
                  </a:cubicBezTo>
                  <a:cubicBezTo>
                    <a:pt x="203" y="55"/>
                    <a:pt x="183" y="51"/>
                    <a:pt x="155" y="51"/>
                  </a:cubicBezTo>
                  <a:cubicBezTo>
                    <a:pt x="124" y="51"/>
                    <a:pt x="102" y="59"/>
                    <a:pt x="89" y="76"/>
                  </a:cubicBezTo>
                  <a:cubicBezTo>
                    <a:pt x="81" y="85"/>
                    <a:pt x="77" y="99"/>
                    <a:pt x="74" y="118"/>
                  </a:cubicBezTo>
                  <a:lnTo>
                    <a:pt x="18" y="118"/>
                  </a:lnTo>
                  <a:cubicBezTo>
                    <a:pt x="19" y="74"/>
                    <a:pt x="34" y="43"/>
                    <a:pt x="61" y="26"/>
                  </a:cubicBezTo>
                  <a:cubicBezTo>
                    <a:pt x="88" y="9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9"/>
                  </a:cubicBezTo>
                  <a:lnTo>
                    <a:pt x="298" y="304"/>
                  </a:lnTo>
                  <a:cubicBezTo>
                    <a:pt x="298" y="311"/>
                    <a:pt x="299" y="316"/>
                    <a:pt x="302" y="320"/>
                  </a:cubicBezTo>
                  <a:cubicBezTo>
                    <a:pt x="304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5"/>
                  </a:cubicBezTo>
                  <a:cubicBezTo>
                    <a:pt x="331" y="324"/>
                    <a:pt x="334" y="324"/>
                    <a:pt x="338" y="323"/>
                  </a:cubicBezTo>
                  <a:lnTo>
                    <a:pt x="338" y="368"/>
                  </a:lnTo>
                  <a:cubicBezTo>
                    <a:pt x="329" y="370"/>
                    <a:pt x="321" y="372"/>
                    <a:pt x="316" y="373"/>
                  </a:cubicBezTo>
                  <a:cubicBezTo>
                    <a:pt x="312" y="373"/>
                    <a:pt x="305" y="374"/>
                    <a:pt x="296" y="374"/>
                  </a:cubicBezTo>
                  <a:cubicBezTo>
                    <a:pt x="276" y="374"/>
                    <a:pt x="261" y="366"/>
                    <a:pt x="251" y="352"/>
                  </a:cubicBezTo>
                  <a:cubicBezTo>
                    <a:pt x="247" y="344"/>
                    <a:pt x="243" y="333"/>
                    <a:pt x="241" y="319"/>
                  </a:cubicBezTo>
                  <a:cubicBezTo>
                    <a:pt x="229" y="335"/>
                    <a:pt x="211" y="348"/>
                    <a:pt x="188" y="360"/>
                  </a:cubicBezTo>
                  <a:cubicBezTo>
                    <a:pt x="166" y="372"/>
                    <a:pt x="140" y="378"/>
                    <a:pt x="113" y="378"/>
                  </a:cubicBezTo>
                  <a:cubicBezTo>
                    <a:pt x="80" y="378"/>
                    <a:pt x="52" y="368"/>
                    <a:pt x="31" y="348"/>
                  </a:cubicBezTo>
                  <a:cubicBezTo>
                    <a:pt x="10" y="328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2" y="177"/>
                    <a:pt x="79" y="166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5" name="Freeform 104">
              <a:extLst>
                <a:ext uri="{FF2B5EF4-FFF2-40B4-BE49-F238E27FC236}">
                  <a16:creationId xmlns:a16="http://schemas.microsoft.com/office/drawing/2014/main" id="{959A0004-00AB-49D1-BE17-4ECBEA06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7000" y="4546599"/>
              <a:ext cx="33338" cy="93663"/>
            </a:xfrm>
            <a:custGeom>
              <a:avLst/>
              <a:gdLst>
                <a:gd name="T0" fmla="*/ 48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5 w 166"/>
                <a:gd name="T19" fmla="*/ 410 h 463"/>
                <a:gd name="T20" fmla="*/ 166 w 166"/>
                <a:gd name="T21" fmla="*/ 410 h 463"/>
                <a:gd name="T22" fmla="*/ 166 w 166"/>
                <a:gd name="T23" fmla="*/ 457 h 463"/>
                <a:gd name="T24" fmla="*/ 145 w 166"/>
                <a:gd name="T25" fmla="*/ 461 h 463"/>
                <a:gd name="T26" fmla="*/ 121 w 166"/>
                <a:gd name="T27" fmla="*/ 463 h 463"/>
                <a:gd name="T28" fmla="*/ 63 w 166"/>
                <a:gd name="T29" fmla="*/ 441 h 463"/>
                <a:gd name="T30" fmla="*/ 48 w 166"/>
                <a:gd name="T31" fmla="*/ 385 h 463"/>
                <a:gd name="T32" fmla="*/ 48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8 w 166"/>
                <a:gd name="T39" fmla="*/ 100 h 463"/>
                <a:gd name="T40" fmla="*/ 48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8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7" y="409"/>
                    <a:pt x="134" y="411"/>
                    <a:pt x="145" y="411"/>
                  </a:cubicBezTo>
                  <a:cubicBezTo>
                    <a:pt x="148" y="411"/>
                    <a:pt x="151" y="411"/>
                    <a:pt x="155" y="410"/>
                  </a:cubicBezTo>
                  <a:cubicBezTo>
                    <a:pt x="158" y="410"/>
                    <a:pt x="162" y="410"/>
                    <a:pt x="166" y="410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3"/>
                    <a:pt x="121" y="463"/>
                  </a:cubicBezTo>
                  <a:cubicBezTo>
                    <a:pt x="93" y="463"/>
                    <a:pt x="73" y="455"/>
                    <a:pt x="63" y="441"/>
                  </a:cubicBezTo>
                  <a:cubicBezTo>
                    <a:pt x="53" y="427"/>
                    <a:pt x="48" y="408"/>
                    <a:pt x="48" y="385"/>
                  </a:cubicBezTo>
                  <a:lnTo>
                    <a:pt x="48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8" y="10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6" name="Freeform 105">
              <a:extLst>
                <a:ext uri="{FF2B5EF4-FFF2-40B4-BE49-F238E27FC236}">
                  <a16:creationId xmlns:a16="http://schemas.microsoft.com/office/drawing/2014/main" id="{A193AE11-93A8-4764-A14B-0B912B7B8F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50" y="4540249"/>
              <a:ext cx="12700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7" name="Freeform 106">
              <a:extLst>
                <a:ext uri="{FF2B5EF4-FFF2-40B4-BE49-F238E27FC236}">
                  <a16:creationId xmlns:a16="http://schemas.microsoft.com/office/drawing/2014/main" id="{AFC5773E-8F9D-4602-9F36-3AB287991C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6850" y="4565649"/>
              <a:ext cx="66675" cy="74613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7 w 333"/>
                <a:gd name="T9" fmla="*/ 53 h 381"/>
                <a:gd name="T10" fmla="*/ 87 w 333"/>
                <a:gd name="T11" fmla="*/ 95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9 w 333"/>
                <a:gd name="T19" fmla="*/ 0 h 381"/>
                <a:gd name="T20" fmla="*/ 285 w 333"/>
                <a:gd name="T21" fmla="*/ 46 h 381"/>
                <a:gd name="T22" fmla="*/ 333 w 333"/>
                <a:gd name="T23" fmla="*/ 182 h 381"/>
                <a:gd name="T24" fmla="*/ 291 w 333"/>
                <a:gd name="T25" fmla="*/ 325 h 381"/>
                <a:gd name="T26" fmla="*/ 161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6 w 333"/>
                <a:gd name="T33" fmla="*/ 54 h 381"/>
                <a:gd name="T34" fmla="*/ 169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3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3"/>
                    <a:pt x="167" y="53"/>
                  </a:cubicBezTo>
                  <a:cubicBezTo>
                    <a:pt x="130" y="53"/>
                    <a:pt x="104" y="67"/>
                    <a:pt x="87" y="95"/>
                  </a:cubicBezTo>
                  <a:cubicBezTo>
                    <a:pt x="70" y="123"/>
                    <a:pt x="62" y="156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4" y="317"/>
                    <a:pt x="130" y="329"/>
                    <a:pt x="166" y="329"/>
                  </a:cubicBezTo>
                  <a:close/>
                  <a:moveTo>
                    <a:pt x="169" y="0"/>
                  </a:moveTo>
                  <a:cubicBezTo>
                    <a:pt x="215" y="0"/>
                    <a:pt x="253" y="16"/>
                    <a:pt x="285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5"/>
                  </a:cubicBezTo>
                  <a:cubicBezTo>
                    <a:pt x="263" y="362"/>
                    <a:pt x="220" y="381"/>
                    <a:pt x="161" y="381"/>
                  </a:cubicBezTo>
                  <a:cubicBezTo>
                    <a:pt x="112" y="381"/>
                    <a:pt x="72" y="364"/>
                    <a:pt x="43" y="331"/>
                  </a:cubicBezTo>
                  <a:cubicBezTo>
                    <a:pt x="15" y="298"/>
                    <a:pt x="0" y="253"/>
                    <a:pt x="0" y="197"/>
                  </a:cubicBezTo>
                  <a:cubicBezTo>
                    <a:pt x="0" y="137"/>
                    <a:pt x="15" y="89"/>
                    <a:pt x="46" y="54"/>
                  </a:cubicBezTo>
                  <a:cubicBezTo>
                    <a:pt x="76" y="18"/>
                    <a:pt x="11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8" name="Freeform 107">
              <a:extLst>
                <a:ext uri="{FF2B5EF4-FFF2-40B4-BE49-F238E27FC236}">
                  <a16:creationId xmlns:a16="http://schemas.microsoft.com/office/drawing/2014/main" id="{36DEE26E-E2AA-4A46-86CC-8A1AB946A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5" y="4565649"/>
              <a:ext cx="58738" cy="73025"/>
            </a:xfrm>
            <a:custGeom>
              <a:avLst/>
              <a:gdLst>
                <a:gd name="T0" fmla="*/ 0 w 292"/>
                <a:gd name="T1" fmla="*/ 8 h 365"/>
                <a:gd name="T2" fmla="*/ 57 w 292"/>
                <a:gd name="T3" fmla="*/ 8 h 365"/>
                <a:gd name="T4" fmla="*/ 57 w 292"/>
                <a:gd name="T5" fmla="*/ 58 h 365"/>
                <a:gd name="T6" fmla="*/ 111 w 292"/>
                <a:gd name="T7" fmla="*/ 13 h 365"/>
                <a:gd name="T8" fmla="*/ 174 w 292"/>
                <a:gd name="T9" fmla="*/ 0 h 365"/>
                <a:gd name="T10" fmla="*/ 277 w 292"/>
                <a:gd name="T11" fmla="*/ 53 h 365"/>
                <a:gd name="T12" fmla="*/ 292 w 292"/>
                <a:gd name="T13" fmla="*/ 136 h 365"/>
                <a:gd name="T14" fmla="*/ 292 w 292"/>
                <a:gd name="T15" fmla="*/ 365 h 365"/>
                <a:gd name="T16" fmla="*/ 231 w 292"/>
                <a:gd name="T17" fmla="*/ 365 h 365"/>
                <a:gd name="T18" fmla="*/ 231 w 292"/>
                <a:gd name="T19" fmla="*/ 140 h 365"/>
                <a:gd name="T20" fmla="*/ 221 w 292"/>
                <a:gd name="T21" fmla="*/ 87 h 365"/>
                <a:gd name="T22" fmla="*/ 163 w 292"/>
                <a:gd name="T23" fmla="*/ 54 h 365"/>
                <a:gd name="T24" fmla="*/ 128 w 292"/>
                <a:gd name="T25" fmla="*/ 58 h 365"/>
                <a:gd name="T26" fmla="*/ 84 w 292"/>
                <a:gd name="T27" fmla="*/ 87 h 365"/>
                <a:gd name="T28" fmla="*/ 65 w 292"/>
                <a:gd name="T29" fmla="*/ 124 h 365"/>
                <a:gd name="T30" fmla="*/ 60 w 292"/>
                <a:gd name="T31" fmla="*/ 178 h 365"/>
                <a:gd name="T32" fmla="*/ 60 w 292"/>
                <a:gd name="T33" fmla="*/ 365 h 365"/>
                <a:gd name="T34" fmla="*/ 0 w 292"/>
                <a:gd name="T35" fmla="*/ 365 h 365"/>
                <a:gd name="T36" fmla="*/ 0 w 292"/>
                <a:gd name="T37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365">
                  <a:moveTo>
                    <a:pt x="0" y="8"/>
                  </a:moveTo>
                  <a:lnTo>
                    <a:pt x="57" y="8"/>
                  </a:lnTo>
                  <a:lnTo>
                    <a:pt x="57" y="58"/>
                  </a:lnTo>
                  <a:cubicBezTo>
                    <a:pt x="74" y="37"/>
                    <a:pt x="92" y="22"/>
                    <a:pt x="111" y="13"/>
                  </a:cubicBezTo>
                  <a:cubicBezTo>
                    <a:pt x="130" y="4"/>
                    <a:pt x="151" y="0"/>
                    <a:pt x="174" y="0"/>
                  </a:cubicBezTo>
                  <a:cubicBezTo>
                    <a:pt x="225" y="0"/>
                    <a:pt x="259" y="17"/>
                    <a:pt x="277" y="53"/>
                  </a:cubicBezTo>
                  <a:cubicBezTo>
                    <a:pt x="287" y="72"/>
                    <a:pt x="292" y="100"/>
                    <a:pt x="292" y="136"/>
                  </a:cubicBezTo>
                  <a:lnTo>
                    <a:pt x="292" y="365"/>
                  </a:lnTo>
                  <a:lnTo>
                    <a:pt x="231" y="365"/>
                  </a:lnTo>
                  <a:lnTo>
                    <a:pt x="231" y="140"/>
                  </a:lnTo>
                  <a:cubicBezTo>
                    <a:pt x="231" y="118"/>
                    <a:pt x="227" y="100"/>
                    <a:pt x="221" y="87"/>
                  </a:cubicBezTo>
                  <a:cubicBezTo>
                    <a:pt x="210" y="65"/>
                    <a:pt x="191" y="54"/>
                    <a:pt x="163" y="54"/>
                  </a:cubicBezTo>
                  <a:cubicBezTo>
                    <a:pt x="149" y="54"/>
                    <a:pt x="137" y="55"/>
                    <a:pt x="128" y="58"/>
                  </a:cubicBezTo>
                  <a:cubicBezTo>
                    <a:pt x="111" y="63"/>
                    <a:pt x="97" y="73"/>
                    <a:pt x="84" y="87"/>
                  </a:cubicBezTo>
                  <a:cubicBezTo>
                    <a:pt x="74" y="99"/>
                    <a:pt x="68" y="111"/>
                    <a:pt x="65" y="124"/>
                  </a:cubicBezTo>
                  <a:cubicBezTo>
                    <a:pt x="62" y="136"/>
                    <a:pt x="60" y="154"/>
                    <a:pt x="60" y="178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9" name="Freeform 108">
              <a:extLst>
                <a:ext uri="{FF2B5EF4-FFF2-40B4-BE49-F238E27FC236}">
                  <a16:creationId xmlns:a16="http://schemas.microsoft.com/office/drawing/2014/main" id="{9A483BBC-37AB-4FBD-BCAC-E387A8A1E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230687"/>
              <a:ext cx="141288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8 h 719"/>
                <a:gd name="T18" fmla="*/ 0 w 719"/>
                <a:gd name="T19" fmla="*/ 288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8"/>
                  </a:lnTo>
                  <a:lnTo>
                    <a:pt x="0" y="288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0" name="Freeform 109">
              <a:extLst>
                <a:ext uri="{FF2B5EF4-FFF2-40B4-BE49-F238E27FC236}">
                  <a16:creationId xmlns:a16="http://schemas.microsoft.com/office/drawing/2014/main" id="{0FE991DF-7E64-44C2-9585-57AEAA1E4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4230687"/>
              <a:ext cx="141288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8 h 719"/>
                <a:gd name="T18" fmla="*/ 0 w 719"/>
                <a:gd name="T19" fmla="*/ 288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8"/>
                  </a:lnTo>
                  <a:lnTo>
                    <a:pt x="0" y="288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Freeform 110">
              <a:extLst>
                <a:ext uri="{FF2B5EF4-FFF2-40B4-BE49-F238E27FC236}">
                  <a16:creationId xmlns:a16="http://schemas.microsoft.com/office/drawing/2014/main" id="{EA7A9167-42BE-4DA2-A822-3FF2EBA02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1175" y="4259262"/>
              <a:ext cx="26988" cy="85725"/>
            </a:xfrm>
            <a:custGeom>
              <a:avLst/>
              <a:gdLst>
                <a:gd name="T0" fmla="*/ 0 w 143"/>
                <a:gd name="T1" fmla="*/ 0 h 431"/>
                <a:gd name="T2" fmla="*/ 143 w 143"/>
                <a:gd name="T3" fmla="*/ 0 h 431"/>
                <a:gd name="T4" fmla="*/ 143 w 143"/>
                <a:gd name="T5" fmla="*/ 144 h 431"/>
                <a:gd name="T6" fmla="*/ 0 w 143"/>
                <a:gd name="T7" fmla="*/ 144 h 431"/>
                <a:gd name="T8" fmla="*/ 0 w 143"/>
                <a:gd name="T9" fmla="*/ 287 h 431"/>
                <a:gd name="T10" fmla="*/ 143 w 143"/>
                <a:gd name="T11" fmla="*/ 287 h 431"/>
                <a:gd name="T12" fmla="*/ 143 w 143"/>
                <a:gd name="T13" fmla="*/ 431 h 431"/>
                <a:gd name="T14" fmla="*/ 0 w 143"/>
                <a:gd name="T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431">
                  <a:moveTo>
                    <a:pt x="0" y="0"/>
                  </a:moveTo>
                  <a:lnTo>
                    <a:pt x="143" y="0"/>
                  </a:lnTo>
                  <a:lnTo>
                    <a:pt x="143" y="144"/>
                  </a:lnTo>
                  <a:lnTo>
                    <a:pt x="0" y="144"/>
                  </a:lnTo>
                  <a:moveTo>
                    <a:pt x="0" y="287"/>
                  </a:moveTo>
                  <a:lnTo>
                    <a:pt x="143" y="287"/>
                  </a:lnTo>
                  <a:lnTo>
                    <a:pt x="143" y="431"/>
                  </a:lnTo>
                  <a:lnTo>
                    <a:pt x="0" y="431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2" name="Line 111">
              <a:extLst>
                <a:ext uri="{FF2B5EF4-FFF2-40B4-BE49-F238E27FC236}">
                  <a16:creationId xmlns:a16="http://schemas.microsoft.com/office/drawing/2014/main" id="{4A46532A-7A83-4EB1-9B56-B2F57B83E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0338" y="3517899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3" name="Freeform 112">
              <a:extLst>
                <a:ext uri="{FF2B5EF4-FFF2-40B4-BE49-F238E27FC236}">
                  <a16:creationId xmlns:a16="http://schemas.microsoft.com/office/drawing/2014/main" id="{698C4DE6-90BF-4801-B38D-F0395D190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3460749"/>
              <a:ext cx="57150" cy="114300"/>
            </a:xfrm>
            <a:custGeom>
              <a:avLst/>
              <a:gdLst>
                <a:gd name="T0" fmla="*/ 288 w 288"/>
                <a:gd name="T1" fmla="*/ 0 h 575"/>
                <a:gd name="T2" fmla="*/ 0 w 288"/>
                <a:gd name="T3" fmla="*/ 287 h 575"/>
                <a:gd name="T4" fmla="*/ 288 w 288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5">
                  <a:moveTo>
                    <a:pt x="288" y="0"/>
                  </a:moveTo>
                  <a:cubicBezTo>
                    <a:pt x="96" y="0"/>
                    <a:pt x="0" y="95"/>
                    <a:pt x="0" y="287"/>
                  </a:cubicBezTo>
                  <a:cubicBezTo>
                    <a:pt x="0" y="479"/>
                    <a:pt x="96" y="575"/>
                    <a:pt x="288" y="57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4" name="Line 113">
              <a:extLst>
                <a:ext uri="{FF2B5EF4-FFF2-40B4-BE49-F238E27FC236}">
                  <a16:creationId xmlns:a16="http://schemas.microsoft.com/office/drawing/2014/main" id="{5D578BC3-FA73-4BBB-8EB9-D7C988C7C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0338" y="3697287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5" name="Freeform 114">
              <a:extLst>
                <a:ext uri="{FF2B5EF4-FFF2-40B4-BE49-F238E27FC236}">
                  <a16:creationId xmlns:a16="http://schemas.microsoft.com/office/drawing/2014/main" id="{7AAB1BCE-7765-4E18-8FE1-A4DAE1EC7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3640137"/>
              <a:ext cx="57150" cy="114300"/>
            </a:xfrm>
            <a:custGeom>
              <a:avLst/>
              <a:gdLst>
                <a:gd name="T0" fmla="*/ 288 w 288"/>
                <a:gd name="T1" fmla="*/ 0 h 575"/>
                <a:gd name="T2" fmla="*/ 0 w 288"/>
                <a:gd name="T3" fmla="*/ 287 h 575"/>
                <a:gd name="T4" fmla="*/ 288 w 288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5">
                  <a:moveTo>
                    <a:pt x="288" y="0"/>
                  </a:moveTo>
                  <a:cubicBezTo>
                    <a:pt x="96" y="0"/>
                    <a:pt x="0" y="96"/>
                    <a:pt x="0" y="287"/>
                  </a:cubicBezTo>
                  <a:cubicBezTo>
                    <a:pt x="0" y="479"/>
                    <a:pt x="96" y="575"/>
                    <a:pt x="288" y="57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6" name="Freeform 115">
              <a:extLst>
                <a:ext uri="{FF2B5EF4-FFF2-40B4-BE49-F238E27FC236}">
                  <a16:creationId xmlns:a16="http://schemas.microsoft.com/office/drawing/2014/main" id="{94520197-C207-418E-9BEE-2AC188E5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2865437"/>
              <a:ext cx="277813" cy="652463"/>
            </a:xfrm>
            <a:custGeom>
              <a:avLst/>
              <a:gdLst>
                <a:gd name="T0" fmla="*/ 1403 w 1403"/>
                <a:gd name="T1" fmla="*/ 0 h 3273"/>
                <a:gd name="T2" fmla="*/ 684 w 1403"/>
                <a:gd name="T3" fmla="*/ 0 h 3273"/>
                <a:gd name="T4" fmla="*/ 684 w 1403"/>
                <a:gd name="T5" fmla="*/ 3273 h 3273"/>
                <a:gd name="T6" fmla="*/ 0 w 1403"/>
                <a:gd name="T7" fmla="*/ 3273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3" h="3273">
                  <a:moveTo>
                    <a:pt x="1403" y="0"/>
                  </a:moveTo>
                  <a:lnTo>
                    <a:pt x="684" y="0"/>
                  </a:lnTo>
                  <a:lnTo>
                    <a:pt x="684" y="3273"/>
                  </a:lnTo>
                  <a:lnTo>
                    <a:pt x="0" y="3273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7" name="Line 116">
              <a:extLst>
                <a:ext uri="{FF2B5EF4-FFF2-40B4-BE49-F238E27FC236}">
                  <a16:creationId xmlns:a16="http://schemas.microsoft.com/office/drawing/2014/main" id="{37467FB8-E0E8-4857-89E8-A28360660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6063" y="3697287"/>
              <a:ext cx="27146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Line 117">
              <a:extLst>
                <a:ext uri="{FF2B5EF4-FFF2-40B4-BE49-F238E27FC236}">
                  <a16:creationId xmlns:a16="http://schemas.microsoft.com/office/drawing/2014/main" id="{7B1DC0A0-C9AD-43C2-ABF1-E28B3C2A6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4688" y="4752974"/>
              <a:ext cx="4921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118">
              <a:extLst>
                <a:ext uri="{FF2B5EF4-FFF2-40B4-BE49-F238E27FC236}">
                  <a16:creationId xmlns:a16="http://schemas.microsoft.com/office/drawing/2014/main" id="{9FDF7A80-815D-4C0D-A007-22222D374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0" y="4695824"/>
              <a:ext cx="57150" cy="114300"/>
            </a:xfrm>
            <a:custGeom>
              <a:avLst/>
              <a:gdLst>
                <a:gd name="T0" fmla="*/ 288 w 288"/>
                <a:gd name="T1" fmla="*/ 0 h 575"/>
                <a:gd name="T2" fmla="*/ 0 w 288"/>
                <a:gd name="T3" fmla="*/ 287 h 575"/>
                <a:gd name="T4" fmla="*/ 288 w 288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5">
                  <a:moveTo>
                    <a:pt x="288" y="0"/>
                  </a:moveTo>
                  <a:cubicBezTo>
                    <a:pt x="96" y="0"/>
                    <a:pt x="0" y="96"/>
                    <a:pt x="0" y="287"/>
                  </a:cubicBezTo>
                  <a:cubicBezTo>
                    <a:pt x="0" y="479"/>
                    <a:pt x="96" y="575"/>
                    <a:pt x="288" y="57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Oval 119">
              <a:extLst>
                <a:ext uri="{FF2B5EF4-FFF2-40B4-BE49-F238E27FC236}">
                  <a16:creationId xmlns:a16="http://schemas.microsoft.com/office/drawing/2014/main" id="{7259AD1B-7FD6-4FF7-9081-4AE28B585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175" y="3660774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Oval 120">
              <a:extLst>
                <a:ext uri="{FF2B5EF4-FFF2-40B4-BE49-F238E27FC236}">
                  <a16:creationId xmlns:a16="http://schemas.microsoft.com/office/drawing/2014/main" id="{B1D14ECE-472E-40F8-82FF-62FE03FD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175" y="3660774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Line 121">
              <a:extLst>
                <a:ext uri="{FF2B5EF4-FFF2-40B4-BE49-F238E27FC236}">
                  <a16:creationId xmlns:a16="http://schemas.microsoft.com/office/drawing/2014/main" id="{12D59E0A-2AC0-4DFB-8F35-BC6DE162D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613" y="3697287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Line 122">
              <a:extLst>
                <a:ext uri="{FF2B5EF4-FFF2-40B4-BE49-F238E27FC236}">
                  <a16:creationId xmlns:a16="http://schemas.microsoft.com/office/drawing/2014/main" id="{B1303F51-CB95-41EF-81B5-C7B6B6E67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0338" y="3875087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23">
              <a:extLst>
                <a:ext uri="{FF2B5EF4-FFF2-40B4-BE49-F238E27FC236}">
                  <a16:creationId xmlns:a16="http://schemas.microsoft.com/office/drawing/2014/main" id="{D59C5C96-87C7-4320-AE22-277F21C5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138" y="3817937"/>
              <a:ext cx="57150" cy="114300"/>
            </a:xfrm>
            <a:custGeom>
              <a:avLst/>
              <a:gdLst>
                <a:gd name="T0" fmla="*/ 288 w 288"/>
                <a:gd name="T1" fmla="*/ 0 h 575"/>
                <a:gd name="T2" fmla="*/ 0 w 288"/>
                <a:gd name="T3" fmla="*/ 288 h 575"/>
                <a:gd name="T4" fmla="*/ 288 w 288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5">
                  <a:moveTo>
                    <a:pt x="288" y="0"/>
                  </a:moveTo>
                  <a:cubicBezTo>
                    <a:pt x="96" y="0"/>
                    <a:pt x="0" y="96"/>
                    <a:pt x="0" y="288"/>
                  </a:cubicBezTo>
                  <a:cubicBezTo>
                    <a:pt x="0" y="479"/>
                    <a:pt x="96" y="575"/>
                    <a:pt x="288" y="57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Oval 124">
              <a:extLst>
                <a:ext uri="{FF2B5EF4-FFF2-40B4-BE49-F238E27FC236}">
                  <a16:creationId xmlns:a16="http://schemas.microsoft.com/office/drawing/2014/main" id="{9CFD6AE3-C686-47BE-94B2-03CDC9572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700" y="4467224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6" name="Oval 125">
              <a:extLst>
                <a:ext uri="{FF2B5EF4-FFF2-40B4-BE49-F238E27FC236}">
                  <a16:creationId xmlns:a16="http://schemas.microsoft.com/office/drawing/2014/main" id="{F65C5BE9-BF4C-4DF7-A993-F226926FC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700" y="4467224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Line 126">
              <a:extLst>
                <a:ext uri="{FF2B5EF4-FFF2-40B4-BE49-F238E27FC236}">
                  <a16:creationId xmlns:a16="http://schemas.microsoft.com/office/drawing/2014/main" id="{C94E7ABD-C248-4DFB-B164-ACE9EF8C0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963" y="4502149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8" name="Freeform 127">
              <a:extLst>
                <a:ext uri="{FF2B5EF4-FFF2-40B4-BE49-F238E27FC236}">
                  <a16:creationId xmlns:a16="http://schemas.microsoft.com/office/drawing/2014/main" id="{194A9ADD-01DD-4F26-9D6B-F48A971C9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775" y="3883024"/>
              <a:ext cx="285750" cy="622300"/>
            </a:xfrm>
            <a:custGeom>
              <a:avLst/>
              <a:gdLst>
                <a:gd name="T0" fmla="*/ 1439 w 1439"/>
                <a:gd name="T1" fmla="*/ 3129 h 3129"/>
                <a:gd name="T2" fmla="*/ 720 w 1439"/>
                <a:gd name="T3" fmla="*/ 3129 h 3129"/>
                <a:gd name="T4" fmla="*/ 720 w 1439"/>
                <a:gd name="T5" fmla="*/ 0 h 3129"/>
                <a:gd name="T6" fmla="*/ 0 w 1439"/>
                <a:gd name="T7" fmla="*/ 0 h 3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9" h="3129">
                  <a:moveTo>
                    <a:pt x="1439" y="3129"/>
                  </a:moveTo>
                  <a:lnTo>
                    <a:pt x="720" y="3129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Rectangle 128">
              <a:extLst>
                <a:ext uri="{FF2B5EF4-FFF2-40B4-BE49-F238E27FC236}">
                  <a16:creationId xmlns:a16="http://schemas.microsoft.com/office/drawing/2014/main" id="{C7A80800-E340-47F9-8A81-07F1671F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725" y="4179887"/>
              <a:ext cx="1285875" cy="644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0" name="Rectangle 129">
              <a:extLst>
                <a:ext uri="{FF2B5EF4-FFF2-40B4-BE49-F238E27FC236}">
                  <a16:creationId xmlns:a16="http://schemas.microsoft.com/office/drawing/2014/main" id="{13A48CE0-A649-47A6-8621-9F8CCB82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3313" y="4179887"/>
              <a:ext cx="1284288" cy="64452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Freeform 130">
              <a:extLst>
                <a:ext uri="{FF2B5EF4-FFF2-40B4-BE49-F238E27FC236}">
                  <a16:creationId xmlns:a16="http://schemas.microsoft.com/office/drawing/2014/main" id="{C8FEB617-B89B-4552-9352-CDCD55ECE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038" y="4383087"/>
              <a:ext cx="76200" cy="100013"/>
            </a:xfrm>
            <a:custGeom>
              <a:avLst/>
              <a:gdLst>
                <a:gd name="T0" fmla="*/ 67 w 386"/>
                <a:gd name="T1" fmla="*/ 0 h 504"/>
                <a:gd name="T2" fmla="*/ 67 w 386"/>
                <a:gd name="T3" fmla="*/ 303 h 504"/>
                <a:gd name="T4" fmla="*/ 87 w 386"/>
                <a:gd name="T5" fmla="*/ 392 h 504"/>
                <a:gd name="T6" fmla="*/ 187 w 386"/>
                <a:gd name="T7" fmla="*/ 446 h 504"/>
                <a:gd name="T8" fmla="*/ 302 w 386"/>
                <a:gd name="T9" fmla="*/ 388 h 504"/>
                <a:gd name="T10" fmla="*/ 318 w 386"/>
                <a:gd name="T11" fmla="*/ 303 h 504"/>
                <a:gd name="T12" fmla="*/ 318 w 386"/>
                <a:gd name="T13" fmla="*/ 0 h 504"/>
                <a:gd name="T14" fmla="*/ 386 w 386"/>
                <a:gd name="T15" fmla="*/ 0 h 504"/>
                <a:gd name="T16" fmla="*/ 386 w 386"/>
                <a:gd name="T17" fmla="*/ 276 h 504"/>
                <a:gd name="T18" fmla="*/ 361 w 386"/>
                <a:gd name="T19" fmla="*/ 415 h 504"/>
                <a:gd name="T20" fmla="*/ 193 w 386"/>
                <a:gd name="T21" fmla="*/ 504 h 504"/>
                <a:gd name="T22" fmla="*/ 24 w 386"/>
                <a:gd name="T23" fmla="*/ 415 h 504"/>
                <a:gd name="T24" fmla="*/ 0 w 386"/>
                <a:gd name="T25" fmla="*/ 276 h 504"/>
                <a:gd name="T26" fmla="*/ 0 w 386"/>
                <a:gd name="T27" fmla="*/ 0 h 504"/>
                <a:gd name="T28" fmla="*/ 67 w 386"/>
                <a:gd name="T2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04">
                  <a:moveTo>
                    <a:pt x="67" y="0"/>
                  </a:moveTo>
                  <a:lnTo>
                    <a:pt x="67" y="303"/>
                  </a:lnTo>
                  <a:cubicBezTo>
                    <a:pt x="67" y="339"/>
                    <a:pt x="74" y="369"/>
                    <a:pt x="87" y="392"/>
                  </a:cubicBezTo>
                  <a:cubicBezTo>
                    <a:pt x="107" y="428"/>
                    <a:pt x="140" y="446"/>
                    <a:pt x="187" y="446"/>
                  </a:cubicBezTo>
                  <a:cubicBezTo>
                    <a:pt x="243" y="446"/>
                    <a:pt x="282" y="426"/>
                    <a:pt x="302" y="388"/>
                  </a:cubicBezTo>
                  <a:cubicBezTo>
                    <a:pt x="313" y="367"/>
                    <a:pt x="318" y="339"/>
                    <a:pt x="318" y="303"/>
                  </a:cubicBezTo>
                  <a:lnTo>
                    <a:pt x="318" y="0"/>
                  </a:lnTo>
                  <a:lnTo>
                    <a:pt x="386" y="0"/>
                  </a:lnTo>
                  <a:lnTo>
                    <a:pt x="386" y="276"/>
                  </a:lnTo>
                  <a:cubicBezTo>
                    <a:pt x="386" y="336"/>
                    <a:pt x="378" y="382"/>
                    <a:pt x="361" y="415"/>
                  </a:cubicBezTo>
                  <a:cubicBezTo>
                    <a:pt x="332" y="474"/>
                    <a:pt x="275" y="504"/>
                    <a:pt x="193" y="504"/>
                  </a:cubicBezTo>
                  <a:cubicBezTo>
                    <a:pt x="110" y="504"/>
                    <a:pt x="54" y="474"/>
                    <a:pt x="24" y="415"/>
                  </a:cubicBezTo>
                  <a:cubicBezTo>
                    <a:pt x="8" y="383"/>
                    <a:pt x="0" y="336"/>
                    <a:pt x="0" y="276"/>
                  </a:cubicBezTo>
                  <a:lnTo>
                    <a:pt x="0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2" name="Freeform 131">
              <a:extLst>
                <a:ext uri="{FF2B5EF4-FFF2-40B4-BE49-F238E27FC236}">
                  <a16:creationId xmlns:a16="http://schemas.microsoft.com/office/drawing/2014/main" id="{EF2B9B34-8BA1-4CA4-BE56-8B3D83FB0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389437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2 w 166"/>
                <a:gd name="T15" fmla="*/ 407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5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4" y="410"/>
                  </a:cubicBezTo>
                  <a:cubicBezTo>
                    <a:pt x="158" y="410"/>
                    <a:pt x="162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6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132">
              <a:extLst>
                <a:ext uri="{FF2B5EF4-FFF2-40B4-BE49-F238E27FC236}">
                  <a16:creationId xmlns:a16="http://schemas.microsoft.com/office/drawing/2014/main" id="{43A52ECB-8CDB-4FFB-A370-A9287780B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4800" y="4383087"/>
              <a:ext cx="12700" cy="98425"/>
            </a:xfrm>
            <a:custGeom>
              <a:avLst/>
              <a:gdLst>
                <a:gd name="T0" fmla="*/ 0 w 61"/>
                <a:gd name="T1" fmla="*/ 135 h 491"/>
                <a:gd name="T2" fmla="*/ 61 w 61"/>
                <a:gd name="T3" fmla="*/ 135 h 491"/>
                <a:gd name="T4" fmla="*/ 61 w 61"/>
                <a:gd name="T5" fmla="*/ 491 h 491"/>
                <a:gd name="T6" fmla="*/ 0 w 61"/>
                <a:gd name="T7" fmla="*/ 491 h 491"/>
                <a:gd name="T8" fmla="*/ 0 w 61"/>
                <a:gd name="T9" fmla="*/ 135 h 491"/>
                <a:gd name="T10" fmla="*/ 0 w 61"/>
                <a:gd name="T11" fmla="*/ 0 h 491"/>
                <a:gd name="T12" fmla="*/ 61 w 61"/>
                <a:gd name="T13" fmla="*/ 0 h 491"/>
                <a:gd name="T14" fmla="*/ 61 w 61"/>
                <a:gd name="T15" fmla="*/ 69 h 491"/>
                <a:gd name="T16" fmla="*/ 0 w 61"/>
                <a:gd name="T17" fmla="*/ 69 h 491"/>
                <a:gd name="T18" fmla="*/ 0 w 61"/>
                <a:gd name="T1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1">
                  <a:moveTo>
                    <a:pt x="0" y="135"/>
                  </a:moveTo>
                  <a:lnTo>
                    <a:pt x="61" y="135"/>
                  </a:lnTo>
                  <a:lnTo>
                    <a:pt x="61" y="491"/>
                  </a:lnTo>
                  <a:lnTo>
                    <a:pt x="0" y="491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Rectangle 133">
              <a:extLst>
                <a:ext uri="{FF2B5EF4-FFF2-40B4-BE49-F238E27FC236}">
                  <a16:creationId xmlns:a16="http://schemas.microsoft.com/office/drawing/2014/main" id="{C6046FF4-9BAE-4F76-96E4-9C8D47A70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963" y="4383087"/>
              <a:ext cx="12700" cy="984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5" name="Freeform 134">
              <a:extLst>
                <a:ext uri="{FF2B5EF4-FFF2-40B4-BE49-F238E27FC236}">
                  <a16:creationId xmlns:a16="http://schemas.microsoft.com/office/drawing/2014/main" id="{A03EA2AF-245A-4F3A-BB88-95248CA60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5125" y="4383087"/>
              <a:ext cx="12700" cy="98425"/>
            </a:xfrm>
            <a:custGeom>
              <a:avLst/>
              <a:gdLst>
                <a:gd name="T0" fmla="*/ 0 w 61"/>
                <a:gd name="T1" fmla="*/ 135 h 491"/>
                <a:gd name="T2" fmla="*/ 61 w 61"/>
                <a:gd name="T3" fmla="*/ 135 h 491"/>
                <a:gd name="T4" fmla="*/ 61 w 61"/>
                <a:gd name="T5" fmla="*/ 491 h 491"/>
                <a:gd name="T6" fmla="*/ 0 w 61"/>
                <a:gd name="T7" fmla="*/ 491 h 491"/>
                <a:gd name="T8" fmla="*/ 0 w 61"/>
                <a:gd name="T9" fmla="*/ 135 h 491"/>
                <a:gd name="T10" fmla="*/ 0 w 61"/>
                <a:gd name="T11" fmla="*/ 0 h 491"/>
                <a:gd name="T12" fmla="*/ 61 w 61"/>
                <a:gd name="T13" fmla="*/ 0 h 491"/>
                <a:gd name="T14" fmla="*/ 61 w 61"/>
                <a:gd name="T15" fmla="*/ 69 h 491"/>
                <a:gd name="T16" fmla="*/ 0 w 61"/>
                <a:gd name="T17" fmla="*/ 69 h 491"/>
                <a:gd name="T18" fmla="*/ 0 w 61"/>
                <a:gd name="T1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1">
                  <a:moveTo>
                    <a:pt x="0" y="135"/>
                  </a:moveTo>
                  <a:lnTo>
                    <a:pt x="61" y="135"/>
                  </a:lnTo>
                  <a:lnTo>
                    <a:pt x="61" y="491"/>
                  </a:lnTo>
                  <a:lnTo>
                    <a:pt x="0" y="491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6" name="Freeform 135">
              <a:extLst>
                <a:ext uri="{FF2B5EF4-FFF2-40B4-BE49-F238E27FC236}">
                  <a16:creationId xmlns:a16="http://schemas.microsoft.com/office/drawing/2014/main" id="{F1AABB98-9EE7-4BAD-A090-01084EED5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0525" y="4410074"/>
              <a:ext cx="58738" cy="71438"/>
            </a:xfrm>
            <a:custGeom>
              <a:avLst/>
              <a:gdLst>
                <a:gd name="T0" fmla="*/ 0 w 299"/>
                <a:gd name="T1" fmla="*/ 310 h 358"/>
                <a:gd name="T2" fmla="*/ 212 w 299"/>
                <a:gd name="T3" fmla="*/ 54 h 358"/>
                <a:gd name="T4" fmla="*/ 16 w 299"/>
                <a:gd name="T5" fmla="*/ 54 h 358"/>
                <a:gd name="T6" fmla="*/ 16 w 299"/>
                <a:gd name="T7" fmla="*/ 0 h 358"/>
                <a:gd name="T8" fmla="*/ 293 w 299"/>
                <a:gd name="T9" fmla="*/ 0 h 358"/>
                <a:gd name="T10" fmla="*/ 293 w 299"/>
                <a:gd name="T11" fmla="*/ 49 h 358"/>
                <a:gd name="T12" fmla="*/ 82 w 299"/>
                <a:gd name="T13" fmla="*/ 304 h 358"/>
                <a:gd name="T14" fmla="*/ 299 w 299"/>
                <a:gd name="T15" fmla="*/ 304 h 358"/>
                <a:gd name="T16" fmla="*/ 299 w 299"/>
                <a:gd name="T17" fmla="*/ 358 h 358"/>
                <a:gd name="T18" fmla="*/ 0 w 299"/>
                <a:gd name="T19" fmla="*/ 358 h 358"/>
                <a:gd name="T20" fmla="*/ 0 w 299"/>
                <a:gd name="T21" fmla="*/ 31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358">
                  <a:moveTo>
                    <a:pt x="0" y="310"/>
                  </a:moveTo>
                  <a:lnTo>
                    <a:pt x="212" y="54"/>
                  </a:lnTo>
                  <a:lnTo>
                    <a:pt x="16" y="54"/>
                  </a:lnTo>
                  <a:lnTo>
                    <a:pt x="16" y="0"/>
                  </a:lnTo>
                  <a:lnTo>
                    <a:pt x="293" y="0"/>
                  </a:lnTo>
                  <a:lnTo>
                    <a:pt x="293" y="49"/>
                  </a:lnTo>
                  <a:lnTo>
                    <a:pt x="82" y="304"/>
                  </a:lnTo>
                  <a:lnTo>
                    <a:pt x="299" y="304"/>
                  </a:lnTo>
                  <a:lnTo>
                    <a:pt x="299" y="358"/>
                  </a:lnTo>
                  <a:lnTo>
                    <a:pt x="0" y="358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7" name="Freeform 136">
              <a:extLst>
                <a:ext uri="{FF2B5EF4-FFF2-40B4-BE49-F238E27FC236}">
                  <a16:creationId xmlns:a16="http://schemas.microsoft.com/office/drawing/2014/main" id="{29CA2CB2-345C-4D46-865F-50BCC10183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0375" y="4408487"/>
              <a:ext cx="66675" cy="74613"/>
            </a:xfrm>
            <a:custGeom>
              <a:avLst/>
              <a:gdLst>
                <a:gd name="T0" fmla="*/ 62 w 338"/>
                <a:gd name="T1" fmla="*/ 271 h 378"/>
                <a:gd name="T2" fmla="*/ 81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5 h 378"/>
                <a:gd name="T14" fmla="*/ 176 w 338"/>
                <a:gd name="T15" fmla="*/ 202 h 378"/>
                <a:gd name="T16" fmla="*/ 139 w 338"/>
                <a:gd name="T17" fmla="*/ 207 h 378"/>
                <a:gd name="T18" fmla="*/ 90 w 338"/>
                <a:gd name="T19" fmla="*/ 221 h 378"/>
                <a:gd name="T20" fmla="*/ 62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5 w 338"/>
                <a:gd name="T31" fmla="*/ 50 h 378"/>
                <a:gd name="T32" fmla="*/ 88 w 338"/>
                <a:gd name="T33" fmla="*/ 76 h 378"/>
                <a:gd name="T34" fmla="*/ 74 w 338"/>
                <a:gd name="T35" fmla="*/ 117 h 378"/>
                <a:gd name="T36" fmla="*/ 18 w 338"/>
                <a:gd name="T37" fmla="*/ 117 h 378"/>
                <a:gd name="T38" fmla="*/ 61 w 338"/>
                <a:gd name="T39" fmla="*/ 25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8 h 378"/>
                <a:gd name="T46" fmla="*/ 298 w 338"/>
                <a:gd name="T47" fmla="*/ 304 h 378"/>
                <a:gd name="T48" fmla="*/ 302 w 338"/>
                <a:gd name="T49" fmla="*/ 319 h 378"/>
                <a:gd name="T50" fmla="*/ 318 w 338"/>
                <a:gd name="T51" fmla="*/ 325 h 378"/>
                <a:gd name="T52" fmla="*/ 327 w 338"/>
                <a:gd name="T53" fmla="*/ 324 h 378"/>
                <a:gd name="T54" fmla="*/ 338 w 338"/>
                <a:gd name="T55" fmla="*/ 323 h 378"/>
                <a:gd name="T56" fmla="*/ 338 w 338"/>
                <a:gd name="T57" fmla="*/ 367 h 378"/>
                <a:gd name="T58" fmla="*/ 316 w 338"/>
                <a:gd name="T59" fmla="*/ 372 h 378"/>
                <a:gd name="T60" fmla="*/ 296 w 338"/>
                <a:gd name="T61" fmla="*/ 373 h 378"/>
                <a:gd name="T62" fmla="*/ 251 w 338"/>
                <a:gd name="T63" fmla="*/ 351 h 378"/>
                <a:gd name="T64" fmla="*/ 241 w 338"/>
                <a:gd name="T65" fmla="*/ 318 h 378"/>
                <a:gd name="T66" fmla="*/ 188 w 338"/>
                <a:gd name="T67" fmla="*/ 360 h 378"/>
                <a:gd name="T68" fmla="*/ 112 w 338"/>
                <a:gd name="T69" fmla="*/ 378 h 378"/>
                <a:gd name="T70" fmla="*/ 31 w 338"/>
                <a:gd name="T71" fmla="*/ 347 h 378"/>
                <a:gd name="T72" fmla="*/ 0 w 338"/>
                <a:gd name="T73" fmla="*/ 272 h 378"/>
                <a:gd name="T74" fmla="*/ 31 w 338"/>
                <a:gd name="T75" fmla="*/ 195 h 378"/>
                <a:gd name="T76" fmla="*/ 112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2" y="271"/>
                  </a:moveTo>
                  <a:cubicBezTo>
                    <a:pt x="62" y="288"/>
                    <a:pt x="69" y="302"/>
                    <a:pt x="81" y="312"/>
                  </a:cubicBezTo>
                  <a:cubicBezTo>
                    <a:pt x="94" y="322"/>
                    <a:pt x="109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1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8"/>
                    <a:pt x="221" y="192"/>
                    <a:pt x="210" y="195"/>
                  </a:cubicBezTo>
                  <a:cubicBezTo>
                    <a:pt x="198" y="198"/>
                    <a:pt x="187" y="201"/>
                    <a:pt x="176" y="202"/>
                  </a:cubicBezTo>
                  <a:lnTo>
                    <a:pt x="139" y="207"/>
                  </a:lnTo>
                  <a:cubicBezTo>
                    <a:pt x="117" y="210"/>
                    <a:pt x="101" y="214"/>
                    <a:pt x="90" y="221"/>
                  </a:cubicBezTo>
                  <a:cubicBezTo>
                    <a:pt x="72" y="231"/>
                    <a:pt x="62" y="248"/>
                    <a:pt x="62" y="271"/>
                  </a:cubicBezTo>
                  <a:close/>
                  <a:moveTo>
                    <a:pt x="208" y="149"/>
                  </a:moveTo>
                  <a:cubicBezTo>
                    <a:pt x="222" y="147"/>
                    <a:pt x="231" y="142"/>
                    <a:pt x="236" y="132"/>
                  </a:cubicBezTo>
                  <a:cubicBezTo>
                    <a:pt x="238" y="126"/>
                    <a:pt x="240" y="119"/>
                    <a:pt x="240" y="109"/>
                  </a:cubicBezTo>
                  <a:cubicBezTo>
                    <a:pt x="240" y="88"/>
                    <a:pt x="232" y="74"/>
                    <a:pt x="218" y="64"/>
                  </a:cubicBezTo>
                  <a:cubicBezTo>
                    <a:pt x="203" y="55"/>
                    <a:pt x="182" y="50"/>
                    <a:pt x="155" y="50"/>
                  </a:cubicBezTo>
                  <a:cubicBezTo>
                    <a:pt x="124" y="50"/>
                    <a:pt x="102" y="59"/>
                    <a:pt x="88" y="76"/>
                  </a:cubicBezTo>
                  <a:cubicBezTo>
                    <a:pt x="81" y="85"/>
                    <a:pt x="76" y="99"/>
                    <a:pt x="74" y="117"/>
                  </a:cubicBezTo>
                  <a:lnTo>
                    <a:pt x="18" y="117"/>
                  </a:lnTo>
                  <a:cubicBezTo>
                    <a:pt x="19" y="73"/>
                    <a:pt x="33" y="43"/>
                    <a:pt x="61" y="25"/>
                  </a:cubicBezTo>
                  <a:cubicBezTo>
                    <a:pt x="88" y="8"/>
                    <a:pt x="120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8"/>
                  </a:cubicBezTo>
                  <a:lnTo>
                    <a:pt x="298" y="304"/>
                  </a:lnTo>
                  <a:cubicBezTo>
                    <a:pt x="298" y="310"/>
                    <a:pt x="299" y="315"/>
                    <a:pt x="302" y="319"/>
                  </a:cubicBezTo>
                  <a:cubicBezTo>
                    <a:pt x="304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4"/>
                  </a:cubicBezTo>
                  <a:cubicBezTo>
                    <a:pt x="330" y="324"/>
                    <a:pt x="334" y="324"/>
                    <a:pt x="338" y="323"/>
                  </a:cubicBezTo>
                  <a:lnTo>
                    <a:pt x="338" y="367"/>
                  </a:lnTo>
                  <a:cubicBezTo>
                    <a:pt x="328" y="370"/>
                    <a:pt x="321" y="372"/>
                    <a:pt x="316" y="372"/>
                  </a:cubicBezTo>
                  <a:cubicBezTo>
                    <a:pt x="312" y="373"/>
                    <a:pt x="305" y="373"/>
                    <a:pt x="296" y="373"/>
                  </a:cubicBezTo>
                  <a:cubicBezTo>
                    <a:pt x="276" y="373"/>
                    <a:pt x="261" y="366"/>
                    <a:pt x="251" y="351"/>
                  </a:cubicBezTo>
                  <a:cubicBezTo>
                    <a:pt x="246" y="344"/>
                    <a:pt x="243" y="333"/>
                    <a:pt x="241" y="318"/>
                  </a:cubicBezTo>
                  <a:cubicBezTo>
                    <a:pt x="229" y="334"/>
                    <a:pt x="211" y="348"/>
                    <a:pt x="188" y="360"/>
                  </a:cubicBezTo>
                  <a:cubicBezTo>
                    <a:pt x="165" y="372"/>
                    <a:pt x="140" y="378"/>
                    <a:pt x="112" y="378"/>
                  </a:cubicBezTo>
                  <a:cubicBezTo>
                    <a:pt x="79" y="378"/>
                    <a:pt x="52" y="368"/>
                    <a:pt x="31" y="347"/>
                  </a:cubicBezTo>
                  <a:cubicBezTo>
                    <a:pt x="10" y="327"/>
                    <a:pt x="0" y="302"/>
                    <a:pt x="0" y="272"/>
                  </a:cubicBezTo>
                  <a:cubicBezTo>
                    <a:pt x="0" y="239"/>
                    <a:pt x="10" y="213"/>
                    <a:pt x="31" y="195"/>
                  </a:cubicBezTo>
                  <a:cubicBezTo>
                    <a:pt x="51" y="177"/>
                    <a:pt x="78" y="165"/>
                    <a:pt x="112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8" name="Freeform 137">
              <a:extLst>
                <a:ext uri="{FF2B5EF4-FFF2-40B4-BE49-F238E27FC236}">
                  <a16:creationId xmlns:a16="http://schemas.microsoft.com/office/drawing/2014/main" id="{D92D109C-5E8E-4309-8C4B-8FA33E4B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813" y="4389437"/>
              <a:ext cx="33338" cy="92075"/>
            </a:xfrm>
            <a:custGeom>
              <a:avLst/>
              <a:gdLst>
                <a:gd name="T0" fmla="*/ 48 w 166"/>
                <a:gd name="T1" fmla="*/ 0 h 462"/>
                <a:gd name="T2" fmla="*/ 109 w 166"/>
                <a:gd name="T3" fmla="*/ 0 h 462"/>
                <a:gd name="T4" fmla="*/ 109 w 166"/>
                <a:gd name="T5" fmla="*/ 99 h 462"/>
                <a:gd name="T6" fmla="*/ 166 w 166"/>
                <a:gd name="T7" fmla="*/ 99 h 462"/>
                <a:gd name="T8" fmla="*/ 166 w 166"/>
                <a:gd name="T9" fmla="*/ 148 h 462"/>
                <a:gd name="T10" fmla="*/ 109 w 166"/>
                <a:gd name="T11" fmla="*/ 148 h 462"/>
                <a:gd name="T12" fmla="*/ 109 w 166"/>
                <a:gd name="T13" fmla="*/ 382 h 462"/>
                <a:gd name="T14" fmla="*/ 122 w 166"/>
                <a:gd name="T15" fmla="*/ 407 h 462"/>
                <a:gd name="T16" fmla="*/ 145 w 166"/>
                <a:gd name="T17" fmla="*/ 410 h 462"/>
                <a:gd name="T18" fmla="*/ 154 w 166"/>
                <a:gd name="T19" fmla="*/ 410 h 462"/>
                <a:gd name="T20" fmla="*/ 166 w 166"/>
                <a:gd name="T21" fmla="*/ 409 h 462"/>
                <a:gd name="T22" fmla="*/ 166 w 166"/>
                <a:gd name="T23" fmla="*/ 457 h 462"/>
                <a:gd name="T24" fmla="*/ 145 w 166"/>
                <a:gd name="T25" fmla="*/ 461 h 462"/>
                <a:gd name="T26" fmla="*/ 120 w 166"/>
                <a:gd name="T27" fmla="*/ 462 h 462"/>
                <a:gd name="T28" fmla="*/ 63 w 166"/>
                <a:gd name="T29" fmla="*/ 441 h 462"/>
                <a:gd name="T30" fmla="*/ 48 w 166"/>
                <a:gd name="T31" fmla="*/ 385 h 462"/>
                <a:gd name="T32" fmla="*/ 48 w 166"/>
                <a:gd name="T33" fmla="*/ 148 h 462"/>
                <a:gd name="T34" fmla="*/ 0 w 166"/>
                <a:gd name="T35" fmla="*/ 148 h 462"/>
                <a:gd name="T36" fmla="*/ 0 w 166"/>
                <a:gd name="T37" fmla="*/ 99 h 462"/>
                <a:gd name="T38" fmla="*/ 48 w 166"/>
                <a:gd name="T39" fmla="*/ 99 h 462"/>
                <a:gd name="T40" fmla="*/ 48 w 166"/>
                <a:gd name="T4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2">
                  <a:moveTo>
                    <a:pt x="48" y="0"/>
                  </a:moveTo>
                  <a:lnTo>
                    <a:pt x="109" y="0"/>
                  </a:lnTo>
                  <a:lnTo>
                    <a:pt x="109" y="99"/>
                  </a:lnTo>
                  <a:lnTo>
                    <a:pt x="166" y="99"/>
                  </a:lnTo>
                  <a:lnTo>
                    <a:pt x="166" y="148"/>
                  </a:lnTo>
                  <a:lnTo>
                    <a:pt x="109" y="148"/>
                  </a:lnTo>
                  <a:lnTo>
                    <a:pt x="109" y="382"/>
                  </a:lnTo>
                  <a:cubicBezTo>
                    <a:pt x="109" y="394"/>
                    <a:pt x="113" y="402"/>
                    <a:pt x="122" y="407"/>
                  </a:cubicBezTo>
                  <a:cubicBezTo>
                    <a:pt x="126" y="409"/>
                    <a:pt x="134" y="410"/>
                    <a:pt x="145" y="410"/>
                  </a:cubicBezTo>
                  <a:cubicBezTo>
                    <a:pt x="148" y="410"/>
                    <a:pt x="151" y="410"/>
                    <a:pt x="154" y="410"/>
                  </a:cubicBezTo>
                  <a:cubicBezTo>
                    <a:pt x="158" y="410"/>
                    <a:pt x="162" y="410"/>
                    <a:pt x="166" y="409"/>
                  </a:cubicBezTo>
                  <a:lnTo>
                    <a:pt x="166" y="457"/>
                  </a:lnTo>
                  <a:cubicBezTo>
                    <a:pt x="159" y="459"/>
                    <a:pt x="152" y="460"/>
                    <a:pt x="145" y="461"/>
                  </a:cubicBezTo>
                  <a:cubicBezTo>
                    <a:pt x="137" y="462"/>
                    <a:pt x="129" y="462"/>
                    <a:pt x="120" y="462"/>
                  </a:cubicBezTo>
                  <a:cubicBezTo>
                    <a:pt x="92" y="462"/>
                    <a:pt x="73" y="455"/>
                    <a:pt x="63" y="441"/>
                  </a:cubicBezTo>
                  <a:cubicBezTo>
                    <a:pt x="53" y="426"/>
                    <a:pt x="48" y="408"/>
                    <a:pt x="48" y="385"/>
                  </a:cubicBezTo>
                  <a:lnTo>
                    <a:pt x="48" y="148"/>
                  </a:lnTo>
                  <a:lnTo>
                    <a:pt x="0" y="148"/>
                  </a:lnTo>
                  <a:lnTo>
                    <a:pt x="0" y="99"/>
                  </a:lnTo>
                  <a:lnTo>
                    <a:pt x="48" y="9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" name="Freeform 138">
              <a:extLst>
                <a:ext uri="{FF2B5EF4-FFF2-40B4-BE49-F238E27FC236}">
                  <a16:creationId xmlns:a16="http://schemas.microsoft.com/office/drawing/2014/main" id="{69BD141D-144C-48FF-926A-275DCD4C0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6263" y="4383087"/>
              <a:ext cx="12700" cy="98425"/>
            </a:xfrm>
            <a:custGeom>
              <a:avLst/>
              <a:gdLst>
                <a:gd name="T0" fmla="*/ 0 w 61"/>
                <a:gd name="T1" fmla="*/ 135 h 491"/>
                <a:gd name="T2" fmla="*/ 61 w 61"/>
                <a:gd name="T3" fmla="*/ 135 h 491"/>
                <a:gd name="T4" fmla="*/ 61 w 61"/>
                <a:gd name="T5" fmla="*/ 491 h 491"/>
                <a:gd name="T6" fmla="*/ 0 w 61"/>
                <a:gd name="T7" fmla="*/ 491 h 491"/>
                <a:gd name="T8" fmla="*/ 0 w 61"/>
                <a:gd name="T9" fmla="*/ 135 h 491"/>
                <a:gd name="T10" fmla="*/ 0 w 61"/>
                <a:gd name="T11" fmla="*/ 0 h 491"/>
                <a:gd name="T12" fmla="*/ 61 w 61"/>
                <a:gd name="T13" fmla="*/ 0 h 491"/>
                <a:gd name="T14" fmla="*/ 61 w 61"/>
                <a:gd name="T15" fmla="*/ 69 h 491"/>
                <a:gd name="T16" fmla="*/ 0 w 61"/>
                <a:gd name="T17" fmla="*/ 69 h 491"/>
                <a:gd name="T18" fmla="*/ 0 w 61"/>
                <a:gd name="T19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1">
                  <a:moveTo>
                    <a:pt x="0" y="135"/>
                  </a:moveTo>
                  <a:lnTo>
                    <a:pt x="61" y="135"/>
                  </a:lnTo>
                  <a:lnTo>
                    <a:pt x="61" y="491"/>
                  </a:lnTo>
                  <a:lnTo>
                    <a:pt x="0" y="491"/>
                  </a:lnTo>
                  <a:lnTo>
                    <a:pt x="0" y="135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9"/>
                  </a:lnTo>
                  <a:lnTo>
                    <a:pt x="0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" name="Freeform 139">
              <a:extLst>
                <a:ext uri="{FF2B5EF4-FFF2-40B4-BE49-F238E27FC236}">
                  <a16:creationId xmlns:a16="http://schemas.microsoft.com/office/drawing/2014/main" id="{4C6C5F89-9FDF-488C-AC5F-2C3039441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1663" y="4406899"/>
              <a:ext cx="66675" cy="76200"/>
            </a:xfrm>
            <a:custGeom>
              <a:avLst/>
              <a:gdLst>
                <a:gd name="T0" fmla="*/ 166 w 333"/>
                <a:gd name="T1" fmla="*/ 329 h 381"/>
                <a:gd name="T2" fmla="*/ 248 w 333"/>
                <a:gd name="T3" fmla="*/ 284 h 381"/>
                <a:gd name="T4" fmla="*/ 270 w 333"/>
                <a:gd name="T5" fmla="*/ 183 h 381"/>
                <a:gd name="T6" fmla="*/ 254 w 333"/>
                <a:gd name="T7" fmla="*/ 102 h 381"/>
                <a:gd name="T8" fmla="*/ 167 w 333"/>
                <a:gd name="T9" fmla="*/ 52 h 381"/>
                <a:gd name="T10" fmla="*/ 87 w 333"/>
                <a:gd name="T11" fmla="*/ 94 h 381"/>
                <a:gd name="T12" fmla="*/ 62 w 333"/>
                <a:gd name="T13" fmla="*/ 196 h 381"/>
                <a:gd name="T14" fmla="*/ 87 w 333"/>
                <a:gd name="T15" fmla="*/ 291 h 381"/>
                <a:gd name="T16" fmla="*/ 166 w 333"/>
                <a:gd name="T17" fmla="*/ 329 h 381"/>
                <a:gd name="T18" fmla="*/ 168 w 333"/>
                <a:gd name="T19" fmla="*/ 0 h 381"/>
                <a:gd name="T20" fmla="*/ 285 w 333"/>
                <a:gd name="T21" fmla="*/ 46 h 381"/>
                <a:gd name="T22" fmla="*/ 333 w 333"/>
                <a:gd name="T23" fmla="*/ 181 h 381"/>
                <a:gd name="T24" fmla="*/ 291 w 333"/>
                <a:gd name="T25" fmla="*/ 324 h 381"/>
                <a:gd name="T26" fmla="*/ 160 w 333"/>
                <a:gd name="T27" fmla="*/ 381 h 381"/>
                <a:gd name="T28" fmla="*/ 43 w 333"/>
                <a:gd name="T29" fmla="*/ 331 h 381"/>
                <a:gd name="T30" fmla="*/ 0 w 333"/>
                <a:gd name="T31" fmla="*/ 197 h 381"/>
                <a:gd name="T32" fmla="*/ 46 w 333"/>
                <a:gd name="T33" fmla="*/ 53 h 381"/>
                <a:gd name="T34" fmla="*/ 168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6" y="329"/>
                  </a:moveTo>
                  <a:cubicBezTo>
                    <a:pt x="206" y="329"/>
                    <a:pt x="233" y="314"/>
                    <a:pt x="248" y="284"/>
                  </a:cubicBezTo>
                  <a:cubicBezTo>
                    <a:pt x="263" y="254"/>
                    <a:pt x="270" y="220"/>
                    <a:pt x="270" y="183"/>
                  </a:cubicBezTo>
                  <a:cubicBezTo>
                    <a:pt x="270" y="150"/>
                    <a:pt x="265" y="123"/>
                    <a:pt x="254" y="102"/>
                  </a:cubicBezTo>
                  <a:cubicBezTo>
                    <a:pt x="237" y="69"/>
                    <a:pt x="208" y="52"/>
                    <a:pt x="167" y="52"/>
                  </a:cubicBezTo>
                  <a:cubicBezTo>
                    <a:pt x="130" y="52"/>
                    <a:pt x="103" y="66"/>
                    <a:pt x="87" y="94"/>
                  </a:cubicBezTo>
                  <a:cubicBezTo>
                    <a:pt x="70" y="122"/>
                    <a:pt x="62" y="156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3" y="316"/>
                    <a:pt x="130" y="329"/>
                    <a:pt x="166" y="329"/>
                  </a:cubicBezTo>
                  <a:close/>
                  <a:moveTo>
                    <a:pt x="168" y="0"/>
                  </a:moveTo>
                  <a:cubicBezTo>
                    <a:pt x="214" y="0"/>
                    <a:pt x="253" y="15"/>
                    <a:pt x="285" y="46"/>
                  </a:cubicBezTo>
                  <a:cubicBezTo>
                    <a:pt x="317" y="77"/>
                    <a:pt x="333" y="122"/>
                    <a:pt x="333" y="181"/>
                  </a:cubicBezTo>
                  <a:cubicBezTo>
                    <a:pt x="333" y="239"/>
                    <a:pt x="319" y="287"/>
                    <a:pt x="291" y="324"/>
                  </a:cubicBezTo>
                  <a:cubicBezTo>
                    <a:pt x="263" y="362"/>
                    <a:pt x="219" y="381"/>
                    <a:pt x="160" y="381"/>
                  </a:cubicBezTo>
                  <a:cubicBezTo>
                    <a:pt x="111" y="381"/>
                    <a:pt x="72" y="364"/>
                    <a:pt x="43" y="331"/>
                  </a:cubicBezTo>
                  <a:cubicBezTo>
                    <a:pt x="14" y="298"/>
                    <a:pt x="0" y="253"/>
                    <a:pt x="0" y="197"/>
                  </a:cubicBezTo>
                  <a:cubicBezTo>
                    <a:pt x="0" y="137"/>
                    <a:pt x="15" y="89"/>
                    <a:pt x="46" y="53"/>
                  </a:cubicBezTo>
                  <a:cubicBezTo>
                    <a:pt x="76" y="18"/>
                    <a:pt x="117" y="0"/>
                    <a:pt x="16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1" name="Freeform 140">
              <a:extLst>
                <a:ext uri="{FF2B5EF4-FFF2-40B4-BE49-F238E27FC236}">
                  <a16:creationId xmlns:a16="http://schemas.microsoft.com/office/drawing/2014/main" id="{C8B260E0-1379-462C-A9EB-8356FF11B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4408487"/>
              <a:ext cx="58738" cy="73025"/>
            </a:xfrm>
            <a:custGeom>
              <a:avLst/>
              <a:gdLst>
                <a:gd name="T0" fmla="*/ 0 w 291"/>
                <a:gd name="T1" fmla="*/ 8 h 366"/>
                <a:gd name="T2" fmla="*/ 57 w 291"/>
                <a:gd name="T3" fmla="*/ 8 h 366"/>
                <a:gd name="T4" fmla="*/ 57 w 291"/>
                <a:gd name="T5" fmla="*/ 59 h 366"/>
                <a:gd name="T6" fmla="*/ 111 w 291"/>
                <a:gd name="T7" fmla="*/ 14 h 366"/>
                <a:gd name="T8" fmla="*/ 174 w 291"/>
                <a:gd name="T9" fmla="*/ 0 h 366"/>
                <a:gd name="T10" fmla="*/ 277 w 291"/>
                <a:gd name="T11" fmla="*/ 53 h 366"/>
                <a:gd name="T12" fmla="*/ 291 w 291"/>
                <a:gd name="T13" fmla="*/ 136 h 366"/>
                <a:gd name="T14" fmla="*/ 291 w 291"/>
                <a:gd name="T15" fmla="*/ 366 h 366"/>
                <a:gd name="T16" fmla="*/ 230 w 291"/>
                <a:gd name="T17" fmla="*/ 366 h 366"/>
                <a:gd name="T18" fmla="*/ 230 w 291"/>
                <a:gd name="T19" fmla="*/ 140 h 366"/>
                <a:gd name="T20" fmla="*/ 221 w 291"/>
                <a:gd name="T21" fmla="*/ 88 h 366"/>
                <a:gd name="T22" fmla="*/ 163 w 291"/>
                <a:gd name="T23" fmla="*/ 54 h 366"/>
                <a:gd name="T24" fmla="*/ 128 w 291"/>
                <a:gd name="T25" fmla="*/ 59 h 366"/>
                <a:gd name="T26" fmla="*/ 84 w 291"/>
                <a:gd name="T27" fmla="*/ 88 h 366"/>
                <a:gd name="T28" fmla="*/ 65 w 291"/>
                <a:gd name="T29" fmla="*/ 125 h 366"/>
                <a:gd name="T30" fmla="*/ 60 w 291"/>
                <a:gd name="T31" fmla="*/ 178 h 366"/>
                <a:gd name="T32" fmla="*/ 60 w 291"/>
                <a:gd name="T33" fmla="*/ 366 h 366"/>
                <a:gd name="T34" fmla="*/ 0 w 291"/>
                <a:gd name="T35" fmla="*/ 366 h 366"/>
                <a:gd name="T36" fmla="*/ 0 w 291"/>
                <a:gd name="T37" fmla="*/ 8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6">
                  <a:moveTo>
                    <a:pt x="0" y="8"/>
                  </a:moveTo>
                  <a:lnTo>
                    <a:pt x="57" y="8"/>
                  </a:lnTo>
                  <a:lnTo>
                    <a:pt x="57" y="59"/>
                  </a:lnTo>
                  <a:cubicBezTo>
                    <a:pt x="74" y="38"/>
                    <a:pt x="92" y="23"/>
                    <a:pt x="111" y="14"/>
                  </a:cubicBezTo>
                  <a:cubicBezTo>
                    <a:pt x="130" y="5"/>
                    <a:pt x="151" y="0"/>
                    <a:pt x="174" y="0"/>
                  </a:cubicBezTo>
                  <a:cubicBezTo>
                    <a:pt x="225" y="0"/>
                    <a:pt x="259" y="18"/>
                    <a:pt x="277" y="53"/>
                  </a:cubicBezTo>
                  <a:cubicBezTo>
                    <a:pt x="286" y="73"/>
                    <a:pt x="291" y="100"/>
                    <a:pt x="291" y="136"/>
                  </a:cubicBezTo>
                  <a:lnTo>
                    <a:pt x="291" y="366"/>
                  </a:lnTo>
                  <a:lnTo>
                    <a:pt x="230" y="366"/>
                  </a:lnTo>
                  <a:lnTo>
                    <a:pt x="230" y="140"/>
                  </a:lnTo>
                  <a:cubicBezTo>
                    <a:pt x="230" y="119"/>
                    <a:pt x="227" y="101"/>
                    <a:pt x="221" y="88"/>
                  </a:cubicBezTo>
                  <a:cubicBezTo>
                    <a:pt x="210" y="66"/>
                    <a:pt x="191" y="54"/>
                    <a:pt x="163" y="54"/>
                  </a:cubicBezTo>
                  <a:cubicBezTo>
                    <a:pt x="149" y="54"/>
                    <a:pt x="137" y="56"/>
                    <a:pt x="128" y="59"/>
                  </a:cubicBezTo>
                  <a:cubicBezTo>
                    <a:pt x="111" y="64"/>
                    <a:pt x="97" y="73"/>
                    <a:pt x="84" y="88"/>
                  </a:cubicBezTo>
                  <a:cubicBezTo>
                    <a:pt x="74" y="100"/>
                    <a:pt x="68" y="112"/>
                    <a:pt x="65" y="125"/>
                  </a:cubicBezTo>
                  <a:cubicBezTo>
                    <a:pt x="62" y="137"/>
                    <a:pt x="60" y="155"/>
                    <a:pt x="60" y="178"/>
                  </a:cubicBezTo>
                  <a:lnTo>
                    <a:pt x="60" y="366"/>
                  </a:lnTo>
                  <a:lnTo>
                    <a:pt x="0" y="36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2" name="Freeform 141">
              <a:extLst>
                <a:ext uri="{FF2B5EF4-FFF2-40B4-BE49-F238E27FC236}">
                  <a16:creationId xmlns:a16="http://schemas.microsoft.com/office/drawing/2014/main" id="{0B4B08B5-D9B4-4F88-976F-8D897511D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4540249"/>
              <a:ext cx="73025" cy="98425"/>
            </a:xfrm>
            <a:custGeom>
              <a:avLst/>
              <a:gdLst>
                <a:gd name="T0" fmla="*/ 0 w 363"/>
                <a:gd name="T1" fmla="*/ 0 h 490"/>
                <a:gd name="T2" fmla="*/ 358 w 363"/>
                <a:gd name="T3" fmla="*/ 0 h 490"/>
                <a:gd name="T4" fmla="*/ 358 w 363"/>
                <a:gd name="T5" fmla="*/ 60 h 490"/>
                <a:gd name="T6" fmla="*/ 65 w 363"/>
                <a:gd name="T7" fmla="*/ 60 h 490"/>
                <a:gd name="T8" fmla="*/ 65 w 363"/>
                <a:gd name="T9" fmla="*/ 209 h 490"/>
                <a:gd name="T10" fmla="*/ 336 w 363"/>
                <a:gd name="T11" fmla="*/ 209 h 490"/>
                <a:gd name="T12" fmla="*/ 336 w 363"/>
                <a:gd name="T13" fmla="*/ 265 h 490"/>
                <a:gd name="T14" fmla="*/ 65 w 363"/>
                <a:gd name="T15" fmla="*/ 265 h 490"/>
                <a:gd name="T16" fmla="*/ 65 w 363"/>
                <a:gd name="T17" fmla="*/ 431 h 490"/>
                <a:gd name="T18" fmla="*/ 363 w 363"/>
                <a:gd name="T19" fmla="*/ 431 h 490"/>
                <a:gd name="T20" fmla="*/ 363 w 363"/>
                <a:gd name="T21" fmla="*/ 490 h 490"/>
                <a:gd name="T22" fmla="*/ 0 w 363"/>
                <a:gd name="T23" fmla="*/ 490 h 490"/>
                <a:gd name="T24" fmla="*/ 0 w 363"/>
                <a:gd name="T25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3" h="490">
                  <a:moveTo>
                    <a:pt x="0" y="0"/>
                  </a:moveTo>
                  <a:lnTo>
                    <a:pt x="358" y="0"/>
                  </a:lnTo>
                  <a:lnTo>
                    <a:pt x="358" y="60"/>
                  </a:lnTo>
                  <a:lnTo>
                    <a:pt x="65" y="60"/>
                  </a:lnTo>
                  <a:lnTo>
                    <a:pt x="65" y="209"/>
                  </a:lnTo>
                  <a:lnTo>
                    <a:pt x="336" y="209"/>
                  </a:lnTo>
                  <a:lnTo>
                    <a:pt x="336" y="265"/>
                  </a:lnTo>
                  <a:lnTo>
                    <a:pt x="65" y="265"/>
                  </a:lnTo>
                  <a:lnTo>
                    <a:pt x="65" y="431"/>
                  </a:lnTo>
                  <a:lnTo>
                    <a:pt x="363" y="431"/>
                  </a:lnTo>
                  <a:lnTo>
                    <a:pt x="363" y="490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3" name="Freeform 142">
              <a:extLst>
                <a:ext uri="{FF2B5EF4-FFF2-40B4-BE49-F238E27FC236}">
                  <a16:creationId xmlns:a16="http://schemas.microsoft.com/office/drawing/2014/main" id="{6CB56787-66D6-46D3-9E96-F02AE4FD9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413" y="4565649"/>
              <a:ext cx="58738" cy="76200"/>
            </a:xfrm>
            <a:custGeom>
              <a:avLst/>
              <a:gdLst>
                <a:gd name="T0" fmla="*/ 58 w 295"/>
                <a:gd name="T1" fmla="*/ 255 h 381"/>
                <a:gd name="T2" fmla="*/ 73 w 295"/>
                <a:gd name="T3" fmla="*/ 301 h 381"/>
                <a:gd name="T4" fmla="*/ 151 w 295"/>
                <a:gd name="T5" fmla="*/ 330 h 381"/>
                <a:gd name="T6" fmla="*/ 210 w 295"/>
                <a:gd name="T7" fmla="*/ 315 h 381"/>
                <a:gd name="T8" fmla="*/ 236 w 295"/>
                <a:gd name="T9" fmla="*/ 270 h 381"/>
                <a:gd name="T10" fmla="*/ 215 w 295"/>
                <a:gd name="T11" fmla="*/ 235 h 381"/>
                <a:gd name="T12" fmla="*/ 164 w 295"/>
                <a:gd name="T13" fmla="*/ 218 h 381"/>
                <a:gd name="T14" fmla="*/ 116 w 295"/>
                <a:gd name="T15" fmla="*/ 206 h 381"/>
                <a:gd name="T16" fmla="*/ 49 w 295"/>
                <a:gd name="T17" fmla="*/ 181 h 381"/>
                <a:gd name="T18" fmla="*/ 10 w 295"/>
                <a:gd name="T19" fmla="*/ 114 h 381"/>
                <a:gd name="T20" fmla="*/ 47 w 295"/>
                <a:gd name="T21" fmla="*/ 32 h 381"/>
                <a:gd name="T22" fmla="*/ 145 w 295"/>
                <a:gd name="T23" fmla="*/ 0 h 381"/>
                <a:gd name="T24" fmla="*/ 261 w 295"/>
                <a:gd name="T25" fmla="*/ 48 h 381"/>
                <a:gd name="T26" fmla="*/ 283 w 295"/>
                <a:gd name="T27" fmla="*/ 112 h 381"/>
                <a:gd name="T28" fmla="*/ 226 w 295"/>
                <a:gd name="T29" fmla="*/ 112 h 381"/>
                <a:gd name="T30" fmla="*/ 212 w 295"/>
                <a:gd name="T31" fmla="*/ 75 h 381"/>
                <a:gd name="T32" fmla="*/ 140 w 295"/>
                <a:gd name="T33" fmla="*/ 52 h 381"/>
                <a:gd name="T34" fmla="*/ 89 w 295"/>
                <a:gd name="T35" fmla="*/ 65 h 381"/>
                <a:gd name="T36" fmla="*/ 71 w 295"/>
                <a:gd name="T37" fmla="*/ 99 h 381"/>
                <a:gd name="T38" fmla="*/ 94 w 295"/>
                <a:gd name="T39" fmla="*/ 136 h 381"/>
                <a:gd name="T40" fmla="*/ 133 w 295"/>
                <a:gd name="T41" fmla="*/ 151 h 381"/>
                <a:gd name="T42" fmla="*/ 173 w 295"/>
                <a:gd name="T43" fmla="*/ 161 h 381"/>
                <a:gd name="T44" fmla="*/ 260 w 295"/>
                <a:gd name="T45" fmla="*/ 191 h 381"/>
                <a:gd name="T46" fmla="*/ 295 w 295"/>
                <a:gd name="T47" fmla="*/ 263 h 381"/>
                <a:gd name="T48" fmla="*/ 259 w 295"/>
                <a:gd name="T49" fmla="*/ 346 h 381"/>
                <a:gd name="T50" fmla="*/ 148 w 295"/>
                <a:gd name="T51" fmla="*/ 381 h 381"/>
                <a:gd name="T52" fmla="*/ 36 w 295"/>
                <a:gd name="T53" fmla="*/ 344 h 381"/>
                <a:gd name="T54" fmla="*/ 0 w 295"/>
                <a:gd name="T55" fmla="*/ 255 h 381"/>
                <a:gd name="T56" fmla="*/ 58 w 295"/>
                <a:gd name="T57" fmla="*/ 25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5" h="381">
                  <a:moveTo>
                    <a:pt x="58" y="255"/>
                  </a:moveTo>
                  <a:cubicBezTo>
                    <a:pt x="59" y="275"/>
                    <a:pt x="64" y="290"/>
                    <a:pt x="73" y="301"/>
                  </a:cubicBezTo>
                  <a:cubicBezTo>
                    <a:pt x="88" y="320"/>
                    <a:pt x="114" y="330"/>
                    <a:pt x="151" y="330"/>
                  </a:cubicBezTo>
                  <a:cubicBezTo>
                    <a:pt x="174" y="330"/>
                    <a:pt x="193" y="325"/>
                    <a:pt x="210" y="315"/>
                  </a:cubicBezTo>
                  <a:cubicBezTo>
                    <a:pt x="227" y="306"/>
                    <a:pt x="236" y="291"/>
                    <a:pt x="236" y="270"/>
                  </a:cubicBezTo>
                  <a:cubicBezTo>
                    <a:pt x="236" y="255"/>
                    <a:pt x="229" y="243"/>
                    <a:pt x="215" y="235"/>
                  </a:cubicBezTo>
                  <a:cubicBezTo>
                    <a:pt x="207" y="231"/>
                    <a:pt x="190" y="225"/>
                    <a:pt x="164" y="218"/>
                  </a:cubicBezTo>
                  <a:lnTo>
                    <a:pt x="116" y="206"/>
                  </a:lnTo>
                  <a:cubicBezTo>
                    <a:pt x="86" y="199"/>
                    <a:pt x="63" y="190"/>
                    <a:pt x="49" y="181"/>
                  </a:cubicBezTo>
                  <a:cubicBezTo>
                    <a:pt x="23" y="165"/>
                    <a:pt x="10" y="142"/>
                    <a:pt x="10" y="114"/>
                  </a:cubicBezTo>
                  <a:cubicBezTo>
                    <a:pt x="10" y="80"/>
                    <a:pt x="22" y="53"/>
                    <a:pt x="47" y="32"/>
                  </a:cubicBezTo>
                  <a:cubicBezTo>
                    <a:pt x="71" y="11"/>
                    <a:pt x="104" y="0"/>
                    <a:pt x="145" y="0"/>
                  </a:cubicBezTo>
                  <a:cubicBezTo>
                    <a:pt x="199" y="0"/>
                    <a:pt x="237" y="16"/>
                    <a:pt x="261" y="48"/>
                  </a:cubicBezTo>
                  <a:cubicBezTo>
                    <a:pt x="276" y="68"/>
                    <a:pt x="283" y="89"/>
                    <a:pt x="283" y="112"/>
                  </a:cubicBezTo>
                  <a:lnTo>
                    <a:pt x="226" y="112"/>
                  </a:lnTo>
                  <a:cubicBezTo>
                    <a:pt x="225" y="99"/>
                    <a:pt x="220" y="86"/>
                    <a:pt x="212" y="75"/>
                  </a:cubicBezTo>
                  <a:cubicBezTo>
                    <a:pt x="198" y="60"/>
                    <a:pt x="174" y="52"/>
                    <a:pt x="140" y="52"/>
                  </a:cubicBezTo>
                  <a:cubicBezTo>
                    <a:pt x="117" y="52"/>
                    <a:pt x="100" y="56"/>
                    <a:pt x="89" y="65"/>
                  </a:cubicBezTo>
                  <a:cubicBezTo>
                    <a:pt x="77" y="73"/>
                    <a:pt x="71" y="85"/>
                    <a:pt x="71" y="99"/>
                  </a:cubicBezTo>
                  <a:cubicBezTo>
                    <a:pt x="71" y="114"/>
                    <a:pt x="79" y="127"/>
                    <a:pt x="94" y="136"/>
                  </a:cubicBezTo>
                  <a:cubicBezTo>
                    <a:pt x="103" y="142"/>
                    <a:pt x="116" y="147"/>
                    <a:pt x="133" y="151"/>
                  </a:cubicBezTo>
                  <a:lnTo>
                    <a:pt x="173" y="161"/>
                  </a:lnTo>
                  <a:cubicBezTo>
                    <a:pt x="216" y="171"/>
                    <a:pt x="245" y="181"/>
                    <a:pt x="260" y="191"/>
                  </a:cubicBezTo>
                  <a:cubicBezTo>
                    <a:pt x="283" y="206"/>
                    <a:pt x="295" y="230"/>
                    <a:pt x="295" y="263"/>
                  </a:cubicBezTo>
                  <a:cubicBezTo>
                    <a:pt x="295" y="295"/>
                    <a:pt x="283" y="323"/>
                    <a:pt x="259" y="346"/>
                  </a:cubicBezTo>
                  <a:cubicBezTo>
                    <a:pt x="235" y="369"/>
                    <a:pt x="198" y="381"/>
                    <a:pt x="148" y="381"/>
                  </a:cubicBezTo>
                  <a:cubicBezTo>
                    <a:pt x="95" y="381"/>
                    <a:pt x="58" y="369"/>
                    <a:pt x="36" y="344"/>
                  </a:cubicBezTo>
                  <a:cubicBezTo>
                    <a:pt x="14" y="320"/>
                    <a:pt x="2" y="290"/>
                    <a:pt x="0" y="255"/>
                  </a:cubicBezTo>
                  <a:lnTo>
                    <a:pt x="58" y="2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4" name="Freeform 143">
              <a:extLst>
                <a:ext uri="{FF2B5EF4-FFF2-40B4-BE49-F238E27FC236}">
                  <a16:creationId xmlns:a16="http://schemas.microsoft.com/office/drawing/2014/main" id="{80D86B3A-3268-4A72-89A8-4E3B8D83B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4546599"/>
              <a:ext cx="31750" cy="93663"/>
            </a:xfrm>
            <a:custGeom>
              <a:avLst/>
              <a:gdLst>
                <a:gd name="T0" fmla="*/ 49 w 166"/>
                <a:gd name="T1" fmla="*/ 0 h 463"/>
                <a:gd name="T2" fmla="*/ 109 w 166"/>
                <a:gd name="T3" fmla="*/ 0 h 463"/>
                <a:gd name="T4" fmla="*/ 109 w 166"/>
                <a:gd name="T5" fmla="*/ 100 h 463"/>
                <a:gd name="T6" fmla="*/ 166 w 166"/>
                <a:gd name="T7" fmla="*/ 100 h 463"/>
                <a:gd name="T8" fmla="*/ 166 w 166"/>
                <a:gd name="T9" fmla="*/ 149 h 463"/>
                <a:gd name="T10" fmla="*/ 109 w 166"/>
                <a:gd name="T11" fmla="*/ 149 h 463"/>
                <a:gd name="T12" fmla="*/ 109 w 166"/>
                <a:gd name="T13" fmla="*/ 382 h 463"/>
                <a:gd name="T14" fmla="*/ 122 w 166"/>
                <a:gd name="T15" fmla="*/ 407 h 463"/>
                <a:gd name="T16" fmla="*/ 145 w 166"/>
                <a:gd name="T17" fmla="*/ 411 h 463"/>
                <a:gd name="T18" fmla="*/ 155 w 166"/>
                <a:gd name="T19" fmla="*/ 410 h 463"/>
                <a:gd name="T20" fmla="*/ 166 w 166"/>
                <a:gd name="T21" fmla="*/ 410 h 463"/>
                <a:gd name="T22" fmla="*/ 166 w 166"/>
                <a:gd name="T23" fmla="*/ 457 h 463"/>
                <a:gd name="T24" fmla="*/ 145 w 166"/>
                <a:gd name="T25" fmla="*/ 461 h 463"/>
                <a:gd name="T26" fmla="*/ 121 w 166"/>
                <a:gd name="T27" fmla="*/ 463 h 463"/>
                <a:gd name="T28" fmla="*/ 64 w 166"/>
                <a:gd name="T29" fmla="*/ 441 h 463"/>
                <a:gd name="T30" fmla="*/ 49 w 166"/>
                <a:gd name="T31" fmla="*/ 385 h 463"/>
                <a:gd name="T32" fmla="*/ 49 w 166"/>
                <a:gd name="T33" fmla="*/ 149 h 463"/>
                <a:gd name="T34" fmla="*/ 0 w 166"/>
                <a:gd name="T35" fmla="*/ 149 h 463"/>
                <a:gd name="T36" fmla="*/ 0 w 166"/>
                <a:gd name="T37" fmla="*/ 100 h 463"/>
                <a:gd name="T38" fmla="*/ 49 w 166"/>
                <a:gd name="T39" fmla="*/ 100 h 463"/>
                <a:gd name="T40" fmla="*/ 49 w 166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6" h="463">
                  <a:moveTo>
                    <a:pt x="49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6" y="100"/>
                  </a:lnTo>
                  <a:lnTo>
                    <a:pt x="166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4" y="402"/>
                    <a:pt x="122" y="407"/>
                  </a:cubicBezTo>
                  <a:cubicBezTo>
                    <a:pt x="127" y="409"/>
                    <a:pt x="134" y="411"/>
                    <a:pt x="145" y="411"/>
                  </a:cubicBezTo>
                  <a:cubicBezTo>
                    <a:pt x="148" y="411"/>
                    <a:pt x="151" y="411"/>
                    <a:pt x="155" y="410"/>
                  </a:cubicBezTo>
                  <a:cubicBezTo>
                    <a:pt x="158" y="410"/>
                    <a:pt x="162" y="410"/>
                    <a:pt x="166" y="410"/>
                  </a:cubicBezTo>
                  <a:lnTo>
                    <a:pt x="166" y="457"/>
                  </a:lnTo>
                  <a:cubicBezTo>
                    <a:pt x="160" y="459"/>
                    <a:pt x="152" y="460"/>
                    <a:pt x="145" y="461"/>
                  </a:cubicBezTo>
                  <a:cubicBezTo>
                    <a:pt x="138" y="462"/>
                    <a:pt x="129" y="463"/>
                    <a:pt x="121" y="463"/>
                  </a:cubicBezTo>
                  <a:cubicBezTo>
                    <a:pt x="93" y="463"/>
                    <a:pt x="74" y="455"/>
                    <a:pt x="64" y="441"/>
                  </a:cubicBezTo>
                  <a:cubicBezTo>
                    <a:pt x="54" y="427"/>
                    <a:pt x="49" y="408"/>
                    <a:pt x="49" y="385"/>
                  </a:cubicBezTo>
                  <a:lnTo>
                    <a:pt x="49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9" y="10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5" name="Freeform 144">
              <a:extLst>
                <a:ext uri="{FF2B5EF4-FFF2-40B4-BE49-F238E27FC236}">
                  <a16:creationId xmlns:a16="http://schemas.microsoft.com/office/drawing/2014/main" id="{5266B9EF-D9E2-4C30-9BA4-AD16DE0AB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1950" y="4540249"/>
              <a:ext cx="11113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6" name="Freeform 145">
              <a:extLst>
                <a:ext uri="{FF2B5EF4-FFF2-40B4-BE49-F238E27FC236}">
                  <a16:creationId xmlns:a16="http://schemas.microsoft.com/office/drawing/2014/main" id="{5E0BB9CB-DA4A-4262-B5A4-0F5AFDD92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3" y="4565649"/>
              <a:ext cx="95250" cy="73025"/>
            </a:xfrm>
            <a:custGeom>
              <a:avLst/>
              <a:gdLst>
                <a:gd name="T0" fmla="*/ 0 w 480"/>
                <a:gd name="T1" fmla="*/ 8 h 365"/>
                <a:gd name="T2" fmla="*/ 59 w 480"/>
                <a:gd name="T3" fmla="*/ 8 h 365"/>
                <a:gd name="T4" fmla="*/ 59 w 480"/>
                <a:gd name="T5" fmla="*/ 58 h 365"/>
                <a:gd name="T6" fmla="*/ 98 w 480"/>
                <a:gd name="T7" fmla="*/ 20 h 365"/>
                <a:gd name="T8" fmla="*/ 165 w 480"/>
                <a:gd name="T9" fmla="*/ 0 h 365"/>
                <a:gd name="T10" fmla="*/ 234 w 480"/>
                <a:gd name="T11" fmla="*/ 21 h 365"/>
                <a:gd name="T12" fmla="*/ 261 w 480"/>
                <a:gd name="T13" fmla="*/ 56 h 365"/>
                <a:gd name="T14" fmla="*/ 308 w 480"/>
                <a:gd name="T15" fmla="*/ 13 h 365"/>
                <a:gd name="T16" fmla="*/ 368 w 480"/>
                <a:gd name="T17" fmla="*/ 0 h 365"/>
                <a:gd name="T18" fmla="*/ 466 w 480"/>
                <a:gd name="T19" fmla="*/ 52 h 365"/>
                <a:gd name="T20" fmla="*/ 480 w 480"/>
                <a:gd name="T21" fmla="*/ 127 h 365"/>
                <a:gd name="T22" fmla="*/ 480 w 480"/>
                <a:gd name="T23" fmla="*/ 365 h 365"/>
                <a:gd name="T24" fmla="*/ 418 w 480"/>
                <a:gd name="T25" fmla="*/ 365 h 365"/>
                <a:gd name="T26" fmla="*/ 418 w 480"/>
                <a:gd name="T27" fmla="*/ 117 h 365"/>
                <a:gd name="T28" fmla="*/ 400 w 480"/>
                <a:gd name="T29" fmla="*/ 68 h 365"/>
                <a:gd name="T30" fmla="*/ 357 w 480"/>
                <a:gd name="T31" fmla="*/ 54 h 365"/>
                <a:gd name="T32" fmla="*/ 296 w 480"/>
                <a:gd name="T33" fmla="*/ 78 h 365"/>
                <a:gd name="T34" fmla="*/ 270 w 480"/>
                <a:gd name="T35" fmla="*/ 157 h 365"/>
                <a:gd name="T36" fmla="*/ 270 w 480"/>
                <a:gd name="T37" fmla="*/ 365 h 365"/>
                <a:gd name="T38" fmla="*/ 209 w 480"/>
                <a:gd name="T39" fmla="*/ 365 h 365"/>
                <a:gd name="T40" fmla="*/ 209 w 480"/>
                <a:gd name="T41" fmla="*/ 132 h 365"/>
                <a:gd name="T42" fmla="*/ 200 w 480"/>
                <a:gd name="T43" fmla="*/ 79 h 365"/>
                <a:gd name="T44" fmla="*/ 149 w 480"/>
                <a:gd name="T45" fmla="*/ 54 h 365"/>
                <a:gd name="T46" fmla="*/ 88 w 480"/>
                <a:gd name="T47" fmla="*/ 80 h 365"/>
                <a:gd name="T48" fmla="*/ 60 w 480"/>
                <a:gd name="T49" fmla="*/ 175 h 365"/>
                <a:gd name="T50" fmla="*/ 60 w 480"/>
                <a:gd name="T51" fmla="*/ 365 h 365"/>
                <a:gd name="T52" fmla="*/ 0 w 480"/>
                <a:gd name="T53" fmla="*/ 365 h 365"/>
                <a:gd name="T54" fmla="*/ 0 w 480"/>
                <a:gd name="T55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0" h="365">
                  <a:moveTo>
                    <a:pt x="0" y="8"/>
                  </a:moveTo>
                  <a:lnTo>
                    <a:pt x="59" y="8"/>
                  </a:lnTo>
                  <a:lnTo>
                    <a:pt x="59" y="58"/>
                  </a:lnTo>
                  <a:cubicBezTo>
                    <a:pt x="73" y="41"/>
                    <a:pt x="86" y="28"/>
                    <a:pt x="98" y="20"/>
                  </a:cubicBezTo>
                  <a:cubicBezTo>
                    <a:pt x="117" y="6"/>
                    <a:pt x="140" y="0"/>
                    <a:pt x="165" y="0"/>
                  </a:cubicBezTo>
                  <a:cubicBezTo>
                    <a:pt x="193" y="0"/>
                    <a:pt x="217" y="7"/>
                    <a:pt x="234" y="21"/>
                  </a:cubicBezTo>
                  <a:cubicBezTo>
                    <a:pt x="244" y="29"/>
                    <a:pt x="253" y="40"/>
                    <a:pt x="261" y="56"/>
                  </a:cubicBezTo>
                  <a:cubicBezTo>
                    <a:pt x="274" y="37"/>
                    <a:pt x="290" y="23"/>
                    <a:pt x="308" y="13"/>
                  </a:cubicBezTo>
                  <a:cubicBezTo>
                    <a:pt x="326" y="4"/>
                    <a:pt x="346" y="0"/>
                    <a:pt x="368" y="0"/>
                  </a:cubicBezTo>
                  <a:cubicBezTo>
                    <a:pt x="416" y="0"/>
                    <a:pt x="449" y="17"/>
                    <a:pt x="466" y="52"/>
                  </a:cubicBezTo>
                  <a:cubicBezTo>
                    <a:pt x="476" y="70"/>
                    <a:pt x="480" y="95"/>
                    <a:pt x="480" y="127"/>
                  </a:cubicBezTo>
                  <a:lnTo>
                    <a:pt x="480" y="365"/>
                  </a:lnTo>
                  <a:lnTo>
                    <a:pt x="418" y="365"/>
                  </a:lnTo>
                  <a:lnTo>
                    <a:pt x="418" y="117"/>
                  </a:lnTo>
                  <a:cubicBezTo>
                    <a:pt x="418" y="93"/>
                    <a:pt x="412" y="77"/>
                    <a:pt x="400" y="68"/>
                  </a:cubicBezTo>
                  <a:cubicBezTo>
                    <a:pt x="388" y="59"/>
                    <a:pt x="374" y="54"/>
                    <a:pt x="357" y="54"/>
                  </a:cubicBezTo>
                  <a:cubicBezTo>
                    <a:pt x="333" y="54"/>
                    <a:pt x="313" y="62"/>
                    <a:pt x="296" y="78"/>
                  </a:cubicBezTo>
                  <a:cubicBezTo>
                    <a:pt x="279" y="94"/>
                    <a:pt x="270" y="120"/>
                    <a:pt x="270" y="157"/>
                  </a:cubicBezTo>
                  <a:lnTo>
                    <a:pt x="270" y="365"/>
                  </a:lnTo>
                  <a:lnTo>
                    <a:pt x="209" y="365"/>
                  </a:lnTo>
                  <a:lnTo>
                    <a:pt x="209" y="132"/>
                  </a:lnTo>
                  <a:cubicBezTo>
                    <a:pt x="209" y="107"/>
                    <a:pt x="206" y="90"/>
                    <a:pt x="200" y="79"/>
                  </a:cubicBezTo>
                  <a:cubicBezTo>
                    <a:pt x="191" y="62"/>
                    <a:pt x="174" y="54"/>
                    <a:pt x="149" y="54"/>
                  </a:cubicBezTo>
                  <a:cubicBezTo>
                    <a:pt x="127" y="54"/>
                    <a:pt x="106" y="62"/>
                    <a:pt x="88" y="80"/>
                  </a:cubicBezTo>
                  <a:cubicBezTo>
                    <a:pt x="69" y="97"/>
                    <a:pt x="60" y="129"/>
                    <a:pt x="60" y="175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7" name="Freeform 146">
              <a:extLst>
                <a:ext uri="{FF2B5EF4-FFF2-40B4-BE49-F238E27FC236}">
                  <a16:creationId xmlns:a16="http://schemas.microsoft.com/office/drawing/2014/main" id="{08C595A9-01CD-4A68-8D14-2CC9A2E6A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1650" y="4565649"/>
              <a:ext cx="66675" cy="74613"/>
            </a:xfrm>
            <a:custGeom>
              <a:avLst/>
              <a:gdLst>
                <a:gd name="T0" fmla="*/ 63 w 338"/>
                <a:gd name="T1" fmla="*/ 271 h 378"/>
                <a:gd name="T2" fmla="*/ 82 w 338"/>
                <a:gd name="T3" fmla="*/ 312 h 378"/>
                <a:gd name="T4" fmla="*/ 127 w 338"/>
                <a:gd name="T5" fmla="*/ 327 h 378"/>
                <a:gd name="T6" fmla="*/ 188 w 338"/>
                <a:gd name="T7" fmla="*/ 312 h 378"/>
                <a:gd name="T8" fmla="*/ 238 w 338"/>
                <a:gd name="T9" fmla="*/ 232 h 378"/>
                <a:gd name="T10" fmla="*/ 238 w 338"/>
                <a:gd name="T11" fmla="*/ 184 h 378"/>
                <a:gd name="T12" fmla="*/ 210 w 338"/>
                <a:gd name="T13" fmla="*/ 196 h 378"/>
                <a:gd name="T14" fmla="*/ 176 w 338"/>
                <a:gd name="T15" fmla="*/ 202 h 378"/>
                <a:gd name="T16" fmla="*/ 140 w 338"/>
                <a:gd name="T17" fmla="*/ 207 h 378"/>
                <a:gd name="T18" fmla="*/ 91 w 338"/>
                <a:gd name="T19" fmla="*/ 221 h 378"/>
                <a:gd name="T20" fmla="*/ 63 w 338"/>
                <a:gd name="T21" fmla="*/ 271 h 378"/>
                <a:gd name="T22" fmla="*/ 208 w 338"/>
                <a:gd name="T23" fmla="*/ 149 h 378"/>
                <a:gd name="T24" fmla="*/ 236 w 338"/>
                <a:gd name="T25" fmla="*/ 132 h 378"/>
                <a:gd name="T26" fmla="*/ 240 w 338"/>
                <a:gd name="T27" fmla="*/ 109 h 378"/>
                <a:gd name="T28" fmla="*/ 218 w 338"/>
                <a:gd name="T29" fmla="*/ 64 h 378"/>
                <a:gd name="T30" fmla="*/ 156 w 338"/>
                <a:gd name="T31" fmla="*/ 51 h 378"/>
                <a:gd name="T32" fmla="*/ 89 w 338"/>
                <a:gd name="T33" fmla="*/ 76 h 378"/>
                <a:gd name="T34" fmla="*/ 75 w 338"/>
                <a:gd name="T35" fmla="*/ 118 h 378"/>
                <a:gd name="T36" fmla="*/ 19 w 338"/>
                <a:gd name="T37" fmla="*/ 118 h 378"/>
                <a:gd name="T38" fmla="*/ 61 w 338"/>
                <a:gd name="T39" fmla="*/ 26 h 378"/>
                <a:gd name="T40" fmla="*/ 157 w 338"/>
                <a:gd name="T41" fmla="*/ 0 h 378"/>
                <a:gd name="T42" fmla="*/ 259 w 338"/>
                <a:gd name="T43" fmla="*/ 24 h 378"/>
                <a:gd name="T44" fmla="*/ 298 w 338"/>
                <a:gd name="T45" fmla="*/ 99 h 378"/>
                <a:gd name="T46" fmla="*/ 298 w 338"/>
                <a:gd name="T47" fmla="*/ 304 h 378"/>
                <a:gd name="T48" fmla="*/ 302 w 338"/>
                <a:gd name="T49" fmla="*/ 320 h 378"/>
                <a:gd name="T50" fmla="*/ 318 w 338"/>
                <a:gd name="T51" fmla="*/ 325 h 378"/>
                <a:gd name="T52" fmla="*/ 327 w 338"/>
                <a:gd name="T53" fmla="*/ 325 h 378"/>
                <a:gd name="T54" fmla="*/ 338 w 338"/>
                <a:gd name="T55" fmla="*/ 323 h 378"/>
                <a:gd name="T56" fmla="*/ 338 w 338"/>
                <a:gd name="T57" fmla="*/ 368 h 378"/>
                <a:gd name="T58" fmla="*/ 317 w 338"/>
                <a:gd name="T59" fmla="*/ 373 h 378"/>
                <a:gd name="T60" fmla="*/ 297 w 338"/>
                <a:gd name="T61" fmla="*/ 374 h 378"/>
                <a:gd name="T62" fmla="*/ 252 w 338"/>
                <a:gd name="T63" fmla="*/ 352 h 378"/>
                <a:gd name="T64" fmla="*/ 241 w 338"/>
                <a:gd name="T65" fmla="*/ 319 h 378"/>
                <a:gd name="T66" fmla="*/ 189 w 338"/>
                <a:gd name="T67" fmla="*/ 360 h 378"/>
                <a:gd name="T68" fmla="*/ 113 w 338"/>
                <a:gd name="T69" fmla="*/ 378 h 378"/>
                <a:gd name="T70" fmla="*/ 32 w 338"/>
                <a:gd name="T71" fmla="*/ 348 h 378"/>
                <a:gd name="T72" fmla="*/ 0 w 338"/>
                <a:gd name="T73" fmla="*/ 272 h 378"/>
                <a:gd name="T74" fmla="*/ 31 w 338"/>
                <a:gd name="T75" fmla="*/ 195 h 378"/>
                <a:gd name="T76" fmla="*/ 113 w 338"/>
                <a:gd name="T77" fmla="*/ 161 h 378"/>
                <a:gd name="T78" fmla="*/ 208 w 338"/>
                <a:gd name="T79" fmla="*/ 14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378">
                  <a:moveTo>
                    <a:pt x="63" y="271"/>
                  </a:moveTo>
                  <a:cubicBezTo>
                    <a:pt x="63" y="288"/>
                    <a:pt x="69" y="302"/>
                    <a:pt x="82" y="312"/>
                  </a:cubicBezTo>
                  <a:cubicBezTo>
                    <a:pt x="95" y="322"/>
                    <a:pt x="110" y="327"/>
                    <a:pt x="127" y="327"/>
                  </a:cubicBezTo>
                  <a:cubicBezTo>
                    <a:pt x="148" y="327"/>
                    <a:pt x="168" y="322"/>
                    <a:pt x="188" y="312"/>
                  </a:cubicBezTo>
                  <a:cubicBezTo>
                    <a:pt x="222" y="296"/>
                    <a:pt x="238" y="269"/>
                    <a:pt x="238" y="232"/>
                  </a:cubicBezTo>
                  <a:lnTo>
                    <a:pt x="238" y="184"/>
                  </a:lnTo>
                  <a:cubicBezTo>
                    <a:pt x="231" y="189"/>
                    <a:pt x="222" y="193"/>
                    <a:pt x="210" y="196"/>
                  </a:cubicBezTo>
                  <a:cubicBezTo>
                    <a:pt x="199" y="199"/>
                    <a:pt x="187" y="201"/>
                    <a:pt x="176" y="202"/>
                  </a:cubicBezTo>
                  <a:lnTo>
                    <a:pt x="140" y="207"/>
                  </a:lnTo>
                  <a:cubicBezTo>
                    <a:pt x="118" y="210"/>
                    <a:pt x="102" y="214"/>
                    <a:pt x="91" y="221"/>
                  </a:cubicBezTo>
                  <a:cubicBezTo>
                    <a:pt x="72" y="231"/>
                    <a:pt x="63" y="248"/>
                    <a:pt x="63" y="271"/>
                  </a:cubicBezTo>
                  <a:close/>
                  <a:moveTo>
                    <a:pt x="208" y="149"/>
                  </a:moveTo>
                  <a:cubicBezTo>
                    <a:pt x="222" y="148"/>
                    <a:pt x="231" y="142"/>
                    <a:pt x="236" y="132"/>
                  </a:cubicBezTo>
                  <a:cubicBezTo>
                    <a:pt x="239" y="127"/>
                    <a:pt x="240" y="119"/>
                    <a:pt x="240" y="109"/>
                  </a:cubicBezTo>
                  <a:cubicBezTo>
                    <a:pt x="240" y="89"/>
                    <a:pt x="233" y="74"/>
                    <a:pt x="218" y="64"/>
                  </a:cubicBezTo>
                  <a:cubicBezTo>
                    <a:pt x="204" y="55"/>
                    <a:pt x="183" y="51"/>
                    <a:pt x="156" y="51"/>
                  </a:cubicBezTo>
                  <a:cubicBezTo>
                    <a:pt x="124" y="51"/>
                    <a:pt x="102" y="59"/>
                    <a:pt x="89" y="76"/>
                  </a:cubicBezTo>
                  <a:cubicBezTo>
                    <a:pt x="82" y="85"/>
                    <a:pt x="77" y="99"/>
                    <a:pt x="75" y="118"/>
                  </a:cubicBezTo>
                  <a:lnTo>
                    <a:pt x="19" y="118"/>
                  </a:lnTo>
                  <a:cubicBezTo>
                    <a:pt x="20" y="74"/>
                    <a:pt x="34" y="43"/>
                    <a:pt x="61" y="26"/>
                  </a:cubicBezTo>
                  <a:cubicBezTo>
                    <a:pt x="89" y="9"/>
                    <a:pt x="121" y="0"/>
                    <a:pt x="157" y="0"/>
                  </a:cubicBezTo>
                  <a:cubicBezTo>
                    <a:pt x="199" y="0"/>
                    <a:pt x="233" y="8"/>
                    <a:pt x="259" y="24"/>
                  </a:cubicBezTo>
                  <a:cubicBezTo>
                    <a:pt x="285" y="40"/>
                    <a:pt x="298" y="65"/>
                    <a:pt x="298" y="99"/>
                  </a:cubicBezTo>
                  <a:lnTo>
                    <a:pt x="298" y="304"/>
                  </a:lnTo>
                  <a:cubicBezTo>
                    <a:pt x="298" y="311"/>
                    <a:pt x="300" y="316"/>
                    <a:pt x="302" y="320"/>
                  </a:cubicBezTo>
                  <a:cubicBezTo>
                    <a:pt x="305" y="323"/>
                    <a:pt x="310" y="325"/>
                    <a:pt x="318" y="325"/>
                  </a:cubicBezTo>
                  <a:cubicBezTo>
                    <a:pt x="321" y="325"/>
                    <a:pt x="324" y="325"/>
                    <a:pt x="327" y="325"/>
                  </a:cubicBezTo>
                  <a:cubicBezTo>
                    <a:pt x="331" y="324"/>
                    <a:pt x="334" y="324"/>
                    <a:pt x="338" y="323"/>
                  </a:cubicBezTo>
                  <a:lnTo>
                    <a:pt x="338" y="368"/>
                  </a:lnTo>
                  <a:cubicBezTo>
                    <a:pt x="329" y="370"/>
                    <a:pt x="322" y="372"/>
                    <a:pt x="317" y="373"/>
                  </a:cubicBezTo>
                  <a:cubicBezTo>
                    <a:pt x="312" y="373"/>
                    <a:pt x="305" y="374"/>
                    <a:pt x="297" y="374"/>
                  </a:cubicBezTo>
                  <a:cubicBezTo>
                    <a:pt x="276" y="374"/>
                    <a:pt x="261" y="366"/>
                    <a:pt x="252" y="352"/>
                  </a:cubicBezTo>
                  <a:cubicBezTo>
                    <a:pt x="247" y="344"/>
                    <a:pt x="243" y="333"/>
                    <a:pt x="241" y="319"/>
                  </a:cubicBezTo>
                  <a:cubicBezTo>
                    <a:pt x="229" y="335"/>
                    <a:pt x="212" y="348"/>
                    <a:pt x="189" y="360"/>
                  </a:cubicBezTo>
                  <a:cubicBezTo>
                    <a:pt x="166" y="372"/>
                    <a:pt x="141" y="378"/>
                    <a:pt x="113" y="378"/>
                  </a:cubicBezTo>
                  <a:cubicBezTo>
                    <a:pt x="80" y="378"/>
                    <a:pt x="53" y="368"/>
                    <a:pt x="32" y="348"/>
                  </a:cubicBezTo>
                  <a:cubicBezTo>
                    <a:pt x="11" y="328"/>
                    <a:pt x="0" y="302"/>
                    <a:pt x="0" y="272"/>
                  </a:cubicBezTo>
                  <a:cubicBezTo>
                    <a:pt x="0" y="239"/>
                    <a:pt x="11" y="213"/>
                    <a:pt x="31" y="195"/>
                  </a:cubicBezTo>
                  <a:cubicBezTo>
                    <a:pt x="52" y="177"/>
                    <a:pt x="79" y="166"/>
                    <a:pt x="113" y="161"/>
                  </a:cubicBezTo>
                  <a:lnTo>
                    <a:pt x="20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8" name="Freeform 147">
              <a:extLst>
                <a:ext uri="{FF2B5EF4-FFF2-40B4-BE49-F238E27FC236}">
                  <a16:creationId xmlns:a16="http://schemas.microsoft.com/office/drawing/2014/main" id="{8BA857CE-4CE7-4C64-A5A0-DABAEFFA2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3088" y="4546599"/>
              <a:ext cx="33338" cy="93663"/>
            </a:xfrm>
            <a:custGeom>
              <a:avLst/>
              <a:gdLst>
                <a:gd name="T0" fmla="*/ 49 w 167"/>
                <a:gd name="T1" fmla="*/ 0 h 463"/>
                <a:gd name="T2" fmla="*/ 109 w 167"/>
                <a:gd name="T3" fmla="*/ 0 h 463"/>
                <a:gd name="T4" fmla="*/ 109 w 167"/>
                <a:gd name="T5" fmla="*/ 100 h 463"/>
                <a:gd name="T6" fmla="*/ 167 w 167"/>
                <a:gd name="T7" fmla="*/ 100 h 463"/>
                <a:gd name="T8" fmla="*/ 167 w 167"/>
                <a:gd name="T9" fmla="*/ 149 h 463"/>
                <a:gd name="T10" fmla="*/ 109 w 167"/>
                <a:gd name="T11" fmla="*/ 149 h 463"/>
                <a:gd name="T12" fmla="*/ 109 w 167"/>
                <a:gd name="T13" fmla="*/ 382 h 463"/>
                <a:gd name="T14" fmla="*/ 122 w 167"/>
                <a:gd name="T15" fmla="*/ 407 h 463"/>
                <a:gd name="T16" fmla="*/ 146 w 167"/>
                <a:gd name="T17" fmla="*/ 411 h 463"/>
                <a:gd name="T18" fmla="*/ 155 w 167"/>
                <a:gd name="T19" fmla="*/ 410 h 463"/>
                <a:gd name="T20" fmla="*/ 167 w 167"/>
                <a:gd name="T21" fmla="*/ 410 h 463"/>
                <a:gd name="T22" fmla="*/ 167 w 167"/>
                <a:gd name="T23" fmla="*/ 457 h 463"/>
                <a:gd name="T24" fmla="*/ 145 w 167"/>
                <a:gd name="T25" fmla="*/ 461 h 463"/>
                <a:gd name="T26" fmla="*/ 121 w 167"/>
                <a:gd name="T27" fmla="*/ 463 h 463"/>
                <a:gd name="T28" fmla="*/ 64 w 167"/>
                <a:gd name="T29" fmla="*/ 441 h 463"/>
                <a:gd name="T30" fmla="*/ 49 w 167"/>
                <a:gd name="T31" fmla="*/ 385 h 463"/>
                <a:gd name="T32" fmla="*/ 49 w 167"/>
                <a:gd name="T33" fmla="*/ 149 h 463"/>
                <a:gd name="T34" fmla="*/ 0 w 167"/>
                <a:gd name="T35" fmla="*/ 149 h 463"/>
                <a:gd name="T36" fmla="*/ 0 w 167"/>
                <a:gd name="T37" fmla="*/ 100 h 463"/>
                <a:gd name="T38" fmla="*/ 49 w 167"/>
                <a:gd name="T39" fmla="*/ 100 h 463"/>
                <a:gd name="T40" fmla="*/ 49 w 167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463">
                  <a:moveTo>
                    <a:pt x="49" y="0"/>
                  </a:moveTo>
                  <a:lnTo>
                    <a:pt x="109" y="0"/>
                  </a:lnTo>
                  <a:lnTo>
                    <a:pt x="109" y="100"/>
                  </a:lnTo>
                  <a:lnTo>
                    <a:pt x="167" y="100"/>
                  </a:lnTo>
                  <a:lnTo>
                    <a:pt x="167" y="149"/>
                  </a:lnTo>
                  <a:lnTo>
                    <a:pt x="109" y="149"/>
                  </a:lnTo>
                  <a:lnTo>
                    <a:pt x="109" y="382"/>
                  </a:lnTo>
                  <a:cubicBezTo>
                    <a:pt x="109" y="394"/>
                    <a:pt x="114" y="402"/>
                    <a:pt x="122" y="407"/>
                  </a:cubicBezTo>
                  <a:cubicBezTo>
                    <a:pt x="127" y="409"/>
                    <a:pt x="135" y="411"/>
                    <a:pt x="146" y="411"/>
                  </a:cubicBezTo>
                  <a:cubicBezTo>
                    <a:pt x="148" y="411"/>
                    <a:pt x="152" y="411"/>
                    <a:pt x="155" y="410"/>
                  </a:cubicBezTo>
                  <a:cubicBezTo>
                    <a:pt x="158" y="410"/>
                    <a:pt x="162" y="410"/>
                    <a:pt x="167" y="410"/>
                  </a:cubicBezTo>
                  <a:lnTo>
                    <a:pt x="167" y="457"/>
                  </a:lnTo>
                  <a:cubicBezTo>
                    <a:pt x="160" y="459"/>
                    <a:pt x="153" y="460"/>
                    <a:pt x="145" y="461"/>
                  </a:cubicBezTo>
                  <a:cubicBezTo>
                    <a:pt x="138" y="462"/>
                    <a:pt x="130" y="463"/>
                    <a:pt x="121" y="463"/>
                  </a:cubicBezTo>
                  <a:cubicBezTo>
                    <a:pt x="93" y="463"/>
                    <a:pt x="74" y="455"/>
                    <a:pt x="64" y="441"/>
                  </a:cubicBezTo>
                  <a:cubicBezTo>
                    <a:pt x="54" y="427"/>
                    <a:pt x="49" y="408"/>
                    <a:pt x="49" y="385"/>
                  </a:cubicBezTo>
                  <a:lnTo>
                    <a:pt x="49" y="149"/>
                  </a:lnTo>
                  <a:lnTo>
                    <a:pt x="0" y="149"/>
                  </a:lnTo>
                  <a:lnTo>
                    <a:pt x="0" y="100"/>
                  </a:lnTo>
                  <a:lnTo>
                    <a:pt x="49" y="10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9" name="Freeform 148">
              <a:extLst>
                <a:ext uri="{FF2B5EF4-FFF2-40B4-BE49-F238E27FC236}">
                  <a16:creationId xmlns:a16="http://schemas.microsoft.com/office/drawing/2014/main" id="{5DECD8DD-1376-4B20-B9BD-8F63E2E5A9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7538" y="4540249"/>
              <a:ext cx="12700" cy="98425"/>
            </a:xfrm>
            <a:custGeom>
              <a:avLst/>
              <a:gdLst>
                <a:gd name="T0" fmla="*/ 0 w 61"/>
                <a:gd name="T1" fmla="*/ 134 h 490"/>
                <a:gd name="T2" fmla="*/ 61 w 61"/>
                <a:gd name="T3" fmla="*/ 134 h 490"/>
                <a:gd name="T4" fmla="*/ 61 w 61"/>
                <a:gd name="T5" fmla="*/ 490 h 490"/>
                <a:gd name="T6" fmla="*/ 0 w 61"/>
                <a:gd name="T7" fmla="*/ 490 h 490"/>
                <a:gd name="T8" fmla="*/ 0 w 61"/>
                <a:gd name="T9" fmla="*/ 134 h 490"/>
                <a:gd name="T10" fmla="*/ 0 w 61"/>
                <a:gd name="T11" fmla="*/ 0 h 490"/>
                <a:gd name="T12" fmla="*/ 61 w 61"/>
                <a:gd name="T13" fmla="*/ 0 h 490"/>
                <a:gd name="T14" fmla="*/ 61 w 61"/>
                <a:gd name="T15" fmla="*/ 68 h 490"/>
                <a:gd name="T16" fmla="*/ 0 w 61"/>
                <a:gd name="T17" fmla="*/ 68 h 490"/>
                <a:gd name="T18" fmla="*/ 0 w 61"/>
                <a:gd name="T19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90">
                  <a:moveTo>
                    <a:pt x="0" y="134"/>
                  </a:moveTo>
                  <a:lnTo>
                    <a:pt x="61" y="134"/>
                  </a:lnTo>
                  <a:lnTo>
                    <a:pt x="61" y="490"/>
                  </a:lnTo>
                  <a:lnTo>
                    <a:pt x="0" y="490"/>
                  </a:lnTo>
                  <a:lnTo>
                    <a:pt x="0" y="134"/>
                  </a:lnTo>
                  <a:close/>
                  <a:moveTo>
                    <a:pt x="0" y="0"/>
                  </a:moveTo>
                  <a:lnTo>
                    <a:pt x="61" y="0"/>
                  </a:lnTo>
                  <a:lnTo>
                    <a:pt x="61" y="68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0" name="Freeform 149">
              <a:extLst>
                <a:ext uri="{FF2B5EF4-FFF2-40B4-BE49-F238E27FC236}">
                  <a16:creationId xmlns:a16="http://schemas.microsoft.com/office/drawing/2014/main" id="{EFD01357-EA0D-47B3-9CDB-42E2C78054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2938" y="4565649"/>
              <a:ext cx="66675" cy="74613"/>
            </a:xfrm>
            <a:custGeom>
              <a:avLst/>
              <a:gdLst>
                <a:gd name="T0" fmla="*/ 167 w 333"/>
                <a:gd name="T1" fmla="*/ 329 h 381"/>
                <a:gd name="T2" fmla="*/ 248 w 333"/>
                <a:gd name="T3" fmla="*/ 284 h 381"/>
                <a:gd name="T4" fmla="*/ 271 w 333"/>
                <a:gd name="T5" fmla="*/ 183 h 381"/>
                <a:gd name="T6" fmla="*/ 255 w 333"/>
                <a:gd name="T7" fmla="*/ 102 h 381"/>
                <a:gd name="T8" fmla="*/ 167 w 333"/>
                <a:gd name="T9" fmla="*/ 53 h 381"/>
                <a:gd name="T10" fmla="*/ 87 w 333"/>
                <a:gd name="T11" fmla="*/ 95 h 381"/>
                <a:gd name="T12" fmla="*/ 62 w 333"/>
                <a:gd name="T13" fmla="*/ 196 h 381"/>
                <a:gd name="T14" fmla="*/ 87 w 333"/>
                <a:gd name="T15" fmla="*/ 291 h 381"/>
                <a:gd name="T16" fmla="*/ 167 w 333"/>
                <a:gd name="T17" fmla="*/ 329 h 381"/>
                <a:gd name="T18" fmla="*/ 169 w 333"/>
                <a:gd name="T19" fmla="*/ 0 h 381"/>
                <a:gd name="T20" fmla="*/ 286 w 333"/>
                <a:gd name="T21" fmla="*/ 46 h 381"/>
                <a:gd name="T22" fmla="*/ 333 w 333"/>
                <a:gd name="T23" fmla="*/ 182 h 381"/>
                <a:gd name="T24" fmla="*/ 291 w 333"/>
                <a:gd name="T25" fmla="*/ 325 h 381"/>
                <a:gd name="T26" fmla="*/ 161 w 333"/>
                <a:gd name="T27" fmla="*/ 381 h 381"/>
                <a:gd name="T28" fmla="*/ 44 w 333"/>
                <a:gd name="T29" fmla="*/ 331 h 381"/>
                <a:gd name="T30" fmla="*/ 0 w 333"/>
                <a:gd name="T31" fmla="*/ 197 h 381"/>
                <a:gd name="T32" fmla="*/ 46 w 333"/>
                <a:gd name="T33" fmla="*/ 54 h 381"/>
                <a:gd name="T34" fmla="*/ 169 w 333"/>
                <a:gd name="T3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3" h="381">
                  <a:moveTo>
                    <a:pt x="167" y="329"/>
                  </a:moveTo>
                  <a:cubicBezTo>
                    <a:pt x="206" y="329"/>
                    <a:pt x="234" y="314"/>
                    <a:pt x="248" y="284"/>
                  </a:cubicBezTo>
                  <a:cubicBezTo>
                    <a:pt x="263" y="254"/>
                    <a:pt x="271" y="220"/>
                    <a:pt x="271" y="183"/>
                  </a:cubicBezTo>
                  <a:cubicBezTo>
                    <a:pt x="271" y="150"/>
                    <a:pt x="265" y="123"/>
                    <a:pt x="255" y="102"/>
                  </a:cubicBezTo>
                  <a:cubicBezTo>
                    <a:pt x="238" y="69"/>
                    <a:pt x="209" y="53"/>
                    <a:pt x="167" y="53"/>
                  </a:cubicBezTo>
                  <a:cubicBezTo>
                    <a:pt x="131" y="53"/>
                    <a:pt x="104" y="67"/>
                    <a:pt x="87" y="95"/>
                  </a:cubicBezTo>
                  <a:cubicBezTo>
                    <a:pt x="70" y="123"/>
                    <a:pt x="62" y="156"/>
                    <a:pt x="62" y="196"/>
                  </a:cubicBezTo>
                  <a:cubicBezTo>
                    <a:pt x="62" y="234"/>
                    <a:pt x="70" y="266"/>
                    <a:pt x="87" y="291"/>
                  </a:cubicBezTo>
                  <a:cubicBezTo>
                    <a:pt x="104" y="317"/>
                    <a:pt x="130" y="329"/>
                    <a:pt x="167" y="329"/>
                  </a:cubicBezTo>
                  <a:close/>
                  <a:moveTo>
                    <a:pt x="169" y="0"/>
                  </a:moveTo>
                  <a:cubicBezTo>
                    <a:pt x="215" y="0"/>
                    <a:pt x="254" y="16"/>
                    <a:pt x="286" y="46"/>
                  </a:cubicBezTo>
                  <a:cubicBezTo>
                    <a:pt x="317" y="77"/>
                    <a:pt x="333" y="122"/>
                    <a:pt x="333" y="182"/>
                  </a:cubicBezTo>
                  <a:cubicBezTo>
                    <a:pt x="333" y="239"/>
                    <a:pt x="319" y="287"/>
                    <a:pt x="291" y="325"/>
                  </a:cubicBezTo>
                  <a:cubicBezTo>
                    <a:pt x="263" y="362"/>
                    <a:pt x="220" y="381"/>
                    <a:pt x="161" y="381"/>
                  </a:cubicBezTo>
                  <a:cubicBezTo>
                    <a:pt x="112" y="381"/>
                    <a:pt x="73" y="364"/>
                    <a:pt x="44" y="331"/>
                  </a:cubicBezTo>
                  <a:cubicBezTo>
                    <a:pt x="15" y="298"/>
                    <a:pt x="0" y="253"/>
                    <a:pt x="0" y="197"/>
                  </a:cubicBezTo>
                  <a:cubicBezTo>
                    <a:pt x="0" y="137"/>
                    <a:pt x="16" y="89"/>
                    <a:pt x="46" y="54"/>
                  </a:cubicBezTo>
                  <a:cubicBezTo>
                    <a:pt x="76" y="18"/>
                    <a:pt x="117" y="0"/>
                    <a:pt x="16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1" name="Freeform 150">
              <a:extLst>
                <a:ext uri="{FF2B5EF4-FFF2-40B4-BE49-F238E27FC236}">
                  <a16:creationId xmlns:a16="http://schemas.microsoft.com/office/drawing/2014/main" id="{A85C8B93-2E37-4575-AF86-430F3C794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0" y="4565649"/>
              <a:ext cx="57150" cy="73025"/>
            </a:xfrm>
            <a:custGeom>
              <a:avLst/>
              <a:gdLst>
                <a:gd name="T0" fmla="*/ 0 w 291"/>
                <a:gd name="T1" fmla="*/ 8 h 365"/>
                <a:gd name="T2" fmla="*/ 57 w 291"/>
                <a:gd name="T3" fmla="*/ 8 h 365"/>
                <a:gd name="T4" fmla="*/ 57 w 291"/>
                <a:gd name="T5" fmla="*/ 58 h 365"/>
                <a:gd name="T6" fmla="*/ 110 w 291"/>
                <a:gd name="T7" fmla="*/ 13 h 365"/>
                <a:gd name="T8" fmla="*/ 173 w 291"/>
                <a:gd name="T9" fmla="*/ 0 h 365"/>
                <a:gd name="T10" fmla="*/ 276 w 291"/>
                <a:gd name="T11" fmla="*/ 53 h 365"/>
                <a:gd name="T12" fmla="*/ 291 w 291"/>
                <a:gd name="T13" fmla="*/ 136 h 365"/>
                <a:gd name="T14" fmla="*/ 291 w 291"/>
                <a:gd name="T15" fmla="*/ 365 h 365"/>
                <a:gd name="T16" fmla="*/ 230 w 291"/>
                <a:gd name="T17" fmla="*/ 365 h 365"/>
                <a:gd name="T18" fmla="*/ 230 w 291"/>
                <a:gd name="T19" fmla="*/ 140 h 365"/>
                <a:gd name="T20" fmla="*/ 220 w 291"/>
                <a:gd name="T21" fmla="*/ 87 h 365"/>
                <a:gd name="T22" fmla="*/ 162 w 291"/>
                <a:gd name="T23" fmla="*/ 54 h 365"/>
                <a:gd name="T24" fmla="*/ 127 w 291"/>
                <a:gd name="T25" fmla="*/ 58 h 365"/>
                <a:gd name="T26" fmla="*/ 84 w 291"/>
                <a:gd name="T27" fmla="*/ 87 h 365"/>
                <a:gd name="T28" fmla="*/ 64 w 291"/>
                <a:gd name="T29" fmla="*/ 124 h 365"/>
                <a:gd name="T30" fmla="*/ 60 w 291"/>
                <a:gd name="T31" fmla="*/ 178 h 365"/>
                <a:gd name="T32" fmla="*/ 60 w 291"/>
                <a:gd name="T33" fmla="*/ 365 h 365"/>
                <a:gd name="T34" fmla="*/ 0 w 291"/>
                <a:gd name="T35" fmla="*/ 365 h 365"/>
                <a:gd name="T36" fmla="*/ 0 w 291"/>
                <a:gd name="T37" fmla="*/ 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1" h="365">
                  <a:moveTo>
                    <a:pt x="0" y="8"/>
                  </a:moveTo>
                  <a:lnTo>
                    <a:pt x="57" y="8"/>
                  </a:lnTo>
                  <a:lnTo>
                    <a:pt x="57" y="58"/>
                  </a:lnTo>
                  <a:cubicBezTo>
                    <a:pt x="74" y="37"/>
                    <a:pt x="91" y="22"/>
                    <a:pt x="110" y="13"/>
                  </a:cubicBezTo>
                  <a:cubicBezTo>
                    <a:pt x="129" y="4"/>
                    <a:pt x="150" y="0"/>
                    <a:pt x="173" y="0"/>
                  </a:cubicBezTo>
                  <a:cubicBezTo>
                    <a:pt x="224" y="0"/>
                    <a:pt x="258" y="17"/>
                    <a:pt x="276" y="53"/>
                  </a:cubicBezTo>
                  <a:cubicBezTo>
                    <a:pt x="286" y="72"/>
                    <a:pt x="291" y="100"/>
                    <a:pt x="291" y="136"/>
                  </a:cubicBezTo>
                  <a:lnTo>
                    <a:pt x="291" y="365"/>
                  </a:lnTo>
                  <a:lnTo>
                    <a:pt x="230" y="365"/>
                  </a:lnTo>
                  <a:lnTo>
                    <a:pt x="230" y="140"/>
                  </a:lnTo>
                  <a:cubicBezTo>
                    <a:pt x="230" y="118"/>
                    <a:pt x="227" y="100"/>
                    <a:pt x="220" y="87"/>
                  </a:cubicBezTo>
                  <a:cubicBezTo>
                    <a:pt x="210" y="65"/>
                    <a:pt x="190" y="54"/>
                    <a:pt x="162" y="54"/>
                  </a:cubicBezTo>
                  <a:cubicBezTo>
                    <a:pt x="148" y="54"/>
                    <a:pt x="136" y="55"/>
                    <a:pt x="127" y="58"/>
                  </a:cubicBezTo>
                  <a:cubicBezTo>
                    <a:pt x="111" y="63"/>
                    <a:pt x="96" y="73"/>
                    <a:pt x="84" y="87"/>
                  </a:cubicBezTo>
                  <a:cubicBezTo>
                    <a:pt x="74" y="99"/>
                    <a:pt x="67" y="111"/>
                    <a:pt x="64" y="124"/>
                  </a:cubicBezTo>
                  <a:cubicBezTo>
                    <a:pt x="61" y="136"/>
                    <a:pt x="60" y="154"/>
                    <a:pt x="60" y="178"/>
                  </a:cubicBezTo>
                  <a:lnTo>
                    <a:pt x="60" y="365"/>
                  </a:lnTo>
                  <a:lnTo>
                    <a:pt x="0" y="3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2" name="Freeform 151">
              <a:extLst>
                <a:ext uri="{FF2B5EF4-FFF2-40B4-BE49-F238E27FC236}">
                  <a16:creationId xmlns:a16="http://schemas.microsoft.com/office/drawing/2014/main" id="{B81D9ABA-891F-4602-939F-74A30EC46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230687"/>
              <a:ext cx="142875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8 h 719"/>
                <a:gd name="T18" fmla="*/ 0 w 719"/>
                <a:gd name="T19" fmla="*/ 288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8"/>
                  </a:lnTo>
                  <a:lnTo>
                    <a:pt x="0" y="288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3" name="Freeform 152">
              <a:extLst>
                <a:ext uri="{FF2B5EF4-FFF2-40B4-BE49-F238E27FC236}">
                  <a16:creationId xmlns:a16="http://schemas.microsoft.com/office/drawing/2014/main" id="{8426AB18-D198-4485-9F06-8C3413070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230687"/>
              <a:ext cx="142875" cy="142875"/>
            </a:xfrm>
            <a:custGeom>
              <a:avLst/>
              <a:gdLst>
                <a:gd name="T0" fmla="*/ 144 w 719"/>
                <a:gd name="T1" fmla="*/ 0 h 719"/>
                <a:gd name="T2" fmla="*/ 719 w 719"/>
                <a:gd name="T3" fmla="*/ 0 h 719"/>
                <a:gd name="T4" fmla="*/ 719 w 719"/>
                <a:gd name="T5" fmla="*/ 719 h 719"/>
                <a:gd name="T6" fmla="*/ 144 w 719"/>
                <a:gd name="T7" fmla="*/ 719 h 719"/>
                <a:gd name="T8" fmla="*/ 144 w 719"/>
                <a:gd name="T9" fmla="*/ 575 h 719"/>
                <a:gd name="T10" fmla="*/ 0 w 719"/>
                <a:gd name="T11" fmla="*/ 575 h 719"/>
                <a:gd name="T12" fmla="*/ 0 w 719"/>
                <a:gd name="T13" fmla="*/ 431 h 719"/>
                <a:gd name="T14" fmla="*/ 144 w 719"/>
                <a:gd name="T15" fmla="*/ 431 h 719"/>
                <a:gd name="T16" fmla="*/ 144 w 719"/>
                <a:gd name="T17" fmla="*/ 288 h 719"/>
                <a:gd name="T18" fmla="*/ 0 w 719"/>
                <a:gd name="T19" fmla="*/ 288 h 719"/>
                <a:gd name="T20" fmla="*/ 0 w 719"/>
                <a:gd name="T21" fmla="*/ 144 h 719"/>
                <a:gd name="T22" fmla="*/ 144 w 719"/>
                <a:gd name="T23" fmla="*/ 144 h 719"/>
                <a:gd name="T24" fmla="*/ 144 w 719"/>
                <a:gd name="T25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9" h="719">
                  <a:moveTo>
                    <a:pt x="144" y="0"/>
                  </a:moveTo>
                  <a:lnTo>
                    <a:pt x="719" y="0"/>
                  </a:lnTo>
                  <a:lnTo>
                    <a:pt x="719" y="719"/>
                  </a:lnTo>
                  <a:lnTo>
                    <a:pt x="144" y="719"/>
                  </a:lnTo>
                  <a:lnTo>
                    <a:pt x="144" y="575"/>
                  </a:lnTo>
                  <a:lnTo>
                    <a:pt x="0" y="575"/>
                  </a:lnTo>
                  <a:lnTo>
                    <a:pt x="0" y="431"/>
                  </a:lnTo>
                  <a:lnTo>
                    <a:pt x="144" y="431"/>
                  </a:lnTo>
                  <a:lnTo>
                    <a:pt x="144" y="288"/>
                  </a:lnTo>
                  <a:lnTo>
                    <a:pt x="0" y="288"/>
                  </a:lnTo>
                  <a:lnTo>
                    <a:pt x="0" y="144"/>
                  </a:lnTo>
                  <a:lnTo>
                    <a:pt x="144" y="144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4" name="Freeform 153">
              <a:extLst>
                <a:ext uri="{FF2B5EF4-FFF2-40B4-BE49-F238E27FC236}">
                  <a16:creationId xmlns:a16="http://schemas.microsoft.com/office/drawing/2014/main" id="{C88C55A0-A1A0-4310-BD84-CF20ADD7B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2500" y="4259262"/>
              <a:ext cx="28575" cy="85725"/>
            </a:xfrm>
            <a:custGeom>
              <a:avLst/>
              <a:gdLst>
                <a:gd name="T0" fmla="*/ 0 w 144"/>
                <a:gd name="T1" fmla="*/ 0 h 431"/>
                <a:gd name="T2" fmla="*/ 144 w 144"/>
                <a:gd name="T3" fmla="*/ 0 h 431"/>
                <a:gd name="T4" fmla="*/ 144 w 144"/>
                <a:gd name="T5" fmla="*/ 144 h 431"/>
                <a:gd name="T6" fmla="*/ 0 w 144"/>
                <a:gd name="T7" fmla="*/ 144 h 431"/>
                <a:gd name="T8" fmla="*/ 0 w 144"/>
                <a:gd name="T9" fmla="*/ 287 h 431"/>
                <a:gd name="T10" fmla="*/ 144 w 144"/>
                <a:gd name="T11" fmla="*/ 287 h 431"/>
                <a:gd name="T12" fmla="*/ 144 w 144"/>
                <a:gd name="T13" fmla="*/ 431 h 431"/>
                <a:gd name="T14" fmla="*/ 0 w 144"/>
                <a:gd name="T15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" h="431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  <a:lnTo>
                    <a:pt x="0" y="144"/>
                  </a:lnTo>
                  <a:moveTo>
                    <a:pt x="0" y="287"/>
                  </a:moveTo>
                  <a:lnTo>
                    <a:pt x="144" y="287"/>
                  </a:lnTo>
                  <a:lnTo>
                    <a:pt x="144" y="431"/>
                  </a:lnTo>
                  <a:lnTo>
                    <a:pt x="0" y="431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5" name="Oval 154">
              <a:extLst>
                <a:ext uri="{FF2B5EF4-FFF2-40B4-BE49-F238E27FC236}">
                  <a16:creationId xmlns:a16="http://schemas.microsoft.com/office/drawing/2014/main" id="{CBEC52AC-2761-416E-A9C0-ADD44E18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4716462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6" name="Oval 155">
              <a:extLst>
                <a:ext uri="{FF2B5EF4-FFF2-40B4-BE49-F238E27FC236}">
                  <a16:creationId xmlns:a16="http://schemas.microsoft.com/office/drawing/2014/main" id="{35D1DE48-280B-4275-B7E6-8F6F192DA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3" y="4716462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7" name="Line 156">
              <a:extLst>
                <a:ext uri="{FF2B5EF4-FFF2-40B4-BE49-F238E27FC236}">
                  <a16:creationId xmlns:a16="http://schemas.microsoft.com/office/drawing/2014/main" id="{C7FAE6A5-02D8-431A-A2E4-1624FB08C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875" y="4752974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8" name="Line 157">
              <a:extLst>
                <a:ext uri="{FF2B5EF4-FFF2-40B4-BE49-F238E27FC236}">
                  <a16:creationId xmlns:a16="http://schemas.microsoft.com/office/drawing/2014/main" id="{50FA4C79-FD02-431A-AF0C-D64928F27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8188" y="4756149"/>
              <a:ext cx="22225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9" name="Oval 158">
              <a:extLst>
                <a:ext uri="{FF2B5EF4-FFF2-40B4-BE49-F238E27FC236}">
                  <a16:creationId xmlns:a16="http://schemas.microsoft.com/office/drawing/2014/main" id="{F1E2E81E-028A-437C-A21A-E00C1763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4498974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0" name="Oval 159">
              <a:extLst>
                <a:ext uri="{FF2B5EF4-FFF2-40B4-BE49-F238E27FC236}">
                  <a16:creationId xmlns:a16="http://schemas.microsoft.com/office/drawing/2014/main" id="{390CED25-998A-4223-A51B-1D1B6F0B7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4498974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1" name="Line 160">
              <a:extLst>
                <a:ext uri="{FF2B5EF4-FFF2-40B4-BE49-F238E27FC236}">
                  <a16:creationId xmlns:a16="http://schemas.microsoft.com/office/drawing/2014/main" id="{E0607DC9-5237-4A65-897D-4532B88EB4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4688" y="4533899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2" name="Line 161">
              <a:extLst>
                <a:ext uri="{FF2B5EF4-FFF2-40B4-BE49-F238E27FC236}">
                  <a16:creationId xmlns:a16="http://schemas.microsoft.com/office/drawing/2014/main" id="{440C87F2-3140-4CA9-9262-CFBD951D3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2513" y="4533899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3" name="Freeform 162">
              <a:extLst>
                <a:ext uri="{FF2B5EF4-FFF2-40B4-BE49-F238E27FC236}">
                  <a16:creationId xmlns:a16="http://schemas.microsoft.com/office/drawing/2014/main" id="{BA193D92-6461-426E-BC04-B7A466E7C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363" y="4476749"/>
              <a:ext cx="57150" cy="114300"/>
            </a:xfrm>
            <a:custGeom>
              <a:avLst/>
              <a:gdLst>
                <a:gd name="T0" fmla="*/ 0 w 288"/>
                <a:gd name="T1" fmla="*/ 575 h 575"/>
                <a:gd name="T2" fmla="*/ 288 w 288"/>
                <a:gd name="T3" fmla="*/ 287 h 575"/>
                <a:gd name="T4" fmla="*/ 0 w 288"/>
                <a:gd name="T5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5">
                  <a:moveTo>
                    <a:pt x="0" y="575"/>
                  </a:moveTo>
                  <a:cubicBezTo>
                    <a:pt x="192" y="575"/>
                    <a:pt x="288" y="479"/>
                    <a:pt x="288" y="287"/>
                  </a:cubicBezTo>
                  <a:cubicBezTo>
                    <a:pt x="288" y="96"/>
                    <a:pt x="192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4" name="Line 163">
              <a:extLst>
                <a:ext uri="{FF2B5EF4-FFF2-40B4-BE49-F238E27FC236}">
                  <a16:creationId xmlns:a16="http://schemas.microsoft.com/office/drawing/2014/main" id="{1DC10AE1-9174-4DCC-A476-AFA40B6B9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7563" y="4533899"/>
              <a:ext cx="21431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5" name="Oval 164">
              <a:extLst>
                <a:ext uri="{FF2B5EF4-FFF2-40B4-BE49-F238E27FC236}">
                  <a16:creationId xmlns:a16="http://schemas.microsoft.com/office/drawing/2014/main" id="{15CE7908-FCA7-4BF7-B24B-EAF7D54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3660774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6" name="Oval 165">
              <a:extLst>
                <a:ext uri="{FF2B5EF4-FFF2-40B4-BE49-F238E27FC236}">
                  <a16:creationId xmlns:a16="http://schemas.microsoft.com/office/drawing/2014/main" id="{18CB3D6B-059C-4E1A-B11F-1C88C5BB3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3660774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7" name="Line 166">
              <a:extLst>
                <a:ext uri="{FF2B5EF4-FFF2-40B4-BE49-F238E27FC236}">
                  <a16:creationId xmlns:a16="http://schemas.microsoft.com/office/drawing/2014/main" id="{E0C384EA-F3CF-4B64-A7F7-CDAE941C0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4688" y="3697287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8" name="Line 167">
              <a:extLst>
                <a:ext uri="{FF2B5EF4-FFF2-40B4-BE49-F238E27FC236}">
                  <a16:creationId xmlns:a16="http://schemas.microsoft.com/office/drawing/2014/main" id="{82985D4E-3BA9-4285-99D0-DB00CABF6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2513" y="4384674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9" name="Freeform 168">
              <a:extLst>
                <a:ext uri="{FF2B5EF4-FFF2-40B4-BE49-F238E27FC236}">
                  <a16:creationId xmlns:a16="http://schemas.microsoft.com/office/drawing/2014/main" id="{EEF10783-1E14-419C-B45D-981966C32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363" y="4325937"/>
              <a:ext cx="57150" cy="115888"/>
            </a:xfrm>
            <a:custGeom>
              <a:avLst/>
              <a:gdLst>
                <a:gd name="T0" fmla="*/ 0 w 288"/>
                <a:gd name="T1" fmla="*/ 576 h 576"/>
                <a:gd name="T2" fmla="*/ 288 w 288"/>
                <a:gd name="T3" fmla="*/ 288 h 576"/>
                <a:gd name="T4" fmla="*/ 0 w 288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0" y="576"/>
                  </a:moveTo>
                  <a:cubicBezTo>
                    <a:pt x="192" y="576"/>
                    <a:pt x="288" y="480"/>
                    <a:pt x="288" y="288"/>
                  </a:cubicBezTo>
                  <a:cubicBezTo>
                    <a:pt x="288" y="96"/>
                    <a:pt x="192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0" name="Freeform 169">
              <a:extLst>
                <a:ext uri="{FF2B5EF4-FFF2-40B4-BE49-F238E27FC236}">
                  <a16:creationId xmlns:a16="http://schemas.microsoft.com/office/drawing/2014/main" id="{0BBA3174-F338-42ED-90FC-9CF2DDBEC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7563" y="3697287"/>
              <a:ext cx="214313" cy="679450"/>
            </a:xfrm>
            <a:custGeom>
              <a:avLst/>
              <a:gdLst>
                <a:gd name="T0" fmla="*/ 0 w 1079"/>
                <a:gd name="T1" fmla="*/ 0 h 3417"/>
                <a:gd name="T2" fmla="*/ 360 w 1079"/>
                <a:gd name="T3" fmla="*/ 0 h 3417"/>
                <a:gd name="T4" fmla="*/ 360 w 1079"/>
                <a:gd name="T5" fmla="*/ 3417 h 3417"/>
                <a:gd name="T6" fmla="*/ 1079 w 1079"/>
                <a:gd name="T7" fmla="*/ 3417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9" h="3417">
                  <a:moveTo>
                    <a:pt x="0" y="0"/>
                  </a:moveTo>
                  <a:lnTo>
                    <a:pt x="360" y="0"/>
                  </a:lnTo>
                  <a:lnTo>
                    <a:pt x="360" y="3417"/>
                  </a:lnTo>
                  <a:lnTo>
                    <a:pt x="1079" y="3417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1" name="Oval 170">
              <a:extLst>
                <a:ext uri="{FF2B5EF4-FFF2-40B4-BE49-F238E27FC236}">
                  <a16:creationId xmlns:a16="http://schemas.microsoft.com/office/drawing/2014/main" id="{FF907124-CCF1-4D92-95F9-917D9E53C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2830512"/>
              <a:ext cx="71438" cy="71438"/>
            </a:xfrm>
            <a:prstGeom prst="ellipse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2" name="Oval 171">
              <a:extLst>
                <a:ext uri="{FF2B5EF4-FFF2-40B4-BE49-F238E27FC236}">
                  <a16:creationId xmlns:a16="http://schemas.microsoft.com/office/drawing/2014/main" id="{FC2D43A2-DCF2-47E6-96DA-DDF1C0E9D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2830512"/>
              <a:ext cx="71438" cy="71438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3" name="Line 172">
              <a:extLst>
                <a:ext uri="{FF2B5EF4-FFF2-40B4-BE49-F238E27FC236}">
                  <a16:creationId xmlns:a16="http://schemas.microsoft.com/office/drawing/2014/main" id="{4DC6D84D-5544-4665-BB52-AB358AF63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4688" y="2865437"/>
              <a:ext cx="71438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4" name="Line 173">
              <a:extLst>
                <a:ext uri="{FF2B5EF4-FFF2-40B4-BE49-F238E27FC236}">
                  <a16:creationId xmlns:a16="http://schemas.microsoft.com/office/drawing/2014/main" id="{8E4CC2FB-2884-4D01-B41B-0D8BFD6AA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2513" y="4233862"/>
              <a:ext cx="508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5" name="Freeform 174">
              <a:extLst>
                <a:ext uri="{FF2B5EF4-FFF2-40B4-BE49-F238E27FC236}">
                  <a16:creationId xmlns:a16="http://schemas.microsoft.com/office/drawing/2014/main" id="{F2D220C7-9CB4-4FAA-B717-107A1A902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363" y="4176712"/>
              <a:ext cx="57150" cy="114300"/>
            </a:xfrm>
            <a:custGeom>
              <a:avLst/>
              <a:gdLst>
                <a:gd name="T0" fmla="*/ 0 w 288"/>
                <a:gd name="T1" fmla="*/ 576 h 576"/>
                <a:gd name="T2" fmla="*/ 288 w 288"/>
                <a:gd name="T3" fmla="*/ 288 h 576"/>
                <a:gd name="T4" fmla="*/ 0 w 288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576">
                  <a:moveTo>
                    <a:pt x="0" y="576"/>
                  </a:moveTo>
                  <a:cubicBezTo>
                    <a:pt x="192" y="576"/>
                    <a:pt x="288" y="480"/>
                    <a:pt x="288" y="288"/>
                  </a:cubicBezTo>
                  <a:cubicBezTo>
                    <a:pt x="288" y="96"/>
                    <a:pt x="192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6" name="Freeform 175">
              <a:extLst>
                <a:ext uri="{FF2B5EF4-FFF2-40B4-BE49-F238E27FC236}">
                  <a16:creationId xmlns:a16="http://schemas.microsoft.com/office/drawing/2014/main" id="{72F09BE6-7162-4CAA-9651-F9C77F969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7563" y="2865437"/>
              <a:ext cx="214313" cy="1368425"/>
            </a:xfrm>
            <a:custGeom>
              <a:avLst/>
              <a:gdLst>
                <a:gd name="T0" fmla="*/ 0 w 1079"/>
                <a:gd name="T1" fmla="*/ 0 h 6870"/>
                <a:gd name="T2" fmla="*/ 719 w 1079"/>
                <a:gd name="T3" fmla="*/ 0 h 6870"/>
                <a:gd name="T4" fmla="*/ 719 w 1079"/>
                <a:gd name="T5" fmla="*/ 6870 h 6870"/>
                <a:gd name="T6" fmla="*/ 1079 w 1079"/>
                <a:gd name="T7" fmla="*/ 6870 h 6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9" h="6870">
                  <a:moveTo>
                    <a:pt x="0" y="0"/>
                  </a:moveTo>
                  <a:lnTo>
                    <a:pt x="719" y="0"/>
                  </a:lnTo>
                  <a:lnTo>
                    <a:pt x="719" y="6870"/>
                  </a:lnTo>
                  <a:lnTo>
                    <a:pt x="1079" y="687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uppieren 21">
            <a:extLst>
              <a:ext uri="{FF2B5EF4-FFF2-40B4-BE49-F238E27FC236}">
                <a16:creationId xmlns:a16="http://schemas.microsoft.com/office/drawing/2014/main" id="{D9B7FD27-DF18-4F89-B0DA-A2753AC23F6A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208" name="Textfeld 13">
              <a:extLst>
                <a:ext uri="{FF2B5EF4-FFF2-40B4-BE49-F238E27FC236}">
                  <a16:creationId xmlns:a16="http://schemas.microsoft.com/office/drawing/2014/main" id="{28A51FEE-A786-4AA2-BFD2-918A8D369DAD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Architektur</a:t>
              </a: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C4C49CF-1358-432A-B87F-A5E3542756CD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210" name="Textfeld 209">
              <a:extLst>
                <a:ext uri="{FF2B5EF4-FFF2-40B4-BE49-F238E27FC236}">
                  <a16:creationId xmlns:a16="http://schemas.microsoft.com/office/drawing/2014/main" id="{550F0F03-14EE-4791-B8D0-94081652530A}"/>
                </a:ext>
              </a:extLst>
            </p:cNvPr>
            <p:cNvSpPr txBox="1"/>
            <p:nvPr/>
          </p:nvSpPr>
          <p:spPr>
            <a:xfrm>
              <a:off x="582507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Motivation</a:t>
              </a:r>
            </a:p>
          </p:txBody>
        </p:sp>
        <p:sp>
          <p:nvSpPr>
            <p:cNvPr id="211" name="Eingekerbter Richtungspfeil 23">
              <a:extLst>
                <a:ext uri="{FF2B5EF4-FFF2-40B4-BE49-F238E27FC236}">
                  <a16:creationId xmlns:a16="http://schemas.microsoft.com/office/drawing/2014/main" id="{15A1D081-016D-4198-A492-9268BB5E144C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2" name="Eingekerbter Richtungspfeil 27">
              <a:extLst>
                <a:ext uri="{FF2B5EF4-FFF2-40B4-BE49-F238E27FC236}">
                  <a16:creationId xmlns:a16="http://schemas.microsoft.com/office/drawing/2014/main" id="{9E7174BD-FFFE-4B7C-AA27-8D97D869B65C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13" name="Gerade Verbindung 28">
              <a:extLst>
                <a:ext uri="{FF2B5EF4-FFF2-40B4-BE49-F238E27FC236}">
                  <a16:creationId xmlns:a16="http://schemas.microsoft.com/office/drawing/2014/main" id="{452CD15D-1ECA-4774-85C7-DD79E603B373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48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7" y="333377"/>
            <a:ext cx="6911975" cy="561975"/>
          </a:xfrm>
        </p:spPr>
        <p:txBody>
          <a:bodyPr/>
          <a:lstStyle/>
          <a:p>
            <a:r>
              <a:rPr lang="de-DE" altLang="de-DE" dirty="0"/>
              <a:t>Ablauf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30.05.2018</a:t>
            </a:r>
            <a:endParaRPr lang="de-DE" dirty="0"/>
          </a:p>
        </p:txBody>
      </p:sp>
      <p:grpSp>
        <p:nvGrpSpPr>
          <p:cNvPr id="4521" name="Gruppieren 4520">
            <a:extLst>
              <a:ext uri="{FF2B5EF4-FFF2-40B4-BE49-F238E27FC236}">
                <a16:creationId xmlns:a16="http://schemas.microsoft.com/office/drawing/2014/main" id="{54EAF3DB-B7C4-4C6A-9D40-8F0D41BE391F}"/>
              </a:ext>
            </a:extLst>
          </p:cNvPr>
          <p:cNvGrpSpPr>
            <a:grpSpLocks noChangeAspect="1"/>
          </p:cNvGrpSpPr>
          <p:nvPr/>
        </p:nvGrpSpPr>
        <p:grpSpPr>
          <a:xfrm>
            <a:off x="612775" y="1198340"/>
            <a:ext cx="7299844" cy="4467280"/>
            <a:chOff x="2540000" y="2540000"/>
            <a:chExt cx="4111625" cy="2516188"/>
          </a:xfrm>
        </p:grpSpPr>
        <p:sp>
          <p:nvSpPr>
            <p:cNvPr id="4321" name="Rectangle 7">
              <a:extLst>
                <a:ext uri="{FF2B5EF4-FFF2-40B4-BE49-F238E27FC236}">
                  <a16:creationId xmlns:a16="http://schemas.microsoft.com/office/drawing/2014/main" id="{D574EDE5-1224-410A-811F-5E6B67F3F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000" y="2540000"/>
              <a:ext cx="4111625" cy="2516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2" name="Rectangle 8">
              <a:extLst>
                <a:ext uri="{FF2B5EF4-FFF2-40B4-BE49-F238E27FC236}">
                  <a16:creationId xmlns:a16="http://schemas.microsoft.com/office/drawing/2014/main" id="{08B2FFBE-1D3A-4042-8602-A45EDA4DC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2543175"/>
              <a:ext cx="712788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3" name="Rectangle 9">
              <a:extLst>
                <a:ext uri="{FF2B5EF4-FFF2-40B4-BE49-F238E27FC236}">
                  <a16:creationId xmlns:a16="http://schemas.microsoft.com/office/drawing/2014/main" id="{06E32DAE-2853-484D-91AB-E0269A2B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563" y="2543175"/>
              <a:ext cx="712788" cy="2857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4" name="Freeform 10">
              <a:extLst>
                <a:ext uri="{FF2B5EF4-FFF2-40B4-BE49-F238E27FC236}">
                  <a16:creationId xmlns:a16="http://schemas.microsoft.com/office/drawing/2014/main" id="{61ECA802-C6DF-4E42-BF24-BCE6C3C6C5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988" y="2828925"/>
              <a:ext cx="7938" cy="2209800"/>
            </a:xfrm>
            <a:custGeom>
              <a:avLst/>
              <a:gdLst>
                <a:gd name="T0" fmla="*/ 0 w 36"/>
                <a:gd name="T1" fmla="*/ 0 h 11105"/>
                <a:gd name="T2" fmla="*/ 0 w 36"/>
                <a:gd name="T3" fmla="*/ 215 h 11105"/>
                <a:gd name="T4" fmla="*/ 0 w 36"/>
                <a:gd name="T5" fmla="*/ 431 h 11105"/>
                <a:gd name="T6" fmla="*/ 0 w 36"/>
                <a:gd name="T7" fmla="*/ 647 h 11105"/>
                <a:gd name="T8" fmla="*/ 0 w 36"/>
                <a:gd name="T9" fmla="*/ 862 h 11105"/>
                <a:gd name="T10" fmla="*/ 0 w 36"/>
                <a:gd name="T11" fmla="*/ 1078 h 11105"/>
                <a:gd name="T12" fmla="*/ 0 w 36"/>
                <a:gd name="T13" fmla="*/ 1293 h 11105"/>
                <a:gd name="T14" fmla="*/ 0 w 36"/>
                <a:gd name="T15" fmla="*/ 1509 h 11105"/>
                <a:gd name="T16" fmla="*/ 0 w 36"/>
                <a:gd name="T17" fmla="*/ 1725 h 11105"/>
                <a:gd name="T18" fmla="*/ 0 w 36"/>
                <a:gd name="T19" fmla="*/ 1940 h 11105"/>
                <a:gd name="T20" fmla="*/ 0 w 36"/>
                <a:gd name="T21" fmla="*/ 2156 h 11105"/>
                <a:gd name="T22" fmla="*/ 0 w 36"/>
                <a:gd name="T23" fmla="*/ 2372 h 11105"/>
                <a:gd name="T24" fmla="*/ 0 w 36"/>
                <a:gd name="T25" fmla="*/ 2587 h 11105"/>
                <a:gd name="T26" fmla="*/ 0 w 36"/>
                <a:gd name="T27" fmla="*/ 2803 h 11105"/>
                <a:gd name="T28" fmla="*/ 0 w 36"/>
                <a:gd name="T29" fmla="*/ 3019 h 11105"/>
                <a:gd name="T30" fmla="*/ 0 w 36"/>
                <a:gd name="T31" fmla="*/ 3234 h 11105"/>
                <a:gd name="T32" fmla="*/ 0 w 36"/>
                <a:gd name="T33" fmla="*/ 3450 h 11105"/>
                <a:gd name="T34" fmla="*/ 0 w 36"/>
                <a:gd name="T35" fmla="*/ 3665 h 11105"/>
                <a:gd name="T36" fmla="*/ 0 w 36"/>
                <a:gd name="T37" fmla="*/ 3881 h 11105"/>
                <a:gd name="T38" fmla="*/ 0 w 36"/>
                <a:gd name="T39" fmla="*/ 4097 h 11105"/>
                <a:gd name="T40" fmla="*/ 0 w 36"/>
                <a:gd name="T41" fmla="*/ 4312 h 11105"/>
                <a:gd name="T42" fmla="*/ 0 w 36"/>
                <a:gd name="T43" fmla="*/ 4528 h 11105"/>
                <a:gd name="T44" fmla="*/ 0 w 36"/>
                <a:gd name="T45" fmla="*/ 4744 h 11105"/>
                <a:gd name="T46" fmla="*/ 0 w 36"/>
                <a:gd name="T47" fmla="*/ 4959 h 11105"/>
                <a:gd name="T48" fmla="*/ 0 w 36"/>
                <a:gd name="T49" fmla="*/ 5175 h 11105"/>
                <a:gd name="T50" fmla="*/ 0 w 36"/>
                <a:gd name="T51" fmla="*/ 5391 h 11105"/>
                <a:gd name="T52" fmla="*/ 0 w 36"/>
                <a:gd name="T53" fmla="*/ 5606 h 11105"/>
                <a:gd name="T54" fmla="*/ 0 w 36"/>
                <a:gd name="T55" fmla="*/ 5822 h 11105"/>
                <a:gd name="T56" fmla="*/ 0 w 36"/>
                <a:gd name="T57" fmla="*/ 6038 h 11105"/>
                <a:gd name="T58" fmla="*/ 0 w 36"/>
                <a:gd name="T59" fmla="*/ 6253 h 11105"/>
                <a:gd name="T60" fmla="*/ 0 w 36"/>
                <a:gd name="T61" fmla="*/ 6469 h 11105"/>
                <a:gd name="T62" fmla="*/ 0 w 36"/>
                <a:gd name="T63" fmla="*/ 6684 h 11105"/>
                <a:gd name="T64" fmla="*/ 0 w 36"/>
                <a:gd name="T65" fmla="*/ 6900 h 11105"/>
                <a:gd name="T66" fmla="*/ 0 w 36"/>
                <a:gd name="T67" fmla="*/ 7116 h 11105"/>
                <a:gd name="T68" fmla="*/ 0 w 36"/>
                <a:gd name="T69" fmla="*/ 7331 h 11105"/>
                <a:gd name="T70" fmla="*/ 0 w 36"/>
                <a:gd name="T71" fmla="*/ 7547 h 11105"/>
                <a:gd name="T72" fmla="*/ 0 w 36"/>
                <a:gd name="T73" fmla="*/ 7763 h 11105"/>
                <a:gd name="T74" fmla="*/ 0 w 36"/>
                <a:gd name="T75" fmla="*/ 7978 h 11105"/>
                <a:gd name="T76" fmla="*/ 0 w 36"/>
                <a:gd name="T77" fmla="*/ 8194 h 11105"/>
                <a:gd name="T78" fmla="*/ 0 w 36"/>
                <a:gd name="T79" fmla="*/ 8410 h 11105"/>
                <a:gd name="T80" fmla="*/ 0 w 36"/>
                <a:gd name="T81" fmla="*/ 8625 h 11105"/>
                <a:gd name="T82" fmla="*/ 0 w 36"/>
                <a:gd name="T83" fmla="*/ 8841 h 11105"/>
                <a:gd name="T84" fmla="*/ 0 w 36"/>
                <a:gd name="T85" fmla="*/ 9057 h 11105"/>
                <a:gd name="T86" fmla="*/ 0 w 36"/>
                <a:gd name="T87" fmla="*/ 9272 h 11105"/>
                <a:gd name="T88" fmla="*/ 0 w 36"/>
                <a:gd name="T89" fmla="*/ 9488 h 11105"/>
                <a:gd name="T90" fmla="*/ 0 w 36"/>
                <a:gd name="T91" fmla="*/ 9703 h 11105"/>
                <a:gd name="T92" fmla="*/ 0 w 36"/>
                <a:gd name="T93" fmla="*/ 9919 h 11105"/>
                <a:gd name="T94" fmla="*/ 0 w 36"/>
                <a:gd name="T95" fmla="*/ 10135 h 11105"/>
                <a:gd name="T96" fmla="*/ 0 w 36"/>
                <a:gd name="T97" fmla="*/ 10350 h 11105"/>
                <a:gd name="T98" fmla="*/ 0 w 36"/>
                <a:gd name="T99" fmla="*/ 10566 h 11105"/>
                <a:gd name="T100" fmla="*/ 0 w 36"/>
                <a:gd name="T101" fmla="*/ 10782 h 11105"/>
                <a:gd name="T102" fmla="*/ 0 w 36"/>
                <a:gd name="T103" fmla="*/ 10997 h 1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" h="11105">
                  <a:moveTo>
                    <a:pt x="36" y="0"/>
                  </a:moveTo>
                  <a:lnTo>
                    <a:pt x="36" y="107"/>
                  </a:lnTo>
                  <a:lnTo>
                    <a:pt x="0" y="107"/>
                  </a:lnTo>
                  <a:lnTo>
                    <a:pt x="0" y="0"/>
                  </a:lnTo>
                  <a:moveTo>
                    <a:pt x="36" y="215"/>
                  </a:moveTo>
                  <a:lnTo>
                    <a:pt x="36" y="323"/>
                  </a:lnTo>
                  <a:lnTo>
                    <a:pt x="0" y="323"/>
                  </a:lnTo>
                  <a:lnTo>
                    <a:pt x="0" y="215"/>
                  </a:lnTo>
                  <a:moveTo>
                    <a:pt x="36" y="431"/>
                  </a:moveTo>
                  <a:lnTo>
                    <a:pt x="36" y="539"/>
                  </a:lnTo>
                  <a:lnTo>
                    <a:pt x="0" y="539"/>
                  </a:lnTo>
                  <a:lnTo>
                    <a:pt x="0" y="431"/>
                  </a:lnTo>
                  <a:moveTo>
                    <a:pt x="36" y="647"/>
                  </a:moveTo>
                  <a:lnTo>
                    <a:pt x="36" y="754"/>
                  </a:lnTo>
                  <a:lnTo>
                    <a:pt x="0" y="754"/>
                  </a:lnTo>
                  <a:lnTo>
                    <a:pt x="0" y="647"/>
                  </a:lnTo>
                  <a:moveTo>
                    <a:pt x="36" y="862"/>
                  </a:moveTo>
                  <a:lnTo>
                    <a:pt x="36" y="970"/>
                  </a:lnTo>
                  <a:lnTo>
                    <a:pt x="0" y="970"/>
                  </a:lnTo>
                  <a:lnTo>
                    <a:pt x="0" y="862"/>
                  </a:lnTo>
                  <a:moveTo>
                    <a:pt x="36" y="1078"/>
                  </a:moveTo>
                  <a:lnTo>
                    <a:pt x="36" y="1186"/>
                  </a:lnTo>
                  <a:lnTo>
                    <a:pt x="0" y="1186"/>
                  </a:lnTo>
                  <a:lnTo>
                    <a:pt x="0" y="1078"/>
                  </a:lnTo>
                  <a:moveTo>
                    <a:pt x="36" y="1293"/>
                  </a:moveTo>
                  <a:lnTo>
                    <a:pt x="36" y="1401"/>
                  </a:lnTo>
                  <a:lnTo>
                    <a:pt x="0" y="1401"/>
                  </a:lnTo>
                  <a:lnTo>
                    <a:pt x="0" y="1293"/>
                  </a:lnTo>
                  <a:moveTo>
                    <a:pt x="36" y="1509"/>
                  </a:moveTo>
                  <a:lnTo>
                    <a:pt x="36" y="1617"/>
                  </a:lnTo>
                  <a:lnTo>
                    <a:pt x="0" y="1617"/>
                  </a:lnTo>
                  <a:lnTo>
                    <a:pt x="0" y="1509"/>
                  </a:lnTo>
                  <a:moveTo>
                    <a:pt x="36" y="1725"/>
                  </a:moveTo>
                  <a:lnTo>
                    <a:pt x="36" y="1833"/>
                  </a:lnTo>
                  <a:lnTo>
                    <a:pt x="0" y="1833"/>
                  </a:lnTo>
                  <a:lnTo>
                    <a:pt x="0" y="1725"/>
                  </a:lnTo>
                  <a:moveTo>
                    <a:pt x="36" y="1940"/>
                  </a:moveTo>
                  <a:lnTo>
                    <a:pt x="36" y="2048"/>
                  </a:lnTo>
                  <a:lnTo>
                    <a:pt x="0" y="2048"/>
                  </a:lnTo>
                  <a:lnTo>
                    <a:pt x="0" y="1940"/>
                  </a:lnTo>
                  <a:moveTo>
                    <a:pt x="36" y="2156"/>
                  </a:moveTo>
                  <a:lnTo>
                    <a:pt x="36" y="2264"/>
                  </a:lnTo>
                  <a:lnTo>
                    <a:pt x="0" y="2264"/>
                  </a:lnTo>
                  <a:lnTo>
                    <a:pt x="0" y="2156"/>
                  </a:lnTo>
                  <a:moveTo>
                    <a:pt x="36" y="2372"/>
                  </a:moveTo>
                  <a:lnTo>
                    <a:pt x="36" y="2479"/>
                  </a:lnTo>
                  <a:lnTo>
                    <a:pt x="0" y="2479"/>
                  </a:lnTo>
                  <a:lnTo>
                    <a:pt x="0" y="2372"/>
                  </a:lnTo>
                  <a:moveTo>
                    <a:pt x="36" y="2587"/>
                  </a:moveTo>
                  <a:lnTo>
                    <a:pt x="36" y="2695"/>
                  </a:lnTo>
                  <a:lnTo>
                    <a:pt x="0" y="2695"/>
                  </a:lnTo>
                  <a:lnTo>
                    <a:pt x="0" y="2587"/>
                  </a:lnTo>
                  <a:moveTo>
                    <a:pt x="36" y="2803"/>
                  </a:moveTo>
                  <a:lnTo>
                    <a:pt x="36" y="2911"/>
                  </a:lnTo>
                  <a:lnTo>
                    <a:pt x="0" y="2911"/>
                  </a:lnTo>
                  <a:lnTo>
                    <a:pt x="0" y="2803"/>
                  </a:lnTo>
                  <a:moveTo>
                    <a:pt x="36" y="3019"/>
                  </a:moveTo>
                  <a:lnTo>
                    <a:pt x="36" y="3126"/>
                  </a:lnTo>
                  <a:lnTo>
                    <a:pt x="0" y="3126"/>
                  </a:lnTo>
                  <a:lnTo>
                    <a:pt x="0" y="3019"/>
                  </a:lnTo>
                  <a:moveTo>
                    <a:pt x="36" y="3234"/>
                  </a:moveTo>
                  <a:lnTo>
                    <a:pt x="36" y="3342"/>
                  </a:lnTo>
                  <a:lnTo>
                    <a:pt x="0" y="3342"/>
                  </a:lnTo>
                  <a:lnTo>
                    <a:pt x="0" y="3234"/>
                  </a:lnTo>
                  <a:moveTo>
                    <a:pt x="36" y="3450"/>
                  </a:moveTo>
                  <a:lnTo>
                    <a:pt x="36" y="3558"/>
                  </a:lnTo>
                  <a:lnTo>
                    <a:pt x="0" y="3558"/>
                  </a:lnTo>
                  <a:lnTo>
                    <a:pt x="0" y="3450"/>
                  </a:lnTo>
                  <a:moveTo>
                    <a:pt x="36" y="3665"/>
                  </a:moveTo>
                  <a:lnTo>
                    <a:pt x="36" y="3773"/>
                  </a:lnTo>
                  <a:lnTo>
                    <a:pt x="0" y="3773"/>
                  </a:lnTo>
                  <a:lnTo>
                    <a:pt x="0" y="3665"/>
                  </a:lnTo>
                  <a:moveTo>
                    <a:pt x="36" y="3881"/>
                  </a:moveTo>
                  <a:lnTo>
                    <a:pt x="36" y="3989"/>
                  </a:lnTo>
                  <a:lnTo>
                    <a:pt x="0" y="3989"/>
                  </a:lnTo>
                  <a:lnTo>
                    <a:pt x="0" y="3881"/>
                  </a:lnTo>
                  <a:moveTo>
                    <a:pt x="36" y="4097"/>
                  </a:moveTo>
                  <a:lnTo>
                    <a:pt x="36" y="4205"/>
                  </a:lnTo>
                  <a:lnTo>
                    <a:pt x="0" y="4205"/>
                  </a:lnTo>
                  <a:lnTo>
                    <a:pt x="0" y="4097"/>
                  </a:lnTo>
                  <a:moveTo>
                    <a:pt x="36" y="4312"/>
                  </a:moveTo>
                  <a:lnTo>
                    <a:pt x="36" y="4420"/>
                  </a:lnTo>
                  <a:lnTo>
                    <a:pt x="0" y="4420"/>
                  </a:lnTo>
                  <a:lnTo>
                    <a:pt x="0" y="4312"/>
                  </a:lnTo>
                  <a:moveTo>
                    <a:pt x="36" y="4528"/>
                  </a:moveTo>
                  <a:lnTo>
                    <a:pt x="36" y="4636"/>
                  </a:lnTo>
                  <a:lnTo>
                    <a:pt x="0" y="4636"/>
                  </a:lnTo>
                  <a:lnTo>
                    <a:pt x="0" y="4528"/>
                  </a:lnTo>
                  <a:moveTo>
                    <a:pt x="36" y="4744"/>
                  </a:moveTo>
                  <a:lnTo>
                    <a:pt x="36" y="4852"/>
                  </a:lnTo>
                  <a:lnTo>
                    <a:pt x="0" y="4852"/>
                  </a:lnTo>
                  <a:lnTo>
                    <a:pt x="0" y="4744"/>
                  </a:lnTo>
                  <a:moveTo>
                    <a:pt x="36" y="4959"/>
                  </a:moveTo>
                  <a:lnTo>
                    <a:pt x="36" y="5067"/>
                  </a:lnTo>
                  <a:lnTo>
                    <a:pt x="0" y="5067"/>
                  </a:lnTo>
                  <a:lnTo>
                    <a:pt x="0" y="4959"/>
                  </a:lnTo>
                  <a:moveTo>
                    <a:pt x="36" y="5175"/>
                  </a:moveTo>
                  <a:lnTo>
                    <a:pt x="36" y="5283"/>
                  </a:lnTo>
                  <a:lnTo>
                    <a:pt x="0" y="5283"/>
                  </a:lnTo>
                  <a:lnTo>
                    <a:pt x="0" y="5175"/>
                  </a:lnTo>
                  <a:moveTo>
                    <a:pt x="36" y="5391"/>
                  </a:moveTo>
                  <a:lnTo>
                    <a:pt x="36" y="5498"/>
                  </a:lnTo>
                  <a:lnTo>
                    <a:pt x="0" y="5498"/>
                  </a:lnTo>
                  <a:lnTo>
                    <a:pt x="0" y="5391"/>
                  </a:lnTo>
                  <a:moveTo>
                    <a:pt x="36" y="5606"/>
                  </a:moveTo>
                  <a:lnTo>
                    <a:pt x="36" y="5714"/>
                  </a:lnTo>
                  <a:lnTo>
                    <a:pt x="0" y="5714"/>
                  </a:lnTo>
                  <a:lnTo>
                    <a:pt x="0" y="5606"/>
                  </a:lnTo>
                  <a:moveTo>
                    <a:pt x="36" y="5822"/>
                  </a:moveTo>
                  <a:lnTo>
                    <a:pt x="36" y="5930"/>
                  </a:lnTo>
                  <a:lnTo>
                    <a:pt x="0" y="5930"/>
                  </a:lnTo>
                  <a:lnTo>
                    <a:pt x="0" y="5822"/>
                  </a:lnTo>
                  <a:moveTo>
                    <a:pt x="36" y="6038"/>
                  </a:moveTo>
                  <a:lnTo>
                    <a:pt x="36" y="6145"/>
                  </a:lnTo>
                  <a:lnTo>
                    <a:pt x="0" y="6145"/>
                  </a:lnTo>
                  <a:lnTo>
                    <a:pt x="0" y="6038"/>
                  </a:lnTo>
                  <a:moveTo>
                    <a:pt x="36" y="6253"/>
                  </a:moveTo>
                  <a:lnTo>
                    <a:pt x="36" y="6361"/>
                  </a:lnTo>
                  <a:lnTo>
                    <a:pt x="0" y="6361"/>
                  </a:lnTo>
                  <a:lnTo>
                    <a:pt x="0" y="6253"/>
                  </a:lnTo>
                  <a:moveTo>
                    <a:pt x="36" y="6469"/>
                  </a:moveTo>
                  <a:lnTo>
                    <a:pt x="36" y="6577"/>
                  </a:lnTo>
                  <a:lnTo>
                    <a:pt x="0" y="6577"/>
                  </a:lnTo>
                  <a:lnTo>
                    <a:pt x="0" y="6469"/>
                  </a:lnTo>
                  <a:moveTo>
                    <a:pt x="36" y="6684"/>
                  </a:moveTo>
                  <a:lnTo>
                    <a:pt x="36" y="6792"/>
                  </a:lnTo>
                  <a:lnTo>
                    <a:pt x="0" y="6792"/>
                  </a:lnTo>
                  <a:lnTo>
                    <a:pt x="0" y="6684"/>
                  </a:lnTo>
                  <a:moveTo>
                    <a:pt x="36" y="6900"/>
                  </a:moveTo>
                  <a:lnTo>
                    <a:pt x="36" y="7008"/>
                  </a:lnTo>
                  <a:lnTo>
                    <a:pt x="0" y="7008"/>
                  </a:lnTo>
                  <a:lnTo>
                    <a:pt x="0" y="6900"/>
                  </a:lnTo>
                  <a:moveTo>
                    <a:pt x="36" y="7116"/>
                  </a:moveTo>
                  <a:lnTo>
                    <a:pt x="36" y="7224"/>
                  </a:lnTo>
                  <a:lnTo>
                    <a:pt x="0" y="7224"/>
                  </a:lnTo>
                  <a:lnTo>
                    <a:pt x="0" y="7116"/>
                  </a:lnTo>
                  <a:moveTo>
                    <a:pt x="36" y="7331"/>
                  </a:moveTo>
                  <a:lnTo>
                    <a:pt x="36" y="7439"/>
                  </a:lnTo>
                  <a:lnTo>
                    <a:pt x="0" y="7439"/>
                  </a:lnTo>
                  <a:lnTo>
                    <a:pt x="0" y="7331"/>
                  </a:lnTo>
                  <a:moveTo>
                    <a:pt x="36" y="7547"/>
                  </a:moveTo>
                  <a:lnTo>
                    <a:pt x="36" y="7655"/>
                  </a:lnTo>
                  <a:lnTo>
                    <a:pt x="0" y="7655"/>
                  </a:lnTo>
                  <a:lnTo>
                    <a:pt x="0" y="7547"/>
                  </a:lnTo>
                  <a:moveTo>
                    <a:pt x="36" y="7763"/>
                  </a:moveTo>
                  <a:lnTo>
                    <a:pt x="36" y="7871"/>
                  </a:lnTo>
                  <a:lnTo>
                    <a:pt x="0" y="7871"/>
                  </a:lnTo>
                  <a:lnTo>
                    <a:pt x="0" y="7763"/>
                  </a:lnTo>
                  <a:moveTo>
                    <a:pt x="36" y="7978"/>
                  </a:moveTo>
                  <a:lnTo>
                    <a:pt x="36" y="8086"/>
                  </a:lnTo>
                  <a:lnTo>
                    <a:pt x="0" y="8086"/>
                  </a:lnTo>
                  <a:lnTo>
                    <a:pt x="0" y="7978"/>
                  </a:lnTo>
                  <a:moveTo>
                    <a:pt x="36" y="8194"/>
                  </a:moveTo>
                  <a:lnTo>
                    <a:pt x="36" y="8302"/>
                  </a:lnTo>
                  <a:lnTo>
                    <a:pt x="0" y="8302"/>
                  </a:lnTo>
                  <a:lnTo>
                    <a:pt x="0" y="8194"/>
                  </a:lnTo>
                  <a:moveTo>
                    <a:pt x="36" y="8410"/>
                  </a:moveTo>
                  <a:lnTo>
                    <a:pt x="36" y="8517"/>
                  </a:lnTo>
                  <a:lnTo>
                    <a:pt x="0" y="8517"/>
                  </a:lnTo>
                  <a:lnTo>
                    <a:pt x="0" y="8410"/>
                  </a:lnTo>
                  <a:moveTo>
                    <a:pt x="36" y="8625"/>
                  </a:moveTo>
                  <a:lnTo>
                    <a:pt x="36" y="8733"/>
                  </a:lnTo>
                  <a:lnTo>
                    <a:pt x="0" y="8733"/>
                  </a:lnTo>
                  <a:lnTo>
                    <a:pt x="0" y="8625"/>
                  </a:lnTo>
                  <a:moveTo>
                    <a:pt x="36" y="8841"/>
                  </a:moveTo>
                  <a:lnTo>
                    <a:pt x="36" y="8949"/>
                  </a:lnTo>
                  <a:lnTo>
                    <a:pt x="0" y="8949"/>
                  </a:lnTo>
                  <a:lnTo>
                    <a:pt x="0" y="8841"/>
                  </a:lnTo>
                  <a:moveTo>
                    <a:pt x="36" y="9057"/>
                  </a:moveTo>
                  <a:lnTo>
                    <a:pt x="36" y="9164"/>
                  </a:lnTo>
                  <a:lnTo>
                    <a:pt x="0" y="9164"/>
                  </a:lnTo>
                  <a:lnTo>
                    <a:pt x="0" y="9057"/>
                  </a:lnTo>
                  <a:moveTo>
                    <a:pt x="36" y="9272"/>
                  </a:moveTo>
                  <a:lnTo>
                    <a:pt x="36" y="9380"/>
                  </a:lnTo>
                  <a:lnTo>
                    <a:pt x="0" y="9380"/>
                  </a:lnTo>
                  <a:lnTo>
                    <a:pt x="0" y="9272"/>
                  </a:lnTo>
                  <a:moveTo>
                    <a:pt x="36" y="9488"/>
                  </a:moveTo>
                  <a:lnTo>
                    <a:pt x="36" y="9596"/>
                  </a:lnTo>
                  <a:lnTo>
                    <a:pt x="0" y="9596"/>
                  </a:lnTo>
                  <a:lnTo>
                    <a:pt x="0" y="9488"/>
                  </a:lnTo>
                  <a:moveTo>
                    <a:pt x="36" y="9703"/>
                  </a:moveTo>
                  <a:lnTo>
                    <a:pt x="36" y="9811"/>
                  </a:lnTo>
                  <a:lnTo>
                    <a:pt x="0" y="9811"/>
                  </a:lnTo>
                  <a:lnTo>
                    <a:pt x="0" y="9703"/>
                  </a:lnTo>
                  <a:moveTo>
                    <a:pt x="36" y="9919"/>
                  </a:moveTo>
                  <a:lnTo>
                    <a:pt x="36" y="10027"/>
                  </a:lnTo>
                  <a:lnTo>
                    <a:pt x="0" y="10027"/>
                  </a:lnTo>
                  <a:lnTo>
                    <a:pt x="0" y="9919"/>
                  </a:lnTo>
                  <a:moveTo>
                    <a:pt x="36" y="10135"/>
                  </a:moveTo>
                  <a:lnTo>
                    <a:pt x="36" y="10243"/>
                  </a:lnTo>
                  <a:lnTo>
                    <a:pt x="0" y="10243"/>
                  </a:lnTo>
                  <a:lnTo>
                    <a:pt x="0" y="10135"/>
                  </a:lnTo>
                  <a:moveTo>
                    <a:pt x="36" y="10350"/>
                  </a:moveTo>
                  <a:lnTo>
                    <a:pt x="36" y="10458"/>
                  </a:lnTo>
                  <a:lnTo>
                    <a:pt x="0" y="10458"/>
                  </a:lnTo>
                  <a:lnTo>
                    <a:pt x="0" y="10350"/>
                  </a:lnTo>
                  <a:moveTo>
                    <a:pt x="36" y="10566"/>
                  </a:moveTo>
                  <a:lnTo>
                    <a:pt x="36" y="10674"/>
                  </a:lnTo>
                  <a:lnTo>
                    <a:pt x="0" y="10674"/>
                  </a:lnTo>
                  <a:lnTo>
                    <a:pt x="0" y="10566"/>
                  </a:lnTo>
                  <a:moveTo>
                    <a:pt x="36" y="10782"/>
                  </a:moveTo>
                  <a:lnTo>
                    <a:pt x="36" y="10890"/>
                  </a:lnTo>
                  <a:lnTo>
                    <a:pt x="0" y="10890"/>
                  </a:lnTo>
                  <a:lnTo>
                    <a:pt x="0" y="10782"/>
                  </a:lnTo>
                  <a:moveTo>
                    <a:pt x="36" y="10997"/>
                  </a:moveTo>
                  <a:lnTo>
                    <a:pt x="36" y="11105"/>
                  </a:lnTo>
                  <a:lnTo>
                    <a:pt x="0" y="11105"/>
                  </a:lnTo>
                  <a:lnTo>
                    <a:pt x="0" y="109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5" name="Freeform 11">
              <a:extLst>
                <a:ext uri="{FF2B5EF4-FFF2-40B4-BE49-F238E27FC236}">
                  <a16:creationId xmlns:a16="http://schemas.microsoft.com/office/drawing/2014/main" id="{62221867-BF29-485A-B91C-37DC7F32B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763" y="2613025"/>
              <a:ext cx="49213" cy="65088"/>
            </a:xfrm>
            <a:custGeom>
              <a:avLst/>
              <a:gdLst>
                <a:gd name="T0" fmla="*/ 40 w 247"/>
                <a:gd name="T1" fmla="*/ 217 h 326"/>
                <a:gd name="T2" fmla="*/ 52 w 247"/>
                <a:gd name="T3" fmla="*/ 260 h 326"/>
                <a:gd name="T4" fmla="*/ 126 w 247"/>
                <a:gd name="T5" fmla="*/ 291 h 326"/>
                <a:gd name="T6" fmla="*/ 169 w 247"/>
                <a:gd name="T7" fmla="*/ 284 h 326"/>
                <a:gd name="T8" fmla="*/ 206 w 247"/>
                <a:gd name="T9" fmla="*/ 237 h 326"/>
                <a:gd name="T10" fmla="*/ 191 w 247"/>
                <a:gd name="T11" fmla="*/ 201 h 326"/>
                <a:gd name="T12" fmla="*/ 141 w 247"/>
                <a:gd name="T13" fmla="*/ 183 h 326"/>
                <a:gd name="T14" fmla="*/ 99 w 247"/>
                <a:gd name="T15" fmla="*/ 173 h 326"/>
                <a:gd name="T16" fmla="*/ 40 w 247"/>
                <a:gd name="T17" fmla="*/ 153 h 326"/>
                <a:gd name="T18" fmla="*/ 11 w 247"/>
                <a:gd name="T19" fmla="*/ 95 h 326"/>
                <a:gd name="T20" fmla="*/ 40 w 247"/>
                <a:gd name="T21" fmla="*/ 26 h 326"/>
                <a:gd name="T22" fmla="*/ 122 w 247"/>
                <a:gd name="T23" fmla="*/ 0 h 326"/>
                <a:gd name="T24" fmla="*/ 204 w 247"/>
                <a:gd name="T25" fmla="*/ 23 h 326"/>
                <a:gd name="T26" fmla="*/ 238 w 247"/>
                <a:gd name="T27" fmla="*/ 98 h 326"/>
                <a:gd name="T28" fmla="*/ 199 w 247"/>
                <a:gd name="T29" fmla="*/ 98 h 326"/>
                <a:gd name="T30" fmla="*/ 185 w 247"/>
                <a:gd name="T31" fmla="*/ 60 h 326"/>
                <a:gd name="T32" fmla="*/ 120 w 247"/>
                <a:gd name="T33" fmla="*/ 36 h 326"/>
                <a:gd name="T34" fmla="*/ 67 w 247"/>
                <a:gd name="T35" fmla="*/ 52 h 326"/>
                <a:gd name="T36" fmla="*/ 51 w 247"/>
                <a:gd name="T37" fmla="*/ 88 h 326"/>
                <a:gd name="T38" fmla="*/ 70 w 247"/>
                <a:gd name="T39" fmla="*/ 121 h 326"/>
                <a:gd name="T40" fmla="*/ 126 w 247"/>
                <a:gd name="T41" fmla="*/ 138 h 326"/>
                <a:gd name="T42" fmla="*/ 169 w 247"/>
                <a:gd name="T43" fmla="*/ 148 h 326"/>
                <a:gd name="T44" fmla="*/ 218 w 247"/>
                <a:gd name="T45" fmla="*/ 167 h 326"/>
                <a:gd name="T46" fmla="*/ 247 w 247"/>
                <a:gd name="T47" fmla="*/ 230 h 326"/>
                <a:gd name="T48" fmla="*/ 210 w 247"/>
                <a:gd name="T49" fmla="*/ 304 h 326"/>
                <a:gd name="T50" fmla="*/ 123 w 247"/>
                <a:gd name="T51" fmla="*/ 326 h 326"/>
                <a:gd name="T52" fmla="*/ 33 w 247"/>
                <a:gd name="T53" fmla="*/ 296 h 326"/>
                <a:gd name="T54" fmla="*/ 1 w 247"/>
                <a:gd name="T55" fmla="*/ 217 h 326"/>
                <a:gd name="T56" fmla="*/ 40 w 247"/>
                <a:gd name="T57" fmla="*/ 21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26">
                  <a:moveTo>
                    <a:pt x="40" y="217"/>
                  </a:moveTo>
                  <a:cubicBezTo>
                    <a:pt x="41" y="235"/>
                    <a:pt x="45" y="249"/>
                    <a:pt x="52" y="260"/>
                  </a:cubicBezTo>
                  <a:cubicBezTo>
                    <a:pt x="66" y="280"/>
                    <a:pt x="91" y="291"/>
                    <a:pt x="126" y="291"/>
                  </a:cubicBezTo>
                  <a:cubicBezTo>
                    <a:pt x="142" y="291"/>
                    <a:pt x="156" y="288"/>
                    <a:pt x="169" y="284"/>
                  </a:cubicBezTo>
                  <a:cubicBezTo>
                    <a:pt x="194" y="275"/>
                    <a:pt x="206" y="260"/>
                    <a:pt x="206" y="237"/>
                  </a:cubicBezTo>
                  <a:cubicBezTo>
                    <a:pt x="206" y="220"/>
                    <a:pt x="201" y="208"/>
                    <a:pt x="191" y="201"/>
                  </a:cubicBezTo>
                  <a:cubicBezTo>
                    <a:pt x="180" y="194"/>
                    <a:pt x="163" y="188"/>
                    <a:pt x="141" y="183"/>
                  </a:cubicBezTo>
                  <a:lnTo>
                    <a:pt x="99" y="173"/>
                  </a:lnTo>
                  <a:cubicBezTo>
                    <a:pt x="71" y="167"/>
                    <a:pt x="52" y="160"/>
                    <a:pt x="40" y="153"/>
                  </a:cubicBezTo>
                  <a:cubicBezTo>
                    <a:pt x="21" y="140"/>
                    <a:pt x="11" y="121"/>
                    <a:pt x="11" y="95"/>
                  </a:cubicBezTo>
                  <a:cubicBezTo>
                    <a:pt x="11" y="67"/>
                    <a:pt x="21" y="44"/>
                    <a:pt x="40" y="26"/>
                  </a:cubicBezTo>
                  <a:cubicBezTo>
                    <a:pt x="59" y="9"/>
                    <a:pt x="86" y="0"/>
                    <a:pt x="122" y="0"/>
                  </a:cubicBezTo>
                  <a:cubicBezTo>
                    <a:pt x="154" y="0"/>
                    <a:pt x="181" y="8"/>
                    <a:pt x="204" y="23"/>
                  </a:cubicBezTo>
                  <a:cubicBezTo>
                    <a:pt x="227" y="39"/>
                    <a:pt x="238" y="64"/>
                    <a:pt x="238" y="98"/>
                  </a:cubicBezTo>
                  <a:lnTo>
                    <a:pt x="199" y="98"/>
                  </a:lnTo>
                  <a:cubicBezTo>
                    <a:pt x="197" y="82"/>
                    <a:pt x="192" y="69"/>
                    <a:pt x="185" y="60"/>
                  </a:cubicBezTo>
                  <a:cubicBezTo>
                    <a:pt x="173" y="44"/>
                    <a:pt x="151" y="36"/>
                    <a:pt x="120" y="36"/>
                  </a:cubicBezTo>
                  <a:cubicBezTo>
                    <a:pt x="96" y="36"/>
                    <a:pt x="78" y="41"/>
                    <a:pt x="67" y="52"/>
                  </a:cubicBezTo>
                  <a:cubicBezTo>
                    <a:pt x="56" y="62"/>
                    <a:pt x="51" y="74"/>
                    <a:pt x="51" y="88"/>
                  </a:cubicBezTo>
                  <a:cubicBezTo>
                    <a:pt x="51" y="103"/>
                    <a:pt x="57" y="114"/>
                    <a:pt x="70" y="121"/>
                  </a:cubicBezTo>
                  <a:cubicBezTo>
                    <a:pt x="78" y="125"/>
                    <a:pt x="97" y="131"/>
                    <a:pt x="126" y="138"/>
                  </a:cubicBezTo>
                  <a:lnTo>
                    <a:pt x="169" y="148"/>
                  </a:lnTo>
                  <a:cubicBezTo>
                    <a:pt x="190" y="153"/>
                    <a:pt x="206" y="159"/>
                    <a:pt x="218" y="167"/>
                  </a:cubicBezTo>
                  <a:cubicBezTo>
                    <a:pt x="237" y="182"/>
                    <a:pt x="247" y="203"/>
                    <a:pt x="247" y="230"/>
                  </a:cubicBezTo>
                  <a:cubicBezTo>
                    <a:pt x="247" y="265"/>
                    <a:pt x="235" y="289"/>
                    <a:pt x="210" y="304"/>
                  </a:cubicBezTo>
                  <a:cubicBezTo>
                    <a:pt x="185" y="319"/>
                    <a:pt x="156" y="326"/>
                    <a:pt x="123" y="326"/>
                  </a:cubicBezTo>
                  <a:cubicBezTo>
                    <a:pt x="85" y="326"/>
                    <a:pt x="54" y="316"/>
                    <a:pt x="33" y="296"/>
                  </a:cubicBezTo>
                  <a:cubicBezTo>
                    <a:pt x="11" y="277"/>
                    <a:pt x="0" y="251"/>
                    <a:pt x="1" y="217"/>
                  </a:cubicBezTo>
                  <a:lnTo>
                    <a:pt x="40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6" name="Freeform 12">
              <a:extLst>
                <a:ext uri="{FF2B5EF4-FFF2-40B4-BE49-F238E27FC236}">
                  <a16:creationId xmlns:a16="http://schemas.microsoft.com/office/drawing/2014/main" id="{3850FCA3-44E6-4BA0-ACFB-853EA49EF3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5913" y="2630488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7" name="Freeform 13">
              <a:extLst>
                <a:ext uri="{FF2B5EF4-FFF2-40B4-BE49-F238E27FC236}">
                  <a16:creationId xmlns:a16="http://schemas.microsoft.com/office/drawing/2014/main" id="{28753436-1696-4777-B267-5E47EDA5E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363" y="2613025"/>
              <a:ext cx="22225" cy="63500"/>
            </a:xfrm>
            <a:custGeom>
              <a:avLst/>
              <a:gdLst>
                <a:gd name="T0" fmla="*/ 31 w 107"/>
                <a:gd name="T1" fmla="*/ 54 h 314"/>
                <a:gd name="T2" fmla="*/ 39 w 107"/>
                <a:gd name="T3" fmla="*/ 19 h 314"/>
                <a:gd name="T4" fmla="*/ 90 w 107"/>
                <a:gd name="T5" fmla="*/ 0 h 314"/>
                <a:gd name="T6" fmla="*/ 98 w 107"/>
                <a:gd name="T7" fmla="*/ 0 h 314"/>
                <a:gd name="T8" fmla="*/ 107 w 107"/>
                <a:gd name="T9" fmla="*/ 1 h 314"/>
                <a:gd name="T10" fmla="*/ 107 w 107"/>
                <a:gd name="T11" fmla="*/ 35 h 314"/>
                <a:gd name="T12" fmla="*/ 98 w 107"/>
                <a:gd name="T13" fmla="*/ 35 h 314"/>
                <a:gd name="T14" fmla="*/ 93 w 107"/>
                <a:gd name="T15" fmla="*/ 35 h 314"/>
                <a:gd name="T16" fmla="*/ 72 w 107"/>
                <a:gd name="T17" fmla="*/ 44 h 314"/>
                <a:gd name="T18" fmla="*/ 69 w 107"/>
                <a:gd name="T19" fmla="*/ 89 h 314"/>
                <a:gd name="T20" fmla="*/ 107 w 107"/>
                <a:gd name="T21" fmla="*/ 89 h 314"/>
                <a:gd name="T22" fmla="*/ 107 w 107"/>
                <a:gd name="T23" fmla="*/ 119 h 314"/>
                <a:gd name="T24" fmla="*/ 69 w 107"/>
                <a:gd name="T25" fmla="*/ 119 h 314"/>
                <a:gd name="T26" fmla="*/ 69 w 107"/>
                <a:gd name="T27" fmla="*/ 314 h 314"/>
                <a:gd name="T28" fmla="*/ 31 w 107"/>
                <a:gd name="T29" fmla="*/ 314 h 314"/>
                <a:gd name="T30" fmla="*/ 31 w 107"/>
                <a:gd name="T31" fmla="*/ 119 h 314"/>
                <a:gd name="T32" fmla="*/ 0 w 107"/>
                <a:gd name="T33" fmla="*/ 119 h 314"/>
                <a:gd name="T34" fmla="*/ 0 w 107"/>
                <a:gd name="T35" fmla="*/ 89 h 314"/>
                <a:gd name="T36" fmla="*/ 31 w 107"/>
                <a:gd name="T37" fmla="*/ 89 h 314"/>
                <a:gd name="T38" fmla="*/ 31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1" y="54"/>
                  </a:moveTo>
                  <a:cubicBezTo>
                    <a:pt x="32" y="38"/>
                    <a:pt x="34" y="27"/>
                    <a:pt x="39" y="19"/>
                  </a:cubicBezTo>
                  <a:cubicBezTo>
                    <a:pt x="48" y="7"/>
                    <a:pt x="65" y="0"/>
                    <a:pt x="90" y="0"/>
                  </a:cubicBezTo>
                  <a:cubicBezTo>
                    <a:pt x="93" y="0"/>
                    <a:pt x="95" y="0"/>
                    <a:pt x="98" y="0"/>
                  </a:cubicBezTo>
                  <a:cubicBezTo>
                    <a:pt x="100" y="0"/>
                    <a:pt x="103" y="1"/>
                    <a:pt x="107" y="1"/>
                  </a:cubicBezTo>
                  <a:lnTo>
                    <a:pt x="107" y="35"/>
                  </a:lnTo>
                  <a:cubicBezTo>
                    <a:pt x="103" y="35"/>
                    <a:pt x="100" y="35"/>
                    <a:pt x="98" y="35"/>
                  </a:cubicBezTo>
                  <a:cubicBezTo>
                    <a:pt x="96" y="35"/>
                    <a:pt x="95" y="35"/>
                    <a:pt x="93" y="35"/>
                  </a:cubicBezTo>
                  <a:cubicBezTo>
                    <a:pt x="82" y="35"/>
                    <a:pt x="75" y="38"/>
                    <a:pt x="72" y="44"/>
                  </a:cubicBezTo>
                  <a:cubicBezTo>
                    <a:pt x="70" y="50"/>
                    <a:pt x="69" y="65"/>
                    <a:pt x="69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4"/>
                  </a:lnTo>
                  <a:lnTo>
                    <a:pt x="31" y="314"/>
                  </a:lnTo>
                  <a:lnTo>
                    <a:pt x="31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1" y="89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8" name="Freeform 14">
              <a:extLst>
                <a:ext uri="{FF2B5EF4-FFF2-40B4-BE49-F238E27FC236}">
                  <a16:creationId xmlns:a16="http://schemas.microsoft.com/office/drawing/2014/main" id="{5019F1E7-A52B-4698-9C65-9F59B298B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588" y="2613025"/>
              <a:ext cx="22225" cy="63500"/>
            </a:xfrm>
            <a:custGeom>
              <a:avLst/>
              <a:gdLst>
                <a:gd name="T0" fmla="*/ 32 w 107"/>
                <a:gd name="T1" fmla="*/ 54 h 314"/>
                <a:gd name="T2" fmla="*/ 40 w 107"/>
                <a:gd name="T3" fmla="*/ 19 h 314"/>
                <a:gd name="T4" fmla="*/ 91 w 107"/>
                <a:gd name="T5" fmla="*/ 0 h 314"/>
                <a:gd name="T6" fmla="*/ 99 w 107"/>
                <a:gd name="T7" fmla="*/ 0 h 314"/>
                <a:gd name="T8" fmla="*/ 107 w 107"/>
                <a:gd name="T9" fmla="*/ 1 h 314"/>
                <a:gd name="T10" fmla="*/ 107 w 107"/>
                <a:gd name="T11" fmla="*/ 35 h 314"/>
                <a:gd name="T12" fmla="*/ 99 w 107"/>
                <a:gd name="T13" fmla="*/ 35 h 314"/>
                <a:gd name="T14" fmla="*/ 94 w 107"/>
                <a:gd name="T15" fmla="*/ 35 h 314"/>
                <a:gd name="T16" fmla="*/ 73 w 107"/>
                <a:gd name="T17" fmla="*/ 44 h 314"/>
                <a:gd name="T18" fmla="*/ 70 w 107"/>
                <a:gd name="T19" fmla="*/ 89 h 314"/>
                <a:gd name="T20" fmla="*/ 107 w 107"/>
                <a:gd name="T21" fmla="*/ 89 h 314"/>
                <a:gd name="T22" fmla="*/ 107 w 107"/>
                <a:gd name="T23" fmla="*/ 119 h 314"/>
                <a:gd name="T24" fmla="*/ 69 w 107"/>
                <a:gd name="T25" fmla="*/ 119 h 314"/>
                <a:gd name="T26" fmla="*/ 69 w 107"/>
                <a:gd name="T27" fmla="*/ 314 h 314"/>
                <a:gd name="T28" fmla="*/ 32 w 107"/>
                <a:gd name="T29" fmla="*/ 314 h 314"/>
                <a:gd name="T30" fmla="*/ 32 w 107"/>
                <a:gd name="T31" fmla="*/ 119 h 314"/>
                <a:gd name="T32" fmla="*/ 0 w 107"/>
                <a:gd name="T33" fmla="*/ 119 h 314"/>
                <a:gd name="T34" fmla="*/ 0 w 107"/>
                <a:gd name="T35" fmla="*/ 89 h 314"/>
                <a:gd name="T36" fmla="*/ 32 w 107"/>
                <a:gd name="T37" fmla="*/ 89 h 314"/>
                <a:gd name="T38" fmla="*/ 32 w 107"/>
                <a:gd name="T39" fmla="*/ 5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7" h="314">
                  <a:moveTo>
                    <a:pt x="32" y="54"/>
                  </a:moveTo>
                  <a:cubicBezTo>
                    <a:pt x="32" y="38"/>
                    <a:pt x="35" y="27"/>
                    <a:pt x="40" y="19"/>
                  </a:cubicBezTo>
                  <a:cubicBezTo>
                    <a:pt x="49" y="7"/>
                    <a:pt x="66" y="0"/>
                    <a:pt x="91" y="0"/>
                  </a:cubicBezTo>
                  <a:cubicBezTo>
                    <a:pt x="94" y="0"/>
                    <a:pt x="96" y="0"/>
                    <a:pt x="99" y="0"/>
                  </a:cubicBezTo>
                  <a:cubicBezTo>
                    <a:pt x="101" y="0"/>
                    <a:pt x="104" y="1"/>
                    <a:pt x="107" y="1"/>
                  </a:cubicBezTo>
                  <a:lnTo>
                    <a:pt x="107" y="35"/>
                  </a:lnTo>
                  <a:cubicBezTo>
                    <a:pt x="103" y="35"/>
                    <a:pt x="100" y="35"/>
                    <a:pt x="99" y="35"/>
                  </a:cubicBezTo>
                  <a:cubicBezTo>
                    <a:pt x="97" y="35"/>
                    <a:pt x="95" y="35"/>
                    <a:pt x="94" y="35"/>
                  </a:cubicBezTo>
                  <a:cubicBezTo>
                    <a:pt x="82" y="35"/>
                    <a:pt x="75" y="38"/>
                    <a:pt x="73" y="44"/>
                  </a:cubicBezTo>
                  <a:cubicBezTo>
                    <a:pt x="71" y="50"/>
                    <a:pt x="70" y="65"/>
                    <a:pt x="70" y="89"/>
                  </a:cubicBezTo>
                  <a:lnTo>
                    <a:pt x="107" y="89"/>
                  </a:lnTo>
                  <a:lnTo>
                    <a:pt x="107" y="119"/>
                  </a:lnTo>
                  <a:lnTo>
                    <a:pt x="69" y="119"/>
                  </a:lnTo>
                  <a:lnTo>
                    <a:pt x="69" y="314"/>
                  </a:lnTo>
                  <a:lnTo>
                    <a:pt x="32" y="314"/>
                  </a:lnTo>
                  <a:lnTo>
                    <a:pt x="32" y="119"/>
                  </a:lnTo>
                  <a:lnTo>
                    <a:pt x="0" y="119"/>
                  </a:lnTo>
                  <a:lnTo>
                    <a:pt x="0" y="89"/>
                  </a:lnTo>
                  <a:lnTo>
                    <a:pt x="32" y="89"/>
                  </a:lnTo>
                  <a:lnTo>
                    <a:pt x="32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9" name="Freeform 15">
              <a:extLst>
                <a:ext uri="{FF2B5EF4-FFF2-40B4-BE49-F238E27FC236}">
                  <a16:creationId xmlns:a16="http://schemas.microsoft.com/office/drawing/2014/main" id="{A9DFE84D-D683-4E89-91CF-091AFA2BAC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563" y="2614613"/>
              <a:ext cx="46038" cy="61913"/>
            </a:xfrm>
            <a:custGeom>
              <a:avLst/>
              <a:gdLst>
                <a:gd name="T0" fmla="*/ 0 w 231"/>
                <a:gd name="T1" fmla="*/ 0 h 309"/>
                <a:gd name="T2" fmla="*/ 140 w 231"/>
                <a:gd name="T3" fmla="*/ 0 h 309"/>
                <a:gd name="T4" fmla="*/ 206 w 231"/>
                <a:gd name="T5" fmla="*/ 23 h 309"/>
                <a:gd name="T6" fmla="*/ 231 w 231"/>
                <a:gd name="T7" fmla="*/ 88 h 309"/>
                <a:gd name="T8" fmla="*/ 209 w 231"/>
                <a:gd name="T9" fmla="*/ 151 h 309"/>
                <a:gd name="T10" fmla="*/ 140 w 231"/>
                <a:gd name="T11" fmla="*/ 178 h 309"/>
                <a:gd name="T12" fmla="*/ 42 w 231"/>
                <a:gd name="T13" fmla="*/ 178 h 309"/>
                <a:gd name="T14" fmla="*/ 42 w 231"/>
                <a:gd name="T15" fmla="*/ 309 h 309"/>
                <a:gd name="T16" fmla="*/ 0 w 231"/>
                <a:gd name="T17" fmla="*/ 309 h 309"/>
                <a:gd name="T18" fmla="*/ 0 w 231"/>
                <a:gd name="T19" fmla="*/ 0 h 309"/>
                <a:gd name="T20" fmla="*/ 189 w 231"/>
                <a:gd name="T21" fmla="*/ 88 h 309"/>
                <a:gd name="T22" fmla="*/ 164 w 231"/>
                <a:gd name="T23" fmla="*/ 42 h 309"/>
                <a:gd name="T24" fmla="*/ 126 w 231"/>
                <a:gd name="T25" fmla="*/ 36 h 309"/>
                <a:gd name="T26" fmla="*/ 42 w 231"/>
                <a:gd name="T27" fmla="*/ 36 h 309"/>
                <a:gd name="T28" fmla="*/ 42 w 231"/>
                <a:gd name="T29" fmla="*/ 143 h 309"/>
                <a:gd name="T30" fmla="*/ 126 w 231"/>
                <a:gd name="T31" fmla="*/ 143 h 309"/>
                <a:gd name="T32" fmla="*/ 171 w 231"/>
                <a:gd name="T33" fmla="*/ 131 h 309"/>
                <a:gd name="T34" fmla="*/ 189 w 231"/>
                <a:gd name="T35" fmla="*/ 8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1" h="309">
                  <a:moveTo>
                    <a:pt x="0" y="0"/>
                  </a:moveTo>
                  <a:lnTo>
                    <a:pt x="140" y="0"/>
                  </a:lnTo>
                  <a:cubicBezTo>
                    <a:pt x="167" y="0"/>
                    <a:pt x="189" y="7"/>
                    <a:pt x="206" y="23"/>
                  </a:cubicBezTo>
                  <a:cubicBezTo>
                    <a:pt x="223" y="38"/>
                    <a:pt x="231" y="60"/>
                    <a:pt x="231" y="88"/>
                  </a:cubicBezTo>
                  <a:cubicBezTo>
                    <a:pt x="231" y="112"/>
                    <a:pt x="224" y="133"/>
                    <a:pt x="209" y="151"/>
                  </a:cubicBezTo>
                  <a:cubicBezTo>
                    <a:pt x="194" y="169"/>
                    <a:pt x="171" y="178"/>
                    <a:pt x="140" y="178"/>
                  </a:cubicBezTo>
                  <a:lnTo>
                    <a:pt x="42" y="178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  <a:moveTo>
                    <a:pt x="189" y="88"/>
                  </a:moveTo>
                  <a:cubicBezTo>
                    <a:pt x="189" y="66"/>
                    <a:pt x="181" y="50"/>
                    <a:pt x="164" y="42"/>
                  </a:cubicBezTo>
                  <a:cubicBezTo>
                    <a:pt x="154" y="38"/>
                    <a:pt x="142" y="36"/>
                    <a:pt x="126" y="36"/>
                  </a:cubicBezTo>
                  <a:lnTo>
                    <a:pt x="42" y="36"/>
                  </a:lnTo>
                  <a:lnTo>
                    <a:pt x="42" y="143"/>
                  </a:lnTo>
                  <a:lnTo>
                    <a:pt x="126" y="143"/>
                  </a:lnTo>
                  <a:cubicBezTo>
                    <a:pt x="144" y="143"/>
                    <a:pt x="160" y="139"/>
                    <a:pt x="171" y="131"/>
                  </a:cubicBezTo>
                  <a:cubicBezTo>
                    <a:pt x="183" y="123"/>
                    <a:pt x="189" y="109"/>
                    <a:pt x="189" y="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0" name="Freeform 16">
              <a:extLst>
                <a:ext uri="{FF2B5EF4-FFF2-40B4-BE49-F238E27FC236}">
                  <a16:creationId xmlns:a16="http://schemas.microsoft.com/office/drawing/2014/main" id="{C0EAEE46-EB1D-4B31-970B-17B3FA3F9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0538" y="2630488"/>
              <a:ext cx="41275" cy="46038"/>
            </a:xfrm>
            <a:custGeom>
              <a:avLst/>
              <a:gdLst>
                <a:gd name="T0" fmla="*/ 40 w 213"/>
                <a:gd name="T1" fmla="*/ 171 h 238"/>
                <a:gd name="T2" fmla="*/ 52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40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8 w 213"/>
                <a:gd name="T29" fmla="*/ 41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2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4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2 h 238"/>
                <a:gd name="T50" fmla="*/ 201 w 213"/>
                <a:gd name="T51" fmla="*/ 205 h 238"/>
                <a:gd name="T52" fmla="*/ 207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20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40" y="156"/>
                    <a:pt x="40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8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2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4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1" name="Freeform 17">
              <a:extLst>
                <a:ext uri="{FF2B5EF4-FFF2-40B4-BE49-F238E27FC236}">
                  <a16:creationId xmlns:a16="http://schemas.microsoft.com/office/drawing/2014/main" id="{70DCA9A6-5DA2-400E-9946-AF00686A2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630488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8 w 110"/>
                <a:gd name="T19" fmla="*/ 40 h 231"/>
                <a:gd name="T20" fmla="*/ 54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70" y="6"/>
                    <a:pt x="83" y="0"/>
                    <a:pt x="98" y="0"/>
                  </a:cubicBezTo>
                  <a:cubicBezTo>
                    <a:pt x="98" y="0"/>
                    <a:pt x="100" y="0"/>
                    <a:pt x="101" y="0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6" y="41"/>
                    <a:pt x="104" y="40"/>
                  </a:cubicBezTo>
                  <a:cubicBezTo>
                    <a:pt x="102" y="40"/>
                    <a:pt x="100" y="40"/>
                    <a:pt x="98" y="40"/>
                  </a:cubicBezTo>
                  <a:cubicBezTo>
                    <a:pt x="79" y="40"/>
                    <a:pt x="64" y="46"/>
                    <a:pt x="54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2" name="Freeform 18">
              <a:extLst>
                <a:ext uri="{FF2B5EF4-FFF2-40B4-BE49-F238E27FC236}">
                  <a16:creationId xmlns:a16="http://schemas.microsoft.com/office/drawing/2014/main" id="{76D771AD-3EDA-4C78-84DE-07340D71D7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6738" y="2630488"/>
              <a:ext cx="41275" cy="46038"/>
            </a:xfrm>
            <a:custGeom>
              <a:avLst/>
              <a:gdLst>
                <a:gd name="T0" fmla="*/ 40 w 214"/>
                <a:gd name="T1" fmla="*/ 171 h 238"/>
                <a:gd name="T2" fmla="*/ 52 w 214"/>
                <a:gd name="T3" fmla="*/ 197 h 238"/>
                <a:gd name="T4" fmla="*/ 80 w 214"/>
                <a:gd name="T5" fmla="*/ 206 h 238"/>
                <a:gd name="T6" fmla="*/ 119 w 214"/>
                <a:gd name="T7" fmla="*/ 197 h 238"/>
                <a:gd name="T8" fmla="*/ 151 w 214"/>
                <a:gd name="T9" fmla="*/ 147 h 238"/>
                <a:gd name="T10" fmla="*/ 151 w 214"/>
                <a:gd name="T11" fmla="*/ 116 h 238"/>
                <a:gd name="T12" fmla="*/ 133 w 214"/>
                <a:gd name="T13" fmla="*/ 123 h 238"/>
                <a:gd name="T14" fmla="*/ 111 w 214"/>
                <a:gd name="T15" fmla="*/ 128 h 238"/>
                <a:gd name="T16" fmla="*/ 88 w 214"/>
                <a:gd name="T17" fmla="*/ 131 h 238"/>
                <a:gd name="T18" fmla="*/ 57 w 214"/>
                <a:gd name="T19" fmla="*/ 139 h 238"/>
                <a:gd name="T20" fmla="*/ 40 w 214"/>
                <a:gd name="T21" fmla="*/ 171 h 238"/>
                <a:gd name="T22" fmla="*/ 132 w 214"/>
                <a:gd name="T23" fmla="*/ 94 h 238"/>
                <a:gd name="T24" fmla="*/ 149 w 214"/>
                <a:gd name="T25" fmla="*/ 83 h 238"/>
                <a:gd name="T26" fmla="*/ 152 w 214"/>
                <a:gd name="T27" fmla="*/ 69 h 238"/>
                <a:gd name="T28" fmla="*/ 138 w 214"/>
                <a:gd name="T29" fmla="*/ 41 h 238"/>
                <a:gd name="T30" fmla="*/ 99 w 214"/>
                <a:gd name="T31" fmla="*/ 32 h 238"/>
                <a:gd name="T32" fmla="*/ 56 w 214"/>
                <a:gd name="T33" fmla="*/ 48 h 238"/>
                <a:gd name="T34" fmla="*/ 47 w 214"/>
                <a:gd name="T35" fmla="*/ 74 h 238"/>
                <a:gd name="T36" fmla="*/ 12 w 214"/>
                <a:gd name="T37" fmla="*/ 74 h 238"/>
                <a:gd name="T38" fmla="*/ 39 w 214"/>
                <a:gd name="T39" fmla="*/ 16 h 238"/>
                <a:gd name="T40" fmla="*/ 99 w 214"/>
                <a:gd name="T41" fmla="*/ 0 h 238"/>
                <a:gd name="T42" fmla="*/ 164 w 214"/>
                <a:gd name="T43" fmla="*/ 15 h 238"/>
                <a:gd name="T44" fmla="*/ 189 w 214"/>
                <a:gd name="T45" fmla="*/ 62 h 238"/>
                <a:gd name="T46" fmla="*/ 189 w 214"/>
                <a:gd name="T47" fmla="*/ 192 h 238"/>
                <a:gd name="T48" fmla="*/ 191 w 214"/>
                <a:gd name="T49" fmla="*/ 202 h 238"/>
                <a:gd name="T50" fmla="*/ 201 w 214"/>
                <a:gd name="T51" fmla="*/ 205 h 238"/>
                <a:gd name="T52" fmla="*/ 207 w 214"/>
                <a:gd name="T53" fmla="*/ 205 h 238"/>
                <a:gd name="T54" fmla="*/ 214 w 214"/>
                <a:gd name="T55" fmla="*/ 204 h 238"/>
                <a:gd name="T56" fmla="*/ 214 w 214"/>
                <a:gd name="T57" fmla="*/ 232 h 238"/>
                <a:gd name="T58" fmla="*/ 200 w 214"/>
                <a:gd name="T59" fmla="*/ 235 h 238"/>
                <a:gd name="T60" fmla="*/ 188 w 214"/>
                <a:gd name="T61" fmla="*/ 236 h 238"/>
                <a:gd name="T62" fmla="*/ 159 w 214"/>
                <a:gd name="T63" fmla="*/ 222 h 238"/>
                <a:gd name="T64" fmla="*/ 153 w 214"/>
                <a:gd name="T65" fmla="*/ 201 h 238"/>
                <a:gd name="T66" fmla="*/ 119 w 214"/>
                <a:gd name="T67" fmla="*/ 227 h 238"/>
                <a:gd name="T68" fmla="*/ 72 w 214"/>
                <a:gd name="T69" fmla="*/ 238 h 238"/>
                <a:gd name="T70" fmla="*/ 20 w 214"/>
                <a:gd name="T71" fmla="*/ 219 h 238"/>
                <a:gd name="T72" fmla="*/ 0 w 214"/>
                <a:gd name="T73" fmla="*/ 172 h 238"/>
                <a:gd name="T74" fmla="*/ 20 w 214"/>
                <a:gd name="T75" fmla="*/ 123 h 238"/>
                <a:gd name="T76" fmla="*/ 71 w 214"/>
                <a:gd name="T77" fmla="*/ 102 h 238"/>
                <a:gd name="T78" fmla="*/ 132 w 214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8">
                  <a:moveTo>
                    <a:pt x="40" y="171"/>
                  </a:moveTo>
                  <a:cubicBezTo>
                    <a:pt x="40" y="182"/>
                    <a:pt x="44" y="190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1"/>
                    <a:pt x="133" y="123"/>
                  </a:cubicBezTo>
                  <a:cubicBezTo>
                    <a:pt x="126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2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6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6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5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8"/>
                    <a:pt x="72" y="238"/>
                  </a:cubicBezTo>
                  <a:cubicBezTo>
                    <a:pt x="51" y="238"/>
                    <a:pt x="34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3" name="Freeform 19">
              <a:extLst>
                <a:ext uri="{FF2B5EF4-FFF2-40B4-BE49-F238E27FC236}">
                  <a16:creationId xmlns:a16="http://schemas.microsoft.com/office/drawing/2014/main" id="{CB765935-2080-47A8-A826-D6E71ABC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950" y="2630488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7 w 303"/>
                <a:gd name="T3" fmla="*/ 5 h 231"/>
                <a:gd name="T4" fmla="*/ 37 w 303"/>
                <a:gd name="T5" fmla="*/ 37 h 231"/>
                <a:gd name="T6" fmla="*/ 62 w 303"/>
                <a:gd name="T7" fmla="*/ 13 h 231"/>
                <a:gd name="T8" fmla="*/ 104 w 303"/>
                <a:gd name="T9" fmla="*/ 0 h 231"/>
                <a:gd name="T10" fmla="*/ 148 w 303"/>
                <a:gd name="T11" fmla="*/ 14 h 231"/>
                <a:gd name="T12" fmla="*/ 164 w 303"/>
                <a:gd name="T13" fmla="*/ 36 h 231"/>
                <a:gd name="T14" fmla="*/ 194 w 303"/>
                <a:gd name="T15" fmla="*/ 9 h 231"/>
                <a:gd name="T16" fmla="*/ 232 w 303"/>
                <a:gd name="T17" fmla="*/ 0 h 231"/>
                <a:gd name="T18" fmla="*/ 294 w 303"/>
                <a:gd name="T19" fmla="*/ 33 h 231"/>
                <a:gd name="T20" fmla="*/ 303 w 303"/>
                <a:gd name="T21" fmla="*/ 81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3 w 303"/>
                <a:gd name="T29" fmla="*/ 43 h 231"/>
                <a:gd name="T30" fmla="*/ 225 w 303"/>
                <a:gd name="T31" fmla="*/ 35 h 231"/>
                <a:gd name="T32" fmla="*/ 187 w 303"/>
                <a:gd name="T33" fmla="*/ 50 h 231"/>
                <a:gd name="T34" fmla="*/ 170 w 303"/>
                <a:gd name="T35" fmla="*/ 100 h 231"/>
                <a:gd name="T36" fmla="*/ 170 w 303"/>
                <a:gd name="T37" fmla="*/ 231 h 231"/>
                <a:gd name="T38" fmla="*/ 132 w 303"/>
                <a:gd name="T39" fmla="*/ 231 h 231"/>
                <a:gd name="T40" fmla="*/ 132 w 303"/>
                <a:gd name="T41" fmla="*/ 84 h 231"/>
                <a:gd name="T42" fmla="*/ 126 w 303"/>
                <a:gd name="T43" fmla="*/ 50 h 231"/>
                <a:gd name="T44" fmla="*/ 94 w 303"/>
                <a:gd name="T45" fmla="*/ 34 h 231"/>
                <a:gd name="T46" fmla="*/ 55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7" y="5"/>
                  </a:lnTo>
                  <a:lnTo>
                    <a:pt x="37" y="37"/>
                  </a:lnTo>
                  <a:cubicBezTo>
                    <a:pt x="46" y="26"/>
                    <a:pt x="54" y="18"/>
                    <a:pt x="62" y="13"/>
                  </a:cubicBezTo>
                  <a:cubicBezTo>
                    <a:pt x="74" y="5"/>
                    <a:pt x="88" y="0"/>
                    <a:pt x="104" y="0"/>
                  </a:cubicBezTo>
                  <a:cubicBezTo>
                    <a:pt x="122" y="0"/>
                    <a:pt x="137" y="5"/>
                    <a:pt x="148" y="14"/>
                  </a:cubicBezTo>
                  <a:cubicBezTo>
                    <a:pt x="154" y="19"/>
                    <a:pt x="159" y="26"/>
                    <a:pt x="164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5" y="3"/>
                    <a:pt x="218" y="0"/>
                    <a:pt x="232" y="0"/>
                  </a:cubicBezTo>
                  <a:cubicBezTo>
                    <a:pt x="263" y="0"/>
                    <a:pt x="283" y="11"/>
                    <a:pt x="294" y="33"/>
                  </a:cubicBezTo>
                  <a:cubicBezTo>
                    <a:pt x="300" y="45"/>
                    <a:pt x="303" y="61"/>
                    <a:pt x="303" y="81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0" y="35"/>
                    <a:pt x="197" y="40"/>
                    <a:pt x="187" y="50"/>
                  </a:cubicBezTo>
                  <a:cubicBezTo>
                    <a:pt x="176" y="60"/>
                    <a:pt x="170" y="76"/>
                    <a:pt x="170" y="100"/>
                  </a:cubicBezTo>
                  <a:lnTo>
                    <a:pt x="170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8"/>
                    <a:pt x="130" y="57"/>
                    <a:pt x="126" y="50"/>
                  </a:cubicBezTo>
                  <a:cubicBezTo>
                    <a:pt x="121" y="40"/>
                    <a:pt x="110" y="34"/>
                    <a:pt x="94" y="34"/>
                  </a:cubicBezTo>
                  <a:cubicBezTo>
                    <a:pt x="80" y="34"/>
                    <a:pt x="67" y="40"/>
                    <a:pt x="55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4" name="Freeform 20">
              <a:extLst>
                <a:ext uri="{FF2B5EF4-FFF2-40B4-BE49-F238E27FC236}">
                  <a16:creationId xmlns:a16="http://schemas.microsoft.com/office/drawing/2014/main" id="{EFE2F0DA-F0D5-4425-B371-20B797876A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4213" y="2630488"/>
              <a:ext cx="41275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8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2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5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30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7 w 206"/>
                <a:gd name="T41" fmla="*/ 61 h 239"/>
                <a:gd name="T42" fmla="*/ 105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8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2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40" y="199"/>
                    <a:pt x="152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2" y="206"/>
                    <a:pt x="175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3" y="239"/>
                    <a:pt x="101" y="239"/>
                  </a:cubicBezTo>
                  <a:cubicBezTo>
                    <a:pt x="73" y="239"/>
                    <a:pt x="49" y="229"/>
                    <a:pt x="30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7" y="61"/>
                  </a:cubicBezTo>
                  <a:cubicBezTo>
                    <a:pt x="146" y="42"/>
                    <a:pt x="129" y="33"/>
                    <a:pt x="105" y="33"/>
                  </a:cubicBezTo>
                  <a:cubicBezTo>
                    <a:pt x="87" y="33"/>
                    <a:pt x="73" y="40"/>
                    <a:pt x="61" y="52"/>
                  </a:cubicBezTo>
                  <a:cubicBezTo>
                    <a:pt x="49" y="65"/>
                    <a:pt x="43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5" name="Freeform 21">
              <a:extLst>
                <a:ext uri="{FF2B5EF4-FFF2-40B4-BE49-F238E27FC236}">
                  <a16:creationId xmlns:a16="http://schemas.microsoft.com/office/drawing/2014/main" id="{EEF9E407-55EA-4DF4-A489-73EB32F66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250" y="2617788"/>
              <a:ext cx="20638" cy="58738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60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4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5"/>
                    <a:pt x="77" y="257"/>
                  </a:cubicBezTo>
                  <a:cubicBezTo>
                    <a:pt x="80" y="259"/>
                    <a:pt x="84" y="260"/>
                    <a:pt x="91" y="260"/>
                  </a:cubicBezTo>
                  <a:cubicBezTo>
                    <a:pt x="93" y="260"/>
                    <a:pt x="95" y="260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2"/>
                  </a:cubicBezTo>
                  <a:cubicBezTo>
                    <a:pt x="86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3" y="270"/>
                    <a:pt x="30" y="258"/>
                    <a:pt x="30" y="244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6" name="Freeform 22">
              <a:extLst>
                <a:ext uri="{FF2B5EF4-FFF2-40B4-BE49-F238E27FC236}">
                  <a16:creationId xmlns:a16="http://schemas.microsoft.com/office/drawing/2014/main" id="{59167E67-E1F2-491E-B87A-193B75BED7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5650" y="2630488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6 w 206"/>
                <a:gd name="T13" fmla="*/ 185 h 239"/>
                <a:gd name="T14" fmla="*/ 103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6" y="185"/>
                  </a:cubicBezTo>
                  <a:cubicBezTo>
                    <a:pt x="67" y="199"/>
                    <a:pt x="82" y="206"/>
                    <a:pt x="103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1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2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8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6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7" name="Freeform 23">
              <a:extLst>
                <a:ext uri="{FF2B5EF4-FFF2-40B4-BE49-F238E27FC236}">
                  <a16:creationId xmlns:a16="http://schemas.microsoft.com/office/drawing/2014/main" id="{79B04384-9FF3-4AB8-910D-DF519F691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450" y="2630488"/>
              <a:ext cx="22225" cy="46038"/>
            </a:xfrm>
            <a:custGeom>
              <a:avLst/>
              <a:gdLst>
                <a:gd name="T0" fmla="*/ 0 w 110"/>
                <a:gd name="T1" fmla="*/ 5 h 231"/>
                <a:gd name="T2" fmla="*/ 36 w 110"/>
                <a:gd name="T3" fmla="*/ 5 h 231"/>
                <a:gd name="T4" fmla="*/ 36 w 110"/>
                <a:gd name="T5" fmla="*/ 44 h 231"/>
                <a:gd name="T6" fmla="*/ 58 w 110"/>
                <a:gd name="T7" fmla="*/ 17 h 231"/>
                <a:gd name="T8" fmla="*/ 98 w 110"/>
                <a:gd name="T9" fmla="*/ 0 h 231"/>
                <a:gd name="T10" fmla="*/ 101 w 110"/>
                <a:gd name="T11" fmla="*/ 0 h 231"/>
                <a:gd name="T12" fmla="*/ 110 w 110"/>
                <a:gd name="T13" fmla="*/ 1 h 231"/>
                <a:gd name="T14" fmla="*/ 110 w 110"/>
                <a:gd name="T15" fmla="*/ 41 h 231"/>
                <a:gd name="T16" fmla="*/ 104 w 110"/>
                <a:gd name="T17" fmla="*/ 40 h 231"/>
                <a:gd name="T18" fmla="*/ 97 w 110"/>
                <a:gd name="T19" fmla="*/ 40 h 231"/>
                <a:gd name="T20" fmla="*/ 53 w 110"/>
                <a:gd name="T21" fmla="*/ 59 h 231"/>
                <a:gd name="T22" fmla="*/ 38 w 110"/>
                <a:gd name="T23" fmla="*/ 101 h 231"/>
                <a:gd name="T24" fmla="*/ 38 w 110"/>
                <a:gd name="T25" fmla="*/ 231 h 231"/>
                <a:gd name="T26" fmla="*/ 0 w 110"/>
                <a:gd name="T27" fmla="*/ 231 h 231"/>
                <a:gd name="T28" fmla="*/ 0 w 110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8" y="17"/>
                  </a:cubicBezTo>
                  <a:cubicBezTo>
                    <a:pt x="69" y="6"/>
                    <a:pt x="82" y="0"/>
                    <a:pt x="98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3" y="1"/>
                    <a:pt x="106" y="1"/>
                    <a:pt x="110" y="1"/>
                  </a:cubicBezTo>
                  <a:lnTo>
                    <a:pt x="110" y="41"/>
                  </a:lnTo>
                  <a:cubicBezTo>
                    <a:pt x="108" y="41"/>
                    <a:pt x="105" y="41"/>
                    <a:pt x="104" y="40"/>
                  </a:cubicBezTo>
                  <a:cubicBezTo>
                    <a:pt x="102" y="40"/>
                    <a:pt x="100" y="40"/>
                    <a:pt x="97" y="40"/>
                  </a:cubicBezTo>
                  <a:cubicBezTo>
                    <a:pt x="78" y="40"/>
                    <a:pt x="64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8" name="Freeform 24">
              <a:extLst>
                <a:ext uri="{FF2B5EF4-FFF2-40B4-BE49-F238E27FC236}">
                  <a16:creationId xmlns:a16="http://schemas.microsoft.com/office/drawing/2014/main" id="{77E18CAE-C0A3-4CD0-A933-D13A79FF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2714625"/>
              <a:ext cx="46038" cy="61913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9" name="Freeform 25">
              <a:extLst>
                <a:ext uri="{FF2B5EF4-FFF2-40B4-BE49-F238E27FC236}">
                  <a16:creationId xmlns:a16="http://schemas.microsoft.com/office/drawing/2014/main" id="{E7515904-4EA0-4725-B2F0-2BC5DF4A2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730500"/>
              <a:ext cx="38100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8 w 186"/>
                <a:gd name="T9" fmla="*/ 170 h 240"/>
                <a:gd name="T10" fmla="*/ 135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2 w 186"/>
                <a:gd name="T29" fmla="*/ 70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8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5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49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2" y="70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4" y="114"/>
                    <a:pt x="164" y="120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0" name="Freeform 26">
              <a:extLst>
                <a:ext uri="{FF2B5EF4-FFF2-40B4-BE49-F238E27FC236}">
                  <a16:creationId xmlns:a16="http://schemas.microsoft.com/office/drawing/2014/main" id="{74956C60-C80E-4BCF-BFB2-EBECF299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2719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1" name="Freeform 27">
              <a:extLst>
                <a:ext uri="{FF2B5EF4-FFF2-40B4-BE49-F238E27FC236}">
                  <a16:creationId xmlns:a16="http://schemas.microsoft.com/office/drawing/2014/main" id="{032BD733-5A1E-40B6-BA47-43D3B447C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1488" y="2714625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2" name="Freeform 28">
              <a:extLst>
                <a:ext uri="{FF2B5EF4-FFF2-40B4-BE49-F238E27FC236}">
                  <a16:creationId xmlns:a16="http://schemas.microsoft.com/office/drawing/2014/main" id="{756D2649-4F20-456B-8EAF-F2F8816FB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538" y="2730500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8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4 h 231"/>
                <a:gd name="T42" fmla="*/ 127 w 304"/>
                <a:gd name="T43" fmla="*/ 50 h 231"/>
                <a:gd name="T44" fmla="*/ 95 w 304"/>
                <a:gd name="T45" fmla="*/ 35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8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5"/>
                    <a:pt x="89" y="0"/>
                    <a:pt x="105" y="0"/>
                  </a:cubicBezTo>
                  <a:cubicBezTo>
                    <a:pt x="123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6" y="38"/>
                    <a:pt x="237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7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4"/>
                  </a:lnTo>
                  <a:cubicBezTo>
                    <a:pt x="133" y="69"/>
                    <a:pt x="131" y="57"/>
                    <a:pt x="127" y="50"/>
                  </a:cubicBezTo>
                  <a:cubicBezTo>
                    <a:pt x="121" y="40"/>
                    <a:pt x="111" y="35"/>
                    <a:pt x="95" y="35"/>
                  </a:cubicBezTo>
                  <a:cubicBezTo>
                    <a:pt x="81" y="35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3" name="Freeform 29">
              <a:extLst>
                <a:ext uri="{FF2B5EF4-FFF2-40B4-BE49-F238E27FC236}">
                  <a16:creationId xmlns:a16="http://schemas.microsoft.com/office/drawing/2014/main" id="{5DD22064-4CF4-49F5-BB4E-6318F01755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0388" y="2730500"/>
              <a:ext cx="41275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40 w 213"/>
                <a:gd name="T21" fmla="*/ 171 h 239"/>
                <a:gd name="T22" fmla="*/ 132 w 213"/>
                <a:gd name="T23" fmla="*/ 94 h 239"/>
                <a:gd name="T24" fmla="*/ 149 w 213"/>
                <a:gd name="T25" fmla="*/ 83 h 239"/>
                <a:gd name="T26" fmla="*/ 152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2 w 213"/>
                <a:gd name="T37" fmla="*/ 74 h 239"/>
                <a:gd name="T38" fmla="*/ 39 w 213"/>
                <a:gd name="T39" fmla="*/ 16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2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4" name="Freeform 30">
              <a:extLst>
                <a:ext uri="{FF2B5EF4-FFF2-40B4-BE49-F238E27FC236}">
                  <a16:creationId xmlns:a16="http://schemas.microsoft.com/office/drawing/2014/main" id="{D67D9F53-62D1-48D6-A8A2-697A45099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838" y="2719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5" name="Freeform 31">
              <a:extLst>
                <a:ext uri="{FF2B5EF4-FFF2-40B4-BE49-F238E27FC236}">
                  <a16:creationId xmlns:a16="http://schemas.microsoft.com/office/drawing/2014/main" id="{5F2AA1E6-CEAA-4429-BFE8-0C6697145D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413" y="2714625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6" name="Freeform 32">
              <a:extLst>
                <a:ext uri="{FF2B5EF4-FFF2-40B4-BE49-F238E27FC236}">
                  <a16:creationId xmlns:a16="http://schemas.microsoft.com/office/drawing/2014/main" id="{D9E4DBB7-CD74-463E-B935-3137DA486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89288" y="2730500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7" name="Freeform 33">
              <a:extLst>
                <a:ext uri="{FF2B5EF4-FFF2-40B4-BE49-F238E27FC236}">
                  <a16:creationId xmlns:a16="http://schemas.microsoft.com/office/drawing/2014/main" id="{93944922-0250-4ED0-91BA-0DA83DC16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088" y="27305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8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6 h 231"/>
                <a:gd name="T22" fmla="*/ 103 w 184"/>
                <a:gd name="T23" fmla="*/ 35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8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4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6"/>
                  </a:cubicBezTo>
                  <a:cubicBezTo>
                    <a:pt x="133" y="42"/>
                    <a:pt x="121" y="35"/>
                    <a:pt x="103" y="35"/>
                  </a:cubicBezTo>
                  <a:cubicBezTo>
                    <a:pt x="94" y="35"/>
                    <a:pt x="87" y="35"/>
                    <a:pt x="81" y="37"/>
                  </a:cubicBezTo>
                  <a:cubicBezTo>
                    <a:pt x="71" y="40"/>
                    <a:pt x="61" y="47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8" name="Rectangle 34">
              <a:extLst>
                <a:ext uri="{FF2B5EF4-FFF2-40B4-BE49-F238E27FC236}">
                  <a16:creationId xmlns:a16="http://schemas.microsoft.com/office/drawing/2014/main" id="{CDE36784-811E-40C1-BBAC-9BBD6DBE8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971800"/>
              <a:ext cx="71438" cy="2001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9" name="Rectangle 35">
              <a:extLst>
                <a:ext uri="{FF2B5EF4-FFF2-40B4-BE49-F238E27FC236}">
                  <a16:creationId xmlns:a16="http://schemas.microsoft.com/office/drawing/2014/main" id="{9C7B268A-48CC-4F60-9E41-55F5EA34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971800"/>
              <a:ext cx="71438" cy="200183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0" name="Line 36">
              <a:extLst>
                <a:ext uri="{FF2B5EF4-FFF2-40B4-BE49-F238E27FC236}">
                  <a16:creationId xmlns:a16="http://schemas.microsoft.com/office/drawing/2014/main" id="{618DA0A3-721B-48C3-AFCA-DD298A962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188" y="2971800"/>
              <a:ext cx="34290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1" name="Oval 37">
              <a:extLst>
                <a:ext uri="{FF2B5EF4-FFF2-40B4-BE49-F238E27FC236}">
                  <a16:creationId xmlns:a16="http://schemas.microsoft.com/office/drawing/2014/main" id="{9F82BF35-B4DF-4D25-9968-64056C2F1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038" y="2943225"/>
              <a:ext cx="57150" cy="5715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2" name="Oval 38">
              <a:extLst>
                <a:ext uri="{FF2B5EF4-FFF2-40B4-BE49-F238E27FC236}">
                  <a16:creationId xmlns:a16="http://schemas.microsoft.com/office/drawing/2014/main" id="{535E4F1C-BFD7-4B56-9580-A9270C7AF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038" y="2943225"/>
              <a:ext cx="57150" cy="57150"/>
            </a:xfrm>
            <a:prstGeom prst="ellips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3" name="Freeform 39">
              <a:extLst>
                <a:ext uri="{FF2B5EF4-FFF2-40B4-BE49-F238E27FC236}">
                  <a16:creationId xmlns:a16="http://schemas.microsoft.com/office/drawing/2014/main" id="{858F9960-78A7-492F-84DA-4F87B4A2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088" y="2947988"/>
              <a:ext cx="49213" cy="49213"/>
            </a:xfrm>
            <a:custGeom>
              <a:avLst/>
              <a:gdLst>
                <a:gd name="T0" fmla="*/ 251 w 251"/>
                <a:gd name="T1" fmla="*/ 125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5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4" name="Freeform 40">
              <a:extLst>
                <a:ext uri="{FF2B5EF4-FFF2-40B4-BE49-F238E27FC236}">
                  <a16:creationId xmlns:a16="http://schemas.microsoft.com/office/drawing/2014/main" id="{F0917E3E-438B-46A5-94A0-741C41233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6088" y="2947988"/>
              <a:ext cx="49213" cy="49213"/>
            </a:xfrm>
            <a:custGeom>
              <a:avLst/>
              <a:gdLst>
                <a:gd name="T0" fmla="*/ 251 w 251"/>
                <a:gd name="T1" fmla="*/ 125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5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5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5" name="Rectangle 41">
              <a:extLst>
                <a:ext uri="{FF2B5EF4-FFF2-40B4-BE49-F238E27FC236}">
                  <a16:creationId xmlns:a16="http://schemas.microsoft.com/office/drawing/2014/main" id="{4EBCA820-511F-470B-9772-CFEF43B25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513" y="2868613"/>
              <a:ext cx="242888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6" name="Freeform 42">
              <a:extLst>
                <a:ext uri="{FF2B5EF4-FFF2-40B4-BE49-F238E27FC236}">
                  <a16:creationId xmlns:a16="http://schemas.microsoft.com/office/drawing/2014/main" id="{4DF03D7E-2BE9-45BB-BAD3-A2FD26056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275" y="2898775"/>
              <a:ext cx="33338" cy="42863"/>
            </a:xfrm>
            <a:custGeom>
              <a:avLst/>
              <a:gdLst>
                <a:gd name="T0" fmla="*/ 36 w 167"/>
                <a:gd name="T1" fmla="*/ 0 h 212"/>
                <a:gd name="T2" fmla="*/ 36 w 167"/>
                <a:gd name="T3" fmla="*/ 137 h 212"/>
                <a:gd name="T4" fmla="*/ 41 w 167"/>
                <a:gd name="T5" fmla="*/ 163 h 212"/>
                <a:gd name="T6" fmla="*/ 75 w 167"/>
                <a:gd name="T7" fmla="*/ 182 h 212"/>
                <a:gd name="T8" fmla="*/ 125 w 167"/>
                <a:gd name="T9" fmla="*/ 149 h 212"/>
                <a:gd name="T10" fmla="*/ 132 w 167"/>
                <a:gd name="T11" fmla="*/ 101 h 212"/>
                <a:gd name="T12" fmla="*/ 132 w 167"/>
                <a:gd name="T13" fmla="*/ 0 h 212"/>
                <a:gd name="T14" fmla="*/ 167 w 167"/>
                <a:gd name="T15" fmla="*/ 0 h 212"/>
                <a:gd name="T16" fmla="*/ 167 w 167"/>
                <a:gd name="T17" fmla="*/ 207 h 212"/>
                <a:gd name="T18" fmla="*/ 134 w 167"/>
                <a:gd name="T19" fmla="*/ 207 h 212"/>
                <a:gd name="T20" fmla="*/ 134 w 167"/>
                <a:gd name="T21" fmla="*/ 176 h 212"/>
                <a:gd name="T22" fmla="*/ 117 w 167"/>
                <a:gd name="T23" fmla="*/ 196 h 212"/>
                <a:gd name="T24" fmla="*/ 69 w 167"/>
                <a:gd name="T25" fmla="*/ 212 h 212"/>
                <a:gd name="T26" fmla="*/ 9 w 167"/>
                <a:gd name="T27" fmla="*/ 183 h 212"/>
                <a:gd name="T28" fmla="*/ 0 w 167"/>
                <a:gd name="T29" fmla="*/ 140 h 212"/>
                <a:gd name="T30" fmla="*/ 0 w 167"/>
                <a:gd name="T31" fmla="*/ 0 h 212"/>
                <a:gd name="T32" fmla="*/ 36 w 167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212">
                  <a:moveTo>
                    <a:pt x="36" y="0"/>
                  </a:moveTo>
                  <a:lnTo>
                    <a:pt x="36" y="137"/>
                  </a:lnTo>
                  <a:cubicBezTo>
                    <a:pt x="36" y="148"/>
                    <a:pt x="37" y="156"/>
                    <a:pt x="41" y="163"/>
                  </a:cubicBezTo>
                  <a:cubicBezTo>
                    <a:pt x="47" y="175"/>
                    <a:pt x="59" y="182"/>
                    <a:pt x="75" y="182"/>
                  </a:cubicBezTo>
                  <a:cubicBezTo>
                    <a:pt x="100" y="182"/>
                    <a:pt x="116" y="171"/>
                    <a:pt x="125" y="149"/>
                  </a:cubicBezTo>
                  <a:cubicBezTo>
                    <a:pt x="130" y="138"/>
                    <a:pt x="132" y="122"/>
                    <a:pt x="132" y="101"/>
                  </a:cubicBezTo>
                  <a:lnTo>
                    <a:pt x="132" y="0"/>
                  </a:lnTo>
                  <a:lnTo>
                    <a:pt x="167" y="0"/>
                  </a:lnTo>
                  <a:lnTo>
                    <a:pt x="167" y="207"/>
                  </a:lnTo>
                  <a:lnTo>
                    <a:pt x="134" y="207"/>
                  </a:lnTo>
                  <a:lnTo>
                    <a:pt x="134" y="176"/>
                  </a:lnTo>
                  <a:cubicBezTo>
                    <a:pt x="130" y="184"/>
                    <a:pt x="124" y="191"/>
                    <a:pt x="117" y="196"/>
                  </a:cubicBezTo>
                  <a:cubicBezTo>
                    <a:pt x="104" y="207"/>
                    <a:pt x="88" y="212"/>
                    <a:pt x="69" y="212"/>
                  </a:cubicBezTo>
                  <a:cubicBezTo>
                    <a:pt x="40" y="212"/>
                    <a:pt x="20" y="202"/>
                    <a:pt x="9" y="183"/>
                  </a:cubicBezTo>
                  <a:cubicBezTo>
                    <a:pt x="3" y="172"/>
                    <a:pt x="0" y="158"/>
                    <a:pt x="0" y="140"/>
                  </a:cubicBez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7" name="Freeform 43">
              <a:extLst>
                <a:ext uri="{FF2B5EF4-FFF2-40B4-BE49-F238E27FC236}">
                  <a16:creationId xmlns:a16="http://schemas.microsoft.com/office/drawing/2014/main" id="{541DA09A-EC09-40DB-932F-F6A0C6F6A1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2725" y="2898775"/>
              <a:ext cx="36513" cy="57150"/>
            </a:xfrm>
            <a:custGeom>
              <a:avLst/>
              <a:gdLst>
                <a:gd name="T0" fmla="*/ 90 w 182"/>
                <a:gd name="T1" fmla="*/ 188 h 294"/>
                <a:gd name="T2" fmla="*/ 131 w 182"/>
                <a:gd name="T3" fmla="*/ 168 h 294"/>
                <a:gd name="T4" fmla="*/ 147 w 182"/>
                <a:gd name="T5" fmla="*/ 107 h 294"/>
                <a:gd name="T6" fmla="*/ 140 w 182"/>
                <a:gd name="T7" fmla="*/ 65 h 294"/>
                <a:gd name="T8" fmla="*/ 90 w 182"/>
                <a:gd name="T9" fmla="*/ 30 h 294"/>
                <a:gd name="T10" fmla="*/ 41 w 182"/>
                <a:gd name="T11" fmla="*/ 66 h 294"/>
                <a:gd name="T12" fmla="*/ 34 w 182"/>
                <a:gd name="T13" fmla="*/ 116 h 294"/>
                <a:gd name="T14" fmla="*/ 41 w 182"/>
                <a:gd name="T15" fmla="*/ 156 h 294"/>
                <a:gd name="T16" fmla="*/ 90 w 182"/>
                <a:gd name="T17" fmla="*/ 188 h 294"/>
                <a:gd name="T18" fmla="*/ 0 w 182"/>
                <a:gd name="T19" fmla="*/ 6 h 294"/>
                <a:gd name="T20" fmla="*/ 34 w 182"/>
                <a:gd name="T21" fmla="*/ 6 h 294"/>
                <a:gd name="T22" fmla="*/ 34 w 182"/>
                <a:gd name="T23" fmla="*/ 33 h 294"/>
                <a:gd name="T24" fmla="*/ 57 w 182"/>
                <a:gd name="T25" fmla="*/ 11 h 294"/>
                <a:gd name="T26" fmla="*/ 98 w 182"/>
                <a:gd name="T27" fmla="*/ 0 h 294"/>
                <a:gd name="T28" fmla="*/ 158 w 182"/>
                <a:gd name="T29" fmla="*/ 27 h 294"/>
                <a:gd name="T30" fmla="*/ 182 w 182"/>
                <a:gd name="T31" fmla="*/ 104 h 294"/>
                <a:gd name="T32" fmla="*/ 147 w 182"/>
                <a:gd name="T33" fmla="*/ 200 h 294"/>
                <a:gd name="T34" fmla="*/ 95 w 182"/>
                <a:gd name="T35" fmla="*/ 219 h 294"/>
                <a:gd name="T36" fmla="*/ 56 w 182"/>
                <a:gd name="T37" fmla="*/ 208 h 294"/>
                <a:gd name="T38" fmla="*/ 35 w 182"/>
                <a:gd name="T39" fmla="*/ 188 h 294"/>
                <a:gd name="T40" fmla="*/ 35 w 182"/>
                <a:gd name="T41" fmla="*/ 294 h 294"/>
                <a:gd name="T42" fmla="*/ 0 w 182"/>
                <a:gd name="T43" fmla="*/ 294 h 294"/>
                <a:gd name="T44" fmla="*/ 0 w 182"/>
                <a:gd name="T4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4">
                  <a:moveTo>
                    <a:pt x="90" y="188"/>
                  </a:moveTo>
                  <a:cubicBezTo>
                    <a:pt x="106" y="188"/>
                    <a:pt x="120" y="182"/>
                    <a:pt x="131" y="168"/>
                  </a:cubicBezTo>
                  <a:cubicBezTo>
                    <a:pt x="141" y="154"/>
                    <a:pt x="147" y="134"/>
                    <a:pt x="147" y="107"/>
                  </a:cubicBezTo>
                  <a:cubicBezTo>
                    <a:pt x="147" y="91"/>
                    <a:pt x="144" y="76"/>
                    <a:pt x="140" y="65"/>
                  </a:cubicBezTo>
                  <a:cubicBezTo>
                    <a:pt x="131" y="42"/>
                    <a:pt x="114" y="30"/>
                    <a:pt x="90" y="30"/>
                  </a:cubicBezTo>
                  <a:cubicBezTo>
                    <a:pt x="66" y="30"/>
                    <a:pt x="50" y="42"/>
                    <a:pt x="41" y="66"/>
                  </a:cubicBezTo>
                  <a:cubicBezTo>
                    <a:pt x="36" y="79"/>
                    <a:pt x="34" y="96"/>
                    <a:pt x="34" y="116"/>
                  </a:cubicBezTo>
                  <a:cubicBezTo>
                    <a:pt x="34" y="131"/>
                    <a:pt x="36" y="145"/>
                    <a:pt x="41" y="156"/>
                  </a:cubicBezTo>
                  <a:cubicBezTo>
                    <a:pt x="50" y="178"/>
                    <a:pt x="66" y="188"/>
                    <a:pt x="90" y="188"/>
                  </a:cubicBezTo>
                  <a:close/>
                  <a:moveTo>
                    <a:pt x="0" y="6"/>
                  </a:moveTo>
                  <a:lnTo>
                    <a:pt x="34" y="6"/>
                  </a:lnTo>
                  <a:lnTo>
                    <a:pt x="34" y="33"/>
                  </a:lnTo>
                  <a:cubicBezTo>
                    <a:pt x="41" y="24"/>
                    <a:pt x="48" y="17"/>
                    <a:pt x="57" y="11"/>
                  </a:cubicBezTo>
                  <a:cubicBezTo>
                    <a:pt x="68" y="4"/>
                    <a:pt x="82" y="0"/>
                    <a:pt x="98" y="0"/>
                  </a:cubicBezTo>
                  <a:cubicBezTo>
                    <a:pt x="121" y="0"/>
                    <a:pt x="141" y="9"/>
                    <a:pt x="158" y="27"/>
                  </a:cubicBezTo>
                  <a:cubicBezTo>
                    <a:pt x="174" y="45"/>
                    <a:pt x="182" y="70"/>
                    <a:pt x="182" y="104"/>
                  </a:cubicBezTo>
                  <a:cubicBezTo>
                    <a:pt x="182" y="149"/>
                    <a:pt x="170" y="181"/>
                    <a:pt x="147" y="200"/>
                  </a:cubicBezTo>
                  <a:cubicBezTo>
                    <a:pt x="132" y="212"/>
                    <a:pt x="115" y="219"/>
                    <a:pt x="95" y="219"/>
                  </a:cubicBezTo>
                  <a:cubicBezTo>
                    <a:pt x="79" y="219"/>
                    <a:pt x="66" y="215"/>
                    <a:pt x="56" y="208"/>
                  </a:cubicBezTo>
                  <a:cubicBezTo>
                    <a:pt x="49" y="205"/>
                    <a:pt x="43" y="198"/>
                    <a:pt x="35" y="188"/>
                  </a:cubicBezTo>
                  <a:lnTo>
                    <a:pt x="35" y="294"/>
                  </a:lnTo>
                  <a:lnTo>
                    <a:pt x="0" y="29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8" name="Freeform 44">
              <a:extLst>
                <a:ext uri="{FF2B5EF4-FFF2-40B4-BE49-F238E27FC236}">
                  <a16:creationId xmlns:a16="http://schemas.microsoft.com/office/drawing/2014/main" id="{E03B2B71-934E-4270-A97F-A49A6E914B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4000" y="2882900"/>
              <a:ext cx="36513" cy="58738"/>
            </a:xfrm>
            <a:custGeom>
              <a:avLst/>
              <a:gdLst>
                <a:gd name="T0" fmla="*/ 37 w 183"/>
                <a:gd name="T1" fmla="*/ 184 h 292"/>
                <a:gd name="T2" fmla="*/ 51 w 183"/>
                <a:gd name="T3" fmla="*/ 239 h 292"/>
                <a:gd name="T4" fmla="*/ 96 w 183"/>
                <a:gd name="T5" fmla="*/ 262 h 292"/>
                <a:gd name="T6" fmla="*/ 136 w 183"/>
                <a:gd name="T7" fmla="*/ 241 h 292"/>
                <a:gd name="T8" fmla="*/ 151 w 183"/>
                <a:gd name="T9" fmla="*/ 181 h 292"/>
                <a:gd name="T10" fmla="*/ 135 w 183"/>
                <a:gd name="T11" fmla="*/ 123 h 292"/>
                <a:gd name="T12" fmla="*/ 96 w 183"/>
                <a:gd name="T13" fmla="*/ 105 h 292"/>
                <a:gd name="T14" fmla="*/ 53 w 183"/>
                <a:gd name="T15" fmla="*/ 125 h 292"/>
                <a:gd name="T16" fmla="*/ 37 w 183"/>
                <a:gd name="T17" fmla="*/ 184 h 292"/>
                <a:gd name="T18" fmla="*/ 89 w 183"/>
                <a:gd name="T19" fmla="*/ 74 h 292"/>
                <a:gd name="T20" fmla="*/ 129 w 183"/>
                <a:gd name="T21" fmla="*/ 84 h 292"/>
                <a:gd name="T22" fmla="*/ 150 w 183"/>
                <a:gd name="T23" fmla="*/ 105 h 292"/>
                <a:gd name="T24" fmla="*/ 150 w 183"/>
                <a:gd name="T25" fmla="*/ 0 h 292"/>
                <a:gd name="T26" fmla="*/ 183 w 183"/>
                <a:gd name="T27" fmla="*/ 0 h 292"/>
                <a:gd name="T28" fmla="*/ 183 w 183"/>
                <a:gd name="T29" fmla="*/ 285 h 292"/>
                <a:gd name="T30" fmla="*/ 152 w 183"/>
                <a:gd name="T31" fmla="*/ 285 h 292"/>
                <a:gd name="T32" fmla="*/ 152 w 183"/>
                <a:gd name="T33" fmla="*/ 256 h 292"/>
                <a:gd name="T34" fmla="*/ 123 w 183"/>
                <a:gd name="T35" fmla="*/ 284 h 292"/>
                <a:gd name="T36" fmla="*/ 85 w 183"/>
                <a:gd name="T37" fmla="*/ 292 h 292"/>
                <a:gd name="T38" fmla="*/ 25 w 183"/>
                <a:gd name="T39" fmla="*/ 263 h 292"/>
                <a:gd name="T40" fmla="*/ 0 w 183"/>
                <a:gd name="T41" fmla="*/ 186 h 292"/>
                <a:gd name="T42" fmla="*/ 23 w 183"/>
                <a:gd name="T43" fmla="*/ 107 h 292"/>
                <a:gd name="T44" fmla="*/ 89 w 183"/>
                <a:gd name="T45" fmla="*/ 7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2">
                  <a:moveTo>
                    <a:pt x="37" y="184"/>
                  </a:moveTo>
                  <a:cubicBezTo>
                    <a:pt x="37" y="206"/>
                    <a:pt x="41" y="224"/>
                    <a:pt x="51" y="239"/>
                  </a:cubicBezTo>
                  <a:cubicBezTo>
                    <a:pt x="60" y="254"/>
                    <a:pt x="75" y="262"/>
                    <a:pt x="96" y="262"/>
                  </a:cubicBezTo>
                  <a:cubicBezTo>
                    <a:pt x="112" y="262"/>
                    <a:pt x="125" y="255"/>
                    <a:pt x="136" y="241"/>
                  </a:cubicBezTo>
                  <a:cubicBezTo>
                    <a:pt x="146" y="227"/>
                    <a:pt x="151" y="207"/>
                    <a:pt x="151" y="181"/>
                  </a:cubicBezTo>
                  <a:cubicBezTo>
                    <a:pt x="151" y="155"/>
                    <a:pt x="146" y="136"/>
                    <a:pt x="135" y="123"/>
                  </a:cubicBezTo>
                  <a:cubicBezTo>
                    <a:pt x="125" y="111"/>
                    <a:pt x="111" y="105"/>
                    <a:pt x="96" y="105"/>
                  </a:cubicBezTo>
                  <a:cubicBezTo>
                    <a:pt x="78" y="105"/>
                    <a:pt x="64" y="111"/>
                    <a:pt x="53" y="125"/>
                  </a:cubicBezTo>
                  <a:cubicBezTo>
                    <a:pt x="42" y="138"/>
                    <a:pt x="37" y="158"/>
                    <a:pt x="37" y="184"/>
                  </a:cubicBezTo>
                  <a:close/>
                  <a:moveTo>
                    <a:pt x="89" y="74"/>
                  </a:moveTo>
                  <a:cubicBezTo>
                    <a:pt x="105" y="74"/>
                    <a:pt x="118" y="78"/>
                    <a:pt x="129" y="84"/>
                  </a:cubicBezTo>
                  <a:cubicBezTo>
                    <a:pt x="135" y="88"/>
                    <a:pt x="142" y="95"/>
                    <a:pt x="150" y="105"/>
                  </a:cubicBezTo>
                  <a:lnTo>
                    <a:pt x="150" y="0"/>
                  </a:lnTo>
                  <a:lnTo>
                    <a:pt x="183" y="0"/>
                  </a:lnTo>
                  <a:lnTo>
                    <a:pt x="183" y="285"/>
                  </a:lnTo>
                  <a:lnTo>
                    <a:pt x="152" y="285"/>
                  </a:lnTo>
                  <a:lnTo>
                    <a:pt x="152" y="256"/>
                  </a:lnTo>
                  <a:cubicBezTo>
                    <a:pt x="144" y="269"/>
                    <a:pt x="134" y="278"/>
                    <a:pt x="123" y="284"/>
                  </a:cubicBezTo>
                  <a:cubicBezTo>
                    <a:pt x="112" y="289"/>
                    <a:pt x="99" y="292"/>
                    <a:pt x="85" y="292"/>
                  </a:cubicBezTo>
                  <a:cubicBezTo>
                    <a:pt x="62" y="292"/>
                    <a:pt x="42" y="282"/>
                    <a:pt x="25" y="263"/>
                  </a:cubicBezTo>
                  <a:cubicBezTo>
                    <a:pt x="9" y="244"/>
                    <a:pt x="0" y="218"/>
                    <a:pt x="0" y="186"/>
                  </a:cubicBezTo>
                  <a:cubicBezTo>
                    <a:pt x="0" y="156"/>
                    <a:pt x="8" y="129"/>
                    <a:pt x="23" y="107"/>
                  </a:cubicBezTo>
                  <a:cubicBezTo>
                    <a:pt x="38" y="85"/>
                    <a:pt x="60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9" name="Freeform 45">
              <a:extLst>
                <a:ext uri="{FF2B5EF4-FFF2-40B4-BE49-F238E27FC236}">
                  <a16:creationId xmlns:a16="http://schemas.microsoft.com/office/drawing/2014/main" id="{97D2B09A-D3F5-41D8-8FD0-084E3D6F7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8450" y="2898775"/>
              <a:ext cx="38100" cy="42863"/>
            </a:xfrm>
            <a:custGeom>
              <a:avLst/>
              <a:gdLst>
                <a:gd name="T0" fmla="*/ 36 w 195"/>
                <a:gd name="T1" fmla="*/ 157 h 219"/>
                <a:gd name="T2" fmla="*/ 47 w 195"/>
                <a:gd name="T3" fmla="*/ 180 h 219"/>
                <a:gd name="T4" fmla="*/ 73 w 195"/>
                <a:gd name="T5" fmla="*/ 189 h 219"/>
                <a:gd name="T6" fmla="*/ 109 w 195"/>
                <a:gd name="T7" fmla="*/ 181 h 219"/>
                <a:gd name="T8" fmla="*/ 138 w 195"/>
                <a:gd name="T9" fmla="*/ 134 h 219"/>
                <a:gd name="T10" fmla="*/ 138 w 195"/>
                <a:gd name="T11" fmla="*/ 106 h 219"/>
                <a:gd name="T12" fmla="*/ 121 w 195"/>
                <a:gd name="T13" fmla="*/ 113 h 219"/>
                <a:gd name="T14" fmla="*/ 102 w 195"/>
                <a:gd name="T15" fmla="*/ 117 h 219"/>
                <a:gd name="T16" fmla="*/ 81 w 195"/>
                <a:gd name="T17" fmla="*/ 120 h 219"/>
                <a:gd name="T18" fmla="*/ 52 w 195"/>
                <a:gd name="T19" fmla="*/ 128 h 219"/>
                <a:gd name="T20" fmla="*/ 36 w 195"/>
                <a:gd name="T21" fmla="*/ 157 h 219"/>
                <a:gd name="T22" fmla="*/ 120 w 195"/>
                <a:gd name="T23" fmla="*/ 86 h 219"/>
                <a:gd name="T24" fmla="*/ 136 w 195"/>
                <a:gd name="T25" fmla="*/ 76 h 219"/>
                <a:gd name="T26" fmla="*/ 139 w 195"/>
                <a:gd name="T27" fmla="*/ 63 h 219"/>
                <a:gd name="T28" fmla="*/ 126 w 195"/>
                <a:gd name="T29" fmla="*/ 37 h 219"/>
                <a:gd name="T30" fmla="*/ 90 w 195"/>
                <a:gd name="T31" fmla="*/ 29 h 219"/>
                <a:gd name="T32" fmla="*/ 51 w 195"/>
                <a:gd name="T33" fmla="*/ 44 h 219"/>
                <a:gd name="T34" fmla="*/ 43 w 195"/>
                <a:gd name="T35" fmla="*/ 68 h 219"/>
                <a:gd name="T36" fmla="*/ 10 w 195"/>
                <a:gd name="T37" fmla="*/ 68 h 219"/>
                <a:gd name="T38" fmla="*/ 35 w 195"/>
                <a:gd name="T39" fmla="*/ 15 h 219"/>
                <a:gd name="T40" fmla="*/ 91 w 195"/>
                <a:gd name="T41" fmla="*/ 0 h 219"/>
                <a:gd name="T42" fmla="*/ 150 w 195"/>
                <a:gd name="T43" fmla="*/ 14 h 219"/>
                <a:gd name="T44" fmla="*/ 172 w 195"/>
                <a:gd name="T45" fmla="*/ 57 h 219"/>
                <a:gd name="T46" fmla="*/ 172 w 195"/>
                <a:gd name="T47" fmla="*/ 176 h 219"/>
                <a:gd name="T48" fmla="*/ 175 w 195"/>
                <a:gd name="T49" fmla="*/ 185 h 219"/>
                <a:gd name="T50" fmla="*/ 184 w 195"/>
                <a:gd name="T51" fmla="*/ 188 h 219"/>
                <a:gd name="T52" fmla="*/ 189 w 195"/>
                <a:gd name="T53" fmla="*/ 188 h 219"/>
                <a:gd name="T54" fmla="*/ 195 w 195"/>
                <a:gd name="T55" fmla="*/ 187 h 219"/>
                <a:gd name="T56" fmla="*/ 195 w 195"/>
                <a:gd name="T57" fmla="*/ 213 h 219"/>
                <a:gd name="T58" fmla="*/ 183 w 195"/>
                <a:gd name="T59" fmla="*/ 216 h 219"/>
                <a:gd name="T60" fmla="*/ 171 w 195"/>
                <a:gd name="T61" fmla="*/ 216 h 219"/>
                <a:gd name="T62" fmla="*/ 145 w 195"/>
                <a:gd name="T63" fmla="*/ 203 h 219"/>
                <a:gd name="T64" fmla="*/ 139 w 195"/>
                <a:gd name="T65" fmla="*/ 184 h 219"/>
                <a:gd name="T66" fmla="*/ 109 w 195"/>
                <a:gd name="T67" fmla="*/ 208 h 219"/>
                <a:gd name="T68" fmla="*/ 65 w 195"/>
                <a:gd name="T69" fmla="*/ 219 h 219"/>
                <a:gd name="T70" fmla="*/ 18 w 195"/>
                <a:gd name="T71" fmla="*/ 201 h 219"/>
                <a:gd name="T72" fmla="*/ 0 w 195"/>
                <a:gd name="T73" fmla="*/ 157 h 219"/>
                <a:gd name="T74" fmla="*/ 18 w 195"/>
                <a:gd name="T75" fmla="*/ 113 h 219"/>
                <a:gd name="T76" fmla="*/ 65 w 195"/>
                <a:gd name="T77" fmla="*/ 93 h 219"/>
                <a:gd name="T78" fmla="*/ 120 w 195"/>
                <a:gd name="T7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19">
                  <a:moveTo>
                    <a:pt x="36" y="157"/>
                  </a:moveTo>
                  <a:cubicBezTo>
                    <a:pt x="36" y="167"/>
                    <a:pt x="40" y="175"/>
                    <a:pt x="47" y="180"/>
                  </a:cubicBezTo>
                  <a:cubicBezTo>
                    <a:pt x="54" y="186"/>
                    <a:pt x="63" y="189"/>
                    <a:pt x="73" y="189"/>
                  </a:cubicBezTo>
                  <a:cubicBezTo>
                    <a:pt x="85" y="189"/>
                    <a:pt x="97" y="186"/>
                    <a:pt x="109" y="181"/>
                  </a:cubicBezTo>
                  <a:cubicBezTo>
                    <a:pt x="128" y="171"/>
                    <a:pt x="138" y="156"/>
                    <a:pt x="138" y="134"/>
                  </a:cubicBezTo>
                  <a:lnTo>
                    <a:pt x="138" y="106"/>
                  </a:lnTo>
                  <a:cubicBezTo>
                    <a:pt x="133" y="109"/>
                    <a:pt x="128" y="111"/>
                    <a:pt x="121" y="113"/>
                  </a:cubicBezTo>
                  <a:cubicBezTo>
                    <a:pt x="115" y="115"/>
                    <a:pt x="108" y="116"/>
                    <a:pt x="102" y="117"/>
                  </a:cubicBezTo>
                  <a:lnTo>
                    <a:pt x="81" y="120"/>
                  </a:lnTo>
                  <a:cubicBezTo>
                    <a:pt x="68" y="121"/>
                    <a:pt x="59" y="124"/>
                    <a:pt x="52" y="128"/>
                  </a:cubicBezTo>
                  <a:cubicBezTo>
                    <a:pt x="42" y="134"/>
                    <a:pt x="36" y="143"/>
                    <a:pt x="36" y="157"/>
                  </a:cubicBezTo>
                  <a:close/>
                  <a:moveTo>
                    <a:pt x="120" y="86"/>
                  </a:moveTo>
                  <a:cubicBezTo>
                    <a:pt x="128" y="85"/>
                    <a:pt x="134" y="82"/>
                    <a:pt x="136" y="76"/>
                  </a:cubicBezTo>
                  <a:cubicBezTo>
                    <a:pt x="138" y="73"/>
                    <a:pt x="139" y="69"/>
                    <a:pt x="139" y="63"/>
                  </a:cubicBezTo>
                  <a:cubicBezTo>
                    <a:pt x="139" y="51"/>
                    <a:pt x="134" y="43"/>
                    <a:pt x="126" y="37"/>
                  </a:cubicBezTo>
                  <a:cubicBezTo>
                    <a:pt x="118" y="32"/>
                    <a:pt x="106" y="29"/>
                    <a:pt x="90" y="29"/>
                  </a:cubicBezTo>
                  <a:cubicBezTo>
                    <a:pt x="72" y="29"/>
                    <a:pt x="59" y="34"/>
                    <a:pt x="51" y="44"/>
                  </a:cubicBezTo>
                  <a:cubicBezTo>
                    <a:pt x="47" y="49"/>
                    <a:pt x="44" y="57"/>
                    <a:pt x="43" y="68"/>
                  </a:cubicBezTo>
                  <a:lnTo>
                    <a:pt x="10" y="68"/>
                  </a:lnTo>
                  <a:cubicBezTo>
                    <a:pt x="11" y="43"/>
                    <a:pt x="19" y="25"/>
                    <a:pt x="35" y="15"/>
                  </a:cubicBezTo>
                  <a:cubicBezTo>
                    <a:pt x="51" y="5"/>
                    <a:pt x="70" y="0"/>
                    <a:pt x="91" y="0"/>
                  </a:cubicBezTo>
                  <a:cubicBezTo>
                    <a:pt x="115" y="0"/>
                    <a:pt x="135" y="5"/>
                    <a:pt x="150" y="14"/>
                  </a:cubicBezTo>
                  <a:cubicBezTo>
                    <a:pt x="165" y="23"/>
                    <a:pt x="172" y="37"/>
                    <a:pt x="172" y="57"/>
                  </a:cubicBezTo>
                  <a:lnTo>
                    <a:pt x="172" y="176"/>
                  </a:lnTo>
                  <a:cubicBezTo>
                    <a:pt x="172" y="180"/>
                    <a:pt x="173" y="183"/>
                    <a:pt x="175" y="185"/>
                  </a:cubicBezTo>
                  <a:cubicBezTo>
                    <a:pt x="176" y="187"/>
                    <a:pt x="179" y="188"/>
                    <a:pt x="184" y="188"/>
                  </a:cubicBezTo>
                  <a:cubicBezTo>
                    <a:pt x="186" y="188"/>
                    <a:pt x="187" y="188"/>
                    <a:pt x="189" y="188"/>
                  </a:cubicBezTo>
                  <a:cubicBezTo>
                    <a:pt x="191" y="188"/>
                    <a:pt x="193" y="187"/>
                    <a:pt x="195" y="187"/>
                  </a:cubicBezTo>
                  <a:lnTo>
                    <a:pt x="195" y="213"/>
                  </a:lnTo>
                  <a:cubicBezTo>
                    <a:pt x="190" y="214"/>
                    <a:pt x="186" y="215"/>
                    <a:pt x="183" y="216"/>
                  </a:cubicBezTo>
                  <a:cubicBezTo>
                    <a:pt x="180" y="216"/>
                    <a:pt x="176" y="216"/>
                    <a:pt x="171" y="216"/>
                  </a:cubicBezTo>
                  <a:cubicBezTo>
                    <a:pt x="159" y="216"/>
                    <a:pt x="151" y="212"/>
                    <a:pt x="145" y="203"/>
                  </a:cubicBezTo>
                  <a:cubicBezTo>
                    <a:pt x="143" y="199"/>
                    <a:pt x="141" y="193"/>
                    <a:pt x="139" y="184"/>
                  </a:cubicBezTo>
                  <a:cubicBezTo>
                    <a:pt x="132" y="194"/>
                    <a:pt x="122" y="202"/>
                    <a:pt x="109" y="208"/>
                  </a:cubicBezTo>
                  <a:cubicBezTo>
                    <a:pt x="96" y="215"/>
                    <a:pt x="81" y="219"/>
                    <a:pt x="65" y="219"/>
                  </a:cubicBezTo>
                  <a:cubicBezTo>
                    <a:pt x="46" y="219"/>
                    <a:pt x="30" y="213"/>
                    <a:pt x="18" y="201"/>
                  </a:cubicBezTo>
                  <a:cubicBezTo>
                    <a:pt x="6" y="190"/>
                    <a:pt x="0" y="175"/>
                    <a:pt x="0" y="157"/>
                  </a:cubicBezTo>
                  <a:cubicBezTo>
                    <a:pt x="0" y="138"/>
                    <a:pt x="6" y="123"/>
                    <a:pt x="18" y="113"/>
                  </a:cubicBezTo>
                  <a:cubicBezTo>
                    <a:pt x="30" y="102"/>
                    <a:pt x="45" y="96"/>
                    <a:pt x="65" y="93"/>
                  </a:cubicBezTo>
                  <a:lnTo>
                    <a:pt x="12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0" name="Freeform 46">
              <a:extLst>
                <a:ext uri="{FF2B5EF4-FFF2-40B4-BE49-F238E27FC236}">
                  <a16:creationId xmlns:a16="http://schemas.microsoft.com/office/drawing/2014/main" id="{D17F9282-6A51-41DA-99F0-7A95D5005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725" y="2887663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1 w 96"/>
                <a:gd name="T15" fmla="*/ 236 h 268"/>
                <a:gd name="T16" fmla="*/ 84 w 96"/>
                <a:gd name="T17" fmla="*/ 238 h 268"/>
                <a:gd name="T18" fmla="*/ 90 w 96"/>
                <a:gd name="T19" fmla="*/ 238 h 268"/>
                <a:gd name="T20" fmla="*/ 96 w 96"/>
                <a:gd name="T21" fmla="*/ 237 h 268"/>
                <a:gd name="T22" fmla="*/ 96 w 96"/>
                <a:gd name="T23" fmla="*/ 265 h 268"/>
                <a:gd name="T24" fmla="*/ 84 w 96"/>
                <a:gd name="T25" fmla="*/ 267 h 268"/>
                <a:gd name="T26" fmla="*/ 70 w 96"/>
                <a:gd name="T27" fmla="*/ 268 h 268"/>
                <a:gd name="T28" fmla="*/ 37 w 96"/>
                <a:gd name="T29" fmla="*/ 255 h 268"/>
                <a:gd name="T30" fmla="*/ 28 w 96"/>
                <a:gd name="T31" fmla="*/ 223 h 268"/>
                <a:gd name="T32" fmla="*/ 28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6" y="233"/>
                    <a:pt x="71" y="236"/>
                  </a:cubicBezTo>
                  <a:cubicBezTo>
                    <a:pt x="73" y="237"/>
                    <a:pt x="78" y="238"/>
                    <a:pt x="84" y="238"/>
                  </a:cubicBezTo>
                  <a:cubicBezTo>
                    <a:pt x="86" y="238"/>
                    <a:pt x="88" y="238"/>
                    <a:pt x="90" y="238"/>
                  </a:cubicBezTo>
                  <a:cubicBezTo>
                    <a:pt x="92" y="238"/>
                    <a:pt x="94" y="238"/>
                    <a:pt x="96" y="237"/>
                  </a:cubicBezTo>
                  <a:lnTo>
                    <a:pt x="96" y="265"/>
                  </a:lnTo>
                  <a:cubicBezTo>
                    <a:pt x="92" y="266"/>
                    <a:pt x="88" y="267"/>
                    <a:pt x="84" y="267"/>
                  </a:cubicBezTo>
                  <a:cubicBezTo>
                    <a:pt x="80" y="268"/>
                    <a:pt x="75" y="268"/>
                    <a:pt x="70" y="268"/>
                  </a:cubicBezTo>
                  <a:cubicBezTo>
                    <a:pt x="54" y="268"/>
                    <a:pt x="43" y="264"/>
                    <a:pt x="37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1" name="Freeform 47">
              <a:extLst>
                <a:ext uri="{FF2B5EF4-FFF2-40B4-BE49-F238E27FC236}">
                  <a16:creationId xmlns:a16="http://schemas.microsoft.com/office/drawing/2014/main" id="{FBB1C486-594F-4AB5-9E14-7A4FD6602A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3538" y="2898775"/>
              <a:ext cx="36513" cy="42863"/>
            </a:xfrm>
            <a:custGeom>
              <a:avLst/>
              <a:gdLst>
                <a:gd name="T0" fmla="*/ 98 w 189"/>
                <a:gd name="T1" fmla="*/ 0 h 219"/>
                <a:gd name="T2" fmla="*/ 141 w 189"/>
                <a:gd name="T3" fmla="*/ 11 h 219"/>
                <a:gd name="T4" fmla="*/ 172 w 189"/>
                <a:gd name="T5" fmla="*/ 37 h 219"/>
                <a:gd name="T6" fmla="*/ 186 w 189"/>
                <a:gd name="T7" fmla="*/ 74 h 219"/>
                <a:gd name="T8" fmla="*/ 189 w 189"/>
                <a:gd name="T9" fmla="*/ 119 h 219"/>
                <a:gd name="T10" fmla="*/ 37 w 189"/>
                <a:gd name="T11" fmla="*/ 119 h 219"/>
                <a:gd name="T12" fmla="*/ 52 w 189"/>
                <a:gd name="T13" fmla="*/ 170 h 219"/>
                <a:gd name="T14" fmla="*/ 95 w 189"/>
                <a:gd name="T15" fmla="*/ 189 h 219"/>
                <a:gd name="T16" fmla="*/ 139 w 189"/>
                <a:gd name="T17" fmla="*/ 171 h 219"/>
                <a:gd name="T18" fmla="*/ 152 w 189"/>
                <a:gd name="T19" fmla="*/ 147 h 219"/>
                <a:gd name="T20" fmla="*/ 186 w 189"/>
                <a:gd name="T21" fmla="*/ 147 h 219"/>
                <a:gd name="T22" fmla="*/ 177 w 189"/>
                <a:gd name="T23" fmla="*/ 172 h 219"/>
                <a:gd name="T24" fmla="*/ 160 w 189"/>
                <a:gd name="T25" fmla="*/ 195 h 219"/>
                <a:gd name="T26" fmla="*/ 121 w 189"/>
                <a:gd name="T27" fmla="*/ 216 h 219"/>
                <a:gd name="T28" fmla="*/ 92 w 189"/>
                <a:gd name="T29" fmla="*/ 219 h 219"/>
                <a:gd name="T30" fmla="*/ 27 w 189"/>
                <a:gd name="T31" fmla="*/ 191 h 219"/>
                <a:gd name="T32" fmla="*/ 0 w 189"/>
                <a:gd name="T33" fmla="*/ 112 h 219"/>
                <a:gd name="T34" fmla="*/ 27 w 189"/>
                <a:gd name="T35" fmla="*/ 31 h 219"/>
                <a:gd name="T36" fmla="*/ 98 w 189"/>
                <a:gd name="T37" fmla="*/ 0 h 219"/>
                <a:gd name="T38" fmla="*/ 153 w 189"/>
                <a:gd name="T39" fmla="*/ 92 h 219"/>
                <a:gd name="T40" fmla="*/ 143 w 189"/>
                <a:gd name="T41" fmla="*/ 56 h 219"/>
                <a:gd name="T42" fmla="*/ 96 w 189"/>
                <a:gd name="T43" fmla="*/ 31 h 219"/>
                <a:gd name="T44" fmla="*/ 56 w 189"/>
                <a:gd name="T45" fmla="*/ 48 h 219"/>
                <a:gd name="T46" fmla="*/ 38 w 189"/>
                <a:gd name="T47" fmla="*/ 92 h 219"/>
                <a:gd name="T48" fmla="*/ 153 w 189"/>
                <a:gd name="T49" fmla="*/ 9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9">
                  <a:moveTo>
                    <a:pt x="98" y="0"/>
                  </a:moveTo>
                  <a:cubicBezTo>
                    <a:pt x="113" y="0"/>
                    <a:pt x="127" y="4"/>
                    <a:pt x="141" y="11"/>
                  </a:cubicBezTo>
                  <a:cubicBezTo>
                    <a:pt x="154" y="17"/>
                    <a:pt x="165" y="26"/>
                    <a:pt x="172" y="37"/>
                  </a:cubicBezTo>
                  <a:cubicBezTo>
                    <a:pt x="179" y="48"/>
                    <a:pt x="184" y="60"/>
                    <a:pt x="186" y="74"/>
                  </a:cubicBezTo>
                  <a:cubicBezTo>
                    <a:pt x="188" y="83"/>
                    <a:pt x="189" y="99"/>
                    <a:pt x="189" y="119"/>
                  </a:cubicBezTo>
                  <a:lnTo>
                    <a:pt x="37" y="119"/>
                  </a:lnTo>
                  <a:cubicBezTo>
                    <a:pt x="38" y="140"/>
                    <a:pt x="43" y="157"/>
                    <a:pt x="52" y="170"/>
                  </a:cubicBezTo>
                  <a:cubicBezTo>
                    <a:pt x="62" y="183"/>
                    <a:pt x="76" y="189"/>
                    <a:pt x="95" y="189"/>
                  </a:cubicBezTo>
                  <a:cubicBezTo>
                    <a:pt x="114" y="189"/>
                    <a:pt x="128" y="183"/>
                    <a:pt x="139" y="171"/>
                  </a:cubicBezTo>
                  <a:cubicBezTo>
                    <a:pt x="145" y="164"/>
                    <a:pt x="149" y="156"/>
                    <a:pt x="152" y="147"/>
                  </a:cubicBezTo>
                  <a:lnTo>
                    <a:pt x="186" y="147"/>
                  </a:lnTo>
                  <a:cubicBezTo>
                    <a:pt x="185" y="154"/>
                    <a:pt x="182" y="163"/>
                    <a:pt x="177" y="172"/>
                  </a:cubicBezTo>
                  <a:cubicBezTo>
                    <a:pt x="172" y="181"/>
                    <a:pt x="166" y="189"/>
                    <a:pt x="160" y="195"/>
                  </a:cubicBezTo>
                  <a:cubicBezTo>
                    <a:pt x="150" y="205"/>
                    <a:pt x="137" y="212"/>
                    <a:pt x="121" y="216"/>
                  </a:cubicBezTo>
                  <a:cubicBezTo>
                    <a:pt x="113" y="218"/>
                    <a:pt x="103" y="219"/>
                    <a:pt x="92" y="219"/>
                  </a:cubicBezTo>
                  <a:cubicBezTo>
                    <a:pt x="67" y="219"/>
                    <a:pt x="45" y="210"/>
                    <a:pt x="27" y="191"/>
                  </a:cubicBezTo>
                  <a:cubicBezTo>
                    <a:pt x="9" y="172"/>
                    <a:pt x="0" y="146"/>
                    <a:pt x="0" y="112"/>
                  </a:cubicBezTo>
                  <a:cubicBezTo>
                    <a:pt x="0" y="79"/>
                    <a:pt x="9" y="52"/>
                    <a:pt x="27" y="31"/>
                  </a:cubicBezTo>
                  <a:cubicBezTo>
                    <a:pt x="45" y="11"/>
                    <a:pt x="69" y="0"/>
                    <a:pt x="98" y="0"/>
                  </a:cubicBezTo>
                  <a:close/>
                  <a:moveTo>
                    <a:pt x="153" y="92"/>
                  </a:moveTo>
                  <a:cubicBezTo>
                    <a:pt x="152" y="77"/>
                    <a:pt x="149" y="65"/>
                    <a:pt x="143" y="56"/>
                  </a:cubicBezTo>
                  <a:cubicBezTo>
                    <a:pt x="134" y="39"/>
                    <a:pt x="118" y="31"/>
                    <a:pt x="96" y="31"/>
                  </a:cubicBezTo>
                  <a:cubicBezTo>
                    <a:pt x="80" y="31"/>
                    <a:pt x="66" y="36"/>
                    <a:pt x="56" y="48"/>
                  </a:cubicBezTo>
                  <a:cubicBezTo>
                    <a:pt x="45" y="59"/>
                    <a:pt x="39" y="74"/>
                    <a:pt x="38" y="92"/>
                  </a:cubicBezTo>
                  <a:lnTo>
                    <a:pt x="153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2" name="Rectangle 48">
              <a:extLst>
                <a:ext uri="{FF2B5EF4-FFF2-40B4-BE49-F238E27FC236}">
                  <a16:creationId xmlns:a16="http://schemas.microsoft.com/office/drawing/2014/main" id="{6AD5E496-6575-4A94-8AA0-9633B3CEB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2543175"/>
              <a:ext cx="714375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3" name="Rectangle 49">
              <a:extLst>
                <a:ext uri="{FF2B5EF4-FFF2-40B4-BE49-F238E27FC236}">
                  <a16:creationId xmlns:a16="http://schemas.microsoft.com/office/drawing/2014/main" id="{E7F6D303-DF49-4B9C-B3B0-934362AB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63" y="2543175"/>
              <a:ext cx="714375" cy="2857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4" name="Freeform 50">
              <a:extLst>
                <a:ext uri="{FF2B5EF4-FFF2-40B4-BE49-F238E27FC236}">
                  <a16:creationId xmlns:a16="http://schemas.microsoft.com/office/drawing/2014/main" id="{0A6A8218-8B93-4661-ADFE-4F1C9E1A6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2275" y="2828925"/>
              <a:ext cx="6350" cy="2209800"/>
            </a:xfrm>
            <a:custGeom>
              <a:avLst/>
              <a:gdLst>
                <a:gd name="T0" fmla="*/ 0 w 36"/>
                <a:gd name="T1" fmla="*/ 0 h 11105"/>
                <a:gd name="T2" fmla="*/ 0 w 36"/>
                <a:gd name="T3" fmla="*/ 215 h 11105"/>
                <a:gd name="T4" fmla="*/ 0 w 36"/>
                <a:gd name="T5" fmla="*/ 431 h 11105"/>
                <a:gd name="T6" fmla="*/ 0 w 36"/>
                <a:gd name="T7" fmla="*/ 647 h 11105"/>
                <a:gd name="T8" fmla="*/ 0 w 36"/>
                <a:gd name="T9" fmla="*/ 862 h 11105"/>
                <a:gd name="T10" fmla="*/ 0 w 36"/>
                <a:gd name="T11" fmla="*/ 1078 h 11105"/>
                <a:gd name="T12" fmla="*/ 0 w 36"/>
                <a:gd name="T13" fmla="*/ 1293 h 11105"/>
                <a:gd name="T14" fmla="*/ 0 w 36"/>
                <a:gd name="T15" fmla="*/ 1509 h 11105"/>
                <a:gd name="T16" fmla="*/ 0 w 36"/>
                <a:gd name="T17" fmla="*/ 1725 h 11105"/>
                <a:gd name="T18" fmla="*/ 0 w 36"/>
                <a:gd name="T19" fmla="*/ 1940 h 11105"/>
                <a:gd name="T20" fmla="*/ 0 w 36"/>
                <a:gd name="T21" fmla="*/ 2156 h 11105"/>
                <a:gd name="T22" fmla="*/ 0 w 36"/>
                <a:gd name="T23" fmla="*/ 2372 h 11105"/>
                <a:gd name="T24" fmla="*/ 0 w 36"/>
                <a:gd name="T25" fmla="*/ 2587 h 11105"/>
                <a:gd name="T26" fmla="*/ 0 w 36"/>
                <a:gd name="T27" fmla="*/ 2803 h 11105"/>
                <a:gd name="T28" fmla="*/ 0 w 36"/>
                <a:gd name="T29" fmla="*/ 3019 h 11105"/>
                <a:gd name="T30" fmla="*/ 0 w 36"/>
                <a:gd name="T31" fmla="*/ 3234 h 11105"/>
                <a:gd name="T32" fmla="*/ 0 w 36"/>
                <a:gd name="T33" fmla="*/ 3450 h 11105"/>
                <a:gd name="T34" fmla="*/ 0 w 36"/>
                <a:gd name="T35" fmla="*/ 3665 h 11105"/>
                <a:gd name="T36" fmla="*/ 0 w 36"/>
                <a:gd name="T37" fmla="*/ 3881 h 11105"/>
                <a:gd name="T38" fmla="*/ 0 w 36"/>
                <a:gd name="T39" fmla="*/ 4097 h 11105"/>
                <a:gd name="T40" fmla="*/ 0 w 36"/>
                <a:gd name="T41" fmla="*/ 4312 h 11105"/>
                <a:gd name="T42" fmla="*/ 0 w 36"/>
                <a:gd name="T43" fmla="*/ 4528 h 11105"/>
                <a:gd name="T44" fmla="*/ 0 w 36"/>
                <a:gd name="T45" fmla="*/ 4744 h 11105"/>
                <a:gd name="T46" fmla="*/ 0 w 36"/>
                <a:gd name="T47" fmla="*/ 4959 h 11105"/>
                <a:gd name="T48" fmla="*/ 0 w 36"/>
                <a:gd name="T49" fmla="*/ 5175 h 11105"/>
                <a:gd name="T50" fmla="*/ 0 w 36"/>
                <a:gd name="T51" fmla="*/ 5391 h 11105"/>
                <a:gd name="T52" fmla="*/ 0 w 36"/>
                <a:gd name="T53" fmla="*/ 5606 h 11105"/>
                <a:gd name="T54" fmla="*/ 0 w 36"/>
                <a:gd name="T55" fmla="*/ 5822 h 11105"/>
                <a:gd name="T56" fmla="*/ 0 w 36"/>
                <a:gd name="T57" fmla="*/ 6038 h 11105"/>
                <a:gd name="T58" fmla="*/ 0 w 36"/>
                <a:gd name="T59" fmla="*/ 6253 h 11105"/>
                <a:gd name="T60" fmla="*/ 0 w 36"/>
                <a:gd name="T61" fmla="*/ 6469 h 11105"/>
                <a:gd name="T62" fmla="*/ 0 w 36"/>
                <a:gd name="T63" fmla="*/ 6684 h 11105"/>
                <a:gd name="T64" fmla="*/ 0 w 36"/>
                <a:gd name="T65" fmla="*/ 6900 h 11105"/>
                <a:gd name="T66" fmla="*/ 0 w 36"/>
                <a:gd name="T67" fmla="*/ 7116 h 11105"/>
                <a:gd name="T68" fmla="*/ 0 w 36"/>
                <a:gd name="T69" fmla="*/ 7331 h 11105"/>
                <a:gd name="T70" fmla="*/ 0 w 36"/>
                <a:gd name="T71" fmla="*/ 7547 h 11105"/>
                <a:gd name="T72" fmla="*/ 0 w 36"/>
                <a:gd name="T73" fmla="*/ 7763 h 11105"/>
                <a:gd name="T74" fmla="*/ 0 w 36"/>
                <a:gd name="T75" fmla="*/ 7978 h 11105"/>
                <a:gd name="T76" fmla="*/ 0 w 36"/>
                <a:gd name="T77" fmla="*/ 8194 h 11105"/>
                <a:gd name="T78" fmla="*/ 0 w 36"/>
                <a:gd name="T79" fmla="*/ 8410 h 11105"/>
                <a:gd name="T80" fmla="*/ 0 w 36"/>
                <a:gd name="T81" fmla="*/ 8625 h 11105"/>
                <a:gd name="T82" fmla="*/ 0 w 36"/>
                <a:gd name="T83" fmla="*/ 8841 h 11105"/>
                <a:gd name="T84" fmla="*/ 0 w 36"/>
                <a:gd name="T85" fmla="*/ 9057 h 11105"/>
                <a:gd name="T86" fmla="*/ 0 w 36"/>
                <a:gd name="T87" fmla="*/ 9272 h 11105"/>
                <a:gd name="T88" fmla="*/ 0 w 36"/>
                <a:gd name="T89" fmla="*/ 9488 h 11105"/>
                <a:gd name="T90" fmla="*/ 0 w 36"/>
                <a:gd name="T91" fmla="*/ 9703 h 11105"/>
                <a:gd name="T92" fmla="*/ 0 w 36"/>
                <a:gd name="T93" fmla="*/ 9919 h 11105"/>
                <a:gd name="T94" fmla="*/ 0 w 36"/>
                <a:gd name="T95" fmla="*/ 10135 h 11105"/>
                <a:gd name="T96" fmla="*/ 0 w 36"/>
                <a:gd name="T97" fmla="*/ 10350 h 11105"/>
                <a:gd name="T98" fmla="*/ 0 w 36"/>
                <a:gd name="T99" fmla="*/ 10566 h 11105"/>
                <a:gd name="T100" fmla="*/ 0 w 36"/>
                <a:gd name="T101" fmla="*/ 10782 h 11105"/>
                <a:gd name="T102" fmla="*/ 0 w 36"/>
                <a:gd name="T103" fmla="*/ 10997 h 1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" h="11105">
                  <a:moveTo>
                    <a:pt x="36" y="0"/>
                  </a:moveTo>
                  <a:lnTo>
                    <a:pt x="36" y="107"/>
                  </a:lnTo>
                  <a:lnTo>
                    <a:pt x="0" y="107"/>
                  </a:lnTo>
                  <a:lnTo>
                    <a:pt x="0" y="0"/>
                  </a:lnTo>
                  <a:moveTo>
                    <a:pt x="36" y="215"/>
                  </a:moveTo>
                  <a:lnTo>
                    <a:pt x="36" y="323"/>
                  </a:lnTo>
                  <a:lnTo>
                    <a:pt x="0" y="323"/>
                  </a:lnTo>
                  <a:lnTo>
                    <a:pt x="0" y="215"/>
                  </a:lnTo>
                  <a:moveTo>
                    <a:pt x="36" y="431"/>
                  </a:moveTo>
                  <a:lnTo>
                    <a:pt x="36" y="539"/>
                  </a:lnTo>
                  <a:lnTo>
                    <a:pt x="0" y="539"/>
                  </a:lnTo>
                  <a:lnTo>
                    <a:pt x="0" y="431"/>
                  </a:lnTo>
                  <a:moveTo>
                    <a:pt x="36" y="647"/>
                  </a:moveTo>
                  <a:lnTo>
                    <a:pt x="36" y="754"/>
                  </a:lnTo>
                  <a:lnTo>
                    <a:pt x="0" y="754"/>
                  </a:lnTo>
                  <a:lnTo>
                    <a:pt x="0" y="647"/>
                  </a:lnTo>
                  <a:moveTo>
                    <a:pt x="36" y="862"/>
                  </a:moveTo>
                  <a:lnTo>
                    <a:pt x="36" y="970"/>
                  </a:lnTo>
                  <a:lnTo>
                    <a:pt x="0" y="970"/>
                  </a:lnTo>
                  <a:lnTo>
                    <a:pt x="0" y="862"/>
                  </a:lnTo>
                  <a:moveTo>
                    <a:pt x="36" y="1078"/>
                  </a:moveTo>
                  <a:lnTo>
                    <a:pt x="36" y="1186"/>
                  </a:lnTo>
                  <a:lnTo>
                    <a:pt x="0" y="1186"/>
                  </a:lnTo>
                  <a:lnTo>
                    <a:pt x="0" y="1078"/>
                  </a:lnTo>
                  <a:moveTo>
                    <a:pt x="36" y="1293"/>
                  </a:moveTo>
                  <a:lnTo>
                    <a:pt x="36" y="1401"/>
                  </a:lnTo>
                  <a:lnTo>
                    <a:pt x="0" y="1401"/>
                  </a:lnTo>
                  <a:lnTo>
                    <a:pt x="0" y="1293"/>
                  </a:lnTo>
                  <a:moveTo>
                    <a:pt x="36" y="1509"/>
                  </a:moveTo>
                  <a:lnTo>
                    <a:pt x="36" y="1617"/>
                  </a:lnTo>
                  <a:lnTo>
                    <a:pt x="0" y="1617"/>
                  </a:lnTo>
                  <a:lnTo>
                    <a:pt x="0" y="1509"/>
                  </a:lnTo>
                  <a:moveTo>
                    <a:pt x="36" y="1725"/>
                  </a:moveTo>
                  <a:lnTo>
                    <a:pt x="36" y="1833"/>
                  </a:lnTo>
                  <a:lnTo>
                    <a:pt x="0" y="1833"/>
                  </a:lnTo>
                  <a:lnTo>
                    <a:pt x="0" y="1725"/>
                  </a:lnTo>
                  <a:moveTo>
                    <a:pt x="36" y="1940"/>
                  </a:moveTo>
                  <a:lnTo>
                    <a:pt x="36" y="2048"/>
                  </a:lnTo>
                  <a:lnTo>
                    <a:pt x="0" y="2048"/>
                  </a:lnTo>
                  <a:lnTo>
                    <a:pt x="0" y="1940"/>
                  </a:lnTo>
                  <a:moveTo>
                    <a:pt x="36" y="2156"/>
                  </a:moveTo>
                  <a:lnTo>
                    <a:pt x="36" y="2264"/>
                  </a:lnTo>
                  <a:lnTo>
                    <a:pt x="0" y="2264"/>
                  </a:lnTo>
                  <a:lnTo>
                    <a:pt x="0" y="2156"/>
                  </a:lnTo>
                  <a:moveTo>
                    <a:pt x="36" y="2372"/>
                  </a:moveTo>
                  <a:lnTo>
                    <a:pt x="36" y="2479"/>
                  </a:lnTo>
                  <a:lnTo>
                    <a:pt x="0" y="2479"/>
                  </a:lnTo>
                  <a:lnTo>
                    <a:pt x="0" y="2372"/>
                  </a:lnTo>
                  <a:moveTo>
                    <a:pt x="36" y="2587"/>
                  </a:moveTo>
                  <a:lnTo>
                    <a:pt x="36" y="2695"/>
                  </a:lnTo>
                  <a:lnTo>
                    <a:pt x="0" y="2695"/>
                  </a:lnTo>
                  <a:lnTo>
                    <a:pt x="0" y="2587"/>
                  </a:lnTo>
                  <a:moveTo>
                    <a:pt x="36" y="2803"/>
                  </a:moveTo>
                  <a:lnTo>
                    <a:pt x="36" y="2911"/>
                  </a:lnTo>
                  <a:lnTo>
                    <a:pt x="0" y="2911"/>
                  </a:lnTo>
                  <a:lnTo>
                    <a:pt x="0" y="2803"/>
                  </a:lnTo>
                  <a:moveTo>
                    <a:pt x="36" y="3019"/>
                  </a:moveTo>
                  <a:lnTo>
                    <a:pt x="36" y="3126"/>
                  </a:lnTo>
                  <a:lnTo>
                    <a:pt x="0" y="3126"/>
                  </a:lnTo>
                  <a:lnTo>
                    <a:pt x="0" y="3019"/>
                  </a:lnTo>
                  <a:moveTo>
                    <a:pt x="36" y="3234"/>
                  </a:moveTo>
                  <a:lnTo>
                    <a:pt x="36" y="3342"/>
                  </a:lnTo>
                  <a:lnTo>
                    <a:pt x="0" y="3342"/>
                  </a:lnTo>
                  <a:lnTo>
                    <a:pt x="0" y="3234"/>
                  </a:lnTo>
                  <a:moveTo>
                    <a:pt x="36" y="3450"/>
                  </a:moveTo>
                  <a:lnTo>
                    <a:pt x="36" y="3558"/>
                  </a:lnTo>
                  <a:lnTo>
                    <a:pt x="0" y="3558"/>
                  </a:lnTo>
                  <a:lnTo>
                    <a:pt x="0" y="3450"/>
                  </a:lnTo>
                  <a:moveTo>
                    <a:pt x="36" y="3665"/>
                  </a:moveTo>
                  <a:lnTo>
                    <a:pt x="36" y="3773"/>
                  </a:lnTo>
                  <a:lnTo>
                    <a:pt x="0" y="3773"/>
                  </a:lnTo>
                  <a:lnTo>
                    <a:pt x="0" y="3665"/>
                  </a:lnTo>
                  <a:moveTo>
                    <a:pt x="36" y="3881"/>
                  </a:moveTo>
                  <a:lnTo>
                    <a:pt x="36" y="3989"/>
                  </a:lnTo>
                  <a:lnTo>
                    <a:pt x="0" y="3989"/>
                  </a:lnTo>
                  <a:lnTo>
                    <a:pt x="0" y="3881"/>
                  </a:lnTo>
                  <a:moveTo>
                    <a:pt x="36" y="4097"/>
                  </a:moveTo>
                  <a:lnTo>
                    <a:pt x="36" y="4205"/>
                  </a:lnTo>
                  <a:lnTo>
                    <a:pt x="0" y="4205"/>
                  </a:lnTo>
                  <a:lnTo>
                    <a:pt x="0" y="4097"/>
                  </a:lnTo>
                  <a:moveTo>
                    <a:pt x="36" y="4312"/>
                  </a:moveTo>
                  <a:lnTo>
                    <a:pt x="36" y="4420"/>
                  </a:lnTo>
                  <a:lnTo>
                    <a:pt x="0" y="4420"/>
                  </a:lnTo>
                  <a:lnTo>
                    <a:pt x="0" y="4312"/>
                  </a:lnTo>
                  <a:moveTo>
                    <a:pt x="36" y="4528"/>
                  </a:moveTo>
                  <a:lnTo>
                    <a:pt x="36" y="4636"/>
                  </a:lnTo>
                  <a:lnTo>
                    <a:pt x="0" y="4636"/>
                  </a:lnTo>
                  <a:lnTo>
                    <a:pt x="0" y="4528"/>
                  </a:lnTo>
                  <a:moveTo>
                    <a:pt x="36" y="4744"/>
                  </a:moveTo>
                  <a:lnTo>
                    <a:pt x="36" y="4852"/>
                  </a:lnTo>
                  <a:lnTo>
                    <a:pt x="0" y="4852"/>
                  </a:lnTo>
                  <a:lnTo>
                    <a:pt x="0" y="4744"/>
                  </a:lnTo>
                  <a:moveTo>
                    <a:pt x="36" y="4959"/>
                  </a:moveTo>
                  <a:lnTo>
                    <a:pt x="36" y="5067"/>
                  </a:lnTo>
                  <a:lnTo>
                    <a:pt x="0" y="5067"/>
                  </a:lnTo>
                  <a:lnTo>
                    <a:pt x="0" y="4959"/>
                  </a:lnTo>
                  <a:moveTo>
                    <a:pt x="36" y="5175"/>
                  </a:moveTo>
                  <a:lnTo>
                    <a:pt x="36" y="5283"/>
                  </a:lnTo>
                  <a:lnTo>
                    <a:pt x="0" y="5283"/>
                  </a:lnTo>
                  <a:lnTo>
                    <a:pt x="0" y="5175"/>
                  </a:lnTo>
                  <a:moveTo>
                    <a:pt x="36" y="5391"/>
                  </a:moveTo>
                  <a:lnTo>
                    <a:pt x="36" y="5498"/>
                  </a:lnTo>
                  <a:lnTo>
                    <a:pt x="0" y="5498"/>
                  </a:lnTo>
                  <a:lnTo>
                    <a:pt x="0" y="5391"/>
                  </a:lnTo>
                  <a:moveTo>
                    <a:pt x="36" y="5606"/>
                  </a:moveTo>
                  <a:lnTo>
                    <a:pt x="36" y="5714"/>
                  </a:lnTo>
                  <a:lnTo>
                    <a:pt x="0" y="5714"/>
                  </a:lnTo>
                  <a:lnTo>
                    <a:pt x="0" y="5606"/>
                  </a:lnTo>
                  <a:moveTo>
                    <a:pt x="36" y="5822"/>
                  </a:moveTo>
                  <a:lnTo>
                    <a:pt x="36" y="5930"/>
                  </a:lnTo>
                  <a:lnTo>
                    <a:pt x="0" y="5930"/>
                  </a:lnTo>
                  <a:lnTo>
                    <a:pt x="0" y="5822"/>
                  </a:lnTo>
                  <a:moveTo>
                    <a:pt x="36" y="6038"/>
                  </a:moveTo>
                  <a:lnTo>
                    <a:pt x="36" y="6145"/>
                  </a:lnTo>
                  <a:lnTo>
                    <a:pt x="0" y="6145"/>
                  </a:lnTo>
                  <a:lnTo>
                    <a:pt x="0" y="6038"/>
                  </a:lnTo>
                  <a:moveTo>
                    <a:pt x="36" y="6253"/>
                  </a:moveTo>
                  <a:lnTo>
                    <a:pt x="36" y="6361"/>
                  </a:lnTo>
                  <a:lnTo>
                    <a:pt x="0" y="6361"/>
                  </a:lnTo>
                  <a:lnTo>
                    <a:pt x="0" y="6253"/>
                  </a:lnTo>
                  <a:moveTo>
                    <a:pt x="36" y="6469"/>
                  </a:moveTo>
                  <a:lnTo>
                    <a:pt x="36" y="6577"/>
                  </a:lnTo>
                  <a:lnTo>
                    <a:pt x="0" y="6577"/>
                  </a:lnTo>
                  <a:lnTo>
                    <a:pt x="0" y="6469"/>
                  </a:lnTo>
                  <a:moveTo>
                    <a:pt x="36" y="6684"/>
                  </a:moveTo>
                  <a:lnTo>
                    <a:pt x="36" y="6792"/>
                  </a:lnTo>
                  <a:lnTo>
                    <a:pt x="0" y="6792"/>
                  </a:lnTo>
                  <a:lnTo>
                    <a:pt x="0" y="6684"/>
                  </a:lnTo>
                  <a:moveTo>
                    <a:pt x="36" y="6900"/>
                  </a:moveTo>
                  <a:lnTo>
                    <a:pt x="36" y="7008"/>
                  </a:lnTo>
                  <a:lnTo>
                    <a:pt x="0" y="7008"/>
                  </a:lnTo>
                  <a:lnTo>
                    <a:pt x="0" y="6900"/>
                  </a:lnTo>
                  <a:moveTo>
                    <a:pt x="36" y="7116"/>
                  </a:moveTo>
                  <a:lnTo>
                    <a:pt x="36" y="7224"/>
                  </a:lnTo>
                  <a:lnTo>
                    <a:pt x="0" y="7224"/>
                  </a:lnTo>
                  <a:lnTo>
                    <a:pt x="0" y="7116"/>
                  </a:lnTo>
                  <a:moveTo>
                    <a:pt x="36" y="7331"/>
                  </a:moveTo>
                  <a:lnTo>
                    <a:pt x="36" y="7439"/>
                  </a:lnTo>
                  <a:lnTo>
                    <a:pt x="0" y="7439"/>
                  </a:lnTo>
                  <a:lnTo>
                    <a:pt x="0" y="7331"/>
                  </a:lnTo>
                  <a:moveTo>
                    <a:pt x="36" y="7547"/>
                  </a:moveTo>
                  <a:lnTo>
                    <a:pt x="36" y="7655"/>
                  </a:lnTo>
                  <a:lnTo>
                    <a:pt x="0" y="7655"/>
                  </a:lnTo>
                  <a:lnTo>
                    <a:pt x="0" y="7547"/>
                  </a:lnTo>
                  <a:moveTo>
                    <a:pt x="36" y="7763"/>
                  </a:moveTo>
                  <a:lnTo>
                    <a:pt x="36" y="7871"/>
                  </a:lnTo>
                  <a:lnTo>
                    <a:pt x="0" y="7871"/>
                  </a:lnTo>
                  <a:lnTo>
                    <a:pt x="0" y="7763"/>
                  </a:lnTo>
                  <a:moveTo>
                    <a:pt x="36" y="7978"/>
                  </a:moveTo>
                  <a:lnTo>
                    <a:pt x="36" y="8086"/>
                  </a:lnTo>
                  <a:lnTo>
                    <a:pt x="0" y="8086"/>
                  </a:lnTo>
                  <a:lnTo>
                    <a:pt x="0" y="7978"/>
                  </a:lnTo>
                  <a:moveTo>
                    <a:pt x="36" y="8194"/>
                  </a:moveTo>
                  <a:lnTo>
                    <a:pt x="36" y="8302"/>
                  </a:lnTo>
                  <a:lnTo>
                    <a:pt x="0" y="8302"/>
                  </a:lnTo>
                  <a:lnTo>
                    <a:pt x="0" y="8194"/>
                  </a:lnTo>
                  <a:moveTo>
                    <a:pt x="36" y="8410"/>
                  </a:moveTo>
                  <a:lnTo>
                    <a:pt x="36" y="8517"/>
                  </a:lnTo>
                  <a:lnTo>
                    <a:pt x="0" y="8517"/>
                  </a:lnTo>
                  <a:lnTo>
                    <a:pt x="0" y="8410"/>
                  </a:lnTo>
                  <a:moveTo>
                    <a:pt x="36" y="8625"/>
                  </a:moveTo>
                  <a:lnTo>
                    <a:pt x="36" y="8733"/>
                  </a:lnTo>
                  <a:lnTo>
                    <a:pt x="0" y="8733"/>
                  </a:lnTo>
                  <a:lnTo>
                    <a:pt x="0" y="8625"/>
                  </a:lnTo>
                  <a:moveTo>
                    <a:pt x="36" y="8841"/>
                  </a:moveTo>
                  <a:lnTo>
                    <a:pt x="36" y="8949"/>
                  </a:lnTo>
                  <a:lnTo>
                    <a:pt x="0" y="8949"/>
                  </a:lnTo>
                  <a:lnTo>
                    <a:pt x="0" y="8841"/>
                  </a:lnTo>
                  <a:moveTo>
                    <a:pt x="36" y="9057"/>
                  </a:moveTo>
                  <a:lnTo>
                    <a:pt x="36" y="9164"/>
                  </a:lnTo>
                  <a:lnTo>
                    <a:pt x="0" y="9164"/>
                  </a:lnTo>
                  <a:lnTo>
                    <a:pt x="0" y="9057"/>
                  </a:lnTo>
                  <a:moveTo>
                    <a:pt x="36" y="9272"/>
                  </a:moveTo>
                  <a:lnTo>
                    <a:pt x="36" y="9380"/>
                  </a:lnTo>
                  <a:lnTo>
                    <a:pt x="0" y="9380"/>
                  </a:lnTo>
                  <a:lnTo>
                    <a:pt x="0" y="9272"/>
                  </a:lnTo>
                  <a:moveTo>
                    <a:pt x="36" y="9488"/>
                  </a:moveTo>
                  <a:lnTo>
                    <a:pt x="36" y="9596"/>
                  </a:lnTo>
                  <a:lnTo>
                    <a:pt x="0" y="9596"/>
                  </a:lnTo>
                  <a:lnTo>
                    <a:pt x="0" y="9488"/>
                  </a:lnTo>
                  <a:moveTo>
                    <a:pt x="36" y="9703"/>
                  </a:moveTo>
                  <a:lnTo>
                    <a:pt x="36" y="9811"/>
                  </a:lnTo>
                  <a:lnTo>
                    <a:pt x="0" y="9811"/>
                  </a:lnTo>
                  <a:lnTo>
                    <a:pt x="0" y="9703"/>
                  </a:lnTo>
                  <a:moveTo>
                    <a:pt x="36" y="9919"/>
                  </a:moveTo>
                  <a:lnTo>
                    <a:pt x="36" y="10027"/>
                  </a:lnTo>
                  <a:lnTo>
                    <a:pt x="0" y="10027"/>
                  </a:lnTo>
                  <a:lnTo>
                    <a:pt x="0" y="9919"/>
                  </a:lnTo>
                  <a:moveTo>
                    <a:pt x="36" y="10135"/>
                  </a:moveTo>
                  <a:lnTo>
                    <a:pt x="36" y="10243"/>
                  </a:lnTo>
                  <a:lnTo>
                    <a:pt x="0" y="10243"/>
                  </a:lnTo>
                  <a:lnTo>
                    <a:pt x="0" y="10135"/>
                  </a:lnTo>
                  <a:moveTo>
                    <a:pt x="36" y="10350"/>
                  </a:moveTo>
                  <a:lnTo>
                    <a:pt x="36" y="10458"/>
                  </a:lnTo>
                  <a:lnTo>
                    <a:pt x="0" y="10458"/>
                  </a:lnTo>
                  <a:lnTo>
                    <a:pt x="0" y="10350"/>
                  </a:lnTo>
                  <a:moveTo>
                    <a:pt x="36" y="10566"/>
                  </a:moveTo>
                  <a:lnTo>
                    <a:pt x="36" y="10674"/>
                  </a:lnTo>
                  <a:lnTo>
                    <a:pt x="0" y="10674"/>
                  </a:lnTo>
                  <a:lnTo>
                    <a:pt x="0" y="10566"/>
                  </a:lnTo>
                  <a:moveTo>
                    <a:pt x="36" y="10782"/>
                  </a:moveTo>
                  <a:lnTo>
                    <a:pt x="36" y="10890"/>
                  </a:lnTo>
                  <a:lnTo>
                    <a:pt x="0" y="10890"/>
                  </a:lnTo>
                  <a:lnTo>
                    <a:pt x="0" y="10782"/>
                  </a:lnTo>
                  <a:moveTo>
                    <a:pt x="36" y="10997"/>
                  </a:moveTo>
                  <a:lnTo>
                    <a:pt x="36" y="11105"/>
                  </a:lnTo>
                  <a:lnTo>
                    <a:pt x="0" y="11105"/>
                  </a:lnTo>
                  <a:lnTo>
                    <a:pt x="0" y="109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5" name="Freeform 51">
              <a:extLst>
                <a:ext uri="{FF2B5EF4-FFF2-40B4-BE49-F238E27FC236}">
                  <a16:creationId xmlns:a16="http://schemas.microsoft.com/office/drawing/2014/main" id="{B5B0D6E9-A20C-40EB-B990-CFEB3D43B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13" y="2614613"/>
              <a:ext cx="38100" cy="61913"/>
            </a:xfrm>
            <a:custGeom>
              <a:avLst/>
              <a:gdLst>
                <a:gd name="T0" fmla="*/ 0 w 199"/>
                <a:gd name="T1" fmla="*/ 0 h 309"/>
                <a:gd name="T2" fmla="*/ 42 w 199"/>
                <a:gd name="T3" fmla="*/ 0 h 309"/>
                <a:gd name="T4" fmla="*/ 42 w 199"/>
                <a:gd name="T5" fmla="*/ 272 h 309"/>
                <a:gd name="T6" fmla="*/ 199 w 199"/>
                <a:gd name="T7" fmla="*/ 272 h 309"/>
                <a:gd name="T8" fmla="*/ 199 w 199"/>
                <a:gd name="T9" fmla="*/ 309 h 309"/>
                <a:gd name="T10" fmla="*/ 0 w 199"/>
                <a:gd name="T11" fmla="*/ 309 h 309"/>
                <a:gd name="T12" fmla="*/ 0 w 199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309">
                  <a:moveTo>
                    <a:pt x="0" y="0"/>
                  </a:moveTo>
                  <a:lnTo>
                    <a:pt x="42" y="0"/>
                  </a:lnTo>
                  <a:lnTo>
                    <a:pt x="42" y="272"/>
                  </a:lnTo>
                  <a:lnTo>
                    <a:pt x="199" y="272"/>
                  </a:lnTo>
                  <a:lnTo>
                    <a:pt x="19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6" name="Freeform 52">
              <a:extLst>
                <a:ext uri="{FF2B5EF4-FFF2-40B4-BE49-F238E27FC236}">
                  <a16:creationId xmlns:a16="http://schemas.microsoft.com/office/drawing/2014/main" id="{3C086209-7A74-4984-8E33-3F6FB84729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4175" y="2630488"/>
              <a:ext cx="41275" cy="47625"/>
            </a:xfrm>
            <a:custGeom>
              <a:avLst/>
              <a:gdLst>
                <a:gd name="T0" fmla="*/ 105 w 211"/>
                <a:gd name="T1" fmla="*/ 207 h 240"/>
                <a:gd name="T2" fmla="*/ 157 w 211"/>
                <a:gd name="T3" fmla="*/ 179 h 240"/>
                <a:gd name="T4" fmla="*/ 171 w 211"/>
                <a:gd name="T5" fmla="*/ 115 h 240"/>
                <a:gd name="T6" fmla="*/ 161 w 211"/>
                <a:gd name="T7" fmla="*/ 64 h 240"/>
                <a:gd name="T8" fmla="*/ 106 w 211"/>
                <a:gd name="T9" fmla="*/ 33 h 240"/>
                <a:gd name="T10" fmla="*/ 55 w 211"/>
                <a:gd name="T11" fmla="*/ 59 h 240"/>
                <a:gd name="T12" fmla="*/ 39 w 211"/>
                <a:gd name="T13" fmla="*/ 123 h 240"/>
                <a:gd name="T14" fmla="*/ 55 w 211"/>
                <a:gd name="T15" fmla="*/ 183 h 240"/>
                <a:gd name="T16" fmla="*/ 105 w 211"/>
                <a:gd name="T17" fmla="*/ 207 h 240"/>
                <a:gd name="T18" fmla="*/ 107 w 211"/>
                <a:gd name="T19" fmla="*/ 0 h 240"/>
                <a:gd name="T20" fmla="*/ 180 w 211"/>
                <a:gd name="T21" fmla="*/ 29 h 240"/>
                <a:gd name="T22" fmla="*/ 211 w 211"/>
                <a:gd name="T23" fmla="*/ 114 h 240"/>
                <a:gd name="T24" fmla="*/ 184 w 211"/>
                <a:gd name="T25" fmla="*/ 204 h 240"/>
                <a:gd name="T26" fmla="*/ 102 w 211"/>
                <a:gd name="T27" fmla="*/ 240 h 240"/>
                <a:gd name="T28" fmla="*/ 28 w 211"/>
                <a:gd name="T29" fmla="*/ 209 h 240"/>
                <a:gd name="T30" fmla="*/ 0 w 211"/>
                <a:gd name="T31" fmla="*/ 124 h 240"/>
                <a:gd name="T32" fmla="*/ 29 w 211"/>
                <a:gd name="T33" fmla="*/ 33 h 240"/>
                <a:gd name="T34" fmla="*/ 107 w 211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240">
                  <a:moveTo>
                    <a:pt x="105" y="207"/>
                  </a:moveTo>
                  <a:cubicBezTo>
                    <a:pt x="130" y="207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59"/>
                  </a:cubicBezTo>
                  <a:cubicBezTo>
                    <a:pt x="45" y="77"/>
                    <a:pt x="39" y="98"/>
                    <a:pt x="39" y="123"/>
                  </a:cubicBezTo>
                  <a:cubicBezTo>
                    <a:pt x="39" y="147"/>
                    <a:pt x="45" y="167"/>
                    <a:pt x="55" y="183"/>
                  </a:cubicBezTo>
                  <a:cubicBezTo>
                    <a:pt x="66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1" y="77"/>
                    <a:pt x="211" y="114"/>
                  </a:cubicBezTo>
                  <a:cubicBezTo>
                    <a:pt x="211" y="151"/>
                    <a:pt x="202" y="181"/>
                    <a:pt x="184" y="204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10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7" name="Freeform 53">
              <a:extLst>
                <a:ext uri="{FF2B5EF4-FFF2-40B4-BE49-F238E27FC236}">
                  <a16:creationId xmlns:a16="http://schemas.microsoft.com/office/drawing/2014/main" id="{FA5F7019-7AFF-4F1A-A059-04B5681FD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800" y="263048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1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3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1" y="64"/>
                  </a:cubicBezTo>
                  <a:cubicBezTo>
                    <a:pt x="150" y="43"/>
                    <a:pt x="132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8" y="209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8" name="Freeform 54">
              <a:extLst>
                <a:ext uri="{FF2B5EF4-FFF2-40B4-BE49-F238E27FC236}">
                  <a16:creationId xmlns:a16="http://schemas.microsoft.com/office/drawing/2014/main" id="{21D5B122-CB98-4234-8630-1FDEAD4E5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013" y="2630488"/>
              <a:ext cx="39688" cy="63500"/>
            </a:xfrm>
            <a:custGeom>
              <a:avLst/>
              <a:gdLst>
                <a:gd name="T0" fmla="*/ 98 w 199"/>
                <a:gd name="T1" fmla="*/ 205 h 321"/>
                <a:gd name="T2" fmla="*/ 143 w 199"/>
                <a:gd name="T3" fmla="*/ 183 h 321"/>
                <a:gd name="T4" fmla="*/ 160 w 199"/>
                <a:gd name="T5" fmla="*/ 117 h 321"/>
                <a:gd name="T6" fmla="*/ 152 w 199"/>
                <a:gd name="T7" fmla="*/ 70 h 321"/>
                <a:gd name="T8" fmla="*/ 98 w 199"/>
                <a:gd name="T9" fmla="*/ 33 h 321"/>
                <a:gd name="T10" fmla="*/ 45 w 199"/>
                <a:gd name="T11" fmla="*/ 73 h 321"/>
                <a:gd name="T12" fmla="*/ 37 w 199"/>
                <a:gd name="T13" fmla="*/ 126 h 321"/>
                <a:gd name="T14" fmla="*/ 45 w 199"/>
                <a:gd name="T15" fmla="*/ 170 h 321"/>
                <a:gd name="T16" fmla="*/ 98 w 199"/>
                <a:gd name="T17" fmla="*/ 205 h 321"/>
                <a:gd name="T18" fmla="*/ 0 w 199"/>
                <a:gd name="T19" fmla="*/ 6 h 321"/>
                <a:gd name="T20" fmla="*/ 37 w 199"/>
                <a:gd name="T21" fmla="*/ 6 h 321"/>
                <a:gd name="T22" fmla="*/ 37 w 199"/>
                <a:gd name="T23" fmla="*/ 36 h 321"/>
                <a:gd name="T24" fmla="*/ 62 w 199"/>
                <a:gd name="T25" fmla="*/ 12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8 h 321"/>
                <a:gd name="T34" fmla="*/ 104 w 199"/>
                <a:gd name="T35" fmla="*/ 238 h 321"/>
                <a:gd name="T36" fmla="*/ 61 w 199"/>
                <a:gd name="T37" fmla="*/ 227 h 321"/>
                <a:gd name="T38" fmla="*/ 38 w 199"/>
                <a:gd name="T39" fmla="*/ 206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5"/>
                  </a:moveTo>
                  <a:cubicBezTo>
                    <a:pt x="116" y="205"/>
                    <a:pt x="131" y="198"/>
                    <a:pt x="143" y="183"/>
                  </a:cubicBezTo>
                  <a:cubicBezTo>
                    <a:pt x="154" y="168"/>
                    <a:pt x="160" y="146"/>
                    <a:pt x="160" y="117"/>
                  </a:cubicBezTo>
                  <a:cubicBezTo>
                    <a:pt x="160" y="99"/>
                    <a:pt x="158" y="83"/>
                    <a:pt x="152" y="70"/>
                  </a:cubicBezTo>
                  <a:cubicBezTo>
                    <a:pt x="143" y="46"/>
                    <a:pt x="125" y="33"/>
                    <a:pt x="98" y="33"/>
                  </a:cubicBezTo>
                  <a:cubicBezTo>
                    <a:pt x="72" y="33"/>
                    <a:pt x="54" y="46"/>
                    <a:pt x="45" y="73"/>
                  </a:cubicBezTo>
                  <a:cubicBezTo>
                    <a:pt x="39" y="87"/>
                    <a:pt x="37" y="104"/>
                    <a:pt x="37" y="126"/>
                  </a:cubicBezTo>
                  <a:cubicBezTo>
                    <a:pt x="37" y="143"/>
                    <a:pt x="39" y="158"/>
                    <a:pt x="45" y="170"/>
                  </a:cubicBezTo>
                  <a:cubicBezTo>
                    <a:pt x="54" y="194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2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3" y="0"/>
                    <a:pt x="154" y="10"/>
                    <a:pt x="172" y="29"/>
                  </a:cubicBezTo>
                  <a:cubicBezTo>
                    <a:pt x="190" y="49"/>
                    <a:pt x="199" y="77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2"/>
                    <a:pt x="125" y="238"/>
                    <a:pt x="104" y="238"/>
                  </a:cubicBezTo>
                  <a:cubicBezTo>
                    <a:pt x="87" y="238"/>
                    <a:pt x="72" y="235"/>
                    <a:pt x="61" y="227"/>
                  </a:cubicBezTo>
                  <a:cubicBezTo>
                    <a:pt x="54" y="223"/>
                    <a:pt x="47" y="216"/>
                    <a:pt x="38" y="206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9" name="Freeform 55">
              <a:extLst>
                <a:ext uri="{FF2B5EF4-FFF2-40B4-BE49-F238E27FC236}">
                  <a16:creationId xmlns:a16="http://schemas.microsoft.com/office/drawing/2014/main" id="{B779E397-C86F-4D99-BCC7-0D0DBE21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2714625"/>
              <a:ext cx="46038" cy="61913"/>
            </a:xfrm>
            <a:custGeom>
              <a:avLst/>
              <a:gdLst>
                <a:gd name="T0" fmla="*/ 0 w 228"/>
                <a:gd name="T1" fmla="*/ 0 h 309"/>
                <a:gd name="T2" fmla="*/ 225 w 228"/>
                <a:gd name="T3" fmla="*/ 0 h 309"/>
                <a:gd name="T4" fmla="*/ 225 w 228"/>
                <a:gd name="T5" fmla="*/ 38 h 309"/>
                <a:gd name="T6" fmla="*/ 41 w 228"/>
                <a:gd name="T7" fmla="*/ 38 h 309"/>
                <a:gd name="T8" fmla="*/ 41 w 228"/>
                <a:gd name="T9" fmla="*/ 132 h 309"/>
                <a:gd name="T10" fmla="*/ 211 w 228"/>
                <a:gd name="T11" fmla="*/ 132 h 309"/>
                <a:gd name="T12" fmla="*/ 211 w 228"/>
                <a:gd name="T13" fmla="*/ 167 h 309"/>
                <a:gd name="T14" fmla="*/ 41 w 228"/>
                <a:gd name="T15" fmla="*/ 167 h 309"/>
                <a:gd name="T16" fmla="*/ 41 w 228"/>
                <a:gd name="T17" fmla="*/ 272 h 309"/>
                <a:gd name="T18" fmla="*/ 228 w 228"/>
                <a:gd name="T19" fmla="*/ 272 h 309"/>
                <a:gd name="T20" fmla="*/ 228 w 228"/>
                <a:gd name="T21" fmla="*/ 309 h 309"/>
                <a:gd name="T22" fmla="*/ 0 w 228"/>
                <a:gd name="T23" fmla="*/ 309 h 309"/>
                <a:gd name="T24" fmla="*/ 0 w 228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309">
                  <a:moveTo>
                    <a:pt x="0" y="0"/>
                  </a:moveTo>
                  <a:lnTo>
                    <a:pt x="225" y="0"/>
                  </a:lnTo>
                  <a:lnTo>
                    <a:pt x="225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1" y="132"/>
                  </a:lnTo>
                  <a:lnTo>
                    <a:pt x="211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8" y="272"/>
                  </a:lnTo>
                  <a:lnTo>
                    <a:pt x="228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0" name="Freeform 56">
              <a:extLst>
                <a:ext uri="{FF2B5EF4-FFF2-40B4-BE49-F238E27FC236}">
                  <a16:creationId xmlns:a16="http://schemas.microsoft.com/office/drawing/2014/main" id="{FA173AA1-564A-4CE2-BAB9-E0DB1C74C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925" y="2730500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8 h 240"/>
                <a:gd name="T8" fmla="*/ 149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1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4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1" y="183"/>
                    <a:pt x="46" y="189"/>
                  </a:cubicBezTo>
                  <a:cubicBezTo>
                    <a:pt x="55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8"/>
                  </a:cubicBezTo>
                  <a:cubicBezTo>
                    <a:pt x="143" y="192"/>
                    <a:pt x="149" y="183"/>
                    <a:pt x="149" y="170"/>
                  </a:cubicBezTo>
                  <a:cubicBezTo>
                    <a:pt x="149" y="160"/>
                    <a:pt x="144" y="153"/>
                    <a:pt x="136" y="148"/>
                  </a:cubicBezTo>
                  <a:cubicBezTo>
                    <a:pt x="130" y="145"/>
                    <a:pt x="120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5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3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1" name="Freeform 57">
              <a:extLst>
                <a:ext uri="{FF2B5EF4-FFF2-40B4-BE49-F238E27FC236}">
                  <a16:creationId xmlns:a16="http://schemas.microsoft.com/office/drawing/2014/main" id="{445558E6-2B4D-4DBF-96A3-AA399C220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2719388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2 h 292"/>
                <a:gd name="T6" fmla="*/ 104 w 104"/>
                <a:gd name="T7" fmla="*/ 62 h 292"/>
                <a:gd name="T8" fmla="*/ 104 w 104"/>
                <a:gd name="T9" fmla="*/ 93 h 292"/>
                <a:gd name="T10" fmla="*/ 68 w 104"/>
                <a:gd name="T11" fmla="*/ 93 h 292"/>
                <a:gd name="T12" fmla="*/ 68 w 104"/>
                <a:gd name="T13" fmla="*/ 241 h 292"/>
                <a:gd name="T14" fmla="*/ 76 w 104"/>
                <a:gd name="T15" fmla="*/ 256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8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3 h 292"/>
                <a:gd name="T34" fmla="*/ 0 w 104"/>
                <a:gd name="T35" fmla="*/ 93 h 292"/>
                <a:gd name="T36" fmla="*/ 0 w 104"/>
                <a:gd name="T37" fmla="*/ 62 h 292"/>
                <a:gd name="T38" fmla="*/ 30 w 104"/>
                <a:gd name="T39" fmla="*/ 62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2"/>
                  </a:lnTo>
                  <a:lnTo>
                    <a:pt x="104" y="62"/>
                  </a:lnTo>
                  <a:lnTo>
                    <a:pt x="104" y="93"/>
                  </a:lnTo>
                  <a:lnTo>
                    <a:pt x="68" y="93"/>
                  </a:lnTo>
                  <a:lnTo>
                    <a:pt x="68" y="241"/>
                  </a:lnTo>
                  <a:cubicBezTo>
                    <a:pt x="68" y="248"/>
                    <a:pt x="71" y="254"/>
                    <a:pt x="76" y="256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4" y="258"/>
                  </a:cubicBezTo>
                  <a:lnTo>
                    <a:pt x="104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2" name="Freeform 58">
              <a:extLst>
                <a:ext uri="{FF2B5EF4-FFF2-40B4-BE49-F238E27FC236}">
                  <a16:creationId xmlns:a16="http://schemas.microsoft.com/office/drawing/2014/main" id="{A135F6B8-133F-4876-9812-C92B66D3C1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8775" y="2714625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3" name="Freeform 59">
              <a:extLst>
                <a:ext uri="{FF2B5EF4-FFF2-40B4-BE49-F238E27FC236}">
                  <a16:creationId xmlns:a16="http://schemas.microsoft.com/office/drawing/2014/main" id="{BDFCF7A4-8005-470A-ADBF-2CB93E9CF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5" y="2730500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7 w 303"/>
                <a:gd name="T3" fmla="*/ 5 h 231"/>
                <a:gd name="T4" fmla="*/ 37 w 303"/>
                <a:gd name="T5" fmla="*/ 38 h 231"/>
                <a:gd name="T6" fmla="*/ 62 w 303"/>
                <a:gd name="T7" fmla="*/ 13 h 231"/>
                <a:gd name="T8" fmla="*/ 104 w 303"/>
                <a:gd name="T9" fmla="*/ 0 h 231"/>
                <a:gd name="T10" fmla="*/ 148 w 303"/>
                <a:gd name="T11" fmla="*/ 14 h 231"/>
                <a:gd name="T12" fmla="*/ 164 w 303"/>
                <a:gd name="T13" fmla="*/ 36 h 231"/>
                <a:gd name="T14" fmla="*/ 194 w 303"/>
                <a:gd name="T15" fmla="*/ 9 h 231"/>
                <a:gd name="T16" fmla="*/ 232 w 303"/>
                <a:gd name="T17" fmla="*/ 0 h 231"/>
                <a:gd name="T18" fmla="*/ 294 w 303"/>
                <a:gd name="T19" fmla="*/ 33 h 231"/>
                <a:gd name="T20" fmla="*/ 303 w 303"/>
                <a:gd name="T21" fmla="*/ 81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3 w 303"/>
                <a:gd name="T29" fmla="*/ 43 h 231"/>
                <a:gd name="T30" fmla="*/ 225 w 303"/>
                <a:gd name="T31" fmla="*/ 35 h 231"/>
                <a:gd name="T32" fmla="*/ 187 w 303"/>
                <a:gd name="T33" fmla="*/ 50 h 231"/>
                <a:gd name="T34" fmla="*/ 171 w 303"/>
                <a:gd name="T35" fmla="*/ 100 h 231"/>
                <a:gd name="T36" fmla="*/ 171 w 303"/>
                <a:gd name="T37" fmla="*/ 231 h 231"/>
                <a:gd name="T38" fmla="*/ 132 w 303"/>
                <a:gd name="T39" fmla="*/ 231 h 231"/>
                <a:gd name="T40" fmla="*/ 132 w 303"/>
                <a:gd name="T41" fmla="*/ 84 h 231"/>
                <a:gd name="T42" fmla="*/ 126 w 303"/>
                <a:gd name="T43" fmla="*/ 50 h 231"/>
                <a:gd name="T44" fmla="*/ 94 w 303"/>
                <a:gd name="T45" fmla="*/ 35 h 231"/>
                <a:gd name="T46" fmla="*/ 55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7" y="5"/>
                  </a:lnTo>
                  <a:lnTo>
                    <a:pt x="37" y="38"/>
                  </a:lnTo>
                  <a:cubicBezTo>
                    <a:pt x="46" y="26"/>
                    <a:pt x="54" y="18"/>
                    <a:pt x="62" y="13"/>
                  </a:cubicBezTo>
                  <a:cubicBezTo>
                    <a:pt x="74" y="5"/>
                    <a:pt x="88" y="0"/>
                    <a:pt x="104" y="0"/>
                  </a:cubicBezTo>
                  <a:cubicBezTo>
                    <a:pt x="122" y="0"/>
                    <a:pt x="137" y="5"/>
                    <a:pt x="148" y="14"/>
                  </a:cubicBezTo>
                  <a:cubicBezTo>
                    <a:pt x="154" y="19"/>
                    <a:pt x="159" y="26"/>
                    <a:pt x="164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5" y="3"/>
                    <a:pt x="218" y="0"/>
                    <a:pt x="232" y="0"/>
                  </a:cubicBezTo>
                  <a:cubicBezTo>
                    <a:pt x="263" y="0"/>
                    <a:pt x="283" y="11"/>
                    <a:pt x="294" y="33"/>
                  </a:cubicBezTo>
                  <a:cubicBezTo>
                    <a:pt x="300" y="45"/>
                    <a:pt x="303" y="61"/>
                    <a:pt x="303" y="81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0" y="35"/>
                    <a:pt x="197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9"/>
                    <a:pt x="130" y="57"/>
                    <a:pt x="126" y="50"/>
                  </a:cubicBezTo>
                  <a:cubicBezTo>
                    <a:pt x="121" y="40"/>
                    <a:pt x="110" y="35"/>
                    <a:pt x="94" y="35"/>
                  </a:cubicBezTo>
                  <a:cubicBezTo>
                    <a:pt x="80" y="35"/>
                    <a:pt x="67" y="40"/>
                    <a:pt x="55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4" name="Freeform 60">
              <a:extLst>
                <a:ext uri="{FF2B5EF4-FFF2-40B4-BE49-F238E27FC236}">
                  <a16:creationId xmlns:a16="http://schemas.microsoft.com/office/drawing/2014/main" id="{E657E4C6-B6D1-466C-B098-B5D19990A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6088" y="2730500"/>
              <a:ext cx="42863" cy="47625"/>
            </a:xfrm>
            <a:custGeom>
              <a:avLst/>
              <a:gdLst>
                <a:gd name="T0" fmla="*/ 40 w 214"/>
                <a:gd name="T1" fmla="*/ 171 h 239"/>
                <a:gd name="T2" fmla="*/ 52 w 214"/>
                <a:gd name="T3" fmla="*/ 197 h 239"/>
                <a:gd name="T4" fmla="*/ 80 w 214"/>
                <a:gd name="T5" fmla="*/ 206 h 239"/>
                <a:gd name="T6" fmla="*/ 119 w 214"/>
                <a:gd name="T7" fmla="*/ 197 h 239"/>
                <a:gd name="T8" fmla="*/ 151 w 214"/>
                <a:gd name="T9" fmla="*/ 147 h 239"/>
                <a:gd name="T10" fmla="*/ 151 w 214"/>
                <a:gd name="T11" fmla="*/ 116 h 239"/>
                <a:gd name="T12" fmla="*/ 133 w 214"/>
                <a:gd name="T13" fmla="*/ 124 h 239"/>
                <a:gd name="T14" fmla="*/ 111 w 214"/>
                <a:gd name="T15" fmla="*/ 128 h 239"/>
                <a:gd name="T16" fmla="*/ 88 w 214"/>
                <a:gd name="T17" fmla="*/ 131 h 239"/>
                <a:gd name="T18" fmla="*/ 58 w 214"/>
                <a:gd name="T19" fmla="*/ 139 h 239"/>
                <a:gd name="T20" fmla="*/ 40 w 214"/>
                <a:gd name="T21" fmla="*/ 171 h 239"/>
                <a:gd name="T22" fmla="*/ 132 w 214"/>
                <a:gd name="T23" fmla="*/ 94 h 239"/>
                <a:gd name="T24" fmla="*/ 149 w 214"/>
                <a:gd name="T25" fmla="*/ 83 h 239"/>
                <a:gd name="T26" fmla="*/ 152 w 214"/>
                <a:gd name="T27" fmla="*/ 69 h 239"/>
                <a:gd name="T28" fmla="*/ 138 w 214"/>
                <a:gd name="T29" fmla="*/ 41 h 239"/>
                <a:gd name="T30" fmla="*/ 99 w 214"/>
                <a:gd name="T31" fmla="*/ 32 h 239"/>
                <a:gd name="T32" fmla="*/ 56 w 214"/>
                <a:gd name="T33" fmla="*/ 48 h 239"/>
                <a:gd name="T34" fmla="*/ 47 w 214"/>
                <a:gd name="T35" fmla="*/ 74 h 239"/>
                <a:gd name="T36" fmla="*/ 12 w 214"/>
                <a:gd name="T37" fmla="*/ 74 h 239"/>
                <a:gd name="T38" fmla="*/ 39 w 214"/>
                <a:gd name="T39" fmla="*/ 16 h 239"/>
                <a:gd name="T40" fmla="*/ 99 w 214"/>
                <a:gd name="T41" fmla="*/ 0 h 239"/>
                <a:gd name="T42" fmla="*/ 164 w 214"/>
                <a:gd name="T43" fmla="*/ 15 h 239"/>
                <a:gd name="T44" fmla="*/ 189 w 214"/>
                <a:gd name="T45" fmla="*/ 62 h 239"/>
                <a:gd name="T46" fmla="*/ 189 w 214"/>
                <a:gd name="T47" fmla="*/ 192 h 239"/>
                <a:gd name="T48" fmla="*/ 191 w 214"/>
                <a:gd name="T49" fmla="*/ 202 h 239"/>
                <a:gd name="T50" fmla="*/ 201 w 214"/>
                <a:gd name="T51" fmla="*/ 205 h 239"/>
                <a:gd name="T52" fmla="*/ 207 w 214"/>
                <a:gd name="T53" fmla="*/ 205 h 239"/>
                <a:gd name="T54" fmla="*/ 214 w 214"/>
                <a:gd name="T55" fmla="*/ 204 h 239"/>
                <a:gd name="T56" fmla="*/ 214 w 214"/>
                <a:gd name="T57" fmla="*/ 232 h 239"/>
                <a:gd name="T58" fmla="*/ 200 w 214"/>
                <a:gd name="T59" fmla="*/ 235 h 239"/>
                <a:gd name="T60" fmla="*/ 188 w 214"/>
                <a:gd name="T61" fmla="*/ 236 h 239"/>
                <a:gd name="T62" fmla="*/ 159 w 214"/>
                <a:gd name="T63" fmla="*/ 222 h 239"/>
                <a:gd name="T64" fmla="*/ 153 w 214"/>
                <a:gd name="T65" fmla="*/ 201 h 239"/>
                <a:gd name="T66" fmla="*/ 119 w 214"/>
                <a:gd name="T67" fmla="*/ 227 h 239"/>
                <a:gd name="T68" fmla="*/ 72 w 214"/>
                <a:gd name="T69" fmla="*/ 239 h 239"/>
                <a:gd name="T70" fmla="*/ 20 w 214"/>
                <a:gd name="T71" fmla="*/ 220 h 239"/>
                <a:gd name="T72" fmla="*/ 0 w 214"/>
                <a:gd name="T73" fmla="*/ 172 h 239"/>
                <a:gd name="T74" fmla="*/ 20 w 214"/>
                <a:gd name="T75" fmla="*/ 123 h 239"/>
                <a:gd name="T76" fmla="*/ 71 w 214"/>
                <a:gd name="T77" fmla="*/ 102 h 239"/>
                <a:gd name="T78" fmla="*/ 132 w 214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4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70" y="206"/>
                    <a:pt x="80" y="206"/>
                  </a:cubicBezTo>
                  <a:cubicBezTo>
                    <a:pt x="94" y="206"/>
                    <a:pt x="107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6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8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6" y="32"/>
                    <a:pt x="99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3" y="47"/>
                    <a:pt x="22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9" y="41"/>
                    <a:pt x="189" y="62"/>
                  </a:cubicBezTo>
                  <a:lnTo>
                    <a:pt x="189" y="192"/>
                  </a:lnTo>
                  <a:cubicBezTo>
                    <a:pt x="189" y="196"/>
                    <a:pt x="189" y="199"/>
                    <a:pt x="191" y="202"/>
                  </a:cubicBezTo>
                  <a:cubicBezTo>
                    <a:pt x="193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4" y="204"/>
                  </a:cubicBezTo>
                  <a:lnTo>
                    <a:pt x="214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8" y="236"/>
                  </a:cubicBezTo>
                  <a:cubicBezTo>
                    <a:pt x="175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3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2" y="239"/>
                  </a:cubicBezTo>
                  <a:cubicBezTo>
                    <a:pt x="51" y="239"/>
                    <a:pt x="34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5" name="Freeform 61">
              <a:extLst>
                <a:ext uri="{FF2B5EF4-FFF2-40B4-BE49-F238E27FC236}">
                  <a16:creationId xmlns:a16="http://schemas.microsoft.com/office/drawing/2014/main" id="{3661FC98-0284-49E3-AD5A-04ADDAC0D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27193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0 w 105"/>
                <a:gd name="T39" fmla="*/ 62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6" name="Freeform 62">
              <a:extLst>
                <a:ext uri="{FF2B5EF4-FFF2-40B4-BE49-F238E27FC236}">
                  <a16:creationId xmlns:a16="http://schemas.microsoft.com/office/drawing/2014/main" id="{4FAF7317-035F-4E57-A844-B33923CFC3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700" y="2714625"/>
              <a:ext cx="6350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7" name="Freeform 63">
              <a:extLst>
                <a:ext uri="{FF2B5EF4-FFF2-40B4-BE49-F238E27FC236}">
                  <a16:creationId xmlns:a16="http://schemas.microsoft.com/office/drawing/2014/main" id="{BAC4B3F1-7870-426C-8C6C-8E3ECB5AB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6575" y="2730500"/>
              <a:ext cx="41275" cy="47625"/>
            </a:xfrm>
            <a:custGeom>
              <a:avLst/>
              <a:gdLst>
                <a:gd name="T0" fmla="*/ 104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60 h 240"/>
                <a:gd name="T12" fmla="*/ 39 w 210"/>
                <a:gd name="T13" fmla="*/ 124 h 240"/>
                <a:gd name="T14" fmla="*/ 54 w 210"/>
                <a:gd name="T15" fmla="*/ 184 h 240"/>
                <a:gd name="T16" fmla="*/ 104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3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4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4" y="184"/>
                  </a:cubicBezTo>
                  <a:cubicBezTo>
                    <a:pt x="65" y="200"/>
                    <a:pt x="82" y="208"/>
                    <a:pt x="104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3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8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8" name="Freeform 64">
              <a:extLst>
                <a:ext uri="{FF2B5EF4-FFF2-40B4-BE49-F238E27FC236}">
                  <a16:creationId xmlns:a16="http://schemas.microsoft.com/office/drawing/2014/main" id="{08FF7F38-BD0A-49EF-8293-B2727189D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75" y="27305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8 h 231"/>
                <a:gd name="T6" fmla="*/ 70 w 184"/>
                <a:gd name="T7" fmla="*/ 9 h 231"/>
                <a:gd name="T8" fmla="*/ 109 w 184"/>
                <a:gd name="T9" fmla="*/ 0 h 231"/>
                <a:gd name="T10" fmla="*/ 174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6 h 231"/>
                <a:gd name="T22" fmla="*/ 102 w 184"/>
                <a:gd name="T23" fmla="*/ 35 h 231"/>
                <a:gd name="T24" fmla="*/ 80 w 184"/>
                <a:gd name="T25" fmla="*/ 37 h 231"/>
                <a:gd name="T26" fmla="*/ 53 w 184"/>
                <a:gd name="T27" fmla="*/ 56 h 231"/>
                <a:gd name="T28" fmla="*/ 40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8"/>
                  </a:lnTo>
                  <a:cubicBezTo>
                    <a:pt x="46" y="24"/>
                    <a:pt x="58" y="15"/>
                    <a:pt x="70" y="9"/>
                  </a:cubicBezTo>
                  <a:cubicBezTo>
                    <a:pt x="82" y="3"/>
                    <a:pt x="95" y="0"/>
                    <a:pt x="109" y="0"/>
                  </a:cubicBezTo>
                  <a:cubicBezTo>
                    <a:pt x="141" y="0"/>
                    <a:pt x="163" y="12"/>
                    <a:pt x="174" y="34"/>
                  </a:cubicBezTo>
                  <a:cubicBezTo>
                    <a:pt x="180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2" y="42"/>
                    <a:pt x="120" y="35"/>
                    <a:pt x="102" y="35"/>
                  </a:cubicBezTo>
                  <a:cubicBezTo>
                    <a:pt x="93" y="35"/>
                    <a:pt x="86" y="35"/>
                    <a:pt x="80" y="37"/>
                  </a:cubicBezTo>
                  <a:cubicBezTo>
                    <a:pt x="70" y="40"/>
                    <a:pt x="61" y="47"/>
                    <a:pt x="53" y="56"/>
                  </a:cubicBezTo>
                  <a:cubicBezTo>
                    <a:pt x="47" y="63"/>
                    <a:pt x="42" y="71"/>
                    <a:pt x="40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9" name="Rectangle 65">
              <a:extLst>
                <a:ext uri="{FF2B5EF4-FFF2-40B4-BE49-F238E27FC236}">
                  <a16:creationId xmlns:a16="http://schemas.microsoft.com/office/drawing/2014/main" id="{19A337FD-BF98-486C-948E-454C778B9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525" y="3043238"/>
              <a:ext cx="71438" cy="144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0" name="Rectangle 66">
              <a:extLst>
                <a:ext uri="{FF2B5EF4-FFF2-40B4-BE49-F238E27FC236}">
                  <a16:creationId xmlns:a16="http://schemas.microsoft.com/office/drawing/2014/main" id="{D52E330D-5E9F-4036-8F0E-6283EEAC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525" y="3043238"/>
              <a:ext cx="71438" cy="144463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1" name="Rectangle 67">
              <a:extLst>
                <a:ext uri="{FF2B5EF4-FFF2-40B4-BE49-F238E27FC236}">
                  <a16:creationId xmlns:a16="http://schemas.microsoft.com/office/drawing/2014/main" id="{F6CAF417-7C56-4616-A28A-E6C43A3C3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525" y="3902075"/>
              <a:ext cx="71438" cy="1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2" name="Rectangle 68">
              <a:extLst>
                <a:ext uri="{FF2B5EF4-FFF2-40B4-BE49-F238E27FC236}">
                  <a16:creationId xmlns:a16="http://schemas.microsoft.com/office/drawing/2014/main" id="{11BC8493-6BF6-4E6A-9F70-76DB4BFF4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525" y="3902075"/>
              <a:ext cx="71438" cy="14287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3" name="Rectangle 69">
              <a:extLst>
                <a:ext uri="{FF2B5EF4-FFF2-40B4-BE49-F238E27FC236}">
                  <a16:creationId xmlns:a16="http://schemas.microsoft.com/office/drawing/2014/main" id="{1020463C-C924-4FFF-A25F-01CD6916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5" y="2543175"/>
              <a:ext cx="714375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4" name="Rectangle 70">
              <a:extLst>
                <a:ext uri="{FF2B5EF4-FFF2-40B4-BE49-F238E27FC236}">
                  <a16:creationId xmlns:a16="http://schemas.microsoft.com/office/drawing/2014/main" id="{581B160A-41B8-404C-8D15-64B9D49F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4075" y="2543175"/>
              <a:ext cx="714375" cy="2857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5" name="Freeform 71">
              <a:extLst>
                <a:ext uri="{FF2B5EF4-FFF2-40B4-BE49-F238E27FC236}">
                  <a16:creationId xmlns:a16="http://schemas.microsoft.com/office/drawing/2014/main" id="{51637E2B-0619-4B49-90C4-7DE0F18D8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500" y="2828925"/>
              <a:ext cx="7938" cy="2209800"/>
            </a:xfrm>
            <a:custGeom>
              <a:avLst/>
              <a:gdLst>
                <a:gd name="T0" fmla="*/ 0 w 36"/>
                <a:gd name="T1" fmla="*/ 0 h 11105"/>
                <a:gd name="T2" fmla="*/ 0 w 36"/>
                <a:gd name="T3" fmla="*/ 215 h 11105"/>
                <a:gd name="T4" fmla="*/ 0 w 36"/>
                <a:gd name="T5" fmla="*/ 431 h 11105"/>
                <a:gd name="T6" fmla="*/ 0 w 36"/>
                <a:gd name="T7" fmla="*/ 647 h 11105"/>
                <a:gd name="T8" fmla="*/ 0 w 36"/>
                <a:gd name="T9" fmla="*/ 862 h 11105"/>
                <a:gd name="T10" fmla="*/ 0 w 36"/>
                <a:gd name="T11" fmla="*/ 1078 h 11105"/>
                <a:gd name="T12" fmla="*/ 0 w 36"/>
                <a:gd name="T13" fmla="*/ 1293 h 11105"/>
                <a:gd name="T14" fmla="*/ 0 w 36"/>
                <a:gd name="T15" fmla="*/ 1509 h 11105"/>
                <a:gd name="T16" fmla="*/ 0 w 36"/>
                <a:gd name="T17" fmla="*/ 1725 h 11105"/>
                <a:gd name="T18" fmla="*/ 0 w 36"/>
                <a:gd name="T19" fmla="*/ 1940 h 11105"/>
                <a:gd name="T20" fmla="*/ 0 w 36"/>
                <a:gd name="T21" fmla="*/ 2156 h 11105"/>
                <a:gd name="T22" fmla="*/ 0 w 36"/>
                <a:gd name="T23" fmla="*/ 2372 h 11105"/>
                <a:gd name="T24" fmla="*/ 0 w 36"/>
                <a:gd name="T25" fmla="*/ 2587 h 11105"/>
                <a:gd name="T26" fmla="*/ 0 w 36"/>
                <a:gd name="T27" fmla="*/ 2803 h 11105"/>
                <a:gd name="T28" fmla="*/ 0 w 36"/>
                <a:gd name="T29" fmla="*/ 3019 h 11105"/>
                <a:gd name="T30" fmla="*/ 0 w 36"/>
                <a:gd name="T31" fmla="*/ 3234 h 11105"/>
                <a:gd name="T32" fmla="*/ 0 w 36"/>
                <a:gd name="T33" fmla="*/ 3450 h 11105"/>
                <a:gd name="T34" fmla="*/ 0 w 36"/>
                <a:gd name="T35" fmla="*/ 3665 h 11105"/>
                <a:gd name="T36" fmla="*/ 0 w 36"/>
                <a:gd name="T37" fmla="*/ 3881 h 11105"/>
                <a:gd name="T38" fmla="*/ 0 w 36"/>
                <a:gd name="T39" fmla="*/ 4097 h 11105"/>
                <a:gd name="T40" fmla="*/ 0 w 36"/>
                <a:gd name="T41" fmla="*/ 4312 h 11105"/>
                <a:gd name="T42" fmla="*/ 0 w 36"/>
                <a:gd name="T43" fmla="*/ 4528 h 11105"/>
                <a:gd name="T44" fmla="*/ 0 w 36"/>
                <a:gd name="T45" fmla="*/ 4744 h 11105"/>
                <a:gd name="T46" fmla="*/ 0 w 36"/>
                <a:gd name="T47" fmla="*/ 4959 h 11105"/>
                <a:gd name="T48" fmla="*/ 0 w 36"/>
                <a:gd name="T49" fmla="*/ 5175 h 11105"/>
                <a:gd name="T50" fmla="*/ 0 w 36"/>
                <a:gd name="T51" fmla="*/ 5391 h 11105"/>
                <a:gd name="T52" fmla="*/ 0 w 36"/>
                <a:gd name="T53" fmla="*/ 5606 h 11105"/>
                <a:gd name="T54" fmla="*/ 0 w 36"/>
                <a:gd name="T55" fmla="*/ 5822 h 11105"/>
                <a:gd name="T56" fmla="*/ 0 w 36"/>
                <a:gd name="T57" fmla="*/ 6038 h 11105"/>
                <a:gd name="T58" fmla="*/ 0 w 36"/>
                <a:gd name="T59" fmla="*/ 6253 h 11105"/>
                <a:gd name="T60" fmla="*/ 0 w 36"/>
                <a:gd name="T61" fmla="*/ 6469 h 11105"/>
                <a:gd name="T62" fmla="*/ 0 w 36"/>
                <a:gd name="T63" fmla="*/ 6684 h 11105"/>
                <a:gd name="T64" fmla="*/ 0 w 36"/>
                <a:gd name="T65" fmla="*/ 6900 h 11105"/>
                <a:gd name="T66" fmla="*/ 0 w 36"/>
                <a:gd name="T67" fmla="*/ 7116 h 11105"/>
                <a:gd name="T68" fmla="*/ 0 w 36"/>
                <a:gd name="T69" fmla="*/ 7331 h 11105"/>
                <a:gd name="T70" fmla="*/ 0 w 36"/>
                <a:gd name="T71" fmla="*/ 7547 h 11105"/>
                <a:gd name="T72" fmla="*/ 0 w 36"/>
                <a:gd name="T73" fmla="*/ 7763 h 11105"/>
                <a:gd name="T74" fmla="*/ 0 w 36"/>
                <a:gd name="T75" fmla="*/ 7978 h 11105"/>
                <a:gd name="T76" fmla="*/ 0 w 36"/>
                <a:gd name="T77" fmla="*/ 8194 h 11105"/>
                <a:gd name="T78" fmla="*/ 0 w 36"/>
                <a:gd name="T79" fmla="*/ 8410 h 11105"/>
                <a:gd name="T80" fmla="*/ 0 w 36"/>
                <a:gd name="T81" fmla="*/ 8625 h 11105"/>
                <a:gd name="T82" fmla="*/ 0 w 36"/>
                <a:gd name="T83" fmla="*/ 8841 h 11105"/>
                <a:gd name="T84" fmla="*/ 0 w 36"/>
                <a:gd name="T85" fmla="*/ 9057 h 11105"/>
                <a:gd name="T86" fmla="*/ 0 w 36"/>
                <a:gd name="T87" fmla="*/ 9272 h 11105"/>
                <a:gd name="T88" fmla="*/ 0 w 36"/>
                <a:gd name="T89" fmla="*/ 9488 h 11105"/>
                <a:gd name="T90" fmla="*/ 0 w 36"/>
                <a:gd name="T91" fmla="*/ 9703 h 11105"/>
                <a:gd name="T92" fmla="*/ 0 w 36"/>
                <a:gd name="T93" fmla="*/ 9919 h 11105"/>
                <a:gd name="T94" fmla="*/ 0 w 36"/>
                <a:gd name="T95" fmla="*/ 10135 h 11105"/>
                <a:gd name="T96" fmla="*/ 0 w 36"/>
                <a:gd name="T97" fmla="*/ 10350 h 11105"/>
                <a:gd name="T98" fmla="*/ 0 w 36"/>
                <a:gd name="T99" fmla="*/ 10566 h 11105"/>
                <a:gd name="T100" fmla="*/ 0 w 36"/>
                <a:gd name="T101" fmla="*/ 10782 h 11105"/>
                <a:gd name="T102" fmla="*/ 0 w 36"/>
                <a:gd name="T103" fmla="*/ 10997 h 1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" h="11105">
                  <a:moveTo>
                    <a:pt x="36" y="0"/>
                  </a:moveTo>
                  <a:lnTo>
                    <a:pt x="36" y="107"/>
                  </a:lnTo>
                  <a:lnTo>
                    <a:pt x="0" y="107"/>
                  </a:lnTo>
                  <a:lnTo>
                    <a:pt x="0" y="0"/>
                  </a:lnTo>
                  <a:moveTo>
                    <a:pt x="36" y="215"/>
                  </a:moveTo>
                  <a:lnTo>
                    <a:pt x="36" y="323"/>
                  </a:lnTo>
                  <a:lnTo>
                    <a:pt x="0" y="323"/>
                  </a:lnTo>
                  <a:lnTo>
                    <a:pt x="0" y="215"/>
                  </a:lnTo>
                  <a:moveTo>
                    <a:pt x="36" y="431"/>
                  </a:moveTo>
                  <a:lnTo>
                    <a:pt x="36" y="539"/>
                  </a:lnTo>
                  <a:lnTo>
                    <a:pt x="0" y="539"/>
                  </a:lnTo>
                  <a:lnTo>
                    <a:pt x="0" y="431"/>
                  </a:lnTo>
                  <a:moveTo>
                    <a:pt x="36" y="647"/>
                  </a:moveTo>
                  <a:lnTo>
                    <a:pt x="36" y="754"/>
                  </a:lnTo>
                  <a:lnTo>
                    <a:pt x="0" y="754"/>
                  </a:lnTo>
                  <a:lnTo>
                    <a:pt x="0" y="647"/>
                  </a:lnTo>
                  <a:moveTo>
                    <a:pt x="36" y="862"/>
                  </a:moveTo>
                  <a:lnTo>
                    <a:pt x="36" y="970"/>
                  </a:lnTo>
                  <a:lnTo>
                    <a:pt x="0" y="970"/>
                  </a:lnTo>
                  <a:lnTo>
                    <a:pt x="0" y="862"/>
                  </a:lnTo>
                  <a:moveTo>
                    <a:pt x="36" y="1078"/>
                  </a:moveTo>
                  <a:lnTo>
                    <a:pt x="36" y="1186"/>
                  </a:lnTo>
                  <a:lnTo>
                    <a:pt x="0" y="1186"/>
                  </a:lnTo>
                  <a:lnTo>
                    <a:pt x="0" y="1078"/>
                  </a:lnTo>
                  <a:moveTo>
                    <a:pt x="36" y="1293"/>
                  </a:moveTo>
                  <a:lnTo>
                    <a:pt x="36" y="1401"/>
                  </a:lnTo>
                  <a:lnTo>
                    <a:pt x="0" y="1401"/>
                  </a:lnTo>
                  <a:lnTo>
                    <a:pt x="0" y="1293"/>
                  </a:lnTo>
                  <a:moveTo>
                    <a:pt x="36" y="1509"/>
                  </a:moveTo>
                  <a:lnTo>
                    <a:pt x="36" y="1617"/>
                  </a:lnTo>
                  <a:lnTo>
                    <a:pt x="0" y="1617"/>
                  </a:lnTo>
                  <a:lnTo>
                    <a:pt x="0" y="1509"/>
                  </a:lnTo>
                  <a:moveTo>
                    <a:pt x="36" y="1725"/>
                  </a:moveTo>
                  <a:lnTo>
                    <a:pt x="36" y="1833"/>
                  </a:lnTo>
                  <a:lnTo>
                    <a:pt x="0" y="1833"/>
                  </a:lnTo>
                  <a:lnTo>
                    <a:pt x="0" y="1725"/>
                  </a:lnTo>
                  <a:moveTo>
                    <a:pt x="36" y="1940"/>
                  </a:moveTo>
                  <a:lnTo>
                    <a:pt x="36" y="2048"/>
                  </a:lnTo>
                  <a:lnTo>
                    <a:pt x="0" y="2048"/>
                  </a:lnTo>
                  <a:lnTo>
                    <a:pt x="0" y="1940"/>
                  </a:lnTo>
                  <a:moveTo>
                    <a:pt x="36" y="2156"/>
                  </a:moveTo>
                  <a:lnTo>
                    <a:pt x="36" y="2264"/>
                  </a:lnTo>
                  <a:lnTo>
                    <a:pt x="0" y="2264"/>
                  </a:lnTo>
                  <a:lnTo>
                    <a:pt x="0" y="2156"/>
                  </a:lnTo>
                  <a:moveTo>
                    <a:pt x="36" y="2372"/>
                  </a:moveTo>
                  <a:lnTo>
                    <a:pt x="36" y="2479"/>
                  </a:lnTo>
                  <a:lnTo>
                    <a:pt x="0" y="2479"/>
                  </a:lnTo>
                  <a:lnTo>
                    <a:pt x="0" y="2372"/>
                  </a:lnTo>
                  <a:moveTo>
                    <a:pt x="36" y="2587"/>
                  </a:moveTo>
                  <a:lnTo>
                    <a:pt x="36" y="2695"/>
                  </a:lnTo>
                  <a:lnTo>
                    <a:pt x="0" y="2695"/>
                  </a:lnTo>
                  <a:lnTo>
                    <a:pt x="0" y="2587"/>
                  </a:lnTo>
                  <a:moveTo>
                    <a:pt x="36" y="2803"/>
                  </a:moveTo>
                  <a:lnTo>
                    <a:pt x="36" y="2911"/>
                  </a:lnTo>
                  <a:lnTo>
                    <a:pt x="0" y="2911"/>
                  </a:lnTo>
                  <a:lnTo>
                    <a:pt x="0" y="2803"/>
                  </a:lnTo>
                  <a:moveTo>
                    <a:pt x="36" y="3019"/>
                  </a:moveTo>
                  <a:lnTo>
                    <a:pt x="36" y="3126"/>
                  </a:lnTo>
                  <a:lnTo>
                    <a:pt x="0" y="3126"/>
                  </a:lnTo>
                  <a:lnTo>
                    <a:pt x="0" y="3019"/>
                  </a:lnTo>
                  <a:moveTo>
                    <a:pt x="36" y="3234"/>
                  </a:moveTo>
                  <a:lnTo>
                    <a:pt x="36" y="3342"/>
                  </a:lnTo>
                  <a:lnTo>
                    <a:pt x="0" y="3342"/>
                  </a:lnTo>
                  <a:lnTo>
                    <a:pt x="0" y="3234"/>
                  </a:lnTo>
                  <a:moveTo>
                    <a:pt x="36" y="3450"/>
                  </a:moveTo>
                  <a:lnTo>
                    <a:pt x="36" y="3558"/>
                  </a:lnTo>
                  <a:lnTo>
                    <a:pt x="0" y="3558"/>
                  </a:lnTo>
                  <a:lnTo>
                    <a:pt x="0" y="3450"/>
                  </a:lnTo>
                  <a:moveTo>
                    <a:pt x="36" y="3665"/>
                  </a:moveTo>
                  <a:lnTo>
                    <a:pt x="36" y="3773"/>
                  </a:lnTo>
                  <a:lnTo>
                    <a:pt x="0" y="3773"/>
                  </a:lnTo>
                  <a:lnTo>
                    <a:pt x="0" y="3665"/>
                  </a:lnTo>
                  <a:moveTo>
                    <a:pt x="36" y="3881"/>
                  </a:moveTo>
                  <a:lnTo>
                    <a:pt x="36" y="3989"/>
                  </a:lnTo>
                  <a:lnTo>
                    <a:pt x="0" y="3989"/>
                  </a:lnTo>
                  <a:lnTo>
                    <a:pt x="0" y="3881"/>
                  </a:lnTo>
                  <a:moveTo>
                    <a:pt x="36" y="4097"/>
                  </a:moveTo>
                  <a:lnTo>
                    <a:pt x="36" y="4205"/>
                  </a:lnTo>
                  <a:lnTo>
                    <a:pt x="0" y="4205"/>
                  </a:lnTo>
                  <a:lnTo>
                    <a:pt x="0" y="4097"/>
                  </a:lnTo>
                  <a:moveTo>
                    <a:pt x="36" y="4312"/>
                  </a:moveTo>
                  <a:lnTo>
                    <a:pt x="36" y="4420"/>
                  </a:lnTo>
                  <a:lnTo>
                    <a:pt x="0" y="4420"/>
                  </a:lnTo>
                  <a:lnTo>
                    <a:pt x="0" y="4312"/>
                  </a:lnTo>
                  <a:moveTo>
                    <a:pt x="36" y="4528"/>
                  </a:moveTo>
                  <a:lnTo>
                    <a:pt x="36" y="4636"/>
                  </a:lnTo>
                  <a:lnTo>
                    <a:pt x="0" y="4636"/>
                  </a:lnTo>
                  <a:lnTo>
                    <a:pt x="0" y="4528"/>
                  </a:lnTo>
                  <a:moveTo>
                    <a:pt x="36" y="4744"/>
                  </a:moveTo>
                  <a:lnTo>
                    <a:pt x="36" y="4852"/>
                  </a:lnTo>
                  <a:lnTo>
                    <a:pt x="0" y="4852"/>
                  </a:lnTo>
                  <a:lnTo>
                    <a:pt x="0" y="4744"/>
                  </a:lnTo>
                  <a:moveTo>
                    <a:pt x="36" y="4959"/>
                  </a:moveTo>
                  <a:lnTo>
                    <a:pt x="36" y="5067"/>
                  </a:lnTo>
                  <a:lnTo>
                    <a:pt x="0" y="5067"/>
                  </a:lnTo>
                  <a:lnTo>
                    <a:pt x="0" y="4959"/>
                  </a:lnTo>
                  <a:moveTo>
                    <a:pt x="36" y="5175"/>
                  </a:moveTo>
                  <a:lnTo>
                    <a:pt x="36" y="5283"/>
                  </a:lnTo>
                  <a:lnTo>
                    <a:pt x="0" y="5283"/>
                  </a:lnTo>
                  <a:lnTo>
                    <a:pt x="0" y="5175"/>
                  </a:lnTo>
                  <a:moveTo>
                    <a:pt x="36" y="5391"/>
                  </a:moveTo>
                  <a:lnTo>
                    <a:pt x="36" y="5498"/>
                  </a:lnTo>
                  <a:lnTo>
                    <a:pt x="0" y="5498"/>
                  </a:lnTo>
                  <a:lnTo>
                    <a:pt x="0" y="5391"/>
                  </a:lnTo>
                  <a:moveTo>
                    <a:pt x="36" y="5606"/>
                  </a:moveTo>
                  <a:lnTo>
                    <a:pt x="36" y="5714"/>
                  </a:lnTo>
                  <a:lnTo>
                    <a:pt x="0" y="5714"/>
                  </a:lnTo>
                  <a:lnTo>
                    <a:pt x="0" y="5606"/>
                  </a:lnTo>
                  <a:moveTo>
                    <a:pt x="36" y="5822"/>
                  </a:moveTo>
                  <a:lnTo>
                    <a:pt x="36" y="5930"/>
                  </a:lnTo>
                  <a:lnTo>
                    <a:pt x="0" y="5930"/>
                  </a:lnTo>
                  <a:lnTo>
                    <a:pt x="0" y="5822"/>
                  </a:lnTo>
                  <a:moveTo>
                    <a:pt x="36" y="6038"/>
                  </a:moveTo>
                  <a:lnTo>
                    <a:pt x="36" y="6145"/>
                  </a:lnTo>
                  <a:lnTo>
                    <a:pt x="0" y="6145"/>
                  </a:lnTo>
                  <a:lnTo>
                    <a:pt x="0" y="6038"/>
                  </a:lnTo>
                  <a:moveTo>
                    <a:pt x="36" y="6253"/>
                  </a:moveTo>
                  <a:lnTo>
                    <a:pt x="36" y="6361"/>
                  </a:lnTo>
                  <a:lnTo>
                    <a:pt x="0" y="6361"/>
                  </a:lnTo>
                  <a:lnTo>
                    <a:pt x="0" y="6253"/>
                  </a:lnTo>
                  <a:moveTo>
                    <a:pt x="36" y="6469"/>
                  </a:moveTo>
                  <a:lnTo>
                    <a:pt x="36" y="6577"/>
                  </a:lnTo>
                  <a:lnTo>
                    <a:pt x="0" y="6577"/>
                  </a:lnTo>
                  <a:lnTo>
                    <a:pt x="0" y="6469"/>
                  </a:lnTo>
                  <a:moveTo>
                    <a:pt x="36" y="6684"/>
                  </a:moveTo>
                  <a:lnTo>
                    <a:pt x="36" y="6792"/>
                  </a:lnTo>
                  <a:lnTo>
                    <a:pt x="0" y="6792"/>
                  </a:lnTo>
                  <a:lnTo>
                    <a:pt x="0" y="6684"/>
                  </a:lnTo>
                  <a:moveTo>
                    <a:pt x="36" y="6900"/>
                  </a:moveTo>
                  <a:lnTo>
                    <a:pt x="36" y="7008"/>
                  </a:lnTo>
                  <a:lnTo>
                    <a:pt x="0" y="7008"/>
                  </a:lnTo>
                  <a:lnTo>
                    <a:pt x="0" y="6900"/>
                  </a:lnTo>
                  <a:moveTo>
                    <a:pt x="36" y="7116"/>
                  </a:moveTo>
                  <a:lnTo>
                    <a:pt x="36" y="7224"/>
                  </a:lnTo>
                  <a:lnTo>
                    <a:pt x="0" y="7224"/>
                  </a:lnTo>
                  <a:lnTo>
                    <a:pt x="0" y="7116"/>
                  </a:lnTo>
                  <a:moveTo>
                    <a:pt x="36" y="7331"/>
                  </a:moveTo>
                  <a:lnTo>
                    <a:pt x="36" y="7439"/>
                  </a:lnTo>
                  <a:lnTo>
                    <a:pt x="0" y="7439"/>
                  </a:lnTo>
                  <a:lnTo>
                    <a:pt x="0" y="7331"/>
                  </a:lnTo>
                  <a:moveTo>
                    <a:pt x="36" y="7547"/>
                  </a:moveTo>
                  <a:lnTo>
                    <a:pt x="36" y="7655"/>
                  </a:lnTo>
                  <a:lnTo>
                    <a:pt x="0" y="7655"/>
                  </a:lnTo>
                  <a:lnTo>
                    <a:pt x="0" y="7547"/>
                  </a:lnTo>
                  <a:moveTo>
                    <a:pt x="36" y="7763"/>
                  </a:moveTo>
                  <a:lnTo>
                    <a:pt x="36" y="7871"/>
                  </a:lnTo>
                  <a:lnTo>
                    <a:pt x="0" y="7871"/>
                  </a:lnTo>
                  <a:lnTo>
                    <a:pt x="0" y="7763"/>
                  </a:lnTo>
                  <a:moveTo>
                    <a:pt x="36" y="7978"/>
                  </a:moveTo>
                  <a:lnTo>
                    <a:pt x="36" y="8086"/>
                  </a:lnTo>
                  <a:lnTo>
                    <a:pt x="0" y="8086"/>
                  </a:lnTo>
                  <a:lnTo>
                    <a:pt x="0" y="7978"/>
                  </a:lnTo>
                  <a:moveTo>
                    <a:pt x="36" y="8194"/>
                  </a:moveTo>
                  <a:lnTo>
                    <a:pt x="36" y="8302"/>
                  </a:lnTo>
                  <a:lnTo>
                    <a:pt x="0" y="8302"/>
                  </a:lnTo>
                  <a:lnTo>
                    <a:pt x="0" y="8194"/>
                  </a:lnTo>
                  <a:moveTo>
                    <a:pt x="36" y="8410"/>
                  </a:moveTo>
                  <a:lnTo>
                    <a:pt x="36" y="8517"/>
                  </a:lnTo>
                  <a:lnTo>
                    <a:pt x="0" y="8517"/>
                  </a:lnTo>
                  <a:lnTo>
                    <a:pt x="0" y="8410"/>
                  </a:lnTo>
                  <a:moveTo>
                    <a:pt x="36" y="8625"/>
                  </a:moveTo>
                  <a:lnTo>
                    <a:pt x="36" y="8733"/>
                  </a:lnTo>
                  <a:lnTo>
                    <a:pt x="0" y="8733"/>
                  </a:lnTo>
                  <a:lnTo>
                    <a:pt x="0" y="8625"/>
                  </a:lnTo>
                  <a:moveTo>
                    <a:pt x="36" y="8841"/>
                  </a:moveTo>
                  <a:lnTo>
                    <a:pt x="36" y="8949"/>
                  </a:lnTo>
                  <a:lnTo>
                    <a:pt x="0" y="8949"/>
                  </a:lnTo>
                  <a:lnTo>
                    <a:pt x="0" y="8841"/>
                  </a:lnTo>
                  <a:moveTo>
                    <a:pt x="36" y="9057"/>
                  </a:moveTo>
                  <a:lnTo>
                    <a:pt x="36" y="9164"/>
                  </a:lnTo>
                  <a:lnTo>
                    <a:pt x="0" y="9164"/>
                  </a:lnTo>
                  <a:lnTo>
                    <a:pt x="0" y="9057"/>
                  </a:lnTo>
                  <a:moveTo>
                    <a:pt x="36" y="9272"/>
                  </a:moveTo>
                  <a:lnTo>
                    <a:pt x="36" y="9380"/>
                  </a:lnTo>
                  <a:lnTo>
                    <a:pt x="0" y="9380"/>
                  </a:lnTo>
                  <a:lnTo>
                    <a:pt x="0" y="9272"/>
                  </a:lnTo>
                  <a:moveTo>
                    <a:pt x="36" y="9488"/>
                  </a:moveTo>
                  <a:lnTo>
                    <a:pt x="36" y="9596"/>
                  </a:lnTo>
                  <a:lnTo>
                    <a:pt x="0" y="9596"/>
                  </a:lnTo>
                  <a:lnTo>
                    <a:pt x="0" y="9488"/>
                  </a:lnTo>
                  <a:moveTo>
                    <a:pt x="36" y="9703"/>
                  </a:moveTo>
                  <a:lnTo>
                    <a:pt x="36" y="9811"/>
                  </a:lnTo>
                  <a:lnTo>
                    <a:pt x="0" y="9811"/>
                  </a:lnTo>
                  <a:lnTo>
                    <a:pt x="0" y="9703"/>
                  </a:lnTo>
                  <a:moveTo>
                    <a:pt x="36" y="9919"/>
                  </a:moveTo>
                  <a:lnTo>
                    <a:pt x="36" y="10027"/>
                  </a:lnTo>
                  <a:lnTo>
                    <a:pt x="0" y="10027"/>
                  </a:lnTo>
                  <a:lnTo>
                    <a:pt x="0" y="9919"/>
                  </a:lnTo>
                  <a:moveTo>
                    <a:pt x="36" y="10135"/>
                  </a:moveTo>
                  <a:lnTo>
                    <a:pt x="36" y="10243"/>
                  </a:lnTo>
                  <a:lnTo>
                    <a:pt x="0" y="10243"/>
                  </a:lnTo>
                  <a:lnTo>
                    <a:pt x="0" y="10135"/>
                  </a:lnTo>
                  <a:moveTo>
                    <a:pt x="36" y="10350"/>
                  </a:moveTo>
                  <a:lnTo>
                    <a:pt x="36" y="10458"/>
                  </a:lnTo>
                  <a:lnTo>
                    <a:pt x="0" y="10458"/>
                  </a:lnTo>
                  <a:lnTo>
                    <a:pt x="0" y="10350"/>
                  </a:lnTo>
                  <a:moveTo>
                    <a:pt x="36" y="10566"/>
                  </a:moveTo>
                  <a:lnTo>
                    <a:pt x="36" y="10674"/>
                  </a:lnTo>
                  <a:lnTo>
                    <a:pt x="0" y="10674"/>
                  </a:lnTo>
                  <a:lnTo>
                    <a:pt x="0" y="10566"/>
                  </a:lnTo>
                  <a:moveTo>
                    <a:pt x="36" y="10782"/>
                  </a:moveTo>
                  <a:lnTo>
                    <a:pt x="36" y="10890"/>
                  </a:lnTo>
                  <a:lnTo>
                    <a:pt x="0" y="10890"/>
                  </a:lnTo>
                  <a:lnTo>
                    <a:pt x="0" y="10782"/>
                  </a:lnTo>
                  <a:moveTo>
                    <a:pt x="36" y="10997"/>
                  </a:moveTo>
                  <a:lnTo>
                    <a:pt x="36" y="11105"/>
                  </a:lnTo>
                  <a:lnTo>
                    <a:pt x="0" y="11105"/>
                  </a:lnTo>
                  <a:lnTo>
                    <a:pt x="0" y="109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6" name="Freeform 72">
              <a:extLst>
                <a:ext uri="{FF2B5EF4-FFF2-40B4-BE49-F238E27FC236}">
                  <a16:creationId xmlns:a16="http://schemas.microsoft.com/office/drawing/2014/main" id="{E297D8C2-EA73-4EAD-81A5-83380C50B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4263" y="2614613"/>
              <a:ext cx="47625" cy="61913"/>
            </a:xfrm>
            <a:custGeom>
              <a:avLst/>
              <a:gdLst>
                <a:gd name="T0" fmla="*/ 118 w 239"/>
                <a:gd name="T1" fmla="*/ 130 h 309"/>
                <a:gd name="T2" fmla="*/ 159 w 239"/>
                <a:gd name="T3" fmla="*/ 123 h 309"/>
                <a:gd name="T4" fmla="*/ 182 w 239"/>
                <a:gd name="T5" fmla="*/ 81 h 309"/>
                <a:gd name="T6" fmla="*/ 158 w 239"/>
                <a:gd name="T7" fmla="*/ 40 h 309"/>
                <a:gd name="T8" fmla="*/ 116 w 239"/>
                <a:gd name="T9" fmla="*/ 34 h 309"/>
                <a:gd name="T10" fmla="*/ 41 w 239"/>
                <a:gd name="T11" fmla="*/ 34 h 309"/>
                <a:gd name="T12" fmla="*/ 41 w 239"/>
                <a:gd name="T13" fmla="*/ 130 h 309"/>
                <a:gd name="T14" fmla="*/ 118 w 239"/>
                <a:gd name="T15" fmla="*/ 130 h 309"/>
                <a:gd name="T16" fmla="*/ 132 w 239"/>
                <a:gd name="T17" fmla="*/ 273 h 309"/>
                <a:gd name="T18" fmla="*/ 187 w 239"/>
                <a:gd name="T19" fmla="*/ 251 h 309"/>
                <a:gd name="T20" fmla="*/ 197 w 239"/>
                <a:gd name="T21" fmla="*/ 217 h 309"/>
                <a:gd name="T22" fmla="*/ 167 w 239"/>
                <a:gd name="T23" fmla="*/ 171 h 309"/>
                <a:gd name="T24" fmla="*/ 125 w 239"/>
                <a:gd name="T25" fmla="*/ 164 h 309"/>
                <a:gd name="T26" fmla="*/ 41 w 239"/>
                <a:gd name="T27" fmla="*/ 164 h 309"/>
                <a:gd name="T28" fmla="*/ 41 w 239"/>
                <a:gd name="T29" fmla="*/ 273 h 309"/>
                <a:gd name="T30" fmla="*/ 132 w 239"/>
                <a:gd name="T31" fmla="*/ 273 h 309"/>
                <a:gd name="T32" fmla="*/ 0 w 239"/>
                <a:gd name="T33" fmla="*/ 0 h 309"/>
                <a:gd name="T34" fmla="*/ 133 w 239"/>
                <a:gd name="T35" fmla="*/ 0 h 309"/>
                <a:gd name="T36" fmla="*/ 211 w 239"/>
                <a:gd name="T37" fmla="*/ 32 h 309"/>
                <a:gd name="T38" fmla="*/ 224 w 239"/>
                <a:gd name="T39" fmla="*/ 76 h 309"/>
                <a:gd name="T40" fmla="*/ 207 w 239"/>
                <a:gd name="T41" fmla="*/ 124 h 309"/>
                <a:gd name="T42" fmla="*/ 183 w 239"/>
                <a:gd name="T43" fmla="*/ 142 h 309"/>
                <a:gd name="T44" fmla="*/ 218 w 239"/>
                <a:gd name="T45" fmla="*/ 163 h 309"/>
                <a:gd name="T46" fmla="*/ 239 w 239"/>
                <a:gd name="T47" fmla="*/ 219 h 309"/>
                <a:gd name="T48" fmla="*/ 220 w 239"/>
                <a:gd name="T49" fmla="*/ 273 h 309"/>
                <a:gd name="T50" fmla="*/ 131 w 239"/>
                <a:gd name="T51" fmla="*/ 309 h 309"/>
                <a:gd name="T52" fmla="*/ 0 w 239"/>
                <a:gd name="T53" fmla="*/ 309 h 309"/>
                <a:gd name="T54" fmla="*/ 0 w 239"/>
                <a:gd name="T5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9" h="309">
                  <a:moveTo>
                    <a:pt x="118" y="130"/>
                  </a:moveTo>
                  <a:cubicBezTo>
                    <a:pt x="135" y="130"/>
                    <a:pt x="149" y="128"/>
                    <a:pt x="159" y="123"/>
                  </a:cubicBezTo>
                  <a:cubicBezTo>
                    <a:pt x="174" y="115"/>
                    <a:pt x="182" y="101"/>
                    <a:pt x="182" y="81"/>
                  </a:cubicBezTo>
                  <a:cubicBezTo>
                    <a:pt x="182" y="61"/>
                    <a:pt x="174" y="47"/>
                    <a:pt x="158" y="40"/>
                  </a:cubicBezTo>
                  <a:cubicBezTo>
                    <a:pt x="148" y="36"/>
                    <a:pt x="135" y="34"/>
                    <a:pt x="116" y="34"/>
                  </a:cubicBezTo>
                  <a:lnTo>
                    <a:pt x="41" y="34"/>
                  </a:lnTo>
                  <a:lnTo>
                    <a:pt x="41" y="130"/>
                  </a:lnTo>
                  <a:lnTo>
                    <a:pt x="118" y="130"/>
                  </a:lnTo>
                  <a:close/>
                  <a:moveTo>
                    <a:pt x="132" y="273"/>
                  </a:moveTo>
                  <a:cubicBezTo>
                    <a:pt x="158" y="273"/>
                    <a:pt x="176" y="266"/>
                    <a:pt x="187" y="251"/>
                  </a:cubicBezTo>
                  <a:cubicBezTo>
                    <a:pt x="194" y="241"/>
                    <a:pt x="197" y="230"/>
                    <a:pt x="197" y="217"/>
                  </a:cubicBezTo>
                  <a:cubicBezTo>
                    <a:pt x="197" y="194"/>
                    <a:pt x="187" y="179"/>
                    <a:pt x="167" y="171"/>
                  </a:cubicBezTo>
                  <a:cubicBezTo>
                    <a:pt x="156" y="166"/>
                    <a:pt x="142" y="164"/>
                    <a:pt x="125" y="164"/>
                  </a:cubicBezTo>
                  <a:lnTo>
                    <a:pt x="41" y="164"/>
                  </a:lnTo>
                  <a:lnTo>
                    <a:pt x="41" y="273"/>
                  </a:lnTo>
                  <a:lnTo>
                    <a:pt x="132" y="273"/>
                  </a:lnTo>
                  <a:close/>
                  <a:moveTo>
                    <a:pt x="0" y="0"/>
                  </a:moveTo>
                  <a:lnTo>
                    <a:pt x="133" y="0"/>
                  </a:lnTo>
                  <a:cubicBezTo>
                    <a:pt x="170" y="0"/>
                    <a:pt x="195" y="10"/>
                    <a:pt x="211" y="32"/>
                  </a:cubicBezTo>
                  <a:cubicBezTo>
                    <a:pt x="220" y="45"/>
                    <a:pt x="224" y="59"/>
                    <a:pt x="224" y="76"/>
                  </a:cubicBezTo>
                  <a:cubicBezTo>
                    <a:pt x="224" y="96"/>
                    <a:pt x="219" y="112"/>
                    <a:pt x="207" y="124"/>
                  </a:cubicBezTo>
                  <a:cubicBezTo>
                    <a:pt x="202" y="131"/>
                    <a:pt x="193" y="137"/>
                    <a:pt x="183" y="142"/>
                  </a:cubicBezTo>
                  <a:cubicBezTo>
                    <a:pt x="198" y="148"/>
                    <a:pt x="210" y="155"/>
                    <a:pt x="218" y="163"/>
                  </a:cubicBezTo>
                  <a:cubicBezTo>
                    <a:pt x="232" y="176"/>
                    <a:pt x="239" y="195"/>
                    <a:pt x="239" y="219"/>
                  </a:cubicBezTo>
                  <a:cubicBezTo>
                    <a:pt x="239" y="238"/>
                    <a:pt x="233" y="256"/>
                    <a:pt x="220" y="273"/>
                  </a:cubicBezTo>
                  <a:cubicBezTo>
                    <a:pt x="202" y="297"/>
                    <a:pt x="172" y="309"/>
                    <a:pt x="131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7" name="Freeform 73">
              <a:extLst>
                <a:ext uri="{FF2B5EF4-FFF2-40B4-BE49-F238E27FC236}">
                  <a16:creationId xmlns:a16="http://schemas.microsoft.com/office/drawing/2014/main" id="{31E06E12-A691-4E86-8B76-F33C259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413" y="2630488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7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9 h 231"/>
                <a:gd name="T22" fmla="*/ 38 w 109"/>
                <a:gd name="T23" fmla="*/ 101 h 231"/>
                <a:gd name="T24" fmla="*/ 38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9" y="37"/>
                    <a:pt x="46" y="28"/>
                    <a:pt x="57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1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8" y="85"/>
                    <a:pt x="38" y="10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8" name="Freeform 74">
              <a:extLst>
                <a:ext uri="{FF2B5EF4-FFF2-40B4-BE49-F238E27FC236}">
                  <a16:creationId xmlns:a16="http://schemas.microsoft.com/office/drawing/2014/main" id="{371C6ED8-AFD6-48C7-A98E-729B0679E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2630488"/>
              <a:ext cx="41275" cy="46038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1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0 w 213"/>
                <a:gd name="T49" fmla="*/ 202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9" name="Freeform 75">
              <a:extLst>
                <a:ext uri="{FF2B5EF4-FFF2-40B4-BE49-F238E27FC236}">
                  <a16:creationId xmlns:a16="http://schemas.microsoft.com/office/drawing/2014/main" id="{4351CC85-B446-4F6E-8A4A-DA74D4056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263048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0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0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0" name="Freeform 76">
              <a:extLst>
                <a:ext uri="{FF2B5EF4-FFF2-40B4-BE49-F238E27FC236}">
                  <a16:creationId xmlns:a16="http://schemas.microsoft.com/office/drawing/2014/main" id="{57810AB9-C0A8-45B1-B05F-BFFF6F80A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063" y="2630488"/>
              <a:ext cx="38100" cy="46038"/>
            </a:xfrm>
            <a:custGeom>
              <a:avLst/>
              <a:gdLst>
                <a:gd name="T0" fmla="*/ 103 w 194"/>
                <a:gd name="T1" fmla="*/ 0 h 238"/>
                <a:gd name="T2" fmla="*/ 165 w 194"/>
                <a:gd name="T3" fmla="*/ 18 h 238"/>
                <a:gd name="T4" fmla="*/ 194 w 194"/>
                <a:gd name="T5" fmla="*/ 82 h 238"/>
                <a:gd name="T6" fmla="*/ 157 w 194"/>
                <a:gd name="T7" fmla="*/ 82 h 238"/>
                <a:gd name="T8" fmla="*/ 141 w 194"/>
                <a:gd name="T9" fmla="*/ 47 h 238"/>
                <a:gd name="T10" fmla="*/ 103 w 194"/>
                <a:gd name="T11" fmla="*/ 34 h 238"/>
                <a:gd name="T12" fmla="*/ 51 w 194"/>
                <a:gd name="T13" fmla="*/ 69 h 238"/>
                <a:gd name="T14" fmla="*/ 41 w 194"/>
                <a:gd name="T15" fmla="*/ 126 h 238"/>
                <a:gd name="T16" fmla="*/ 55 w 194"/>
                <a:gd name="T17" fmla="*/ 183 h 238"/>
                <a:gd name="T18" fmla="*/ 100 w 194"/>
                <a:gd name="T19" fmla="*/ 206 h 238"/>
                <a:gd name="T20" fmla="*/ 138 w 194"/>
                <a:gd name="T21" fmla="*/ 192 h 238"/>
                <a:gd name="T22" fmla="*/ 157 w 194"/>
                <a:gd name="T23" fmla="*/ 152 h 238"/>
                <a:gd name="T24" fmla="*/ 194 w 194"/>
                <a:gd name="T25" fmla="*/ 152 h 238"/>
                <a:gd name="T26" fmla="*/ 162 w 194"/>
                <a:gd name="T27" fmla="*/ 218 h 238"/>
                <a:gd name="T28" fmla="*/ 97 w 194"/>
                <a:gd name="T29" fmla="*/ 238 h 238"/>
                <a:gd name="T30" fmla="*/ 27 w 194"/>
                <a:gd name="T31" fmla="*/ 206 h 238"/>
                <a:gd name="T32" fmla="*/ 0 w 194"/>
                <a:gd name="T33" fmla="*/ 125 h 238"/>
                <a:gd name="T34" fmla="*/ 29 w 194"/>
                <a:gd name="T35" fmla="*/ 33 h 238"/>
                <a:gd name="T36" fmla="*/ 103 w 194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4" h="238">
                  <a:moveTo>
                    <a:pt x="103" y="0"/>
                  </a:moveTo>
                  <a:cubicBezTo>
                    <a:pt x="128" y="0"/>
                    <a:pt x="149" y="6"/>
                    <a:pt x="165" y="18"/>
                  </a:cubicBezTo>
                  <a:cubicBezTo>
                    <a:pt x="181" y="31"/>
                    <a:pt x="190" y="52"/>
                    <a:pt x="194" y="82"/>
                  </a:cubicBezTo>
                  <a:lnTo>
                    <a:pt x="157" y="82"/>
                  </a:lnTo>
                  <a:cubicBezTo>
                    <a:pt x="155" y="68"/>
                    <a:pt x="149" y="57"/>
                    <a:pt x="141" y="47"/>
                  </a:cubicBezTo>
                  <a:cubicBezTo>
                    <a:pt x="133" y="38"/>
                    <a:pt x="121" y="34"/>
                    <a:pt x="103" y="34"/>
                  </a:cubicBezTo>
                  <a:cubicBezTo>
                    <a:pt x="79" y="34"/>
                    <a:pt x="61" y="45"/>
                    <a:pt x="51" y="69"/>
                  </a:cubicBezTo>
                  <a:cubicBezTo>
                    <a:pt x="44" y="84"/>
                    <a:pt x="41" y="103"/>
                    <a:pt x="41" y="126"/>
                  </a:cubicBezTo>
                  <a:cubicBezTo>
                    <a:pt x="41" y="148"/>
                    <a:pt x="46" y="167"/>
                    <a:pt x="55" y="183"/>
                  </a:cubicBezTo>
                  <a:cubicBezTo>
                    <a:pt x="65" y="198"/>
                    <a:pt x="80" y="206"/>
                    <a:pt x="100" y="206"/>
                  </a:cubicBezTo>
                  <a:cubicBezTo>
                    <a:pt x="116" y="206"/>
                    <a:pt x="128" y="201"/>
                    <a:pt x="138" y="192"/>
                  </a:cubicBezTo>
                  <a:cubicBezTo>
                    <a:pt x="147" y="182"/>
                    <a:pt x="153" y="169"/>
                    <a:pt x="157" y="152"/>
                  </a:cubicBezTo>
                  <a:lnTo>
                    <a:pt x="194" y="152"/>
                  </a:lnTo>
                  <a:cubicBezTo>
                    <a:pt x="189" y="182"/>
                    <a:pt x="179" y="204"/>
                    <a:pt x="162" y="218"/>
                  </a:cubicBezTo>
                  <a:cubicBezTo>
                    <a:pt x="145" y="231"/>
                    <a:pt x="124" y="238"/>
                    <a:pt x="97" y="238"/>
                  </a:cubicBezTo>
                  <a:cubicBezTo>
                    <a:pt x="68" y="238"/>
                    <a:pt x="44" y="228"/>
                    <a:pt x="27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10" y="55"/>
                    <a:pt x="29" y="33"/>
                  </a:cubicBezTo>
                  <a:cubicBezTo>
                    <a:pt x="48" y="11"/>
                    <a:pt x="73" y="0"/>
                    <a:pt x="10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1" name="Freeform 77">
              <a:extLst>
                <a:ext uri="{FF2B5EF4-FFF2-40B4-BE49-F238E27FC236}">
                  <a16:creationId xmlns:a16="http://schemas.microsoft.com/office/drawing/2014/main" id="{AA0F4262-D896-429C-AF0F-0E3B06F8D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00" y="2614613"/>
              <a:ext cx="36513" cy="61913"/>
            </a:xfrm>
            <a:custGeom>
              <a:avLst/>
              <a:gdLst>
                <a:gd name="T0" fmla="*/ 0 w 184"/>
                <a:gd name="T1" fmla="*/ 0 h 311"/>
                <a:gd name="T2" fmla="*/ 38 w 184"/>
                <a:gd name="T3" fmla="*/ 0 h 311"/>
                <a:gd name="T4" fmla="*/ 38 w 184"/>
                <a:gd name="T5" fmla="*/ 116 h 311"/>
                <a:gd name="T6" fmla="*/ 63 w 184"/>
                <a:gd name="T7" fmla="*/ 92 h 311"/>
                <a:gd name="T8" fmla="*/ 108 w 184"/>
                <a:gd name="T9" fmla="*/ 80 h 311"/>
                <a:gd name="T10" fmla="*/ 175 w 184"/>
                <a:gd name="T11" fmla="*/ 114 h 311"/>
                <a:gd name="T12" fmla="*/ 184 w 184"/>
                <a:gd name="T13" fmla="*/ 166 h 311"/>
                <a:gd name="T14" fmla="*/ 184 w 184"/>
                <a:gd name="T15" fmla="*/ 311 h 311"/>
                <a:gd name="T16" fmla="*/ 145 w 184"/>
                <a:gd name="T17" fmla="*/ 311 h 311"/>
                <a:gd name="T18" fmla="*/ 145 w 184"/>
                <a:gd name="T19" fmla="*/ 169 h 311"/>
                <a:gd name="T20" fmla="*/ 139 w 184"/>
                <a:gd name="T21" fmla="*/ 132 h 311"/>
                <a:gd name="T22" fmla="*/ 100 w 184"/>
                <a:gd name="T23" fmla="*/ 114 h 311"/>
                <a:gd name="T24" fmla="*/ 58 w 184"/>
                <a:gd name="T25" fmla="*/ 130 h 311"/>
                <a:gd name="T26" fmla="*/ 38 w 184"/>
                <a:gd name="T27" fmla="*/ 191 h 311"/>
                <a:gd name="T28" fmla="*/ 38 w 184"/>
                <a:gd name="T29" fmla="*/ 311 h 311"/>
                <a:gd name="T30" fmla="*/ 0 w 184"/>
                <a:gd name="T31" fmla="*/ 311 h 311"/>
                <a:gd name="T32" fmla="*/ 0 w 184"/>
                <a:gd name="T3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4" h="311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cubicBezTo>
                    <a:pt x="47" y="104"/>
                    <a:pt x="55" y="96"/>
                    <a:pt x="63" y="92"/>
                  </a:cubicBezTo>
                  <a:cubicBezTo>
                    <a:pt x="75" y="84"/>
                    <a:pt x="90" y="80"/>
                    <a:pt x="108" y="80"/>
                  </a:cubicBezTo>
                  <a:cubicBezTo>
                    <a:pt x="141" y="80"/>
                    <a:pt x="163" y="91"/>
                    <a:pt x="175" y="114"/>
                  </a:cubicBezTo>
                  <a:cubicBezTo>
                    <a:pt x="181" y="127"/>
                    <a:pt x="184" y="144"/>
                    <a:pt x="184" y="166"/>
                  </a:cubicBezTo>
                  <a:lnTo>
                    <a:pt x="184" y="311"/>
                  </a:lnTo>
                  <a:lnTo>
                    <a:pt x="145" y="311"/>
                  </a:lnTo>
                  <a:lnTo>
                    <a:pt x="145" y="169"/>
                  </a:lnTo>
                  <a:cubicBezTo>
                    <a:pt x="145" y="152"/>
                    <a:pt x="143" y="140"/>
                    <a:pt x="139" y="132"/>
                  </a:cubicBezTo>
                  <a:cubicBezTo>
                    <a:pt x="132" y="120"/>
                    <a:pt x="119" y="114"/>
                    <a:pt x="100" y="114"/>
                  </a:cubicBezTo>
                  <a:cubicBezTo>
                    <a:pt x="85" y="114"/>
                    <a:pt x="70" y="119"/>
                    <a:pt x="58" y="130"/>
                  </a:cubicBezTo>
                  <a:cubicBezTo>
                    <a:pt x="45" y="141"/>
                    <a:pt x="38" y="161"/>
                    <a:pt x="38" y="191"/>
                  </a:cubicBezTo>
                  <a:lnTo>
                    <a:pt x="38" y="311"/>
                  </a:lnTo>
                  <a:lnTo>
                    <a:pt x="0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2" name="Freeform 78">
              <a:extLst>
                <a:ext uri="{FF2B5EF4-FFF2-40B4-BE49-F238E27FC236}">
                  <a16:creationId xmlns:a16="http://schemas.microsoft.com/office/drawing/2014/main" id="{D538AC57-DACE-4B9D-9932-433CB59D7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2714625"/>
              <a:ext cx="44450" cy="61913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3" name="Freeform 79">
              <a:extLst>
                <a:ext uri="{FF2B5EF4-FFF2-40B4-BE49-F238E27FC236}">
                  <a16:creationId xmlns:a16="http://schemas.microsoft.com/office/drawing/2014/main" id="{8860586F-3BAD-45BC-B3C9-CB742E9E8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2730500"/>
              <a:ext cx="36513" cy="47625"/>
            </a:xfrm>
            <a:custGeom>
              <a:avLst/>
              <a:gdLst>
                <a:gd name="T0" fmla="*/ 37 w 186"/>
                <a:gd name="T1" fmla="*/ 160 h 240"/>
                <a:gd name="T2" fmla="*/ 46 w 186"/>
                <a:gd name="T3" fmla="*/ 189 h 240"/>
                <a:gd name="T4" fmla="*/ 96 w 186"/>
                <a:gd name="T5" fmla="*/ 208 h 240"/>
                <a:gd name="T6" fmla="*/ 133 w 186"/>
                <a:gd name="T7" fmla="*/ 198 h 240"/>
                <a:gd name="T8" fmla="*/ 149 w 186"/>
                <a:gd name="T9" fmla="*/ 170 h 240"/>
                <a:gd name="T10" fmla="*/ 136 w 186"/>
                <a:gd name="T11" fmla="*/ 148 h 240"/>
                <a:gd name="T12" fmla="*/ 104 w 186"/>
                <a:gd name="T13" fmla="*/ 137 h 240"/>
                <a:gd name="T14" fmla="*/ 74 w 186"/>
                <a:gd name="T15" fmla="*/ 130 h 240"/>
                <a:gd name="T16" fmla="*/ 31 w 186"/>
                <a:gd name="T17" fmla="*/ 114 h 240"/>
                <a:gd name="T18" fmla="*/ 7 w 186"/>
                <a:gd name="T19" fmla="*/ 71 h 240"/>
                <a:gd name="T20" fmla="*/ 30 w 186"/>
                <a:gd name="T21" fmla="*/ 19 h 240"/>
                <a:gd name="T22" fmla="*/ 92 w 186"/>
                <a:gd name="T23" fmla="*/ 0 h 240"/>
                <a:gd name="T24" fmla="*/ 165 w 186"/>
                <a:gd name="T25" fmla="*/ 29 h 240"/>
                <a:gd name="T26" fmla="*/ 179 w 186"/>
                <a:gd name="T27" fmla="*/ 70 h 240"/>
                <a:gd name="T28" fmla="*/ 143 w 186"/>
                <a:gd name="T29" fmla="*/ 70 h 240"/>
                <a:gd name="T30" fmla="*/ 134 w 186"/>
                <a:gd name="T31" fmla="*/ 47 h 240"/>
                <a:gd name="T32" fmla="*/ 89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60 w 186"/>
                <a:gd name="T39" fmla="*/ 86 h 240"/>
                <a:gd name="T40" fmla="*/ 85 w 186"/>
                <a:gd name="T41" fmla="*/ 95 h 240"/>
                <a:gd name="T42" fmla="*/ 110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4 w 186"/>
                <a:gd name="T49" fmla="*/ 218 h 240"/>
                <a:gd name="T50" fmla="*/ 94 w 186"/>
                <a:gd name="T51" fmla="*/ 240 h 240"/>
                <a:gd name="T52" fmla="*/ 23 w 186"/>
                <a:gd name="T53" fmla="*/ 217 h 240"/>
                <a:gd name="T54" fmla="*/ 0 w 186"/>
                <a:gd name="T55" fmla="*/ 160 h 240"/>
                <a:gd name="T56" fmla="*/ 37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7" y="160"/>
                  </a:moveTo>
                  <a:cubicBezTo>
                    <a:pt x="38" y="173"/>
                    <a:pt x="41" y="183"/>
                    <a:pt x="46" y="189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8"/>
                  </a:cubicBezTo>
                  <a:cubicBezTo>
                    <a:pt x="144" y="192"/>
                    <a:pt x="149" y="183"/>
                    <a:pt x="149" y="170"/>
                  </a:cubicBezTo>
                  <a:cubicBezTo>
                    <a:pt x="149" y="160"/>
                    <a:pt x="145" y="153"/>
                    <a:pt x="136" y="148"/>
                  </a:cubicBezTo>
                  <a:cubicBezTo>
                    <a:pt x="131" y="145"/>
                    <a:pt x="120" y="141"/>
                    <a:pt x="104" y="137"/>
                  </a:cubicBezTo>
                  <a:lnTo>
                    <a:pt x="74" y="130"/>
                  </a:lnTo>
                  <a:cubicBezTo>
                    <a:pt x="54" y="125"/>
                    <a:pt x="40" y="120"/>
                    <a:pt x="31" y="114"/>
                  </a:cubicBezTo>
                  <a:cubicBezTo>
                    <a:pt x="15" y="104"/>
                    <a:pt x="7" y="89"/>
                    <a:pt x="7" y="71"/>
                  </a:cubicBezTo>
                  <a:cubicBezTo>
                    <a:pt x="7" y="50"/>
                    <a:pt x="14" y="33"/>
                    <a:pt x="30" y="19"/>
                  </a:cubicBezTo>
                  <a:cubicBezTo>
                    <a:pt x="45" y="6"/>
                    <a:pt x="66" y="0"/>
                    <a:pt x="92" y="0"/>
                  </a:cubicBezTo>
                  <a:cubicBezTo>
                    <a:pt x="126" y="0"/>
                    <a:pt x="150" y="9"/>
                    <a:pt x="165" y="29"/>
                  </a:cubicBezTo>
                  <a:cubicBezTo>
                    <a:pt x="175" y="42"/>
                    <a:pt x="179" y="56"/>
                    <a:pt x="179" y="70"/>
                  </a:cubicBezTo>
                  <a:lnTo>
                    <a:pt x="143" y="70"/>
                  </a:lnTo>
                  <a:cubicBezTo>
                    <a:pt x="142" y="62"/>
                    <a:pt x="139" y="54"/>
                    <a:pt x="134" y="47"/>
                  </a:cubicBezTo>
                  <a:cubicBezTo>
                    <a:pt x="125" y="37"/>
                    <a:pt x="110" y="32"/>
                    <a:pt x="89" y="32"/>
                  </a:cubicBezTo>
                  <a:cubicBezTo>
                    <a:pt x="74" y="32"/>
                    <a:pt x="64" y="35"/>
                    <a:pt x="56" y="40"/>
                  </a:cubicBezTo>
                  <a:cubicBezTo>
                    <a:pt x="49" y="46"/>
                    <a:pt x="45" y="53"/>
                    <a:pt x="45" y="62"/>
                  </a:cubicBezTo>
                  <a:cubicBezTo>
                    <a:pt x="45" y="72"/>
                    <a:pt x="50" y="80"/>
                    <a:pt x="60" y="86"/>
                  </a:cubicBezTo>
                  <a:cubicBezTo>
                    <a:pt x="65" y="89"/>
                    <a:pt x="74" y="92"/>
                    <a:pt x="85" y="95"/>
                  </a:cubicBezTo>
                  <a:lnTo>
                    <a:pt x="110" y="101"/>
                  </a:lnTo>
                  <a:cubicBezTo>
                    <a:pt x="137" y="107"/>
                    <a:pt x="155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9" y="203"/>
                    <a:pt x="164" y="218"/>
                  </a:cubicBezTo>
                  <a:cubicBezTo>
                    <a:pt x="148" y="232"/>
                    <a:pt x="125" y="240"/>
                    <a:pt x="94" y="240"/>
                  </a:cubicBezTo>
                  <a:cubicBezTo>
                    <a:pt x="61" y="240"/>
                    <a:pt x="37" y="232"/>
                    <a:pt x="23" y="217"/>
                  </a:cubicBezTo>
                  <a:cubicBezTo>
                    <a:pt x="9" y="202"/>
                    <a:pt x="1" y="183"/>
                    <a:pt x="0" y="160"/>
                  </a:cubicBezTo>
                  <a:lnTo>
                    <a:pt x="37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4" name="Freeform 80">
              <a:extLst>
                <a:ext uri="{FF2B5EF4-FFF2-40B4-BE49-F238E27FC236}">
                  <a16:creationId xmlns:a16="http://schemas.microsoft.com/office/drawing/2014/main" id="{8ABF3798-A9E1-4B37-B35D-8D8F0F185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2719388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0 w 105"/>
                <a:gd name="T31" fmla="*/ 243 h 292"/>
                <a:gd name="T32" fmla="*/ 30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0 w 105"/>
                <a:gd name="T39" fmla="*/ 62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1" y="254"/>
                    <a:pt x="77" y="256"/>
                  </a:cubicBezTo>
                  <a:cubicBezTo>
                    <a:pt x="80" y="258"/>
                    <a:pt x="85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7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5" name="Freeform 81">
              <a:extLst>
                <a:ext uri="{FF2B5EF4-FFF2-40B4-BE49-F238E27FC236}">
                  <a16:creationId xmlns:a16="http://schemas.microsoft.com/office/drawing/2014/main" id="{494FD5DC-F48F-43BC-ADD2-AFB5AEB0FF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3000" y="2714625"/>
              <a:ext cx="7938" cy="61913"/>
            </a:xfrm>
            <a:custGeom>
              <a:avLst/>
              <a:gdLst>
                <a:gd name="T0" fmla="*/ 0 w 39"/>
                <a:gd name="T1" fmla="*/ 85 h 309"/>
                <a:gd name="T2" fmla="*/ 39 w 39"/>
                <a:gd name="T3" fmla="*/ 85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5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3 h 309"/>
                <a:gd name="T16" fmla="*/ 0 w 39"/>
                <a:gd name="T17" fmla="*/ 43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5"/>
                  </a:moveTo>
                  <a:lnTo>
                    <a:pt x="39" y="85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6" name="Freeform 82">
              <a:extLst>
                <a:ext uri="{FF2B5EF4-FFF2-40B4-BE49-F238E27FC236}">
                  <a16:creationId xmlns:a16="http://schemas.microsoft.com/office/drawing/2014/main" id="{8743BB86-C1BE-447F-8181-DC57CB5FC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0" y="2730500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8 w 303"/>
                <a:gd name="T3" fmla="*/ 5 h 231"/>
                <a:gd name="T4" fmla="*/ 38 w 303"/>
                <a:gd name="T5" fmla="*/ 38 h 231"/>
                <a:gd name="T6" fmla="*/ 62 w 303"/>
                <a:gd name="T7" fmla="*/ 13 h 231"/>
                <a:gd name="T8" fmla="*/ 104 w 303"/>
                <a:gd name="T9" fmla="*/ 0 h 231"/>
                <a:gd name="T10" fmla="*/ 148 w 303"/>
                <a:gd name="T11" fmla="*/ 14 h 231"/>
                <a:gd name="T12" fmla="*/ 165 w 303"/>
                <a:gd name="T13" fmla="*/ 36 h 231"/>
                <a:gd name="T14" fmla="*/ 194 w 303"/>
                <a:gd name="T15" fmla="*/ 9 h 231"/>
                <a:gd name="T16" fmla="*/ 233 w 303"/>
                <a:gd name="T17" fmla="*/ 0 h 231"/>
                <a:gd name="T18" fmla="*/ 295 w 303"/>
                <a:gd name="T19" fmla="*/ 33 h 231"/>
                <a:gd name="T20" fmla="*/ 303 w 303"/>
                <a:gd name="T21" fmla="*/ 81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3 w 303"/>
                <a:gd name="T29" fmla="*/ 43 h 231"/>
                <a:gd name="T30" fmla="*/ 225 w 303"/>
                <a:gd name="T31" fmla="*/ 35 h 231"/>
                <a:gd name="T32" fmla="*/ 187 w 303"/>
                <a:gd name="T33" fmla="*/ 50 h 231"/>
                <a:gd name="T34" fmla="*/ 171 w 303"/>
                <a:gd name="T35" fmla="*/ 100 h 231"/>
                <a:gd name="T36" fmla="*/ 171 w 303"/>
                <a:gd name="T37" fmla="*/ 231 h 231"/>
                <a:gd name="T38" fmla="*/ 132 w 303"/>
                <a:gd name="T39" fmla="*/ 231 h 231"/>
                <a:gd name="T40" fmla="*/ 132 w 303"/>
                <a:gd name="T41" fmla="*/ 84 h 231"/>
                <a:gd name="T42" fmla="*/ 127 w 303"/>
                <a:gd name="T43" fmla="*/ 50 h 231"/>
                <a:gd name="T44" fmla="*/ 95 w 303"/>
                <a:gd name="T45" fmla="*/ 35 h 231"/>
                <a:gd name="T46" fmla="*/ 56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8" y="5"/>
                  </a:lnTo>
                  <a:lnTo>
                    <a:pt x="38" y="38"/>
                  </a:lnTo>
                  <a:cubicBezTo>
                    <a:pt x="46" y="26"/>
                    <a:pt x="55" y="18"/>
                    <a:pt x="62" y="13"/>
                  </a:cubicBezTo>
                  <a:cubicBezTo>
                    <a:pt x="74" y="5"/>
                    <a:pt x="89" y="0"/>
                    <a:pt x="104" y="0"/>
                  </a:cubicBezTo>
                  <a:cubicBezTo>
                    <a:pt x="122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3" y="61"/>
                    <a:pt x="303" y="81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9"/>
                    <a:pt x="130" y="57"/>
                    <a:pt x="127" y="50"/>
                  </a:cubicBezTo>
                  <a:cubicBezTo>
                    <a:pt x="121" y="40"/>
                    <a:pt x="110" y="35"/>
                    <a:pt x="95" y="35"/>
                  </a:cubicBezTo>
                  <a:cubicBezTo>
                    <a:pt x="80" y="35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7" name="Freeform 83">
              <a:extLst>
                <a:ext uri="{FF2B5EF4-FFF2-40B4-BE49-F238E27FC236}">
                  <a16:creationId xmlns:a16="http://schemas.microsoft.com/office/drawing/2014/main" id="{D155446F-F9D1-4E5B-B8FC-9468F2431D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1900" y="2730500"/>
              <a:ext cx="42863" cy="47625"/>
            </a:xfrm>
            <a:custGeom>
              <a:avLst/>
              <a:gdLst>
                <a:gd name="T0" fmla="*/ 39 w 213"/>
                <a:gd name="T1" fmla="*/ 171 h 239"/>
                <a:gd name="T2" fmla="*/ 51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2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39 w 213"/>
                <a:gd name="T21" fmla="*/ 171 h 239"/>
                <a:gd name="T22" fmla="*/ 131 w 213"/>
                <a:gd name="T23" fmla="*/ 94 h 239"/>
                <a:gd name="T24" fmla="*/ 149 w 213"/>
                <a:gd name="T25" fmla="*/ 83 h 239"/>
                <a:gd name="T26" fmla="*/ 151 w 213"/>
                <a:gd name="T27" fmla="*/ 69 h 239"/>
                <a:gd name="T28" fmla="*/ 137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1 w 213"/>
                <a:gd name="T37" fmla="*/ 74 h 239"/>
                <a:gd name="T38" fmla="*/ 38 w 213"/>
                <a:gd name="T39" fmla="*/ 16 h 239"/>
                <a:gd name="T40" fmla="*/ 99 w 213"/>
                <a:gd name="T41" fmla="*/ 0 h 239"/>
                <a:gd name="T42" fmla="*/ 163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0 w 213"/>
                <a:gd name="T49" fmla="*/ 202 h 239"/>
                <a:gd name="T50" fmla="*/ 201 w 213"/>
                <a:gd name="T51" fmla="*/ 205 h 239"/>
                <a:gd name="T52" fmla="*/ 206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19 w 213"/>
                <a:gd name="T75" fmla="*/ 123 h 239"/>
                <a:gd name="T76" fmla="*/ 71 w 213"/>
                <a:gd name="T77" fmla="*/ 102 h 239"/>
                <a:gd name="T78" fmla="*/ 131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39" y="171"/>
                  </a:moveTo>
                  <a:cubicBezTo>
                    <a:pt x="39" y="182"/>
                    <a:pt x="43" y="191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5" y="119"/>
                    <a:pt x="140" y="122"/>
                    <a:pt x="132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7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7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0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8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6"/>
                    <a:pt x="192" y="236"/>
                    <a:pt x="187" y="236"/>
                  </a:cubicBezTo>
                  <a:cubicBezTo>
                    <a:pt x="174" y="236"/>
                    <a:pt x="164" y="231"/>
                    <a:pt x="159" y="222"/>
                  </a:cubicBezTo>
                  <a:cubicBezTo>
                    <a:pt x="155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49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8" name="Freeform 84">
              <a:extLst>
                <a:ext uri="{FF2B5EF4-FFF2-40B4-BE49-F238E27FC236}">
                  <a16:creationId xmlns:a16="http://schemas.microsoft.com/office/drawing/2014/main" id="{100E59A9-5D01-45B9-8224-171BAEC64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50" y="2719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1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9" name="Freeform 85">
              <a:extLst>
                <a:ext uri="{FF2B5EF4-FFF2-40B4-BE49-F238E27FC236}">
                  <a16:creationId xmlns:a16="http://schemas.microsoft.com/office/drawing/2014/main" id="{1F343312-3BEA-4034-97A2-5295FEF89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4925" y="2714625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0" name="Freeform 86">
              <a:extLst>
                <a:ext uri="{FF2B5EF4-FFF2-40B4-BE49-F238E27FC236}">
                  <a16:creationId xmlns:a16="http://schemas.microsoft.com/office/drawing/2014/main" id="{19B83D30-667C-4965-BE40-3A0F055C9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800" y="2730500"/>
              <a:ext cx="42863" cy="47625"/>
            </a:xfrm>
            <a:custGeom>
              <a:avLst/>
              <a:gdLst>
                <a:gd name="T0" fmla="*/ 105 w 210"/>
                <a:gd name="T1" fmla="*/ 208 h 240"/>
                <a:gd name="T2" fmla="*/ 156 w 210"/>
                <a:gd name="T3" fmla="*/ 179 h 240"/>
                <a:gd name="T4" fmla="*/ 170 w 210"/>
                <a:gd name="T5" fmla="*/ 116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6" y="179"/>
                  </a:cubicBezTo>
                  <a:cubicBezTo>
                    <a:pt x="166" y="160"/>
                    <a:pt x="170" y="139"/>
                    <a:pt x="170" y="116"/>
                  </a:cubicBezTo>
                  <a:cubicBezTo>
                    <a:pt x="170" y="95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5" y="200"/>
                    <a:pt x="82" y="208"/>
                    <a:pt x="105" y="208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1" y="181"/>
                    <a:pt x="184" y="205"/>
                  </a:cubicBezTo>
                  <a:cubicBezTo>
                    <a:pt x="166" y="228"/>
                    <a:pt x="138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9" y="56"/>
                    <a:pt x="29" y="34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1" name="Freeform 87">
              <a:extLst>
                <a:ext uri="{FF2B5EF4-FFF2-40B4-BE49-F238E27FC236}">
                  <a16:creationId xmlns:a16="http://schemas.microsoft.com/office/drawing/2014/main" id="{7D345B42-6D13-4AF2-9F85-0137E0A0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600" y="27305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8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6 h 231"/>
                <a:gd name="T22" fmla="*/ 103 w 184"/>
                <a:gd name="T23" fmla="*/ 35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8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6"/>
                  </a:cubicBezTo>
                  <a:cubicBezTo>
                    <a:pt x="133" y="42"/>
                    <a:pt x="120" y="35"/>
                    <a:pt x="103" y="35"/>
                  </a:cubicBezTo>
                  <a:cubicBezTo>
                    <a:pt x="94" y="35"/>
                    <a:pt x="86" y="35"/>
                    <a:pt x="81" y="37"/>
                  </a:cubicBezTo>
                  <a:cubicBezTo>
                    <a:pt x="70" y="40"/>
                    <a:pt x="61" y="47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2" name="Rectangle 88">
              <a:extLst>
                <a:ext uri="{FF2B5EF4-FFF2-40B4-BE49-F238E27FC236}">
                  <a16:creationId xmlns:a16="http://schemas.microsoft.com/office/drawing/2014/main" id="{220432F5-4155-4CF9-9777-6F8FFE5BA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0" y="3328988"/>
              <a:ext cx="71438" cy="1444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" name="Rectangle 89">
              <a:extLst>
                <a:ext uri="{FF2B5EF4-FFF2-40B4-BE49-F238E27FC236}">
                  <a16:creationId xmlns:a16="http://schemas.microsoft.com/office/drawing/2014/main" id="{9F50F366-AD9E-47DD-B210-F8137D38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0" y="3328988"/>
              <a:ext cx="71438" cy="144463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" name="Rectangle 90">
              <a:extLst>
                <a:ext uri="{FF2B5EF4-FFF2-40B4-BE49-F238E27FC236}">
                  <a16:creationId xmlns:a16="http://schemas.microsoft.com/office/drawing/2014/main" id="{495B4824-82E3-4495-BC4B-0CAC3F48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0" y="4187825"/>
              <a:ext cx="71438" cy="1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" name="Rectangle 91">
              <a:extLst>
                <a:ext uri="{FF2B5EF4-FFF2-40B4-BE49-F238E27FC236}">
                  <a16:creationId xmlns:a16="http://schemas.microsoft.com/office/drawing/2014/main" id="{3F6D62AA-AFF1-410D-A486-65466971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0" y="4187825"/>
              <a:ext cx="71438" cy="14287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6" name="Rectangle 92">
              <a:extLst>
                <a:ext uri="{FF2B5EF4-FFF2-40B4-BE49-F238E27FC236}">
                  <a16:creationId xmlns:a16="http://schemas.microsoft.com/office/drawing/2014/main" id="{353EB287-3156-4299-840E-48A6727C3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2543175"/>
              <a:ext cx="785813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" name="Rectangle 93">
              <a:extLst>
                <a:ext uri="{FF2B5EF4-FFF2-40B4-BE49-F238E27FC236}">
                  <a16:creationId xmlns:a16="http://schemas.microsoft.com/office/drawing/2014/main" id="{B48FB8E1-04C0-4B84-AE47-586BF6DF1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788" y="2543175"/>
              <a:ext cx="785813" cy="2857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8" name="Freeform 94">
              <a:extLst>
                <a:ext uri="{FF2B5EF4-FFF2-40B4-BE49-F238E27FC236}">
                  <a16:creationId xmlns:a16="http://schemas.microsoft.com/office/drawing/2014/main" id="{483985C8-A72C-41B1-B058-46D4A5C16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725" y="2828925"/>
              <a:ext cx="7938" cy="2209800"/>
            </a:xfrm>
            <a:custGeom>
              <a:avLst/>
              <a:gdLst>
                <a:gd name="T0" fmla="*/ 0 w 36"/>
                <a:gd name="T1" fmla="*/ 0 h 11105"/>
                <a:gd name="T2" fmla="*/ 0 w 36"/>
                <a:gd name="T3" fmla="*/ 215 h 11105"/>
                <a:gd name="T4" fmla="*/ 0 w 36"/>
                <a:gd name="T5" fmla="*/ 431 h 11105"/>
                <a:gd name="T6" fmla="*/ 0 w 36"/>
                <a:gd name="T7" fmla="*/ 647 h 11105"/>
                <a:gd name="T8" fmla="*/ 0 w 36"/>
                <a:gd name="T9" fmla="*/ 862 h 11105"/>
                <a:gd name="T10" fmla="*/ 0 w 36"/>
                <a:gd name="T11" fmla="*/ 1078 h 11105"/>
                <a:gd name="T12" fmla="*/ 0 w 36"/>
                <a:gd name="T13" fmla="*/ 1293 h 11105"/>
                <a:gd name="T14" fmla="*/ 0 w 36"/>
                <a:gd name="T15" fmla="*/ 1509 h 11105"/>
                <a:gd name="T16" fmla="*/ 0 w 36"/>
                <a:gd name="T17" fmla="*/ 1725 h 11105"/>
                <a:gd name="T18" fmla="*/ 0 w 36"/>
                <a:gd name="T19" fmla="*/ 1940 h 11105"/>
                <a:gd name="T20" fmla="*/ 0 w 36"/>
                <a:gd name="T21" fmla="*/ 2156 h 11105"/>
                <a:gd name="T22" fmla="*/ 0 w 36"/>
                <a:gd name="T23" fmla="*/ 2372 h 11105"/>
                <a:gd name="T24" fmla="*/ 0 w 36"/>
                <a:gd name="T25" fmla="*/ 2587 h 11105"/>
                <a:gd name="T26" fmla="*/ 0 w 36"/>
                <a:gd name="T27" fmla="*/ 2803 h 11105"/>
                <a:gd name="T28" fmla="*/ 0 w 36"/>
                <a:gd name="T29" fmla="*/ 3019 h 11105"/>
                <a:gd name="T30" fmla="*/ 0 w 36"/>
                <a:gd name="T31" fmla="*/ 3234 h 11105"/>
                <a:gd name="T32" fmla="*/ 0 w 36"/>
                <a:gd name="T33" fmla="*/ 3450 h 11105"/>
                <a:gd name="T34" fmla="*/ 0 w 36"/>
                <a:gd name="T35" fmla="*/ 3665 h 11105"/>
                <a:gd name="T36" fmla="*/ 0 w 36"/>
                <a:gd name="T37" fmla="*/ 3881 h 11105"/>
                <a:gd name="T38" fmla="*/ 0 w 36"/>
                <a:gd name="T39" fmla="*/ 4097 h 11105"/>
                <a:gd name="T40" fmla="*/ 0 w 36"/>
                <a:gd name="T41" fmla="*/ 4312 h 11105"/>
                <a:gd name="T42" fmla="*/ 0 w 36"/>
                <a:gd name="T43" fmla="*/ 4528 h 11105"/>
                <a:gd name="T44" fmla="*/ 0 w 36"/>
                <a:gd name="T45" fmla="*/ 4744 h 11105"/>
                <a:gd name="T46" fmla="*/ 0 w 36"/>
                <a:gd name="T47" fmla="*/ 4959 h 11105"/>
                <a:gd name="T48" fmla="*/ 0 w 36"/>
                <a:gd name="T49" fmla="*/ 5175 h 11105"/>
                <a:gd name="T50" fmla="*/ 0 w 36"/>
                <a:gd name="T51" fmla="*/ 5391 h 11105"/>
                <a:gd name="T52" fmla="*/ 0 w 36"/>
                <a:gd name="T53" fmla="*/ 5606 h 11105"/>
                <a:gd name="T54" fmla="*/ 0 w 36"/>
                <a:gd name="T55" fmla="*/ 5822 h 11105"/>
                <a:gd name="T56" fmla="*/ 0 w 36"/>
                <a:gd name="T57" fmla="*/ 6038 h 11105"/>
                <a:gd name="T58" fmla="*/ 0 w 36"/>
                <a:gd name="T59" fmla="*/ 6253 h 11105"/>
                <a:gd name="T60" fmla="*/ 0 w 36"/>
                <a:gd name="T61" fmla="*/ 6469 h 11105"/>
                <a:gd name="T62" fmla="*/ 0 w 36"/>
                <a:gd name="T63" fmla="*/ 6684 h 11105"/>
                <a:gd name="T64" fmla="*/ 0 w 36"/>
                <a:gd name="T65" fmla="*/ 6900 h 11105"/>
                <a:gd name="T66" fmla="*/ 0 w 36"/>
                <a:gd name="T67" fmla="*/ 7116 h 11105"/>
                <a:gd name="T68" fmla="*/ 0 w 36"/>
                <a:gd name="T69" fmla="*/ 7331 h 11105"/>
                <a:gd name="T70" fmla="*/ 0 w 36"/>
                <a:gd name="T71" fmla="*/ 7547 h 11105"/>
                <a:gd name="T72" fmla="*/ 0 w 36"/>
                <a:gd name="T73" fmla="*/ 7763 h 11105"/>
                <a:gd name="T74" fmla="*/ 0 w 36"/>
                <a:gd name="T75" fmla="*/ 7978 h 11105"/>
                <a:gd name="T76" fmla="*/ 0 w 36"/>
                <a:gd name="T77" fmla="*/ 8194 h 11105"/>
                <a:gd name="T78" fmla="*/ 0 w 36"/>
                <a:gd name="T79" fmla="*/ 8410 h 11105"/>
                <a:gd name="T80" fmla="*/ 0 w 36"/>
                <a:gd name="T81" fmla="*/ 8625 h 11105"/>
                <a:gd name="T82" fmla="*/ 0 w 36"/>
                <a:gd name="T83" fmla="*/ 8841 h 11105"/>
                <a:gd name="T84" fmla="*/ 0 w 36"/>
                <a:gd name="T85" fmla="*/ 9057 h 11105"/>
                <a:gd name="T86" fmla="*/ 0 w 36"/>
                <a:gd name="T87" fmla="*/ 9272 h 11105"/>
                <a:gd name="T88" fmla="*/ 0 w 36"/>
                <a:gd name="T89" fmla="*/ 9488 h 11105"/>
                <a:gd name="T90" fmla="*/ 0 w 36"/>
                <a:gd name="T91" fmla="*/ 9703 h 11105"/>
                <a:gd name="T92" fmla="*/ 0 w 36"/>
                <a:gd name="T93" fmla="*/ 9919 h 11105"/>
                <a:gd name="T94" fmla="*/ 0 w 36"/>
                <a:gd name="T95" fmla="*/ 10135 h 11105"/>
                <a:gd name="T96" fmla="*/ 0 w 36"/>
                <a:gd name="T97" fmla="*/ 10350 h 11105"/>
                <a:gd name="T98" fmla="*/ 0 w 36"/>
                <a:gd name="T99" fmla="*/ 10566 h 11105"/>
                <a:gd name="T100" fmla="*/ 0 w 36"/>
                <a:gd name="T101" fmla="*/ 10782 h 11105"/>
                <a:gd name="T102" fmla="*/ 0 w 36"/>
                <a:gd name="T103" fmla="*/ 10997 h 1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" h="11105">
                  <a:moveTo>
                    <a:pt x="36" y="0"/>
                  </a:moveTo>
                  <a:lnTo>
                    <a:pt x="36" y="107"/>
                  </a:lnTo>
                  <a:lnTo>
                    <a:pt x="0" y="107"/>
                  </a:lnTo>
                  <a:lnTo>
                    <a:pt x="0" y="0"/>
                  </a:lnTo>
                  <a:moveTo>
                    <a:pt x="36" y="215"/>
                  </a:moveTo>
                  <a:lnTo>
                    <a:pt x="36" y="323"/>
                  </a:lnTo>
                  <a:lnTo>
                    <a:pt x="0" y="323"/>
                  </a:lnTo>
                  <a:lnTo>
                    <a:pt x="0" y="215"/>
                  </a:lnTo>
                  <a:moveTo>
                    <a:pt x="36" y="431"/>
                  </a:moveTo>
                  <a:lnTo>
                    <a:pt x="36" y="539"/>
                  </a:lnTo>
                  <a:lnTo>
                    <a:pt x="0" y="539"/>
                  </a:lnTo>
                  <a:lnTo>
                    <a:pt x="0" y="431"/>
                  </a:lnTo>
                  <a:moveTo>
                    <a:pt x="36" y="647"/>
                  </a:moveTo>
                  <a:lnTo>
                    <a:pt x="36" y="754"/>
                  </a:lnTo>
                  <a:lnTo>
                    <a:pt x="0" y="754"/>
                  </a:lnTo>
                  <a:lnTo>
                    <a:pt x="0" y="647"/>
                  </a:lnTo>
                  <a:moveTo>
                    <a:pt x="36" y="862"/>
                  </a:moveTo>
                  <a:lnTo>
                    <a:pt x="36" y="970"/>
                  </a:lnTo>
                  <a:lnTo>
                    <a:pt x="0" y="970"/>
                  </a:lnTo>
                  <a:lnTo>
                    <a:pt x="0" y="862"/>
                  </a:lnTo>
                  <a:moveTo>
                    <a:pt x="36" y="1078"/>
                  </a:moveTo>
                  <a:lnTo>
                    <a:pt x="36" y="1186"/>
                  </a:lnTo>
                  <a:lnTo>
                    <a:pt x="0" y="1186"/>
                  </a:lnTo>
                  <a:lnTo>
                    <a:pt x="0" y="1078"/>
                  </a:lnTo>
                  <a:moveTo>
                    <a:pt x="36" y="1293"/>
                  </a:moveTo>
                  <a:lnTo>
                    <a:pt x="36" y="1401"/>
                  </a:lnTo>
                  <a:lnTo>
                    <a:pt x="0" y="1401"/>
                  </a:lnTo>
                  <a:lnTo>
                    <a:pt x="0" y="1293"/>
                  </a:lnTo>
                  <a:moveTo>
                    <a:pt x="36" y="1509"/>
                  </a:moveTo>
                  <a:lnTo>
                    <a:pt x="36" y="1617"/>
                  </a:lnTo>
                  <a:lnTo>
                    <a:pt x="0" y="1617"/>
                  </a:lnTo>
                  <a:lnTo>
                    <a:pt x="0" y="1509"/>
                  </a:lnTo>
                  <a:moveTo>
                    <a:pt x="36" y="1725"/>
                  </a:moveTo>
                  <a:lnTo>
                    <a:pt x="36" y="1833"/>
                  </a:lnTo>
                  <a:lnTo>
                    <a:pt x="0" y="1833"/>
                  </a:lnTo>
                  <a:lnTo>
                    <a:pt x="0" y="1725"/>
                  </a:lnTo>
                  <a:moveTo>
                    <a:pt x="36" y="1940"/>
                  </a:moveTo>
                  <a:lnTo>
                    <a:pt x="36" y="2048"/>
                  </a:lnTo>
                  <a:lnTo>
                    <a:pt x="0" y="2048"/>
                  </a:lnTo>
                  <a:lnTo>
                    <a:pt x="0" y="1940"/>
                  </a:lnTo>
                  <a:moveTo>
                    <a:pt x="36" y="2156"/>
                  </a:moveTo>
                  <a:lnTo>
                    <a:pt x="36" y="2264"/>
                  </a:lnTo>
                  <a:lnTo>
                    <a:pt x="0" y="2264"/>
                  </a:lnTo>
                  <a:lnTo>
                    <a:pt x="0" y="2156"/>
                  </a:lnTo>
                  <a:moveTo>
                    <a:pt x="36" y="2372"/>
                  </a:moveTo>
                  <a:lnTo>
                    <a:pt x="36" y="2479"/>
                  </a:lnTo>
                  <a:lnTo>
                    <a:pt x="0" y="2479"/>
                  </a:lnTo>
                  <a:lnTo>
                    <a:pt x="0" y="2372"/>
                  </a:lnTo>
                  <a:moveTo>
                    <a:pt x="36" y="2587"/>
                  </a:moveTo>
                  <a:lnTo>
                    <a:pt x="36" y="2695"/>
                  </a:lnTo>
                  <a:lnTo>
                    <a:pt x="0" y="2695"/>
                  </a:lnTo>
                  <a:lnTo>
                    <a:pt x="0" y="2587"/>
                  </a:lnTo>
                  <a:moveTo>
                    <a:pt x="36" y="2803"/>
                  </a:moveTo>
                  <a:lnTo>
                    <a:pt x="36" y="2911"/>
                  </a:lnTo>
                  <a:lnTo>
                    <a:pt x="0" y="2911"/>
                  </a:lnTo>
                  <a:lnTo>
                    <a:pt x="0" y="2803"/>
                  </a:lnTo>
                  <a:moveTo>
                    <a:pt x="36" y="3019"/>
                  </a:moveTo>
                  <a:lnTo>
                    <a:pt x="36" y="3126"/>
                  </a:lnTo>
                  <a:lnTo>
                    <a:pt x="0" y="3126"/>
                  </a:lnTo>
                  <a:lnTo>
                    <a:pt x="0" y="3019"/>
                  </a:lnTo>
                  <a:moveTo>
                    <a:pt x="36" y="3234"/>
                  </a:moveTo>
                  <a:lnTo>
                    <a:pt x="36" y="3342"/>
                  </a:lnTo>
                  <a:lnTo>
                    <a:pt x="0" y="3342"/>
                  </a:lnTo>
                  <a:lnTo>
                    <a:pt x="0" y="3234"/>
                  </a:lnTo>
                  <a:moveTo>
                    <a:pt x="36" y="3450"/>
                  </a:moveTo>
                  <a:lnTo>
                    <a:pt x="36" y="3558"/>
                  </a:lnTo>
                  <a:lnTo>
                    <a:pt x="0" y="3558"/>
                  </a:lnTo>
                  <a:lnTo>
                    <a:pt x="0" y="3450"/>
                  </a:lnTo>
                  <a:moveTo>
                    <a:pt x="36" y="3665"/>
                  </a:moveTo>
                  <a:lnTo>
                    <a:pt x="36" y="3773"/>
                  </a:lnTo>
                  <a:lnTo>
                    <a:pt x="0" y="3773"/>
                  </a:lnTo>
                  <a:lnTo>
                    <a:pt x="0" y="3665"/>
                  </a:lnTo>
                  <a:moveTo>
                    <a:pt x="36" y="3881"/>
                  </a:moveTo>
                  <a:lnTo>
                    <a:pt x="36" y="3989"/>
                  </a:lnTo>
                  <a:lnTo>
                    <a:pt x="0" y="3989"/>
                  </a:lnTo>
                  <a:lnTo>
                    <a:pt x="0" y="3881"/>
                  </a:lnTo>
                  <a:moveTo>
                    <a:pt x="36" y="4097"/>
                  </a:moveTo>
                  <a:lnTo>
                    <a:pt x="36" y="4205"/>
                  </a:lnTo>
                  <a:lnTo>
                    <a:pt x="0" y="4205"/>
                  </a:lnTo>
                  <a:lnTo>
                    <a:pt x="0" y="4097"/>
                  </a:lnTo>
                  <a:moveTo>
                    <a:pt x="36" y="4312"/>
                  </a:moveTo>
                  <a:lnTo>
                    <a:pt x="36" y="4420"/>
                  </a:lnTo>
                  <a:lnTo>
                    <a:pt x="0" y="4420"/>
                  </a:lnTo>
                  <a:lnTo>
                    <a:pt x="0" y="4312"/>
                  </a:lnTo>
                  <a:moveTo>
                    <a:pt x="36" y="4528"/>
                  </a:moveTo>
                  <a:lnTo>
                    <a:pt x="36" y="4636"/>
                  </a:lnTo>
                  <a:lnTo>
                    <a:pt x="0" y="4636"/>
                  </a:lnTo>
                  <a:lnTo>
                    <a:pt x="0" y="4528"/>
                  </a:lnTo>
                  <a:moveTo>
                    <a:pt x="36" y="4744"/>
                  </a:moveTo>
                  <a:lnTo>
                    <a:pt x="36" y="4852"/>
                  </a:lnTo>
                  <a:lnTo>
                    <a:pt x="0" y="4852"/>
                  </a:lnTo>
                  <a:lnTo>
                    <a:pt x="0" y="4744"/>
                  </a:lnTo>
                  <a:moveTo>
                    <a:pt x="36" y="4959"/>
                  </a:moveTo>
                  <a:lnTo>
                    <a:pt x="36" y="5067"/>
                  </a:lnTo>
                  <a:lnTo>
                    <a:pt x="0" y="5067"/>
                  </a:lnTo>
                  <a:lnTo>
                    <a:pt x="0" y="4959"/>
                  </a:lnTo>
                  <a:moveTo>
                    <a:pt x="36" y="5175"/>
                  </a:moveTo>
                  <a:lnTo>
                    <a:pt x="36" y="5283"/>
                  </a:lnTo>
                  <a:lnTo>
                    <a:pt x="0" y="5283"/>
                  </a:lnTo>
                  <a:lnTo>
                    <a:pt x="0" y="5175"/>
                  </a:lnTo>
                  <a:moveTo>
                    <a:pt x="36" y="5391"/>
                  </a:moveTo>
                  <a:lnTo>
                    <a:pt x="36" y="5498"/>
                  </a:lnTo>
                  <a:lnTo>
                    <a:pt x="0" y="5498"/>
                  </a:lnTo>
                  <a:lnTo>
                    <a:pt x="0" y="5391"/>
                  </a:lnTo>
                  <a:moveTo>
                    <a:pt x="36" y="5606"/>
                  </a:moveTo>
                  <a:lnTo>
                    <a:pt x="36" y="5714"/>
                  </a:lnTo>
                  <a:lnTo>
                    <a:pt x="0" y="5714"/>
                  </a:lnTo>
                  <a:lnTo>
                    <a:pt x="0" y="5606"/>
                  </a:lnTo>
                  <a:moveTo>
                    <a:pt x="36" y="5822"/>
                  </a:moveTo>
                  <a:lnTo>
                    <a:pt x="36" y="5930"/>
                  </a:lnTo>
                  <a:lnTo>
                    <a:pt x="0" y="5930"/>
                  </a:lnTo>
                  <a:lnTo>
                    <a:pt x="0" y="5822"/>
                  </a:lnTo>
                  <a:moveTo>
                    <a:pt x="36" y="6038"/>
                  </a:moveTo>
                  <a:lnTo>
                    <a:pt x="36" y="6145"/>
                  </a:lnTo>
                  <a:lnTo>
                    <a:pt x="0" y="6145"/>
                  </a:lnTo>
                  <a:lnTo>
                    <a:pt x="0" y="6038"/>
                  </a:lnTo>
                  <a:moveTo>
                    <a:pt x="36" y="6253"/>
                  </a:moveTo>
                  <a:lnTo>
                    <a:pt x="36" y="6361"/>
                  </a:lnTo>
                  <a:lnTo>
                    <a:pt x="0" y="6361"/>
                  </a:lnTo>
                  <a:lnTo>
                    <a:pt x="0" y="6253"/>
                  </a:lnTo>
                  <a:moveTo>
                    <a:pt x="36" y="6469"/>
                  </a:moveTo>
                  <a:lnTo>
                    <a:pt x="36" y="6577"/>
                  </a:lnTo>
                  <a:lnTo>
                    <a:pt x="0" y="6577"/>
                  </a:lnTo>
                  <a:lnTo>
                    <a:pt x="0" y="6469"/>
                  </a:lnTo>
                  <a:moveTo>
                    <a:pt x="36" y="6684"/>
                  </a:moveTo>
                  <a:lnTo>
                    <a:pt x="36" y="6792"/>
                  </a:lnTo>
                  <a:lnTo>
                    <a:pt x="0" y="6792"/>
                  </a:lnTo>
                  <a:lnTo>
                    <a:pt x="0" y="6684"/>
                  </a:lnTo>
                  <a:moveTo>
                    <a:pt x="36" y="6900"/>
                  </a:moveTo>
                  <a:lnTo>
                    <a:pt x="36" y="7008"/>
                  </a:lnTo>
                  <a:lnTo>
                    <a:pt x="0" y="7008"/>
                  </a:lnTo>
                  <a:lnTo>
                    <a:pt x="0" y="6900"/>
                  </a:lnTo>
                  <a:moveTo>
                    <a:pt x="36" y="7116"/>
                  </a:moveTo>
                  <a:lnTo>
                    <a:pt x="36" y="7224"/>
                  </a:lnTo>
                  <a:lnTo>
                    <a:pt x="0" y="7224"/>
                  </a:lnTo>
                  <a:lnTo>
                    <a:pt x="0" y="7116"/>
                  </a:lnTo>
                  <a:moveTo>
                    <a:pt x="36" y="7331"/>
                  </a:moveTo>
                  <a:lnTo>
                    <a:pt x="36" y="7439"/>
                  </a:lnTo>
                  <a:lnTo>
                    <a:pt x="0" y="7439"/>
                  </a:lnTo>
                  <a:lnTo>
                    <a:pt x="0" y="7331"/>
                  </a:lnTo>
                  <a:moveTo>
                    <a:pt x="36" y="7547"/>
                  </a:moveTo>
                  <a:lnTo>
                    <a:pt x="36" y="7655"/>
                  </a:lnTo>
                  <a:lnTo>
                    <a:pt x="0" y="7655"/>
                  </a:lnTo>
                  <a:lnTo>
                    <a:pt x="0" y="7547"/>
                  </a:lnTo>
                  <a:moveTo>
                    <a:pt x="36" y="7763"/>
                  </a:moveTo>
                  <a:lnTo>
                    <a:pt x="36" y="7871"/>
                  </a:lnTo>
                  <a:lnTo>
                    <a:pt x="0" y="7871"/>
                  </a:lnTo>
                  <a:lnTo>
                    <a:pt x="0" y="7763"/>
                  </a:lnTo>
                  <a:moveTo>
                    <a:pt x="36" y="7978"/>
                  </a:moveTo>
                  <a:lnTo>
                    <a:pt x="36" y="8086"/>
                  </a:lnTo>
                  <a:lnTo>
                    <a:pt x="0" y="8086"/>
                  </a:lnTo>
                  <a:lnTo>
                    <a:pt x="0" y="7978"/>
                  </a:lnTo>
                  <a:moveTo>
                    <a:pt x="36" y="8194"/>
                  </a:moveTo>
                  <a:lnTo>
                    <a:pt x="36" y="8302"/>
                  </a:lnTo>
                  <a:lnTo>
                    <a:pt x="0" y="8302"/>
                  </a:lnTo>
                  <a:lnTo>
                    <a:pt x="0" y="8194"/>
                  </a:lnTo>
                  <a:moveTo>
                    <a:pt x="36" y="8410"/>
                  </a:moveTo>
                  <a:lnTo>
                    <a:pt x="36" y="8517"/>
                  </a:lnTo>
                  <a:lnTo>
                    <a:pt x="0" y="8517"/>
                  </a:lnTo>
                  <a:lnTo>
                    <a:pt x="0" y="8410"/>
                  </a:lnTo>
                  <a:moveTo>
                    <a:pt x="36" y="8625"/>
                  </a:moveTo>
                  <a:lnTo>
                    <a:pt x="36" y="8733"/>
                  </a:lnTo>
                  <a:lnTo>
                    <a:pt x="0" y="8733"/>
                  </a:lnTo>
                  <a:lnTo>
                    <a:pt x="0" y="8625"/>
                  </a:lnTo>
                  <a:moveTo>
                    <a:pt x="36" y="8841"/>
                  </a:moveTo>
                  <a:lnTo>
                    <a:pt x="36" y="8949"/>
                  </a:lnTo>
                  <a:lnTo>
                    <a:pt x="0" y="8949"/>
                  </a:lnTo>
                  <a:lnTo>
                    <a:pt x="0" y="8841"/>
                  </a:lnTo>
                  <a:moveTo>
                    <a:pt x="36" y="9057"/>
                  </a:moveTo>
                  <a:lnTo>
                    <a:pt x="36" y="9164"/>
                  </a:lnTo>
                  <a:lnTo>
                    <a:pt x="0" y="9164"/>
                  </a:lnTo>
                  <a:lnTo>
                    <a:pt x="0" y="9057"/>
                  </a:lnTo>
                  <a:moveTo>
                    <a:pt x="36" y="9272"/>
                  </a:moveTo>
                  <a:lnTo>
                    <a:pt x="36" y="9380"/>
                  </a:lnTo>
                  <a:lnTo>
                    <a:pt x="0" y="9380"/>
                  </a:lnTo>
                  <a:lnTo>
                    <a:pt x="0" y="9272"/>
                  </a:lnTo>
                  <a:moveTo>
                    <a:pt x="36" y="9488"/>
                  </a:moveTo>
                  <a:lnTo>
                    <a:pt x="36" y="9596"/>
                  </a:lnTo>
                  <a:lnTo>
                    <a:pt x="0" y="9596"/>
                  </a:lnTo>
                  <a:lnTo>
                    <a:pt x="0" y="9488"/>
                  </a:lnTo>
                  <a:moveTo>
                    <a:pt x="36" y="9703"/>
                  </a:moveTo>
                  <a:lnTo>
                    <a:pt x="36" y="9811"/>
                  </a:lnTo>
                  <a:lnTo>
                    <a:pt x="0" y="9811"/>
                  </a:lnTo>
                  <a:lnTo>
                    <a:pt x="0" y="9703"/>
                  </a:lnTo>
                  <a:moveTo>
                    <a:pt x="36" y="9919"/>
                  </a:moveTo>
                  <a:lnTo>
                    <a:pt x="36" y="10027"/>
                  </a:lnTo>
                  <a:lnTo>
                    <a:pt x="0" y="10027"/>
                  </a:lnTo>
                  <a:lnTo>
                    <a:pt x="0" y="9919"/>
                  </a:lnTo>
                  <a:moveTo>
                    <a:pt x="36" y="10135"/>
                  </a:moveTo>
                  <a:lnTo>
                    <a:pt x="36" y="10243"/>
                  </a:lnTo>
                  <a:lnTo>
                    <a:pt x="0" y="10243"/>
                  </a:lnTo>
                  <a:lnTo>
                    <a:pt x="0" y="10135"/>
                  </a:lnTo>
                  <a:moveTo>
                    <a:pt x="36" y="10350"/>
                  </a:moveTo>
                  <a:lnTo>
                    <a:pt x="36" y="10458"/>
                  </a:lnTo>
                  <a:lnTo>
                    <a:pt x="0" y="10458"/>
                  </a:lnTo>
                  <a:lnTo>
                    <a:pt x="0" y="10350"/>
                  </a:lnTo>
                  <a:moveTo>
                    <a:pt x="36" y="10566"/>
                  </a:moveTo>
                  <a:lnTo>
                    <a:pt x="36" y="10674"/>
                  </a:lnTo>
                  <a:lnTo>
                    <a:pt x="0" y="10674"/>
                  </a:lnTo>
                  <a:lnTo>
                    <a:pt x="0" y="10566"/>
                  </a:lnTo>
                  <a:moveTo>
                    <a:pt x="36" y="10782"/>
                  </a:moveTo>
                  <a:lnTo>
                    <a:pt x="36" y="10890"/>
                  </a:lnTo>
                  <a:lnTo>
                    <a:pt x="0" y="10890"/>
                  </a:lnTo>
                  <a:lnTo>
                    <a:pt x="0" y="10782"/>
                  </a:lnTo>
                  <a:moveTo>
                    <a:pt x="36" y="10997"/>
                  </a:moveTo>
                  <a:lnTo>
                    <a:pt x="36" y="11105"/>
                  </a:lnTo>
                  <a:lnTo>
                    <a:pt x="0" y="11105"/>
                  </a:lnTo>
                  <a:lnTo>
                    <a:pt x="0" y="109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9" name="Freeform 95">
              <a:extLst>
                <a:ext uri="{FF2B5EF4-FFF2-40B4-BE49-F238E27FC236}">
                  <a16:creationId xmlns:a16="http://schemas.microsoft.com/office/drawing/2014/main" id="{116FA8EF-9D3B-4A32-BAF5-75FADEBF4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5363" y="2614613"/>
              <a:ext cx="50800" cy="61913"/>
            </a:xfrm>
            <a:custGeom>
              <a:avLst/>
              <a:gdLst>
                <a:gd name="T0" fmla="*/ 139 w 257"/>
                <a:gd name="T1" fmla="*/ 141 h 309"/>
                <a:gd name="T2" fmla="*/ 186 w 257"/>
                <a:gd name="T3" fmla="*/ 129 h 309"/>
                <a:gd name="T4" fmla="*/ 203 w 257"/>
                <a:gd name="T5" fmla="*/ 87 h 309"/>
                <a:gd name="T6" fmla="*/ 179 w 257"/>
                <a:gd name="T7" fmla="*/ 42 h 309"/>
                <a:gd name="T8" fmla="*/ 144 w 257"/>
                <a:gd name="T9" fmla="*/ 36 h 309"/>
                <a:gd name="T10" fmla="*/ 42 w 257"/>
                <a:gd name="T11" fmla="*/ 36 h 309"/>
                <a:gd name="T12" fmla="*/ 42 w 257"/>
                <a:gd name="T13" fmla="*/ 141 h 309"/>
                <a:gd name="T14" fmla="*/ 139 w 257"/>
                <a:gd name="T15" fmla="*/ 141 h 309"/>
                <a:gd name="T16" fmla="*/ 0 w 257"/>
                <a:gd name="T17" fmla="*/ 0 h 309"/>
                <a:gd name="T18" fmla="*/ 143 w 257"/>
                <a:gd name="T19" fmla="*/ 0 h 309"/>
                <a:gd name="T20" fmla="*/ 202 w 257"/>
                <a:gd name="T21" fmla="*/ 10 h 309"/>
                <a:gd name="T22" fmla="*/ 245 w 257"/>
                <a:gd name="T23" fmla="*/ 83 h 309"/>
                <a:gd name="T24" fmla="*/ 234 w 257"/>
                <a:gd name="T25" fmla="*/ 128 h 309"/>
                <a:gd name="T26" fmla="*/ 202 w 257"/>
                <a:gd name="T27" fmla="*/ 157 h 309"/>
                <a:gd name="T28" fmla="*/ 229 w 257"/>
                <a:gd name="T29" fmla="*/ 176 h 309"/>
                <a:gd name="T30" fmla="*/ 239 w 257"/>
                <a:gd name="T31" fmla="*/ 215 h 309"/>
                <a:gd name="T32" fmla="*/ 241 w 257"/>
                <a:gd name="T33" fmla="*/ 257 h 309"/>
                <a:gd name="T34" fmla="*/ 244 w 257"/>
                <a:gd name="T35" fmla="*/ 283 h 309"/>
                <a:gd name="T36" fmla="*/ 257 w 257"/>
                <a:gd name="T37" fmla="*/ 302 h 309"/>
                <a:gd name="T38" fmla="*/ 257 w 257"/>
                <a:gd name="T39" fmla="*/ 309 h 309"/>
                <a:gd name="T40" fmla="*/ 206 w 257"/>
                <a:gd name="T41" fmla="*/ 309 h 309"/>
                <a:gd name="T42" fmla="*/ 202 w 257"/>
                <a:gd name="T43" fmla="*/ 299 h 309"/>
                <a:gd name="T44" fmla="*/ 200 w 257"/>
                <a:gd name="T45" fmla="*/ 274 h 309"/>
                <a:gd name="T46" fmla="*/ 198 w 257"/>
                <a:gd name="T47" fmla="*/ 223 h 309"/>
                <a:gd name="T48" fmla="*/ 175 w 257"/>
                <a:gd name="T49" fmla="*/ 182 h 309"/>
                <a:gd name="T50" fmla="*/ 137 w 257"/>
                <a:gd name="T51" fmla="*/ 176 h 309"/>
                <a:gd name="T52" fmla="*/ 42 w 257"/>
                <a:gd name="T53" fmla="*/ 176 h 309"/>
                <a:gd name="T54" fmla="*/ 42 w 257"/>
                <a:gd name="T55" fmla="*/ 309 h 309"/>
                <a:gd name="T56" fmla="*/ 0 w 257"/>
                <a:gd name="T57" fmla="*/ 309 h 309"/>
                <a:gd name="T58" fmla="*/ 0 w 257"/>
                <a:gd name="T5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7" h="309">
                  <a:moveTo>
                    <a:pt x="139" y="141"/>
                  </a:moveTo>
                  <a:cubicBezTo>
                    <a:pt x="159" y="141"/>
                    <a:pt x="174" y="137"/>
                    <a:pt x="186" y="129"/>
                  </a:cubicBezTo>
                  <a:cubicBezTo>
                    <a:pt x="197" y="122"/>
                    <a:pt x="203" y="107"/>
                    <a:pt x="203" y="87"/>
                  </a:cubicBezTo>
                  <a:cubicBezTo>
                    <a:pt x="203" y="65"/>
                    <a:pt x="195" y="50"/>
                    <a:pt x="179" y="42"/>
                  </a:cubicBezTo>
                  <a:cubicBezTo>
                    <a:pt x="170" y="38"/>
                    <a:pt x="159" y="36"/>
                    <a:pt x="144" y="36"/>
                  </a:cubicBezTo>
                  <a:lnTo>
                    <a:pt x="42" y="36"/>
                  </a:lnTo>
                  <a:lnTo>
                    <a:pt x="42" y="141"/>
                  </a:lnTo>
                  <a:lnTo>
                    <a:pt x="139" y="141"/>
                  </a:lnTo>
                  <a:close/>
                  <a:moveTo>
                    <a:pt x="0" y="0"/>
                  </a:moveTo>
                  <a:lnTo>
                    <a:pt x="143" y="0"/>
                  </a:lnTo>
                  <a:cubicBezTo>
                    <a:pt x="167" y="0"/>
                    <a:pt x="186" y="3"/>
                    <a:pt x="202" y="10"/>
                  </a:cubicBezTo>
                  <a:cubicBezTo>
                    <a:pt x="231" y="23"/>
                    <a:pt x="245" y="47"/>
                    <a:pt x="245" y="83"/>
                  </a:cubicBezTo>
                  <a:cubicBezTo>
                    <a:pt x="245" y="101"/>
                    <a:pt x="242" y="117"/>
                    <a:pt x="234" y="128"/>
                  </a:cubicBezTo>
                  <a:cubicBezTo>
                    <a:pt x="226" y="140"/>
                    <a:pt x="216" y="150"/>
                    <a:pt x="202" y="157"/>
                  </a:cubicBezTo>
                  <a:cubicBezTo>
                    <a:pt x="214" y="162"/>
                    <a:pt x="223" y="168"/>
                    <a:pt x="229" y="176"/>
                  </a:cubicBezTo>
                  <a:cubicBezTo>
                    <a:pt x="235" y="184"/>
                    <a:pt x="238" y="197"/>
                    <a:pt x="239" y="215"/>
                  </a:cubicBezTo>
                  <a:lnTo>
                    <a:pt x="241" y="257"/>
                  </a:lnTo>
                  <a:cubicBezTo>
                    <a:pt x="241" y="268"/>
                    <a:pt x="242" y="277"/>
                    <a:pt x="244" y="283"/>
                  </a:cubicBezTo>
                  <a:cubicBezTo>
                    <a:pt x="246" y="293"/>
                    <a:pt x="251" y="299"/>
                    <a:pt x="257" y="302"/>
                  </a:cubicBezTo>
                  <a:lnTo>
                    <a:pt x="257" y="309"/>
                  </a:lnTo>
                  <a:lnTo>
                    <a:pt x="206" y="309"/>
                  </a:lnTo>
                  <a:cubicBezTo>
                    <a:pt x="204" y="306"/>
                    <a:pt x="203" y="303"/>
                    <a:pt x="202" y="299"/>
                  </a:cubicBezTo>
                  <a:cubicBezTo>
                    <a:pt x="202" y="294"/>
                    <a:pt x="201" y="286"/>
                    <a:pt x="200" y="274"/>
                  </a:cubicBezTo>
                  <a:lnTo>
                    <a:pt x="198" y="223"/>
                  </a:lnTo>
                  <a:cubicBezTo>
                    <a:pt x="197" y="202"/>
                    <a:pt x="189" y="189"/>
                    <a:pt x="175" y="182"/>
                  </a:cubicBezTo>
                  <a:cubicBezTo>
                    <a:pt x="167" y="178"/>
                    <a:pt x="155" y="176"/>
                    <a:pt x="137" y="176"/>
                  </a:cubicBezTo>
                  <a:lnTo>
                    <a:pt x="42" y="176"/>
                  </a:lnTo>
                  <a:lnTo>
                    <a:pt x="42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0" name="Freeform 96">
              <a:extLst>
                <a:ext uri="{FF2B5EF4-FFF2-40B4-BE49-F238E27FC236}">
                  <a16:creationId xmlns:a16="http://schemas.microsoft.com/office/drawing/2014/main" id="{3D3BBD26-F576-44CD-AD4D-F8BCF4E67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2513" y="2630488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2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1" name="Freeform 97">
              <a:extLst>
                <a:ext uri="{FF2B5EF4-FFF2-40B4-BE49-F238E27FC236}">
                  <a16:creationId xmlns:a16="http://schemas.microsoft.com/office/drawing/2014/main" id="{C2F7DDE2-4CAE-4372-9418-14708888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630488"/>
              <a:ext cx="38100" cy="47625"/>
            </a:xfrm>
            <a:custGeom>
              <a:avLst/>
              <a:gdLst>
                <a:gd name="T0" fmla="*/ 37 w 187"/>
                <a:gd name="T1" fmla="*/ 161 h 241"/>
                <a:gd name="T2" fmla="*/ 46 w 187"/>
                <a:gd name="T3" fmla="*/ 190 h 241"/>
                <a:gd name="T4" fmla="*/ 96 w 187"/>
                <a:gd name="T5" fmla="*/ 208 h 241"/>
                <a:gd name="T6" fmla="*/ 133 w 187"/>
                <a:gd name="T7" fmla="*/ 199 h 241"/>
                <a:gd name="T8" fmla="*/ 149 w 187"/>
                <a:gd name="T9" fmla="*/ 171 h 241"/>
                <a:gd name="T10" fmla="*/ 136 w 187"/>
                <a:gd name="T11" fmla="*/ 149 h 241"/>
                <a:gd name="T12" fmla="*/ 104 w 187"/>
                <a:gd name="T13" fmla="*/ 138 h 241"/>
                <a:gd name="T14" fmla="*/ 74 w 187"/>
                <a:gd name="T15" fmla="*/ 131 h 241"/>
                <a:gd name="T16" fmla="*/ 31 w 187"/>
                <a:gd name="T17" fmla="*/ 115 h 241"/>
                <a:gd name="T18" fmla="*/ 7 w 187"/>
                <a:gd name="T19" fmla="*/ 72 h 241"/>
                <a:gd name="T20" fmla="*/ 30 w 187"/>
                <a:gd name="T21" fmla="*/ 20 h 241"/>
                <a:gd name="T22" fmla="*/ 92 w 187"/>
                <a:gd name="T23" fmla="*/ 0 h 241"/>
                <a:gd name="T24" fmla="*/ 165 w 187"/>
                <a:gd name="T25" fmla="*/ 30 h 241"/>
                <a:gd name="T26" fmla="*/ 179 w 187"/>
                <a:gd name="T27" fmla="*/ 71 h 241"/>
                <a:gd name="T28" fmla="*/ 143 w 187"/>
                <a:gd name="T29" fmla="*/ 71 h 241"/>
                <a:gd name="T30" fmla="*/ 134 w 187"/>
                <a:gd name="T31" fmla="*/ 48 h 241"/>
                <a:gd name="T32" fmla="*/ 89 w 187"/>
                <a:gd name="T33" fmla="*/ 33 h 241"/>
                <a:gd name="T34" fmla="*/ 56 w 187"/>
                <a:gd name="T35" fmla="*/ 41 h 241"/>
                <a:gd name="T36" fmla="*/ 45 w 187"/>
                <a:gd name="T37" fmla="*/ 63 h 241"/>
                <a:gd name="T38" fmla="*/ 60 w 187"/>
                <a:gd name="T39" fmla="*/ 86 h 241"/>
                <a:gd name="T40" fmla="*/ 85 w 187"/>
                <a:gd name="T41" fmla="*/ 96 h 241"/>
                <a:gd name="T42" fmla="*/ 110 w 187"/>
                <a:gd name="T43" fmla="*/ 102 h 241"/>
                <a:gd name="T44" fmla="*/ 164 w 187"/>
                <a:gd name="T45" fmla="*/ 121 h 241"/>
                <a:gd name="T46" fmla="*/ 187 w 187"/>
                <a:gd name="T47" fmla="*/ 167 h 241"/>
                <a:gd name="T48" fmla="*/ 164 w 187"/>
                <a:gd name="T49" fmla="*/ 219 h 241"/>
                <a:gd name="T50" fmla="*/ 94 w 187"/>
                <a:gd name="T51" fmla="*/ 241 h 241"/>
                <a:gd name="T52" fmla="*/ 23 w 187"/>
                <a:gd name="T53" fmla="*/ 218 h 241"/>
                <a:gd name="T54" fmla="*/ 0 w 187"/>
                <a:gd name="T55" fmla="*/ 161 h 241"/>
                <a:gd name="T56" fmla="*/ 37 w 187"/>
                <a:gd name="T57" fmla="*/ 16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" h="241">
                  <a:moveTo>
                    <a:pt x="37" y="161"/>
                  </a:moveTo>
                  <a:cubicBezTo>
                    <a:pt x="38" y="174"/>
                    <a:pt x="41" y="183"/>
                    <a:pt x="46" y="190"/>
                  </a:cubicBezTo>
                  <a:cubicBezTo>
                    <a:pt x="56" y="202"/>
                    <a:pt x="72" y="208"/>
                    <a:pt x="96" y="208"/>
                  </a:cubicBezTo>
                  <a:cubicBezTo>
                    <a:pt x="110" y="208"/>
                    <a:pt x="122" y="205"/>
                    <a:pt x="133" y="199"/>
                  </a:cubicBezTo>
                  <a:cubicBezTo>
                    <a:pt x="144" y="193"/>
                    <a:pt x="149" y="184"/>
                    <a:pt x="149" y="171"/>
                  </a:cubicBezTo>
                  <a:cubicBezTo>
                    <a:pt x="149" y="161"/>
                    <a:pt x="145" y="154"/>
                    <a:pt x="136" y="149"/>
                  </a:cubicBezTo>
                  <a:cubicBezTo>
                    <a:pt x="131" y="146"/>
                    <a:pt x="120" y="142"/>
                    <a:pt x="104" y="138"/>
                  </a:cubicBezTo>
                  <a:lnTo>
                    <a:pt x="74" y="131"/>
                  </a:lnTo>
                  <a:cubicBezTo>
                    <a:pt x="54" y="126"/>
                    <a:pt x="40" y="120"/>
                    <a:pt x="31" y="115"/>
                  </a:cubicBezTo>
                  <a:cubicBezTo>
                    <a:pt x="15" y="104"/>
                    <a:pt x="7" y="90"/>
                    <a:pt x="7" y="72"/>
                  </a:cubicBezTo>
                  <a:cubicBezTo>
                    <a:pt x="7" y="51"/>
                    <a:pt x="14" y="33"/>
                    <a:pt x="30" y="20"/>
                  </a:cubicBezTo>
                  <a:cubicBezTo>
                    <a:pt x="45" y="7"/>
                    <a:pt x="66" y="0"/>
                    <a:pt x="92" y="0"/>
                  </a:cubicBezTo>
                  <a:cubicBezTo>
                    <a:pt x="126" y="0"/>
                    <a:pt x="150" y="10"/>
                    <a:pt x="165" y="30"/>
                  </a:cubicBezTo>
                  <a:cubicBezTo>
                    <a:pt x="175" y="43"/>
                    <a:pt x="179" y="57"/>
                    <a:pt x="179" y="71"/>
                  </a:cubicBezTo>
                  <a:lnTo>
                    <a:pt x="143" y="71"/>
                  </a:lnTo>
                  <a:cubicBezTo>
                    <a:pt x="142" y="63"/>
                    <a:pt x="139" y="55"/>
                    <a:pt x="134" y="48"/>
                  </a:cubicBezTo>
                  <a:cubicBezTo>
                    <a:pt x="125" y="38"/>
                    <a:pt x="110" y="33"/>
                    <a:pt x="89" y="33"/>
                  </a:cubicBezTo>
                  <a:cubicBezTo>
                    <a:pt x="74" y="33"/>
                    <a:pt x="64" y="36"/>
                    <a:pt x="56" y="41"/>
                  </a:cubicBezTo>
                  <a:cubicBezTo>
                    <a:pt x="49" y="47"/>
                    <a:pt x="45" y="54"/>
                    <a:pt x="45" y="63"/>
                  </a:cubicBezTo>
                  <a:cubicBezTo>
                    <a:pt x="45" y="73"/>
                    <a:pt x="50" y="80"/>
                    <a:pt x="60" y="86"/>
                  </a:cubicBezTo>
                  <a:cubicBezTo>
                    <a:pt x="65" y="90"/>
                    <a:pt x="74" y="93"/>
                    <a:pt x="85" y="96"/>
                  </a:cubicBezTo>
                  <a:lnTo>
                    <a:pt x="110" y="102"/>
                  </a:lnTo>
                  <a:cubicBezTo>
                    <a:pt x="137" y="108"/>
                    <a:pt x="155" y="115"/>
                    <a:pt x="164" y="121"/>
                  </a:cubicBezTo>
                  <a:cubicBezTo>
                    <a:pt x="179" y="131"/>
                    <a:pt x="187" y="146"/>
                    <a:pt x="187" y="167"/>
                  </a:cubicBezTo>
                  <a:cubicBezTo>
                    <a:pt x="187" y="187"/>
                    <a:pt x="179" y="204"/>
                    <a:pt x="164" y="219"/>
                  </a:cubicBezTo>
                  <a:cubicBezTo>
                    <a:pt x="148" y="233"/>
                    <a:pt x="125" y="241"/>
                    <a:pt x="94" y="241"/>
                  </a:cubicBezTo>
                  <a:cubicBezTo>
                    <a:pt x="61" y="241"/>
                    <a:pt x="37" y="233"/>
                    <a:pt x="23" y="218"/>
                  </a:cubicBezTo>
                  <a:cubicBezTo>
                    <a:pt x="9" y="202"/>
                    <a:pt x="1" y="184"/>
                    <a:pt x="0" y="161"/>
                  </a:cubicBezTo>
                  <a:lnTo>
                    <a:pt x="37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2" name="Freeform 98">
              <a:extLst>
                <a:ext uri="{FF2B5EF4-FFF2-40B4-BE49-F238E27FC236}">
                  <a16:creationId xmlns:a16="http://schemas.microsoft.com/office/drawing/2014/main" id="{311988C0-E462-4756-892E-BC0E8969D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2630488"/>
              <a:ext cx="42863" cy="47625"/>
            </a:xfrm>
            <a:custGeom>
              <a:avLst/>
              <a:gdLst>
                <a:gd name="T0" fmla="*/ 104 w 210"/>
                <a:gd name="T1" fmla="*/ 207 h 240"/>
                <a:gd name="T2" fmla="*/ 156 w 210"/>
                <a:gd name="T3" fmla="*/ 179 h 240"/>
                <a:gd name="T4" fmla="*/ 170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4 w 210"/>
                <a:gd name="T11" fmla="*/ 59 h 240"/>
                <a:gd name="T12" fmla="*/ 38 w 210"/>
                <a:gd name="T13" fmla="*/ 123 h 240"/>
                <a:gd name="T14" fmla="*/ 54 w 210"/>
                <a:gd name="T15" fmla="*/ 183 h 240"/>
                <a:gd name="T16" fmla="*/ 104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3 w 210"/>
                <a:gd name="T25" fmla="*/ 204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8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4" y="207"/>
                  </a:moveTo>
                  <a:cubicBezTo>
                    <a:pt x="129" y="207"/>
                    <a:pt x="147" y="198"/>
                    <a:pt x="156" y="179"/>
                  </a:cubicBezTo>
                  <a:cubicBezTo>
                    <a:pt x="165" y="160"/>
                    <a:pt x="170" y="139"/>
                    <a:pt x="170" y="115"/>
                  </a:cubicBezTo>
                  <a:cubicBezTo>
                    <a:pt x="170" y="94"/>
                    <a:pt x="167" y="77"/>
                    <a:pt x="160" y="64"/>
                  </a:cubicBezTo>
                  <a:cubicBezTo>
                    <a:pt x="149" y="43"/>
                    <a:pt x="131" y="33"/>
                    <a:pt x="105" y="33"/>
                  </a:cubicBezTo>
                  <a:cubicBezTo>
                    <a:pt x="82" y="33"/>
                    <a:pt x="65" y="42"/>
                    <a:pt x="54" y="59"/>
                  </a:cubicBezTo>
                  <a:cubicBezTo>
                    <a:pt x="44" y="77"/>
                    <a:pt x="38" y="98"/>
                    <a:pt x="38" y="123"/>
                  </a:cubicBezTo>
                  <a:cubicBezTo>
                    <a:pt x="38" y="147"/>
                    <a:pt x="44" y="167"/>
                    <a:pt x="54" y="183"/>
                  </a:cubicBezTo>
                  <a:cubicBezTo>
                    <a:pt x="65" y="199"/>
                    <a:pt x="81" y="207"/>
                    <a:pt x="104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59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3" y="204"/>
                  </a:cubicBezTo>
                  <a:cubicBezTo>
                    <a:pt x="165" y="228"/>
                    <a:pt x="138" y="240"/>
                    <a:pt x="101" y="240"/>
                  </a:cubicBezTo>
                  <a:cubicBezTo>
                    <a:pt x="70" y="240"/>
                    <a:pt x="45" y="230"/>
                    <a:pt x="27" y="209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9" y="56"/>
                    <a:pt x="28" y="33"/>
                  </a:cubicBezTo>
                  <a:cubicBezTo>
                    <a:pt x="48" y="11"/>
                    <a:pt x="73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3" name="Freeform 99">
              <a:extLst>
                <a:ext uri="{FF2B5EF4-FFF2-40B4-BE49-F238E27FC236}">
                  <a16:creationId xmlns:a16="http://schemas.microsoft.com/office/drawing/2014/main" id="{D2BEE9E2-A74F-4BB5-ACD6-EA46E5BE3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13" y="2630488"/>
              <a:ext cx="36513" cy="46038"/>
            </a:xfrm>
            <a:custGeom>
              <a:avLst/>
              <a:gdLst>
                <a:gd name="T0" fmla="*/ 39 w 181"/>
                <a:gd name="T1" fmla="*/ 0 h 232"/>
                <a:gd name="T2" fmla="*/ 39 w 181"/>
                <a:gd name="T3" fmla="*/ 150 h 232"/>
                <a:gd name="T4" fmla="*/ 44 w 181"/>
                <a:gd name="T5" fmla="*/ 178 h 232"/>
                <a:gd name="T6" fmla="*/ 82 w 181"/>
                <a:gd name="T7" fmla="*/ 198 h 232"/>
                <a:gd name="T8" fmla="*/ 136 w 181"/>
                <a:gd name="T9" fmla="*/ 163 h 232"/>
                <a:gd name="T10" fmla="*/ 143 w 181"/>
                <a:gd name="T11" fmla="*/ 111 h 232"/>
                <a:gd name="T12" fmla="*/ 143 w 181"/>
                <a:gd name="T13" fmla="*/ 0 h 232"/>
                <a:gd name="T14" fmla="*/ 181 w 181"/>
                <a:gd name="T15" fmla="*/ 0 h 232"/>
                <a:gd name="T16" fmla="*/ 181 w 181"/>
                <a:gd name="T17" fmla="*/ 226 h 232"/>
                <a:gd name="T18" fmla="*/ 146 w 181"/>
                <a:gd name="T19" fmla="*/ 226 h 232"/>
                <a:gd name="T20" fmla="*/ 146 w 181"/>
                <a:gd name="T21" fmla="*/ 193 h 232"/>
                <a:gd name="T22" fmla="*/ 128 w 181"/>
                <a:gd name="T23" fmla="*/ 214 h 232"/>
                <a:gd name="T24" fmla="*/ 75 w 181"/>
                <a:gd name="T25" fmla="*/ 232 h 232"/>
                <a:gd name="T26" fmla="*/ 9 w 181"/>
                <a:gd name="T27" fmla="*/ 200 h 232"/>
                <a:gd name="T28" fmla="*/ 0 w 181"/>
                <a:gd name="T29" fmla="*/ 154 h 232"/>
                <a:gd name="T30" fmla="*/ 0 w 181"/>
                <a:gd name="T31" fmla="*/ 0 h 232"/>
                <a:gd name="T32" fmla="*/ 39 w 181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2"/>
                    <a:pt x="40" y="171"/>
                    <a:pt x="44" y="178"/>
                  </a:cubicBezTo>
                  <a:cubicBezTo>
                    <a:pt x="51" y="192"/>
                    <a:pt x="63" y="198"/>
                    <a:pt x="82" y="198"/>
                  </a:cubicBezTo>
                  <a:cubicBezTo>
                    <a:pt x="108" y="198"/>
                    <a:pt x="126" y="187"/>
                    <a:pt x="136" y="163"/>
                  </a:cubicBezTo>
                  <a:cubicBezTo>
                    <a:pt x="141" y="150"/>
                    <a:pt x="143" y="133"/>
                    <a:pt x="143" y="111"/>
                  </a:cubicBezTo>
                  <a:lnTo>
                    <a:pt x="143" y="0"/>
                  </a:lnTo>
                  <a:lnTo>
                    <a:pt x="181" y="0"/>
                  </a:lnTo>
                  <a:lnTo>
                    <a:pt x="181" y="226"/>
                  </a:lnTo>
                  <a:lnTo>
                    <a:pt x="146" y="226"/>
                  </a:lnTo>
                  <a:lnTo>
                    <a:pt x="146" y="193"/>
                  </a:lnTo>
                  <a:cubicBezTo>
                    <a:pt x="141" y="201"/>
                    <a:pt x="135" y="208"/>
                    <a:pt x="128" y="214"/>
                  </a:cubicBezTo>
                  <a:cubicBezTo>
                    <a:pt x="113" y="226"/>
                    <a:pt x="96" y="232"/>
                    <a:pt x="75" y="232"/>
                  </a:cubicBezTo>
                  <a:cubicBezTo>
                    <a:pt x="43" y="232"/>
                    <a:pt x="21" y="221"/>
                    <a:pt x="9" y="200"/>
                  </a:cubicBezTo>
                  <a:cubicBezTo>
                    <a:pt x="3" y="188"/>
                    <a:pt x="0" y="173"/>
                    <a:pt x="0" y="154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4" name="Freeform 100">
              <a:extLst>
                <a:ext uri="{FF2B5EF4-FFF2-40B4-BE49-F238E27FC236}">
                  <a16:creationId xmlns:a16="http://schemas.microsoft.com/office/drawing/2014/main" id="{E9F67195-67BF-49CE-AF33-98FE5E6CF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2630488"/>
              <a:ext cx="22225" cy="46038"/>
            </a:xfrm>
            <a:custGeom>
              <a:avLst/>
              <a:gdLst>
                <a:gd name="T0" fmla="*/ 0 w 109"/>
                <a:gd name="T1" fmla="*/ 5 h 231"/>
                <a:gd name="T2" fmla="*/ 36 w 109"/>
                <a:gd name="T3" fmla="*/ 5 h 231"/>
                <a:gd name="T4" fmla="*/ 36 w 109"/>
                <a:gd name="T5" fmla="*/ 44 h 231"/>
                <a:gd name="T6" fmla="*/ 57 w 109"/>
                <a:gd name="T7" fmla="*/ 17 h 231"/>
                <a:gd name="T8" fmla="*/ 97 w 109"/>
                <a:gd name="T9" fmla="*/ 0 h 231"/>
                <a:gd name="T10" fmla="*/ 101 w 109"/>
                <a:gd name="T11" fmla="*/ 0 h 231"/>
                <a:gd name="T12" fmla="*/ 109 w 109"/>
                <a:gd name="T13" fmla="*/ 1 h 231"/>
                <a:gd name="T14" fmla="*/ 109 w 109"/>
                <a:gd name="T15" fmla="*/ 41 h 231"/>
                <a:gd name="T16" fmla="*/ 103 w 109"/>
                <a:gd name="T17" fmla="*/ 40 h 231"/>
                <a:gd name="T18" fmla="*/ 97 w 109"/>
                <a:gd name="T19" fmla="*/ 40 h 231"/>
                <a:gd name="T20" fmla="*/ 53 w 109"/>
                <a:gd name="T21" fmla="*/ 59 h 231"/>
                <a:gd name="T22" fmla="*/ 37 w 109"/>
                <a:gd name="T23" fmla="*/ 101 h 231"/>
                <a:gd name="T24" fmla="*/ 37 w 109"/>
                <a:gd name="T25" fmla="*/ 231 h 231"/>
                <a:gd name="T26" fmla="*/ 0 w 109"/>
                <a:gd name="T27" fmla="*/ 231 h 231"/>
                <a:gd name="T28" fmla="*/ 0 w 109"/>
                <a:gd name="T29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231">
                  <a:moveTo>
                    <a:pt x="0" y="5"/>
                  </a:moveTo>
                  <a:lnTo>
                    <a:pt x="36" y="5"/>
                  </a:lnTo>
                  <a:lnTo>
                    <a:pt x="36" y="44"/>
                  </a:lnTo>
                  <a:cubicBezTo>
                    <a:pt x="38" y="37"/>
                    <a:pt x="46" y="28"/>
                    <a:pt x="57" y="17"/>
                  </a:cubicBezTo>
                  <a:cubicBezTo>
                    <a:pt x="69" y="6"/>
                    <a:pt x="82" y="0"/>
                    <a:pt x="97" y="0"/>
                  </a:cubicBezTo>
                  <a:cubicBezTo>
                    <a:pt x="98" y="0"/>
                    <a:pt x="99" y="0"/>
                    <a:pt x="101" y="0"/>
                  </a:cubicBezTo>
                  <a:cubicBezTo>
                    <a:pt x="102" y="1"/>
                    <a:pt x="105" y="1"/>
                    <a:pt x="109" y="1"/>
                  </a:cubicBezTo>
                  <a:lnTo>
                    <a:pt x="109" y="41"/>
                  </a:lnTo>
                  <a:cubicBezTo>
                    <a:pt x="107" y="41"/>
                    <a:pt x="105" y="41"/>
                    <a:pt x="103" y="40"/>
                  </a:cubicBezTo>
                  <a:cubicBezTo>
                    <a:pt x="101" y="40"/>
                    <a:pt x="99" y="40"/>
                    <a:pt x="97" y="40"/>
                  </a:cubicBezTo>
                  <a:cubicBezTo>
                    <a:pt x="78" y="40"/>
                    <a:pt x="63" y="46"/>
                    <a:pt x="53" y="59"/>
                  </a:cubicBezTo>
                  <a:cubicBezTo>
                    <a:pt x="43" y="71"/>
                    <a:pt x="37" y="85"/>
                    <a:pt x="37" y="101"/>
                  </a:cubicBezTo>
                  <a:lnTo>
                    <a:pt x="37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5" name="Freeform 101">
              <a:extLst>
                <a:ext uri="{FF2B5EF4-FFF2-40B4-BE49-F238E27FC236}">
                  <a16:creationId xmlns:a16="http://schemas.microsoft.com/office/drawing/2014/main" id="{A39A89A0-58F4-41DC-8862-5CCA2EF18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2630488"/>
              <a:ext cx="38100" cy="46038"/>
            </a:xfrm>
            <a:custGeom>
              <a:avLst/>
              <a:gdLst>
                <a:gd name="T0" fmla="*/ 102 w 193"/>
                <a:gd name="T1" fmla="*/ 0 h 238"/>
                <a:gd name="T2" fmla="*/ 164 w 193"/>
                <a:gd name="T3" fmla="*/ 18 h 238"/>
                <a:gd name="T4" fmla="*/ 193 w 193"/>
                <a:gd name="T5" fmla="*/ 82 h 238"/>
                <a:gd name="T6" fmla="*/ 156 w 193"/>
                <a:gd name="T7" fmla="*/ 82 h 238"/>
                <a:gd name="T8" fmla="*/ 141 w 193"/>
                <a:gd name="T9" fmla="*/ 47 h 238"/>
                <a:gd name="T10" fmla="*/ 102 w 193"/>
                <a:gd name="T11" fmla="*/ 34 h 238"/>
                <a:gd name="T12" fmla="*/ 50 w 193"/>
                <a:gd name="T13" fmla="*/ 69 h 238"/>
                <a:gd name="T14" fmla="*/ 40 w 193"/>
                <a:gd name="T15" fmla="*/ 126 h 238"/>
                <a:gd name="T16" fmla="*/ 54 w 193"/>
                <a:gd name="T17" fmla="*/ 183 h 238"/>
                <a:gd name="T18" fmla="*/ 100 w 193"/>
                <a:gd name="T19" fmla="*/ 206 h 238"/>
                <a:gd name="T20" fmla="*/ 137 w 193"/>
                <a:gd name="T21" fmla="*/ 192 h 238"/>
                <a:gd name="T22" fmla="*/ 156 w 193"/>
                <a:gd name="T23" fmla="*/ 152 h 238"/>
                <a:gd name="T24" fmla="*/ 193 w 193"/>
                <a:gd name="T25" fmla="*/ 152 h 238"/>
                <a:gd name="T26" fmla="*/ 161 w 193"/>
                <a:gd name="T27" fmla="*/ 218 h 238"/>
                <a:gd name="T28" fmla="*/ 97 w 193"/>
                <a:gd name="T29" fmla="*/ 238 h 238"/>
                <a:gd name="T30" fmla="*/ 26 w 193"/>
                <a:gd name="T31" fmla="*/ 206 h 238"/>
                <a:gd name="T32" fmla="*/ 0 w 193"/>
                <a:gd name="T33" fmla="*/ 125 h 238"/>
                <a:gd name="T34" fmla="*/ 29 w 193"/>
                <a:gd name="T35" fmla="*/ 33 h 238"/>
                <a:gd name="T36" fmla="*/ 102 w 193"/>
                <a:gd name="T3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3" h="238">
                  <a:moveTo>
                    <a:pt x="102" y="0"/>
                  </a:moveTo>
                  <a:cubicBezTo>
                    <a:pt x="127" y="0"/>
                    <a:pt x="148" y="6"/>
                    <a:pt x="164" y="18"/>
                  </a:cubicBezTo>
                  <a:cubicBezTo>
                    <a:pt x="180" y="31"/>
                    <a:pt x="190" y="52"/>
                    <a:pt x="193" y="82"/>
                  </a:cubicBezTo>
                  <a:lnTo>
                    <a:pt x="156" y="82"/>
                  </a:lnTo>
                  <a:cubicBezTo>
                    <a:pt x="154" y="68"/>
                    <a:pt x="149" y="57"/>
                    <a:pt x="141" y="47"/>
                  </a:cubicBezTo>
                  <a:cubicBezTo>
                    <a:pt x="133" y="38"/>
                    <a:pt x="120" y="34"/>
                    <a:pt x="102" y="34"/>
                  </a:cubicBezTo>
                  <a:cubicBezTo>
                    <a:pt x="78" y="34"/>
                    <a:pt x="61" y="45"/>
                    <a:pt x="50" y="69"/>
                  </a:cubicBezTo>
                  <a:cubicBezTo>
                    <a:pt x="43" y="84"/>
                    <a:pt x="40" y="103"/>
                    <a:pt x="40" y="126"/>
                  </a:cubicBezTo>
                  <a:cubicBezTo>
                    <a:pt x="40" y="148"/>
                    <a:pt x="45" y="167"/>
                    <a:pt x="54" y="183"/>
                  </a:cubicBezTo>
                  <a:cubicBezTo>
                    <a:pt x="64" y="198"/>
                    <a:pt x="79" y="206"/>
                    <a:pt x="100" y="206"/>
                  </a:cubicBezTo>
                  <a:cubicBezTo>
                    <a:pt x="115" y="206"/>
                    <a:pt x="128" y="201"/>
                    <a:pt x="137" y="192"/>
                  </a:cubicBezTo>
                  <a:cubicBezTo>
                    <a:pt x="146" y="182"/>
                    <a:pt x="152" y="169"/>
                    <a:pt x="156" y="152"/>
                  </a:cubicBezTo>
                  <a:lnTo>
                    <a:pt x="193" y="152"/>
                  </a:lnTo>
                  <a:cubicBezTo>
                    <a:pt x="189" y="182"/>
                    <a:pt x="178" y="204"/>
                    <a:pt x="161" y="218"/>
                  </a:cubicBezTo>
                  <a:cubicBezTo>
                    <a:pt x="144" y="231"/>
                    <a:pt x="123" y="238"/>
                    <a:pt x="97" y="238"/>
                  </a:cubicBezTo>
                  <a:cubicBezTo>
                    <a:pt x="67" y="238"/>
                    <a:pt x="44" y="228"/>
                    <a:pt x="26" y="206"/>
                  </a:cubicBezTo>
                  <a:cubicBezTo>
                    <a:pt x="9" y="185"/>
                    <a:pt x="0" y="158"/>
                    <a:pt x="0" y="125"/>
                  </a:cubicBezTo>
                  <a:cubicBezTo>
                    <a:pt x="0" y="86"/>
                    <a:pt x="9" y="55"/>
                    <a:pt x="29" y="33"/>
                  </a:cubicBezTo>
                  <a:cubicBezTo>
                    <a:pt x="48" y="11"/>
                    <a:pt x="72" y="0"/>
                    <a:pt x="10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6" name="Freeform 102">
              <a:extLst>
                <a:ext uri="{FF2B5EF4-FFF2-40B4-BE49-F238E27FC236}">
                  <a16:creationId xmlns:a16="http://schemas.microsoft.com/office/drawing/2014/main" id="{7511D572-D304-4A31-B90D-6CCE22331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9688" y="2630488"/>
              <a:ext cx="39688" cy="47625"/>
            </a:xfrm>
            <a:custGeom>
              <a:avLst/>
              <a:gdLst>
                <a:gd name="T0" fmla="*/ 107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3 w 206"/>
                <a:gd name="T7" fmla="*/ 81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6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30 w 206"/>
                <a:gd name="T35" fmla="*/ 34 h 239"/>
                <a:gd name="T36" fmla="*/ 107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1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7" y="0"/>
                  </a:moveTo>
                  <a:cubicBezTo>
                    <a:pt x="123" y="0"/>
                    <a:pt x="138" y="4"/>
                    <a:pt x="153" y="12"/>
                  </a:cubicBezTo>
                  <a:cubicBezTo>
                    <a:pt x="168" y="19"/>
                    <a:pt x="180" y="29"/>
                    <a:pt x="187" y="41"/>
                  </a:cubicBezTo>
                  <a:cubicBezTo>
                    <a:pt x="195" y="52"/>
                    <a:pt x="200" y="65"/>
                    <a:pt x="203" y="81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3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6" y="160"/>
                  </a:cubicBezTo>
                  <a:lnTo>
                    <a:pt x="203" y="160"/>
                  </a:lnTo>
                  <a:cubicBezTo>
                    <a:pt x="202" y="168"/>
                    <a:pt x="199" y="178"/>
                    <a:pt x="193" y="188"/>
                  </a:cubicBezTo>
                  <a:cubicBezTo>
                    <a:pt x="188" y="198"/>
                    <a:pt x="181" y="206"/>
                    <a:pt x="174" y="213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3" y="238"/>
                    <a:pt x="112" y="239"/>
                    <a:pt x="101" y="239"/>
                  </a:cubicBezTo>
                  <a:cubicBezTo>
                    <a:pt x="73" y="239"/>
                    <a:pt x="49" y="229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30" y="34"/>
                  </a:cubicBezTo>
                  <a:cubicBezTo>
                    <a:pt x="49" y="12"/>
                    <a:pt x="75" y="0"/>
                    <a:pt x="107" y="0"/>
                  </a:cubicBezTo>
                  <a:close/>
                  <a:moveTo>
                    <a:pt x="167" y="100"/>
                  </a:moveTo>
                  <a:cubicBezTo>
                    <a:pt x="166" y="84"/>
                    <a:pt x="162" y="71"/>
                    <a:pt x="156" y="61"/>
                  </a:cubicBezTo>
                  <a:cubicBezTo>
                    <a:pt x="146" y="42"/>
                    <a:pt x="129" y="33"/>
                    <a:pt x="104" y="33"/>
                  </a:cubicBezTo>
                  <a:cubicBezTo>
                    <a:pt x="87" y="33"/>
                    <a:pt x="72" y="40"/>
                    <a:pt x="61" y="52"/>
                  </a:cubicBezTo>
                  <a:cubicBezTo>
                    <a:pt x="49" y="65"/>
                    <a:pt x="42" y="81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7" name="Freeform 103">
              <a:extLst>
                <a:ext uri="{FF2B5EF4-FFF2-40B4-BE49-F238E27FC236}">
                  <a16:creationId xmlns:a16="http://schemas.microsoft.com/office/drawing/2014/main" id="{DAD9747C-653F-4781-B7F0-302A6559B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4300" y="2614613"/>
              <a:ext cx="50800" cy="61913"/>
            </a:xfrm>
            <a:custGeom>
              <a:avLst/>
              <a:gdLst>
                <a:gd name="T0" fmla="*/ 117 w 256"/>
                <a:gd name="T1" fmla="*/ 273 h 309"/>
                <a:gd name="T2" fmla="*/ 152 w 256"/>
                <a:gd name="T3" fmla="*/ 269 h 309"/>
                <a:gd name="T4" fmla="*/ 192 w 256"/>
                <a:gd name="T5" fmla="*/ 237 h 309"/>
                <a:gd name="T6" fmla="*/ 210 w 256"/>
                <a:gd name="T7" fmla="*/ 189 h 309"/>
                <a:gd name="T8" fmla="*/ 213 w 256"/>
                <a:gd name="T9" fmla="*/ 157 h 309"/>
                <a:gd name="T10" fmla="*/ 190 w 256"/>
                <a:gd name="T11" fmla="*/ 67 h 309"/>
                <a:gd name="T12" fmla="*/ 116 w 256"/>
                <a:gd name="T13" fmla="*/ 36 h 309"/>
                <a:gd name="T14" fmla="*/ 42 w 256"/>
                <a:gd name="T15" fmla="*/ 36 h 309"/>
                <a:gd name="T16" fmla="*/ 42 w 256"/>
                <a:gd name="T17" fmla="*/ 273 h 309"/>
                <a:gd name="T18" fmla="*/ 117 w 256"/>
                <a:gd name="T19" fmla="*/ 273 h 309"/>
                <a:gd name="T20" fmla="*/ 0 w 256"/>
                <a:gd name="T21" fmla="*/ 0 h 309"/>
                <a:gd name="T22" fmla="*/ 125 w 256"/>
                <a:gd name="T23" fmla="*/ 0 h 309"/>
                <a:gd name="T24" fmla="*/ 224 w 256"/>
                <a:gd name="T25" fmla="*/ 45 h 309"/>
                <a:gd name="T26" fmla="*/ 256 w 256"/>
                <a:gd name="T27" fmla="*/ 149 h 309"/>
                <a:gd name="T28" fmla="*/ 237 w 256"/>
                <a:gd name="T29" fmla="*/ 239 h 309"/>
                <a:gd name="T30" fmla="*/ 125 w 256"/>
                <a:gd name="T31" fmla="*/ 309 h 309"/>
                <a:gd name="T32" fmla="*/ 0 w 256"/>
                <a:gd name="T33" fmla="*/ 309 h 309"/>
                <a:gd name="T34" fmla="*/ 0 w 256"/>
                <a:gd name="T3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09">
                  <a:moveTo>
                    <a:pt x="117" y="273"/>
                  </a:moveTo>
                  <a:cubicBezTo>
                    <a:pt x="131" y="273"/>
                    <a:pt x="143" y="272"/>
                    <a:pt x="152" y="269"/>
                  </a:cubicBezTo>
                  <a:cubicBezTo>
                    <a:pt x="168" y="263"/>
                    <a:pt x="181" y="253"/>
                    <a:pt x="192" y="237"/>
                  </a:cubicBezTo>
                  <a:cubicBezTo>
                    <a:pt x="200" y="225"/>
                    <a:pt x="206" y="209"/>
                    <a:pt x="210" y="189"/>
                  </a:cubicBezTo>
                  <a:cubicBezTo>
                    <a:pt x="212" y="177"/>
                    <a:pt x="213" y="167"/>
                    <a:pt x="213" y="157"/>
                  </a:cubicBezTo>
                  <a:cubicBezTo>
                    <a:pt x="213" y="118"/>
                    <a:pt x="205" y="89"/>
                    <a:pt x="190" y="67"/>
                  </a:cubicBezTo>
                  <a:cubicBezTo>
                    <a:pt x="175" y="46"/>
                    <a:pt x="150" y="36"/>
                    <a:pt x="116" y="36"/>
                  </a:cubicBezTo>
                  <a:lnTo>
                    <a:pt x="42" y="36"/>
                  </a:lnTo>
                  <a:lnTo>
                    <a:pt x="42" y="273"/>
                  </a:lnTo>
                  <a:lnTo>
                    <a:pt x="117" y="273"/>
                  </a:lnTo>
                  <a:close/>
                  <a:moveTo>
                    <a:pt x="0" y="0"/>
                  </a:moveTo>
                  <a:lnTo>
                    <a:pt x="125" y="0"/>
                  </a:lnTo>
                  <a:cubicBezTo>
                    <a:pt x="168" y="0"/>
                    <a:pt x="201" y="15"/>
                    <a:pt x="224" y="45"/>
                  </a:cubicBezTo>
                  <a:cubicBezTo>
                    <a:pt x="245" y="72"/>
                    <a:pt x="256" y="107"/>
                    <a:pt x="256" y="149"/>
                  </a:cubicBezTo>
                  <a:cubicBezTo>
                    <a:pt x="256" y="182"/>
                    <a:pt x="249" y="212"/>
                    <a:pt x="237" y="239"/>
                  </a:cubicBezTo>
                  <a:cubicBezTo>
                    <a:pt x="215" y="285"/>
                    <a:pt x="178" y="309"/>
                    <a:pt x="125" y="309"/>
                  </a:cubicBez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8" name="Freeform 104">
              <a:extLst>
                <a:ext uri="{FF2B5EF4-FFF2-40B4-BE49-F238E27FC236}">
                  <a16:creationId xmlns:a16="http://schemas.microsoft.com/office/drawing/2014/main" id="{4636E6AA-9B88-4B0C-8470-D429DC9E9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3038" y="2630488"/>
              <a:ext cx="39688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2 h 239"/>
                <a:gd name="T4" fmla="*/ 187 w 206"/>
                <a:gd name="T5" fmla="*/ 41 h 239"/>
                <a:gd name="T6" fmla="*/ 202 w 206"/>
                <a:gd name="T7" fmla="*/ 81 h 239"/>
                <a:gd name="T8" fmla="*/ 206 w 206"/>
                <a:gd name="T9" fmla="*/ 130 h 239"/>
                <a:gd name="T10" fmla="*/ 40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2 w 206"/>
                <a:gd name="T21" fmla="*/ 160 h 239"/>
                <a:gd name="T22" fmla="*/ 193 w 206"/>
                <a:gd name="T23" fmla="*/ 188 h 239"/>
                <a:gd name="T24" fmla="*/ 174 w 206"/>
                <a:gd name="T25" fmla="*/ 213 h 239"/>
                <a:gd name="T26" fmla="*/ 131 w 206"/>
                <a:gd name="T27" fmla="*/ 235 h 239"/>
                <a:gd name="T28" fmla="*/ 100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1 h 239"/>
                <a:gd name="T42" fmla="*/ 104 w 206"/>
                <a:gd name="T43" fmla="*/ 33 h 239"/>
                <a:gd name="T44" fmla="*/ 60 w 206"/>
                <a:gd name="T45" fmla="*/ 52 h 239"/>
                <a:gd name="T46" fmla="*/ 41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2"/>
                  </a:cubicBezTo>
                  <a:cubicBezTo>
                    <a:pt x="168" y="19"/>
                    <a:pt x="179" y="29"/>
                    <a:pt x="187" y="41"/>
                  </a:cubicBezTo>
                  <a:cubicBezTo>
                    <a:pt x="195" y="52"/>
                    <a:pt x="200" y="65"/>
                    <a:pt x="202" y="81"/>
                  </a:cubicBezTo>
                  <a:cubicBezTo>
                    <a:pt x="204" y="91"/>
                    <a:pt x="206" y="107"/>
                    <a:pt x="206" y="130"/>
                  </a:cubicBezTo>
                  <a:lnTo>
                    <a:pt x="40" y="130"/>
                  </a:lnTo>
                  <a:cubicBezTo>
                    <a:pt x="41" y="153"/>
                    <a:pt x="46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3" y="206"/>
                    <a:pt x="139" y="199"/>
                    <a:pt x="151" y="186"/>
                  </a:cubicBezTo>
                  <a:cubicBezTo>
                    <a:pt x="158" y="179"/>
                    <a:pt x="162" y="170"/>
                    <a:pt x="165" y="160"/>
                  </a:cubicBezTo>
                  <a:lnTo>
                    <a:pt x="202" y="160"/>
                  </a:lnTo>
                  <a:cubicBezTo>
                    <a:pt x="202" y="168"/>
                    <a:pt x="198" y="178"/>
                    <a:pt x="193" y="188"/>
                  </a:cubicBezTo>
                  <a:cubicBezTo>
                    <a:pt x="187" y="198"/>
                    <a:pt x="181" y="206"/>
                    <a:pt x="174" y="213"/>
                  </a:cubicBezTo>
                  <a:cubicBezTo>
                    <a:pt x="163" y="224"/>
                    <a:pt x="148" y="231"/>
                    <a:pt x="131" y="235"/>
                  </a:cubicBezTo>
                  <a:cubicBezTo>
                    <a:pt x="122" y="238"/>
                    <a:pt x="112" y="239"/>
                    <a:pt x="100" y="239"/>
                  </a:cubicBezTo>
                  <a:cubicBezTo>
                    <a:pt x="72" y="239"/>
                    <a:pt x="49" y="229"/>
                    <a:pt x="29" y="208"/>
                  </a:cubicBezTo>
                  <a:cubicBezTo>
                    <a:pt x="9" y="188"/>
                    <a:pt x="0" y="159"/>
                    <a:pt x="0" y="122"/>
                  </a:cubicBezTo>
                  <a:cubicBezTo>
                    <a:pt x="0" y="86"/>
                    <a:pt x="9" y="57"/>
                    <a:pt x="29" y="34"/>
                  </a:cubicBezTo>
                  <a:cubicBezTo>
                    <a:pt x="49" y="12"/>
                    <a:pt x="74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4"/>
                    <a:pt x="162" y="71"/>
                    <a:pt x="156" y="61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40"/>
                    <a:pt x="60" y="52"/>
                  </a:cubicBezTo>
                  <a:cubicBezTo>
                    <a:pt x="48" y="65"/>
                    <a:pt x="42" y="81"/>
                    <a:pt x="41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9" name="Freeform 105">
              <a:extLst>
                <a:ext uri="{FF2B5EF4-FFF2-40B4-BE49-F238E27FC236}">
                  <a16:creationId xmlns:a16="http://schemas.microsoft.com/office/drawing/2014/main" id="{61E352E4-22AC-4052-A7F9-6232B287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250" y="2630488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7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4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5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2 w 304"/>
                <a:gd name="T39" fmla="*/ 231 h 231"/>
                <a:gd name="T40" fmla="*/ 132 w 304"/>
                <a:gd name="T41" fmla="*/ 84 h 231"/>
                <a:gd name="T42" fmla="*/ 127 w 304"/>
                <a:gd name="T43" fmla="*/ 50 h 231"/>
                <a:gd name="T44" fmla="*/ 95 w 304"/>
                <a:gd name="T45" fmla="*/ 34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4" y="5"/>
                    <a:pt x="89" y="0"/>
                    <a:pt x="105" y="0"/>
                  </a:cubicBezTo>
                  <a:cubicBezTo>
                    <a:pt x="122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8"/>
                    <a:pt x="236" y="35"/>
                    <a:pt x="225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6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4"/>
                  </a:lnTo>
                  <a:cubicBezTo>
                    <a:pt x="132" y="68"/>
                    <a:pt x="131" y="57"/>
                    <a:pt x="127" y="50"/>
                  </a:cubicBezTo>
                  <a:cubicBezTo>
                    <a:pt x="121" y="40"/>
                    <a:pt x="110" y="34"/>
                    <a:pt x="95" y="34"/>
                  </a:cubicBezTo>
                  <a:cubicBezTo>
                    <a:pt x="80" y="34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0" name="Freeform 106">
              <a:extLst>
                <a:ext uri="{FF2B5EF4-FFF2-40B4-BE49-F238E27FC236}">
                  <a16:creationId xmlns:a16="http://schemas.microsoft.com/office/drawing/2014/main" id="{52CCDD18-9E8A-49E5-97AA-9B0DF1D407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2100" y="2630488"/>
              <a:ext cx="41275" cy="46038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1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8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2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8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8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6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2" y="112"/>
                    <a:pt x="50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1" name="Freeform 107">
              <a:extLst>
                <a:ext uri="{FF2B5EF4-FFF2-40B4-BE49-F238E27FC236}">
                  <a16:creationId xmlns:a16="http://schemas.microsoft.com/office/drawing/2014/main" id="{55EE97BB-D0FA-47C6-AD42-C5842569A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1313" y="263048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2" name="Freeform 108">
              <a:extLst>
                <a:ext uri="{FF2B5EF4-FFF2-40B4-BE49-F238E27FC236}">
                  <a16:creationId xmlns:a16="http://schemas.microsoft.com/office/drawing/2014/main" id="{4F43661B-2950-4D83-B850-08EC8F7BA1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5763" y="2614613"/>
              <a:ext cx="39688" cy="63500"/>
            </a:xfrm>
            <a:custGeom>
              <a:avLst/>
              <a:gdLst>
                <a:gd name="T0" fmla="*/ 40 w 200"/>
                <a:gd name="T1" fmla="*/ 201 h 319"/>
                <a:gd name="T2" fmla="*/ 55 w 200"/>
                <a:gd name="T3" fmla="*/ 261 h 319"/>
                <a:gd name="T4" fmla="*/ 105 w 200"/>
                <a:gd name="T5" fmla="*/ 286 h 319"/>
                <a:gd name="T6" fmla="*/ 148 w 200"/>
                <a:gd name="T7" fmla="*/ 263 h 319"/>
                <a:gd name="T8" fmla="*/ 165 w 200"/>
                <a:gd name="T9" fmla="*/ 198 h 319"/>
                <a:gd name="T10" fmla="*/ 147 w 200"/>
                <a:gd name="T11" fmla="*/ 135 h 319"/>
                <a:gd name="T12" fmla="*/ 104 w 200"/>
                <a:gd name="T13" fmla="*/ 114 h 319"/>
                <a:gd name="T14" fmla="*/ 58 w 200"/>
                <a:gd name="T15" fmla="*/ 136 h 319"/>
                <a:gd name="T16" fmla="*/ 40 w 200"/>
                <a:gd name="T17" fmla="*/ 201 h 319"/>
                <a:gd name="T18" fmla="*/ 97 w 200"/>
                <a:gd name="T19" fmla="*/ 81 h 319"/>
                <a:gd name="T20" fmla="*/ 140 w 200"/>
                <a:gd name="T21" fmla="*/ 92 h 319"/>
                <a:gd name="T22" fmla="*/ 163 w 200"/>
                <a:gd name="T23" fmla="*/ 114 h 319"/>
                <a:gd name="T24" fmla="*/ 163 w 200"/>
                <a:gd name="T25" fmla="*/ 0 h 319"/>
                <a:gd name="T26" fmla="*/ 200 w 200"/>
                <a:gd name="T27" fmla="*/ 0 h 319"/>
                <a:gd name="T28" fmla="*/ 200 w 200"/>
                <a:gd name="T29" fmla="*/ 311 h 319"/>
                <a:gd name="T30" fmla="*/ 166 w 200"/>
                <a:gd name="T31" fmla="*/ 311 h 319"/>
                <a:gd name="T32" fmla="*/ 166 w 200"/>
                <a:gd name="T33" fmla="*/ 279 h 319"/>
                <a:gd name="T34" fmla="*/ 134 w 200"/>
                <a:gd name="T35" fmla="*/ 310 h 319"/>
                <a:gd name="T36" fmla="*/ 93 w 200"/>
                <a:gd name="T37" fmla="*/ 319 h 319"/>
                <a:gd name="T38" fmla="*/ 28 w 200"/>
                <a:gd name="T39" fmla="*/ 287 h 319"/>
                <a:gd name="T40" fmla="*/ 0 w 200"/>
                <a:gd name="T41" fmla="*/ 203 h 319"/>
                <a:gd name="T42" fmla="*/ 25 w 200"/>
                <a:gd name="T43" fmla="*/ 117 h 319"/>
                <a:gd name="T44" fmla="*/ 97 w 200"/>
                <a:gd name="T45" fmla="*/ 8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0" h="319">
                  <a:moveTo>
                    <a:pt x="40" y="201"/>
                  </a:moveTo>
                  <a:cubicBezTo>
                    <a:pt x="40" y="225"/>
                    <a:pt x="45" y="245"/>
                    <a:pt x="55" y="261"/>
                  </a:cubicBezTo>
                  <a:cubicBezTo>
                    <a:pt x="66" y="278"/>
                    <a:pt x="82" y="286"/>
                    <a:pt x="105" y="286"/>
                  </a:cubicBezTo>
                  <a:cubicBezTo>
                    <a:pt x="122" y="286"/>
                    <a:pt x="136" y="278"/>
                    <a:pt x="148" y="263"/>
                  </a:cubicBezTo>
                  <a:cubicBezTo>
                    <a:pt x="159" y="248"/>
                    <a:pt x="165" y="226"/>
                    <a:pt x="165" y="198"/>
                  </a:cubicBezTo>
                  <a:cubicBezTo>
                    <a:pt x="165" y="170"/>
                    <a:pt x="159" y="149"/>
                    <a:pt x="147" y="135"/>
                  </a:cubicBezTo>
                  <a:cubicBezTo>
                    <a:pt x="136" y="121"/>
                    <a:pt x="121" y="114"/>
                    <a:pt x="104" y="114"/>
                  </a:cubicBezTo>
                  <a:cubicBezTo>
                    <a:pt x="85" y="114"/>
                    <a:pt x="70" y="122"/>
                    <a:pt x="58" y="136"/>
                  </a:cubicBezTo>
                  <a:cubicBezTo>
                    <a:pt x="46" y="151"/>
                    <a:pt x="40" y="172"/>
                    <a:pt x="40" y="201"/>
                  </a:cubicBezTo>
                  <a:close/>
                  <a:moveTo>
                    <a:pt x="97" y="81"/>
                  </a:moveTo>
                  <a:cubicBezTo>
                    <a:pt x="114" y="81"/>
                    <a:pt x="129" y="85"/>
                    <a:pt x="140" y="92"/>
                  </a:cubicBezTo>
                  <a:cubicBezTo>
                    <a:pt x="147" y="96"/>
                    <a:pt x="155" y="104"/>
                    <a:pt x="163" y="114"/>
                  </a:cubicBezTo>
                  <a:lnTo>
                    <a:pt x="163" y="0"/>
                  </a:lnTo>
                  <a:lnTo>
                    <a:pt x="200" y="0"/>
                  </a:lnTo>
                  <a:lnTo>
                    <a:pt x="200" y="311"/>
                  </a:lnTo>
                  <a:lnTo>
                    <a:pt x="166" y="311"/>
                  </a:lnTo>
                  <a:lnTo>
                    <a:pt x="166" y="279"/>
                  </a:lnTo>
                  <a:cubicBezTo>
                    <a:pt x="157" y="293"/>
                    <a:pt x="146" y="303"/>
                    <a:pt x="134" y="310"/>
                  </a:cubicBezTo>
                  <a:cubicBezTo>
                    <a:pt x="122" y="316"/>
                    <a:pt x="108" y="319"/>
                    <a:pt x="93" y="319"/>
                  </a:cubicBezTo>
                  <a:cubicBezTo>
                    <a:pt x="68" y="319"/>
                    <a:pt x="46" y="308"/>
                    <a:pt x="28" y="287"/>
                  </a:cubicBezTo>
                  <a:cubicBezTo>
                    <a:pt x="9" y="266"/>
                    <a:pt x="0" y="238"/>
                    <a:pt x="0" y="203"/>
                  </a:cubicBezTo>
                  <a:cubicBezTo>
                    <a:pt x="0" y="170"/>
                    <a:pt x="8" y="142"/>
                    <a:pt x="25" y="117"/>
                  </a:cubicBezTo>
                  <a:cubicBezTo>
                    <a:pt x="42" y="93"/>
                    <a:pt x="66" y="81"/>
                    <a:pt x="97" y="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3" name="Freeform 109">
              <a:extLst>
                <a:ext uri="{FF2B5EF4-FFF2-40B4-BE49-F238E27FC236}">
                  <a16:creationId xmlns:a16="http://schemas.microsoft.com/office/drawing/2014/main" id="{9CC4B27A-67DC-4B8A-8928-923F983D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2714625"/>
              <a:ext cx="46038" cy="61913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4" name="Freeform 110">
              <a:extLst>
                <a:ext uri="{FF2B5EF4-FFF2-40B4-BE49-F238E27FC236}">
                  <a16:creationId xmlns:a16="http://schemas.microsoft.com/office/drawing/2014/main" id="{ABAD36C8-B562-4FEA-9D14-DEB4B03BD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2730500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8 w 186"/>
                <a:gd name="T9" fmla="*/ 170 h 240"/>
                <a:gd name="T10" fmla="*/ 136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2 w 186"/>
                <a:gd name="T29" fmla="*/ 70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8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6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2" y="70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4" y="114"/>
                    <a:pt x="164" y="120"/>
                  </a:cubicBezTo>
                  <a:cubicBezTo>
                    <a:pt x="179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5" name="Freeform 111">
              <a:extLst>
                <a:ext uri="{FF2B5EF4-FFF2-40B4-BE49-F238E27FC236}">
                  <a16:creationId xmlns:a16="http://schemas.microsoft.com/office/drawing/2014/main" id="{28681B01-7163-4D1B-95D3-EDF782A2E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2719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6" name="Freeform 112">
              <a:extLst>
                <a:ext uri="{FF2B5EF4-FFF2-40B4-BE49-F238E27FC236}">
                  <a16:creationId xmlns:a16="http://schemas.microsoft.com/office/drawing/2014/main" id="{7640A434-6C30-41EB-AE96-625D4E816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75" y="2714625"/>
              <a:ext cx="6350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7" name="Freeform 113">
              <a:extLst>
                <a:ext uri="{FF2B5EF4-FFF2-40B4-BE49-F238E27FC236}">
                  <a16:creationId xmlns:a16="http://schemas.microsoft.com/office/drawing/2014/main" id="{5C579ABC-8FA1-47DC-A206-4B3977768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4925" y="2730500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8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5 w 304"/>
                <a:gd name="T25" fmla="*/ 231 h 231"/>
                <a:gd name="T26" fmla="*/ 265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4 h 231"/>
                <a:gd name="T42" fmla="*/ 127 w 304"/>
                <a:gd name="T43" fmla="*/ 50 h 231"/>
                <a:gd name="T44" fmla="*/ 95 w 304"/>
                <a:gd name="T45" fmla="*/ 35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8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5"/>
                    <a:pt x="89" y="0"/>
                    <a:pt x="105" y="0"/>
                  </a:cubicBezTo>
                  <a:cubicBezTo>
                    <a:pt x="123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4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5" y="231"/>
                  </a:lnTo>
                  <a:lnTo>
                    <a:pt x="265" y="74"/>
                  </a:lnTo>
                  <a:cubicBezTo>
                    <a:pt x="265" y="59"/>
                    <a:pt x="261" y="49"/>
                    <a:pt x="253" y="43"/>
                  </a:cubicBezTo>
                  <a:cubicBezTo>
                    <a:pt x="246" y="38"/>
                    <a:pt x="237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7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4"/>
                  </a:lnTo>
                  <a:cubicBezTo>
                    <a:pt x="133" y="69"/>
                    <a:pt x="131" y="57"/>
                    <a:pt x="127" y="50"/>
                  </a:cubicBezTo>
                  <a:cubicBezTo>
                    <a:pt x="122" y="40"/>
                    <a:pt x="111" y="35"/>
                    <a:pt x="95" y="35"/>
                  </a:cubicBezTo>
                  <a:cubicBezTo>
                    <a:pt x="81" y="35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8" name="Freeform 114">
              <a:extLst>
                <a:ext uri="{FF2B5EF4-FFF2-40B4-BE49-F238E27FC236}">
                  <a16:creationId xmlns:a16="http://schemas.microsoft.com/office/drawing/2014/main" id="{DEB26CF1-1F01-4245-A6BB-D627045F4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3188" y="2730500"/>
              <a:ext cx="42863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1 w 213"/>
                <a:gd name="T9" fmla="*/ 147 h 239"/>
                <a:gd name="T10" fmla="*/ 151 w 213"/>
                <a:gd name="T11" fmla="*/ 116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40 w 213"/>
                <a:gd name="T21" fmla="*/ 171 h 239"/>
                <a:gd name="T22" fmla="*/ 132 w 213"/>
                <a:gd name="T23" fmla="*/ 94 h 239"/>
                <a:gd name="T24" fmla="*/ 149 w 213"/>
                <a:gd name="T25" fmla="*/ 83 h 239"/>
                <a:gd name="T26" fmla="*/ 152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2 w 213"/>
                <a:gd name="T37" fmla="*/ 74 h 239"/>
                <a:gd name="T38" fmla="*/ 39 w 213"/>
                <a:gd name="T39" fmla="*/ 16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2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1" y="170"/>
                    <a:pt x="151" y="147"/>
                  </a:cubicBezTo>
                  <a:lnTo>
                    <a:pt x="151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5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9" y="32"/>
                    <a:pt x="65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1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9" name="Freeform 115">
              <a:extLst>
                <a:ext uri="{FF2B5EF4-FFF2-40B4-BE49-F238E27FC236}">
                  <a16:creationId xmlns:a16="http://schemas.microsoft.com/office/drawing/2014/main" id="{4A100219-C992-4902-BF1F-BA8938F3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225" y="2719388"/>
              <a:ext cx="20638" cy="57150"/>
            </a:xfrm>
            <a:custGeom>
              <a:avLst/>
              <a:gdLst>
                <a:gd name="T0" fmla="*/ 30 w 104"/>
                <a:gd name="T1" fmla="*/ 0 h 292"/>
                <a:gd name="T2" fmla="*/ 68 w 104"/>
                <a:gd name="T3" fmla="*/ 0 h 292"/>
                <a:gd name="T4" fmla="*/ 68 w 104"/>
                <a:gd name="T5" fmla="*/ 62 h 292"/>
                <a:gd name="T6" fmla="*/ 104 w 104"/>
                <a:gd name="T7" fmla="*/ 62 h 292"/>
                <a:gd name="T8" fmla="*/ 104 w 104"/>
                <a:gd name="T9" fmla="*/ 93 h 292"/>
                <a:gd name="T10" fmla="*/ 68 w 104"/>
                <a:gd name="T11" fmla="*/ 93 h 292"/>
                <a:gd name="T12" fmla="*/ 68 w 104"/>
                <a:gd name="T13" fmla="*/ 241 h 292"/>
                <a:gd name="T14" fmla="*/ 76 w 104"/>
                <a:gd name="T15" fmla="*/ 256 h 292"/>
                <a:gd name="T16" fmla="*/ 91 w 104"/>
                <a:gd name="T17" fmla="*/ 259 h 292"/>
                <a:gd name="T18" fmla="*/ 97 w 104"/>
                <a:gd name="T19" fmla="*/ 259 h 292"/>
                <a:gd name="T20" fmla="*/ 104 w 104"/>
                <a:gd name="T21" fmla="*/ 258 h 292"/>
                <a:gd name="T22" fmla="*/ 104 w 104"/>
                <a:gd name="T23" fmla="*/ 288 h 292"/>
                <a:gd name="T24" fmla="*/ 91 w 104"/>
                <a:gd name="T25" fmla="*/ 291 h 292"/>
                <a:gd name="T26" fmla="*/ 76 w 104"/>
                <a:gd name="T27" fmla="*/ 292 h 292"/>
                <a:gd name="T28" fmla="*/ 40 w 104"/>
                <a:gd name="T29" fmla="*/ 278 h 292"/>
                <a:gd name="T30" fmla="*/ 30 w 104"/>
                <a:gd name="T31" fmla="*/ 243 h 292"/>
                <a:gd name="T32" fmla="*/ 30 w 104"/>
                <a:gd name="T33" fmla="*/ 93 h 292"/>
                <a:gd name="T34" fmla="*/ 0 w 104"/>
                <a:gd name="T35" fmla="*/ 93 h 292"/>
                <a:gd name="T36" fmla="*/ 0 w 104"/>
                <a:gd name="T37" fmla="*/ 62 h 292"/>
                <a:gd name="T38" fmla="*/ 30 w 104"/>
                <a:gd name="T39" fmla="*/ 62 h 292"/>
                <a:gd name="T40" fmla="*/ 30 w 104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292">
                  <a:moveTo>
                    <a:pt x="30" y="0"/>
                  </a:moveTo>
                  <a:lnTo>
                    <a:pt x="68" y="0"/>
                  </a:lnTo>
                  <a:lnTo>
                    <a:pt x="68" y="62"/>
                  </a:lnTo>
                  <a:lnTo>
                    <a:pt x="104" y="62"/>
                  </a:lnTo>
                  <a:lnTo>
                    <a:pt x="104" y="93"/>
                  </a:lnTo>
                  <a:lnTo>
                    <a:pt x="68" y="93"/>
                  </a:lnTo>
                  <a:lnTo>
                    <a:pt x="68" y="241"/>
                  </a:lnTo>
                  <a:cubicBezTo>
                    <a:pt x="68" y="248"/>
                    <a:pt x="71" y="254"/>
                    <a:pt x="76" y="256"/>
                  </a:cubicBezTo>
                  <a:cubicBezTo>
                    <a:pt x="79" y="258"/>
                    <a:pt x="84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8"/>
                    <a:pt x="104" y="258"/>
                  </a:cubicBezTo>
                  <a:lnTo>
                    <a:pt x="104" y="288"/>
                  </a:lnTo>
                  <a:cubicBezTo>
                    <a:pt x="100" y="289"/>
                    <a:pt x="96" y="290"/>
                    <a:pt x="91" y="291"/>
                  </a:cubicBezTo>
                  <a:cubicBezTo>
                    <a:pt x="86" y="291"/>
                    <a:pt x="81" y="292"/>
                    <a:pt x="76" y="292"/>
                  </a:cubicBezTo>
                  <a:cubicBezTo>
                    <a:pt x="58" y="292"/>
                    <a:pt x="46" y="287"/>
                    <a:pt x="40" y="278"/>
                  </a:cubicBezTo>
                  <a:cubicBezTo>
                    <a:pt x="33" y="269"/>
                    <a:pt x="30" y="257"/>
                    <a:pt x="30" y="243"/>
                  </a:cubicBez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0" name="Freeform 116">
              <a:extLst>
                <a:ext uri="{FF2B5EF4-FFF2-40B4-BE49-F238E27FC236}">
                  <a16:creationId xmlns:a16="http://schemas.microsoft.com/office/drawing/2014/main" id="{A5E6DC00-9CAB-4293-A2BA-2EAF5A685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7800" y="2714625"/>
              <a:ext cx="6350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1" name="Freeform 117">
              <a:extLst>
                <a:ext uri="{FF2B5EF4-FFF2-40B4-BE49-F238E27FC236}">
                  <a16:creationId xmlns:a16="http://schemas.microsoft.com/office/drawing/2014/main" id="{E79369C0-D0A2-458F-A04C-8DD9D85C3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3675" y="2730500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8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8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5" y="77"/>
                    <a:pt x="39" y="99"/>
                    <a:pt x="39" y="124"/>
                  </a:cubicBezTo>
                  <a:cubicBezTo>
                    <a:pt x="39" y="148"/>
                    <a:pt x="45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2" name="Freeform 118">
              <a:extLst>
                <a:ext uri="{FF2B5EF4-FFF2-40B4-BE49-F238E27FC236}">
                  <a16:creationId xmlns:a16="http://schemas.microsoft.com/office/drawing/2014/main" id="{066ABB2D-B21F-4145-A4E8-0BADCEA5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888" y="27305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8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6 h 231"/>
                <a:gd name="T22" fmla="*/ 103 w 184"/>
                <a:gd name="T23" fmla="*/ 35 h 231"/>
                <a:gd name="T24" fmla="*/ 81 w 184"/>
                <a:gd name="T25" fmla="*/ 37 h 231"/>
                <a:gd name="T26" fmla="*/ 54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8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6"/>
                  </a:cubicBezTo>
                  <a:cubicBezTo>
                    <a:pt x="133" y="42"/>
                    <a:pt x="121" y="35"/>
                    <a:pt x="103" y="35"/>
                  </a:cubicBezTo>
                  <a:cubicBezTo>
                    <a:pt x="94" y="35"/>
                    <a:pt x="87" y="35"/>
                    <a:pt x="81" y="37"/>
                  </a:cubicBezTo>
                  <a:cubicBezTo>
                    <a:pt x="71" y="40"/>
                    <a:pt x="61" y="47"/>
                    <a:pt x="54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3" name="Rectangle 119">
              <a:extLst>
                <a:ext uri="{FF2B5EF4-FFF2-40B4-BE49-F238E27FC236}">
                  <a16:creationId xmlns:a16="http://schemas.microsoft.com/office/drawing/2014/main" id="{3C15251B-4CC9-4B21-A2B9-D9ABA775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3616325"/>
              <a:ext cx="71438" cy="128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4" name="Rectangle 120">
              <a:extLst>
                <a:ext uri="{FF2B5EF4-FFF2-40B4-BE49-F238E27FC236}">
                  <a16:creationId xmlns:a16="http://schemas.microsoft.com/office/drawing/2014/main" id="{361D4B3C-1672-4AF3-AB87-188EEEC17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3616325"/>
              <a:ext cx="71438" cy="128587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5" name="Rectangle 121">
              <a:extLst>
                <a:ext uri="{FF2B5EF4-FFF2-40B4-BE49-F238E27FC236}">
                  <a16:creationId xmlns:a16="http://schemas.microsoft.com/office/drawing/2014/main" id="{FCD0FE59-ED41-4CBA-B51D-C25E55927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038" y="2543175"/>
              <a:ext cx="712788" cy="285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6" name="Rectangle 122">
              <a:extLst>
                <a:ext uri="{FF2B5EF4-FFF2-40B4-BE49-F238E27FC236}">
                  <a16:creationId xmlns:a16="http://schemas.microsoft.com/office/drawing/2014/main" id="{0417B847-2832-409B-BB6B-6F5A8636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038" y="2543175"/>
              <a:ext cx="712788" cy="285750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7" name="Freeform 123">
              <a:extLst>
                <a:ext uri="{FF2B5EF4-FFF2-40B4-BE49-F238E27FC236}">
                  <a16:creationId xmlns:a16="http://schemas.microsoft.com/office/drawing/2014/main" id="{E4E86E0C-C7D0-41BB-8B3E-D77DE345B6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6463" y="2828925"/>
              <a:ext cx="7938" cy="2209800"/>
            </a:xfrm>
            <a:custGeom>
              <a:avLst/>
              <a:gdLst>
                <a:gd name="T0" fmla="*/ 0 w 36"/>
                <a:gd name="T1" fmla="*/ 0 h 11105"/>
                <a:gd name="T2" fmla="*/ 0 w 36"/>
                <a:gd name="T3" fmla="*/ 215 h 11105"/>
                <a:gd name="T4" fmla="*/ 0 w 36"/>
                <a:gd name="T5" fmla="*/ 431 h 11105"/>
                <a:gd name="T6" fmla="*/ 0 w 36"/>
                <a:gd name="T7" fmla="*/ 647 h 11105"/>
                <a:gd name="T8" fmla="*/ 0 w 36"/>
                <a:gd name="T9" fmla="*/ 862 h 11105"/>
                <a:gd name="T10" fmla="*/ 0 w 36"/>
                <a:gd name="T11" fmla="*/ 1078 h 11105"/>
                <a:gd name="T12" fmla="*/ 0 w 36"/>
                <a:gd name="T13" fmla="*/ 1293 h 11105"/>
                <a:gd name="T14" fmla="*/ 0 w 36"/>
                <a:gd name="T15" fmla="*/ 1509 h 11105"/>
                <a:gd name="T16" fmla="*/ 0 w 36"/>
                <a:gd name="T17" fmla="*/ 1725 h 11105"/>
                <a:gd name="T18" fmla="*/ 0 w 36"/>
                <a:gd name="T19" fmla="*/ 1940 h 11105"/>
                <a:gd name="T20" fmla="*/ 0 w 36"/>
                <a:gd name="T21" fmla="*/ 2156 h 11105"/>
                <a:gd name="T22" fmla="*/ 0 w 36"/>
                <a:gd name="T23" fmla="*/ 2372 h 11105"/>
                <a:gd name="T24" fmla="*/ 0 w 36"/>
                <a:gd name="T25" fmla="*/ 2587 h 11105"/>
                <a:gd name="T26" fmla="*/ 0 w 36"/>
                <a:gd name="T27" fmla="*/ 2803 h 11105"/>
                <a:gd name="T28" fmla="*/ 0 w 36"/>
                <a:gd name="T29" fmla="*/ 3019 h 11105"/>
                <a:gd name="T30" fmla="*/ 0 w 36"/>
                <a:gd name="T31" fmla="*/ 3234 h 11105"/>
                <a:gd name="T32" fmla="*/ 0 w 36"/>
                <a:gd name="T33" fmla="*/ 3450 h 11105"/>
                <a:gd name="T34" fmla="*/ 0 w 36"/>
                <a:gd name="T35" fmla="*/ 3665 h 11105"/>
                <a:gd name="T36" fmla="*/ 0 w 36"/>
                <a:gd name="T37" fmla="*/ 3881 h 11105"/>
                <a:gd name="T38" fmla="*/ 0 w 36"/>
                <a:gd name="T39" fmla="*/ 4097 h 11105"/>
                <a:gd name="T40" fmla="*/ 0 w 36"/>
                <a:gd name="T41" fmla="*/ 4312 h 11105"/>
                <a:gd name="T42" fmla="*/ 0 w 36"/>
                <a:gd name="T43" fmla="*/ 4528 h 11105"/>
                <a:gd name="T44" fmla="*/ 0 w 36"/>
                <a:gd name="T45" fmla="*/ 4744 h 11105"/>
                <a:gd name="T46" fmla="*/ 0 w 36"/>
                <a:gd name="T47" fmla="*/ 4959 h 11105"/>
                <a:gd name="T48" fmla="*/ 0 w 36"/>
                <a:gd name="T49" fmla="*/ 5175 h 11105"/>
                <a:gd name="T50" fmla="*/ 0 w 36"/>
                <a:gd name="T51" fmla="*/ 5391 h 11105"/>
                <a:gd name="T52" fmla="*/ 0 w 36"/>
                <a:gd name="T53" fmla="*/ 5606 h 11105"/>
                <a:gd name="T54" fmla="*/ 0 w 36"/>
                <a:gd name="T55" fmla="*/ 5822 h 11105"/>
                <a:gd name="T56" fmla="*/ 0 w 36"/>
                <a:gd name="T57" fmla="*/ 6038 h 11105"/>
                <a:gd name="T58" fmla="*/ 0 w 36"/>
                <a:gd name="T59" fmla="*/ 6253 h 11105"/>
                <a:gd name="T60" fmla="*/ 0 w 36"/>
                <a:gd name="T61" fmla="*/ 6469 h 11105"/>
                <a:gd name="T62" fmla="*/ 0 w 36"/>
                <a:gd name="T63" fmla="*/ 6684 h 11105"/>
                <a:gd name="T64" fmla="*/ 0 w 36"/>
                <a:gd name="T65" fmla="*/ 6900 h 11105"/>
                <a:gd name="T66" fmla="*/ 0 w 36"/>
                <a:gd name="T67" fmla="*/ 7116 h 11105"/>
                <a:gd name="T68" fmla="*/ 0 w 36"/>
                <a:gd name="T69" fmla="*/ 7331 h 11105"/>
                <a:gd name="T70" fmla="*/ 0 w 36"/>
                <a:gd name="T71" fmla="*/ 7547 h 11105"/>
                <a:gd name="T72" fmla="*/ 0 w 36"/>
                <a:gd name="T73" fmla="*/ 7763 h 11105"/>
                <a:gd name="T74" fmla="*/ 0 w 36"/>
                <a:gd name="T75" fmla="*/ 7978 h 11105"/>
                <a:gd name="T76" fmla="*/ 0 w 36"/>
                <a:gd name="T77" fmla="*/ 8194 h 11105"/>
                <a:gd name="T78" fmla="*/ 0 w 36"/>
                <a:gd name="T79" fmla="*/ 8410 h 11105"/>
                <a:gd name="T80" fmla="*/ 0 w 36"/>
                <a:gd name="T81" fmla="*/ 8625 h 11105"/>
                <a:gd name="T82" fmla="*/ 0 w 36"/>
                <a:gd name="T83" fmla="*/ 8841 h 11105"/>
                <a:gd name="T84" fmla="*/ 0 w 36"/>
                <a:gd name="T85" fmla="*/ 9057 h 11105"/>
                <a:gd name="T86" fmla="*/ 0 w 36"/>
                <a:gd name="T87" fmla="*/ 9272 h 11105"/>
                <a:gd name="T88" fmla="*/ 0 w 36"/>
                <a:gd name="T89" fmla="*/ 9488 h 11105"/>
                <a:gd name="T90" fmla="*/ 0 w 36"/>
                <a:gd name="T91" fmla="*/ 9703 h 11105"/>
                <a:gd name="T92" fmla="*/ 0 w 36"/>
                <a:gd name="T93" fmla="*/ 9919 h 11105"/>
                <a:gd name="T94" fmla="*/ 0 w 36"/>
                <a:gd name="T95" fmla="*/ 10135 h 11105"/>
                <a:gd name="T96" fmla="*/ 0 w 36"/>
                <a:gd name="T97" fmla="*/ 10350 h 11105"/>
                <a:gd name="T98" fmla="*/ 0 w 36"/>
                <a:gd name="T99" fmla="*/ 10566 h 11105"/>
                <a:gd name="T100" fmla="*/ 0 w 36"/>
                <a:gd name="T101" fmla="*/ 10782 h 11105"/>
                <a:gd name="T102" fmla="*/ 0 w 36"/>
                <a:gd name="T103" fmla="*/ 10997 h 1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" h="11105">
                  <a:moveTo>
                    <a:pt x="36" y="0"/>
                  </a:moveTo>
                  <a:lnTo>
                    <a:pt x="36" y="107"/>
                  </a:lnTo>
                  <a:lnTo>
                    <a:pt x="0" y="107"/>
                  </a:lnTo>
                  <a:lnTo>
                    <a:pt x="0" y="0"/>
                  </a:lnTo>
                  <a:moveTo>
                    <a:pt x="36" y="215"/>
                  </a:moveTo>
                  <a:lnTo>
                    <a:pt x="36" y="323"/>
                  </a:lnTo>
                  <a:lnTo>
                    <a:pt x="0" y="323"/>
                  </a:lnTo>
                  <a:lnTo>
                    <a:pt x="0" y="215"/>
                  </a:lnTo>
                  <a:moveTo>
                    <a:pt x="36" y="431"/>
                  </a:moveTo>
                  <a:lnTo>
                    <a:pt x="36" y="539"/>
                  </a:lnTo>
                  <a:lnTo>
                    <a:pt x="0" y="539"/>
                  </a:lnTo>
                  <a:lnTo>
                    <a:pt x="0" y="431"/>
                  </a:lnTo>
                  <a:moveTo>
                    <a:pt x="36" y="647"/>
                  </a:moveTo>
                  <a:lnTo>
                    <a:pt x="36" y="754"/>
                  </a:lnTo>
                  <a:lnTo>
                    <a:pt x="0" y="754"/>
                  </a:lnTo>
                  <a:lnTo>
                    <a:pt x="0" y="647"/>
                  </a:lnTo>
                  <a:moveTo>
                    <a:pt x="36" y="862"/>
                  </a:moveTo>
                  <a:lnTo>
                    <a:pt x="36" y="970"/>
                  </a:lnTo>
                  <a:lnTo>
                    <a:pt x="0" y="970"/>
                  </a:lnTo>
                  <a:lnTo>
                    <a:pt x="0" y="862"/>
                  </a:lnTo>
                  <a:moveTo>
                    <a:pt x="36" y="1078"/>
                  </a:moveTo>
                  <a:lnTo>
                    <a:pt x="36" y="1186"/>
                  </a:lnTo>
                  <a:lnTo>
                    <a:pt x="0" y="1186"/>
                  </a:lnTo>
                  <a:lnTo>
                    <a:pt x="0" y="1078"/>
                  </a:lnTo>
                  <a:moveTo>
                    <a:pt x="36" y="1293"/>
                  </a:moveTo>
                  <a:lnTo>
                    <a:pt x="36" y="1401"/>
                  </a:lnTo>
                  <a:lnTo>
                    <a:pt x="0" y="1401"/>
                  </a:lnTo>
                  <a:lnTo>
                    <a:pt x="0" y="1293"/>
                  </a:lnTo>
                  <a:moveTo>
                    <a:pt x="36" y="1509"/>
                  </a:moveTo>
                  <a:lnTo>
                    <a:pt x="36" y="1617"/>
                  </a:lnTo>
                  <a:lnTo>
                    <a:pt x="0" y="1617"/>
                  </a:lnTo>
                  <a:lnTo>
                    <a:pt x="0" y="1509"/>
                  </a:lnTo>
                  <a:moveTo>
                    <a:pt x="36" y="1725"/>
                  </a:moveTo>
                  <a:lnTo>
                    <a:pt x="36" y="1833"/>
                  </a:lnTo>
                  <a:lnTo>
                    <a:pt x="0" y="1833"/>
                  </a:lnTo>
                  <a:lnTo>
                    <a:pt x="0" y="1725"/>
                  </a:lnTo>
                  <a:moveTo>
                    <a:pt x="36" y="1940"/>
                  </a:moveTo>
                  <a:lnTo>
                    <a:pt x="36" y="2048"/>
                  </a:lnTo>
                  <a:lnTo>
                    <a:pt x="0" y="2048"/>
                  </a:lnTo>
                  <a:lnTo>
                    <a:pt x="0" y="1940"/>
                  </a:lnTo>
                  <a:moveTo>
                    <a:pt x="36" y="2156"/>
                  </a:moveTo>
                  <a:lnTo>
                    <a:pt x="36" y="2264"/>
                  </a:lnTo>
                  <a:lnTo>
                    <a:pt x="0" y="2264"/>
                  </a:lnTo>
                  <a:lnTo>
                    <a:pt x="0" y="2156"/>
                  </a:lnTo>
                  <a:moveTo>
                    <a:pt x="36" y="2372"/>
                  </a:moveTo>
                  <a:lnTo>
                    <a:pt x="36" y="2479"/>
                  </a:lnTo>
                  <a:lnTo>
                    <a:pt x="0" y="2479"/>
                  </a:lnTo>
                  <a:lnTo>
                    <a:pt x="0" y="2372"/>
                  </a:lnTo>
                  <a:moveTo>
                    <a:pt x="36" y="2587"/>
                  </a:moveTo>
                  <a:lnTo>
                    <a:pt x="36" y="2695"/>
                  </a:lnTo>
                  <a:lnTo>
                    <a:pt x="0" y="2695"/>
                  </a:lnTo>
                  <a:lnTo>
                    <a:pt x="0" y="2587"/>
                  </a:lnTo>
                  <a:moveTo>
                    <a:pt x="36" y="2803"/>
                  </a:moveTo>
                  <a:lnTo>
                    <a:pt x="36" y="2911"/>
                  </a:lnTo>
                  <a:lnTo>
                    <a:pt x="0" y="2911"/>
                  </a:lnTo>
                  <a:lnTo>
                    <a:pt x="0" y="2803"/>
                  </a:lnTo>
                  <a:moveTo>
                    <a:pt x="36" y="3019"/>
                  </a:moveTo>
                  <a:lnTo>
                    <a:pt x="36" y="3126"/>
                  </a:lnTo>
                  <a:lnTo>
                    <a:pt x="0" y="3126"/>
                  </a:lnTo>
                  <a:lnTo>
                    <a:pt x="0" y="3019"/>
                  </a:lnTo>
                  <a:moveTo>
                    <a:pt x="36" y="3234"/>
                  </a:moveTo>
                  <a:lnTo>
                    <a:pt x="36" y="3342"/>
                  </a:lnTo>
                  <a:lnTo>
                    <a:pt x="0" y="3342"/>
                  </a:lnTo>
                  <a:lnTo>
                    <a:pt x="0" y="3234"/>
                  </a:lnTo>
                  <a:moveTo>
                    <a:pt x="36" y="3450"/>
                  </a:moveTo>
                  <a:lnTo>
                    <a:pt x="36" y="3558"/>
                  </a:lnTo>
                  <a:lnTo>
                    <a:pt x="0" y="3558"/>
                  </a:lnTo>
                  <a:lnTo>
                    <a:pt x="0" y="3450"/>
                  </a:lnTo>
                  <a:moveTo>
                    <a:pt x="36" y="3665"/>
                  </a:moveTo>
                  <a:lnTo>
                    <a:pt x="36" y="3773"/>
                  </a:lnTo>
                  <a:lnTo>
                    <a:pt x="0" y="3773"/>
                  </a:lnTo>
                  <a:lnTo>
                    <a:pt x="0" y="3665"/>
                  </a:lnTo>
                  <a:moveTo>
                    <a:pt x="36" y="3881"/>
                  </a:moveTo>
                  <a:lnTo>
                    <a:pt x="36" y="3989"/>
                  </a:lnTo>
                  <a:lnTo>
                    <a:pt x="0" y="3989"/>
                  </a:lnTo>
                  <a:lnTo>
                    <a:pt x="0" y="3881"/>
                  </a:lnTo>
                  <a:moveTo>
                    <a:pt x="36" y="4097"/>
                  </a:moveTo>
                  <a:lnTo>
                    <a:pt x="36" y="4205"/>
                  </a:lnTo>
                  <a:lnTo>
                    <a:pt x="0" y="4205"/>
                  </a:lnTo>
                  <a:lnTo>
                    <a:pt x="0" y="4097"/>
                  </a:lnTo>
                  <a:moveTo>
                    <a:pt x="36" y="4312"/>
                  </a:moveTo>
                  <a:lnTo>
                    <a:pt x="36" y="4420"/>
                  </a:lnTo>
                  <a:lnTo>
                    <a:pt x="0" y="4420"/>
                  </a:lnTo>
                  <a:lnTo>
                    <a:pt x="0" y="4312"/>
                  </a:lnTo>
                  <a:moveTo>
                    <a:pt x="36" y="4528"/>
                  </a:moveTo>
                  <a:lnTo>
                    <a:pt x="36" y="4636"/>
                  </a:lnTo>
                  <a:lnTo>
                    <a:pt x="0" y="4636"/>
                  </a:lnTo>
                  <a:lnTo>
                    <a:pt x="0" y="4528"/>
                  </a:lnTo>
                  <a:moveTo>
                    <a:pt x="36" y="4744"/>
                  </a:moveTo>
                  <a:lnTo>
                    <a:pt x="36" y="4852"/>
                  </a:lnTo>
                  <a:lnTo>
                    <a:pt x="0" y="4852"/>
                  </a:lnTo>
                  <a:lnTo>
                    <a:pt x="0" y="4744"/>
                  </a:lnTo>
                  <a:moveTo>
                    <a:pt x="36" y="4959"/>
                  </a:moveTo>
                  <a:lnTo>
                    <a:pt x="36" y="5067"/>
                  </a:lnTo>
                  <a:lnTo>
                    <a:pt x="0" y="5067"/>
                  </a:lnTo>
                  <a:lnTo>
                    <a:pt x="0" y="4959"/>
                  </a:lnTo>
                  <a:moveTo>
                    <a:pt x="36" y="5175"/>
                  </a:moveTo>
                  <a:lnTo>
                    <a:pt x="36" y="5283"/>
                  </a:lnTo>
                  <a:lnTo>
                    <a:pt x="0" y="5283"/>
                  </a:lnTo>
                  <a:lnTo>
                    <a:pt x="0" y="5175"/>
                  </a:lnTo>
                  <a:moveTo>
                    <a:pt x="36" y="5391"/>
                  </a:moveTo>
                  <a:lnTo>
                    <a:pt x="36" y="5498"/>
                  </a:lnTo>
                  <a:lnTo>
                    <a:pt x="0" y="5498"/>
                  </a:lnTo>
                  <a:lnTo>
                    <a:pt x="0" y="5391"/>
                  </a:lnTo>
                  <a:moveTo>
                    <a:pt x="36" y="5606"/>
                  </a:moveTo>
                  <a:lnTo>
                    <a:pt x="36" y="5714"/>
                  </a:lnTo>
                  <a:lnTo>
                    <a:pt x="0" y="5714"/>
                  </a:lnTo>
                  <a:lnTo>
                    <a:pt x="0" y="5606"/>
                  </a:lnTo>
                  <a:moveTo>
                    <a:pt x="36" y="5822"/>
                  </a:moveTo>
                  <a:lnTo>
                    <a:pt x="36" y="5930"/>
                  </a:lnTo>
                  <a:lnTo>
                    <a:pt x="0" y="5930"/>
                  </a:lnTo>
                  <a:lnTo>
                    <a:pt x="0" y="5822"/>
                  </a:lnTo>
                  <a:moveTo>
                    <a:pt x="36" y="6038"/>
                  </a:moveTo>
                  <a:lnTo>
                    <a:pt x="36" y="6145"/>
                  </a:lnTo>
                  <a:lnTo>
                    <a:pt x="0" y="6145"/>
                  </a:lnTo>
                  <a:lnTo>
                    <a:pt x="0" y="6038"/>
                  </a:lnTo>
                  <a:moveTo>
                    <a:pt x="36" y="6253"/>
                  </a:moveTo>
                  <a:lnTo>
                    <a:pt x="36" y="6361"/>
                  </a:lnTo>
                  <a:lnTo>
                    <a:pt x="0" y="6361"/>
                  </a:lnTo>
                  <a:lnTo>
                    <a:pt x="0" y="6253"/>
                  </a:lnTo>
                  <a:moveTo>
                    <a:pt x="36" y="6469"/>
                  </a:moveTo>
                  <a:lnTo>
                    <a:pt x="36" y="6577"/>
                  </a:lnTo>
                  <a:lnTo>
                    <a:pt x="0" y="6577"/>
                  </a:lnTo>
                  <a:lnTo>
                    <a:pt x="0" y="6469"/>
                  </a:lnTo>
                  <a:moveTo>
                    <a:pt x="36" y="6684"/>
                  </a:moveTo>
                  <a:lnTo>
                    <a:pt x="36" y="6792"/>
                  </a:lnTo>
                  <a:lnTo>
                    <a:pt x="0" y="6792"/>
                  </a:lnTo>
                  <a:lnTo>
                    <a:pt x="0" y="6684"/>
                  </a:lnTo>
                  <a:moveTo>
                    <a:pt x="36" y="6900"/>
                  </a:moveTo>
                  <a:lnTo>
                    <a:pt x="36" y="7008"/>
                  </a:lnTo>
                  <a:lnTo>
                    <a:pt x="0" y="7008"/>
                  </a:lnTo>
                  <a:lnTo>
                    <a:pt x="0" y="6900"/>
                  </a:lnTo>
                  <a:moveTo>
                    <a:pt x="36" y="7116"/>
                  </a:moveTo>
                  <a:lnTo>
                    <a:pt x="36" y="7224"/>
                  </a:lnTo>
                  <a:lnTo>
                    <a:pt x="0" y="7224"/>
                  </a:lnTo>
                  <a:lnTo>
                    <a:pt x="0" y="7116"/>
                  </a:lnTo>
                  <a:moveTo>
                    <a:pt x="36" y="7331"/>
                  </a:moveTo>
                  <a:lnTo>
                    <a:pt x="36" y="7439"/>
                  </a:lnTo>
                  <a:lnTo>
                    <a:pt x="0" y="7439"/>
                  </a:lnTo>
                  <a:lnTo>
                    <a:pt x="0" y="7331"/>
                  </a:lnTo>
                  <a:moveTo>
                    <a:pt x="36" y="7547"/>
                  </a:moveTo>
                  <a:lnTo>
                    <a:pt x="36" y="7655"/>
                  </a:lnTo>
                  <a:lnTo>
                    <a:pt x="0" y="7655"/>
                  </a:lnTo>
                  <a:lnTo>
                    <a:pt x="0" y="7547"/>
                  </a:lnTo>
                  <a:moveTo>
                    <a:pt x="36" y="7763"/>
                  </a:moveTo>
                  <a:lnTo>
                    <a:pt x="36" y="7871"/>
                  </a:lnTo>
                  <a:lnTo>
                    <a:pt x="0" y="7871"/>
                  </a:lnTo>
                  <a:lnTo>
                    <a:pt x="0" y="7763"/>
                  </a:lnTo>
                  <a:moveTo>
                    <a:pt x="36" y="7978"/>
                  </a:moveTo>
                  <a:lnTo>
                    <a:pt x="36" y="8086"/>
                  </a:lnTo>
                  <a:lnTo>
                    <a:pt x="0" y="8086"/>
                  </a:lnTo>
                  <a:lnTo>
                    <a:pt x="0" y="7978"/>
                  </a:lnTo>
                  <a:moveTo>
                    <a:pt x="36" y="8194"/>
                  </a:moveTo>
                  <a:lnTo>
                    <a:pt x="36" y="8302"/>
                  </a:lnTo>
                  <a:lnTo>
                    <a:pt x="0" y="8302"/>
                  </a:lnTo>
                  <a:lnTo>
                    <a:pt x="0" y="8194"/>
                  </a:lnTo>
                  <a:moveTo>
                    <a:pt x="36" y="8410"/>
                  </a:moveTo>
                  <a:lnTo>
                    <a:pt x="36" y="8517"/>
                  </a:lnTo>
                  <a:lnTo>
                    <a:pt x="0" y="8517"/>
                  </a:lnTo>
                  <a:lnTo>
                    <a:pt x="0" y="8410"/>
                  </a:lnTo>
                  <a:moveTo>
                    <a:pt x="36" y="8625"/>
                  </a:moveTo>
                  <a:lnTo>
                    <a:pt x="36" y="8733"/>
                  </a:lnTo>
                  <a:lnTo>
                    <a:pt x="0" y="8733"/>
                  </a:lnTo>
                  <a:lnTo>
                    <a:pt x="0" y="8625"/>
                  </a:lnTo>
                  <a:moveTo>
                    <a:pt x="36" y="8841"/>
                  </a:moveTo>
                  <a:lnTo>
                    <a:pt x="36" y="8949"/>
                  </a:lnTo>
                  <a:lnTo>
                    <a:pt x="0" y="8949"/>
                  </a:lnTo>
                  <a:lnTo>
                    <a:pt x="0" y="8841"/>
                  </a:lnTo>
                  <a:moveTo>
                    <a:pt x="36" y="9057"/>
                  </a:moveTo>
                  <a:lnTo>
                    <a:pt x="36" y="9164"/>
                  </a:lnTo>
                  <a:lnTo>
                    <a:pt x="0" y="9164"/>
                  </a:lnTo>
                  <a:lnTo>
                    <a:pt x="0" y="9057"/>
                  </a:lnTo>
                  <a:moveTo>
                    <a:pt x="36" y="9272"/>
                  </a:moveTo>
                  <a:lnTo>
                    <a:pt x="36" y="9380"/>
                  </a:lnTo>
                  <a:lnTo>
                    <a:pt x="0" y="9380"/>
                  </a:lnTo>
                  <a:lnTo>
                    <a:pt x="0" y="9272"/>
                  </a:lnTo>
                  <a:moveTo>
                    <a:pt x="36" y="9488"/>
                  </a:moveTo>
                  <a:lnTo>
                    <a:pt x="36" y="9596"/>
                  </a:lnTo>
                  <a:lnTo>
                    <a:pt x="0" y="9596"/>
                  </a:lnTo>
                  <a:lnTo>
                    <a:pt x="0" y="9488"/>
                  </a:lnTo>
                  <a:moveTo>
                    <a:pt x="36" y="9703"/>
                  </a:moveTo>
                  <a:lnTo>
                    <a:pt x="36" y="9811"/>
                  </a:lnTo>
                  <a:lnTo>
                    <a:pt x="0" y="9811"/>
                  </a:lnTo>
                  <a:lnTo>
                    <a:pt x="0" y="9703"/>
                  </a:lnTo>
                  <a:moveTo>
                    <a:pt x="36" y="9919"/>
                  </a:moveTo>
                  <a:lnTo>
                    <a:pt x="36" y="10027"/>
                  </a:lnTo>
                  <a:lnTo>
                    <a:pt x="0" y="10027"/>
                  </a:lnTo>
                  <a:lnTo>
                    <a:pt x="0" y="9919"/>
                  </a:lnTo>
                  <a:moveTo>
                    <a:pt x="36" y="10135"/>
                  </a:moveTo>
                  <a:lnTo>
                    <a:pt x="36" y="10243"/>
                  </a:lnTo>
                  <a:lnTo>
                    <a:pt x="0" y="10243"/>
                  </a:lnTo>
                  <a:lnTo>
                    <a:pt x="0" y="10135"/>
                  </a:lnTo>
                  <a:moveTo>
                    <a:pt x="36" y="10350"/>
                  </a:moveTo>
                  <a:lnTo>
                    <a:pt x="36" y="10458"/>
                  </a:lnTo>
                  <a:lnTo>
                    <a:pt x="0" y="10458"/>
                  </a:lnTo>
                  <a:lnTo>
                    <a:pt x="0" y="10350"/>
                  </a:lnTo>
                  <a:moveTo>
                    <a:pt x="36" y="10566"/>
                  </a:moveTo>
                  <a:lnTo>
                    <a:pt x="36" y="10674"/>
                  </a:lnTo>
                  <a:lnTo>
                    <a:pt x="0" y="10674"/>
                  </a:lnTo>
                  <a:lnTo>
                    <a:pt x="0" y="10566"/>
                  </a:lnTo>
                  <a:moveTo>
                    <a:pt x="36" y="10782"/>
                  </a:moveTo>
                  <a:lnTo>
                    <a:pt x="36" y="10890"/>
                  </a:lnTo>
                  <a:lnTo>
                    <a:pt x="0" y="10890"/>
                  </a:lnTo>
                  <a:lnTo>
                    <a:pt x="0" y="10782"/>
                  </a:lnTo>
                  <a:moveTo>
                    <a:pt x="36" y="10997"/>
                  </a:moveTo>
                  <a:lnTo>
                    <a:pt x="36" y="11105"/>
                  </a:lnTo>
                  <a:lnTo>
                    <a:pt x="0" y="11105"/>
                  </a:lnTo>
                  <a:lnTo>
                    <a:pt x="0" y="1099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8" name="Freeform 124">
              <a:extLst>
                <a:ext uri="{FF2B5EF4-FFF2-40B4-BE49-F238E27FC236}">
                  <a16:creationId xmlns:a16="http://schemas.microsoft.com/office/drawing/2014/main" id="{2CB3CD42-E317-4B12-B232-3BB637A9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0" y="2614613"/>
              <a:ext cx="47625" cy="63500"/>
            </a:xfrm>
            <a:custGeom>
              <a:avLst/>
              <a:gdLst>
                <a:gd name="T0" fmla="*/ 42 w 243"/>
                <a:gd name="T1" fmla="*/ 0 h 317"/>
                <a:gd name="T2" fmla="*/ 42 w 243"/>
                <a:gd name="T3" fmla="*/ 191 h 317"/>
                <a:gd name="T4" fmla="*/ 55 w 243"/>
                <a:gd name="T5" fmla="*/ 247 h 317"/>
                <a:gd name="T6" fmla="*/ 118 w 243"/>
                <a:gd name="T7" fmla="*/ 280 h 317"/>
                <a:gd name="T8" fmla="*/ 190 w 243"/>
                <a:gd name="T9" fmla="*/ 244 h 317"/>
                <a:gd name="T10" fmla="*/ 201 w 243"/>
                <a:gd name="T11" fmla="*/ 191 h 317"/>
                <a:gd name="T12" fmla="*/ 201 w 243"/>
                <a:gd name="T13" fmla="*/ 0 h 317"/>
                <a:gd name="T14" fmla="*/ 243 w 243"/>
                <a:gd name="T15" fmla="*/ 0 h 317"/>
                <a:gd name="T16" fmla="*/ 243 w 243"/>
                <a:gd name="T17" fmla="*/ 173 h 317"/>
                <a:gd name="T18" fmla="*/ 228 w 243"/>
                <a:gd name="T19" fmla="*/ 261 h 317"/>
                <a:gd name="T20" fmla="*/ 121 w 243"/>
                <a:gd name="T21" fmla="*/ 317 h 317"/>
                <a:gd name="T22" fmla="*/ 15 w 243"/>
                <a:gd name="T23" fmla="*/ 261 h 317"/>
                <a:gd name="T24" fmla="*/ 0 w 243"/>
                <a:gd name="T25" fmla="*/ 173 h 317"/>
                <a:gd name="T26" fmla="*/ 0 w 243"/>
                <a:gd name="T27" fmla="*/ 0 h 317"/>
                <a:gd name="T28" fmla="*/ 42 w 24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317">
                  <a:moveTo>
                    <a:pt x="42" y="0"/>
                  </a:moveTo>
                  <a:lnTo>
                    <a:pt x="42" y="191"/>
                  </a:lnTo>
                  <a:cubicBezTo>
                    <a:pt x="42" y="213"/>
                    <a:pt x="46" y="232"/>
                    <a:pt x="55" y="247"/>
                  </a:cubicBezTo>
                  <a:cubicBezTo>
                    <a:pt x="67" y="269"/>
                    <a:pt x="88" y="280"/>
                    <a:pt x="118" y="280"/>
                  </a:cubicBezTo>
                  <a:cubicBezTo>
                    <a:pt x="154" y="280"/>
                    <a:pt x="178" y="268"/>
                    <a:pt x="190" y="244"/>
                  </a:cubicBezTo>
                  <a:cubicBezTo>
                    <a:pt x="197" y="231"/>
                    <a:pt x="201" y="213"/>
                    <a:pt x="201" y="191"/>
                  </a:cubicBezTo>
                  <a:lnTo>
                    <a:pt x="201" y="0"/>
                  </a:lnTo>
                  <a:lnTo>
                    <a:pt x="243" y="0"/>
                  </a:lnTo>
                  <a:lnTo>
                    <a:pt x="243" y="173"/>
                  </a:lnTo>
                  <a:cubicBezTo>
                    <a:pt x="243" y="211"/>
                    <a:pt x="238" y="241"/>
                    <a:pt x="228" y="261"/>
                  </a:cubicBezTo>
                  <a:cubicBezTo>
                    <a:pt x="209" y="298"/>
                    <a:pt x="174" y="317"/>
                    <a:pt x="121" y="317"/>
                  </a:cubicBezTo>
                  <a:cubicBezTo>
                    <a:pt x="69" y="317"/>
                    <a:pt x="34" y="298"/>
                    <a:pt x="15" y="261"/>
                  </a:cubicBezTo>
                  <a:cubicBezTo>
                    <a:pt x="5" y="241"/>
                    <a:pt x="0" y="211"/>
                    <a:pt x="0" y="173"/>
                  </a:cubicBezTo>
                  <a:lnTo>
                    <a:pt x="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9" name="Freeform 125">
              <a:extLst>
                <a:ext uri="{FF2B5EF4-FFF2-40B4-BE49-F238E27FC236}">
                  <a16:creationId xmlns:a16="http://schemas.microsoft.com/office/drawing/2014/main" id="{1105B3E3-694D-4FD1-BCE0-1ADE4F8D8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2617788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60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4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1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0" name="Freeform 126">
              <a:extLst>
                <a:ext uri="{FF2B5EF4-FFF2-40B4-BE49-F238E27FC236}">
                  <a16:creationId xmlns:a16="http://schemas.microsoft.com/office/drawing/2014/main" id="{62C165A6-96F7-4F19-949D-C6656FC0F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8038" y="2614613"/>
              <a:ext cx="7938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2 h 309"/>
                <a:gd name="T16" fmla="*/ 0 w 38"/>
                <a:gd name="T17" fmla="*/ 42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1" name="Rectangle 127">
              <a:extLst>
                <a:ext uri="{FF2B5EF4-FFF2-40B4-BE49-F238E27FC236}">
                  <a16:creationId xmlns:a16="http://schemas.microsoft.com/office/drawing/2014/main" id="{D6480464-B2A2-4E17-AC46-389D2933A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2614613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2" name="Freeform 128">
              <a:extLst>
                <a:ext uri="{FF2B5EF4-FFF2-40B4-BE49-F238E27FC236}">
                  <a16:creationId xmlns:a16="http://schemas.microsoft.com/office/drawing/2014/main" id="{50A55CC0-5FBA-47A6-BCB0-D6907A4DC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6138" y="2614613"/>
              <a:ext cx="7938" cy="61913"/>
            </a:xfrm>
            <a:custGeom>
              <a:avLst/>
              <a:gdLst>
                <a:gd name="T0" fmla="*/ 0 w 39"/>
                <a:gd name="T1" fmla="*/ 84 h 309"/>
                <a:gd name="T2" fmla="*/ 39 w 39"/>
                <a:gd name="T3" fmla="*/ 84 h 309"/>
                <a:gd name="T4" fmla="*/ 39 w 39"/>
                <a:gd name="T5" fmla="*/ 309 h 309"/>
                <a:gd name="T6" fmla="*/ 0 w 39"/>
                <a:gd name="T7" fmla="*/ 309 h 309"/>
                <a:gd name="T8" fmla="*/ 0 w 39"/>
                <a:gd name="T9" fmla="*/ 84 h 309"/>
                <a:gd name="T10" fmla="*/ 0 w 39"/>
                <a:gd name="T11" fmla="*/ 0 h 309"/>
                <a:gd name="T12" fmla="*/ 39 w 39"/>
                <a:gd name="T13" fmla="*/ 0 h 309"/>
                <a:gd name="T14" fmla="*/ 39 w 39"/>
                <a:gd name="T15" fmla="*/ 42 h 309"/>
                <a:gd name="T16" fmla="*/ 0 w 39"/>
                <a:gd name="T17" fmla="*/ 42 h 309"/>
                <a:gd name="T18" fmla="*/ 0 w 3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09">
                  <a:moveTo>
                    <a:pt x="0" y="84"/>
                  </a:moveTo>
                  <a:lnTo>
                    <a:pt x="39" y="84"/>
                  </a:lnTo>
                  <a:lnTo>
                    <a:pt x="39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3" name="Freeform 129">
              <a:extLst>
                <a:ext uri="{FF2B5EF4-FFF2-40B4-BE49-F238E27FC236}">
                  <a16:creationId xmlns:a16="http://schemas.microsoft.com/office/drawing/2014/main" id="{2FCB0EA4-4F94-4000-84A9-481D37DEA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2630488"/>
              <a:ext cx="36513" cy="46038"/>
            </a:xfrm>
            <a:custGeom>
              <a:avLst/>
              <a:gdLst>
                <a:gd name="T0" fmla="*/ 0 w 189"/>
                <a:gd name="T1" fmla="*/ 196 h 226"/>
                <a:gd name="T2" fmla="*/ 134 w 189"/>
                <a:gd name="T3" fmla="*/ 34 h 226"/>
                <a:gd name="T4" fmla="*/ 10 w 189"/>
                <a:gd name="T5" fmla="*/ 34 h 226"/>
                <a:gd name="T6" fmla="*/ 10 w 189"/>
                <a:gd name="T7" fmla="*/ 0 h 226"/>
                <a:gd name="T8" fmla="*/ 185 w 189"/>
                <a:gd name="T9" fmla="*/ 0 h 226"/>
                <a:gd name="T10" fmla="*/ 185 w 189"/>
                <a:gd name="T11" fmla="*/ 31 h 226"/>
                <a:gd name="T12" fmla="*/ 52 w 189"/>
                <a:gd name="T13" fmla="*/ 192 h 226"/>
                <a:gd name="T14" fmla="*/ 189 w 189"/>
                <a:gd name="T15" fmla="*/ 192 h 226"/>
                <a:gd name="T16" fmla="*/ 189 w 189"/>
                <a:gd name="T17" fmla="*/ 226 h 226"/>
                <a:gd name="T18" fmla="*/ 0 w 189"/>
                <a:gd name="T19" fmla="*/ 226 h 226"/>
                <a:gd name="T20" fmla="*/ 0 w 189"/>
                <a:gd name="T21" fmla="*/ 19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" h="226">
                  <a:moveTo>
                    <a:pt x="0" y="196"/>
                  </a:moveTo>
                  <a:lnTo>
                    <a:pt x="134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31"/>
                  </a:lnTo>
                  <a:lnTo>
                    <a:pt x="52" y="192"/>
                  </a:lnTo>
                  <a:lnTo>
                    <a:pt x="189" y="192"/>
                  </a:lnTo>
                  <a:lnTo>
                    <a:pt x="189" y="226"/>
                  </a:lnTo>
                  <a:lnTo>
                    <a:pt x="0" y="22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4" name="Freeform 130">
              <a:extLst>
                <a:ext uri="{FF2B5EF4-FFF2-40B4-BE49-F238E27FC236}">
                  <a16:creationId xmlns:a16="http://schemas.microsoft.com/office/drawing/2014/main" id="{8617D7C3-4298-44BC-A972-70FA902EC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4875" y="2630488"/>
              <a:ext cx="42863" cy="46038"/>
            </a:xfrm>
            <a:custGeom>
              <a:avLst/>
              <a:gdLst>
                <a:gd name="T0" fmla="*/ 39 w 213"/>
                <a:gd name="T1" fmla="*/ 171 h 238"/>
                <a:gd name="T2" fmla="*/ 51 w 213"/>
                <a:gd name="T3" fmla="*/ 197 h 238"/>
                <a:gd name="T4" fmla="*/ 80 w 213"/>
                <a:gd name="T5" fmla="*/ 206 h 238"/>
                <a:gd name="T6" fmla="*/ 119 w 213"/>
                <a:gd name="T7" fmla="*/ 197 h 238"/>
                <a:gd name="T8" fmla="*/ 150 w 213"/>
                <a:gd name="T9" fmla="*/ 147 h 238"/>
                <a:gd name="T10" fmla="*/ 150 w 213"/>
                <a:gd name="T11" fmla="*/ 116 h 238"/>
                <a:gd name="T12" fmla="*/ 132 w 213"/>
                <a:gd name="T13" fmla="*/ 123 h 238"/>
                <a:gd name="T14" fmla="*/ 111 w 213"/>
                <a:gd name="T15" fmla="*/ 128 h 238"/>
                <a:gd name="T16" fmla="*/ 88 w 213"/>
                <a:gd name="T17" fmla="*/ 131 h 238"/>
                <a:gd name="T18" fmla="*/ 57 w 213"/>
                <a:gd name="T19" fmla="*/ 139 h 238"/>
                <a:gd name="T20" fmla="*/ 39 w 213"/>
                <a:gd name="T21" fmla="*/ 171 h 238"/>
                <a:gd name="T22" fmla="*/ 131 w 213"/>
                <a:gd name="T23" fmla="*/ 94 h 238"/>
                <a:gd name="T24" fmla="*/ 149 w 213"/>
                <a:gd name="T25" fmla="*/ 83 h 238"/>
                <a:gd name="T26" fmla="*/ 151 w 213"/>
                <a:gd name="T27" fmla="*/ 69 h 238"/>
                <a:gd name="T28" fmla="*/ 137 w 213"/>
                <a:gd name="T29" fmla="*/ 41 h 238"/>
                <a:gd name="T30" fmla="*/ 98 w 213"/>
                <a:gd name="T31" fmla="*/ 32 h 238"/>
                <a:gd name="T32" fmla="*/ 56 w 213"/>
                <a:gd name="T33" fmla="*/ 48 h 238"/>
                <a:gd name="T34" fmla="*/ 47 w 213"/>
                <a:gd name="T35" fmla="*/ 74 h 238"/>
                <a:gd name="T36" fmla="*/ 11 w 213"/>
                <a:gd name="T37" fmla="*/ 74 h 238"/>
                <a:gd name="T38" fmla="*/ 39 w 213"/>
                <a:gd name="T39" fmla="*/ 16 h 238"/>
                <a:gd name="T40" fmla="*/ 99 w 213"/>
                <a:gd name="T41" fmla="*/ 0 h 238"/>
                <a:gd name="T42" fmla="*/ 163 w 213"/>
                <a:gd name="T43" fmla="*/ 15 h 238"/>
                <a:gd name="T44" fmla="*/ 188 w 213"/>
                <a:gd name="T45" fmla="*/ 62 h 238"/>
                <a:gd name="T46" fmla="*/ 188 w 213"/>
                <a:gd name="T47" fmla="*/ 192 h 238"/>
                <a:gd name="T48" fmla="*/ 191 w 213"/>
                <a:gd name="T49" fmla="*/ 202 h 238"/>
                <a:gd name="T50" fmla="*/ 201 w 213"/>
                <a:gd name="T51" fmla="*/ 205 h 238"/>
                <a:gd name="T52" fmla="*/ 206 w 213"/>
                <a:gd name="T53" fmla="*/ 205 h 238"/>
                <a:gd name="T54" fmla="*/ 213 w 213"/>
                <a:gd name="T55" fmla="*/ 204 h 238"/>
                <a:gd name="T56" fmla="*/ 213 w 213"/>
                <a:gd name="T57" fmla="*/ 232 h 238"/>
                <a:gd name="T58" fmla="*/ 200 w 213"/>
                <a:gd name="T59" fmla="*/ 235 h 238"/>
                <a:gd name="T60" fmla="*/ 187 w 213"/>
                <a:gd name="T61" fmla="*/ 236 h 238"/>
                <a:gd name="T62" fmla="*/ 159 w 213"/>
                <a:gd name="T63" fmla="*/ 222 h 238"/>
                <a:gd name="T64" fmla="*/ 152 w 213"/>
                <a:gd name="T65" fmla="*/ 201 h 238"/>
                <a:gd name="T66" fmla="*/ 119 w 213"/>
                <a:gd name="T67" fmla="*/ 227 h 238"/>
                <a:gd name="T68" fmla="*/ 71 w 213"/>
                <a:gd name="T69" fmla="*/ 238 h 238"/>
                <a:gd name="T70" fmla="*/ 20 w 213"/>
                <a:gd name="T71" fmla="*/ 219 h 238"/>
                <a:gd name="T72" fmla="*/ 0 w 213"/>
                <a:gd name="T73" fmla="*/ 172 h 238"/>
                <a:gd name="T74" fmla="*/ 19 w 213"/>
                <a:gd name="T75" fmla="*/ 123 h 238"/>
                <a:gd name="T76" fmla="*/ 71 w 213"/>
                <a:gd name="T77" fmla="*/ 102 h 238"/>
                <a:gd name="T78" fmla="*/ 131 w 213"/>
                <a:gd name="T79" fmla="*/ 9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8">
                  <a:moveTo>
                    <a:pt x="39" y="171"/>
                  </a:moveTo>
                  <a:cubicBezTo>
                    <a:pt x="39" y="182"/>
                    <a:pt x="43" y="190"/>
                    <a:pt x="51" y="197"/>
                  </a:cubicBezTo>
                  <a:cubicBezTo>
                    <a:pt x="59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1"/>
                    <a:pt x="132" y="123"/>
                  </a:cubicBezTo>
                  <a:cubicBezTo>
                    <a:pt x="125" y="125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2"/>
                    <a:pt x="64" y="135"/>
                    <a:pt x="57" y="139"/>
                  </a:cubicBezTo>
                  <a:cubicBezTo>
                    <a:pt x="45" y="146"/>
                    <a:pt x="39" y="156"/>
                    <a:pt x="39" y="171"/>
                  </a:cubicBezTo>
                  <a:close/>
                  <a:moveTo>
                    <a:pt x="131" y="94"/>
                  </a:moveTo>
                  <a:cubicBezTo>
                    <a:pt x="140" y="93"/>
                    <a:pt x="146" y="89"/>
                    <a:pt x="149" y="83"/>
                  </a:cubicBezTo>
                  <a:cubicBezTo>
                    <a:pt x="150" y="80"/>
                    <a:pt x="151" y="75"/>
                    <a:pt x="151" y="69"/>
                  </a:cubicBezTo>
                  <a:cubicBezTo>
                    <a:pt x="151" y="56"/>
                    <a:pt x="147" y="46"/>
                    <a:pt x="137" y="41"/>
                  </a:cubicBezTo>
                  <a:cubicBezTo>
                    <a:pt x="128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1" y="54"/>
                    <a:pt x="48" y="63"/>
                    <a:pt x="47" y="74"/>
                  </a:cubicBezTo>
                  <a:lnTo>
                    <a:pt x="11" y="74"/>
                  </a:lnTo>
                  <a:cubicBezTo>
                    <a:pt x="12" y="46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5" y="0"/>
                    <a:pt x="147" y="5"/>
                    <a:pt x="163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5" y="205"/>
                    <a:pt x="201" y="205"/>
                  </a:cubicBezTo>
                  <a:cubicBezTo>
                    <a:pt x="202" y="205"/>
                    <a:pt x="204" y="205"/>
                    <a:pt x="206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7" y="234"/>
                    <a:pt x="203" y="235"/>
                    <a:pt x="200" y="235"/>
                  </a:cubicBezTo>
                  <a:cubicBezTo>
                    <a:pt x="197" y="235"/>
                    <a:pt x="192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3" y="210"/>
                    <a:pt x="152" y="201"/>
                  </a:cubicBezTo>
                  <a:cubicBezTo>
                    <a:pt x="144" y="211"/>
                    <a:pt x="133" y="220"/>
                    <a:pt x="119" y="227"/>
                  </a:cubicBezTo>
                  <a:cubicBezTo>
                    <a:pt x="104" y="235"/>
                    <a:pt x="89" y="238"/>
                    <a:pt x="71" y="238"/>
                  </a:cubicBezTo>
                  <a:cubicBezTo>
                    <a:pt x="50" y="238"/>
                    <a:pt x="33" y="232"/>
                    <a:pt x="20" y="219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6" y="135"/>
                    <a:pt x="19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1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5" name="Freeform 131">
              <a:extLst>
                <a:ext uri="{FF2B5EF4-FFF2-40B4-BE49-F238E27FC236}">
                  <a16:creationId xmlns:a16="http://schemas.microsoft.com/office/drawing/2014/main" id="{2BDBE6DF-7D31-45FE-9464-63CC8B51F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2617788"/>
              <a:ext cx="20638" cy="58738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2 w 105"/>
                <a:gd name="T17" fmla="*/ 260 h 292"/>
                <a:gd name="T18" fmla="*/ 98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2 w 105"/>
                <a:gd name="T25" fmla="*/ 292 h 292"/>
                <a:gd name="T26" fmla="*/ 76 w 105"/>
                <a:gd name="T27" fmla="*/ 292 h 292"/>
                <a:gd name="T28" fmla="*/ 40 w 105"/>
                <a:gd name="T29" fmla="*/ 279 h 292"/>
                <a:gd name="T30" fmla="*/ 31 w 105"/>
                <a:gd name="T31" fmla="*/ 244 h 292"/>
                <a:gd name="T32" fmla="*/ 31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1 w 105"/>
                <a:gd name="T39" fmla="*/ 63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2" y="255"/>
                    <a:pt x="77" y="257"/>
                  </a:cubicBezTo>
                  <a:cubicBezTo>
                    <a:pt x="80" y="259"/>
                    <a:pt x="85" y="260"/>
                    <a:pt x="92" y="260"/>
                  </a:cubicBezTo>
                  <a:cubicBezTo>
                    <a:pt x="94" y="260"/>
                    <a:pt x="96" y="260"/>
                    <a:pt x="98" y="259"/>
                  </a:cubicBezTo>
                  <a:cubicBezTo>
                    <a:pt x="100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1" y="290"/>
                    <a:pt x="96" y="291"/>
                    <a:pt x="92" y="292"/>
                  </a:cubicBezTo>
                  <a:cubicBezTo>
                    <a:pt x="87" y="292"/>
                    <a:pt x="82" y="292"/>
                    <a:pt x="76" y="292"/>
                  </a:cubicBezTo>
                  <a:cubicBezTo>
                    <a:pt x="59" y="292"/>
                    <a:pt x="47" y="288"/>
                    <a:pt x="40" y="279"/>
                  </a:cubicBezTo>
                  <a:cubicBezTo>
                    <a:pt x="34" y="270"/>
                    <a:pt x="31" y="258"/>
                    <a:pt x="31" y="244"/>
                  </a:cubicBezTo>
                  <a:lnTo>
                    <a:pt x="31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1" y="6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6" name="Freeform 132">
              <a:extLst>
                <a:ext uri="{FF2B5EF4-FFF2-40B4-BE49-F238E27FC236}">
                  <a16:creationId xmlns:a16="http://schemas.microsoft.com/office/drawing/2014/main" id="{BD99DBC1-80D4-40CB-A009-D8125992FC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9488" y="2614613"/>
              <a:ext cx="6350" cy="61913"/>
            </a:xfrm>
            <a:custGeom>
              <a:avLst/>
              <a:gdLst>
                <a:gd name="T0" fmla="*/ 0 w 38"/>
                <a:gd name="T1" fmla="*/ 84 h 309"/>
                <a:gd name="T2" fmla="*/ 38 w 38"/>
                <a:gd name="T3" fmla="*/ 84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4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2 h 309"/>
                <a:gd name="T16" fmla="*/ 0 w 38"/>
                <a:gd name="T17" fmla="*/ 42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4"/>
                  </a:moveTo>
                  <a:lnTo>
                    <a:pt x="38" y="84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4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7" name="Freeform 133">
              <a:extLst>
                <a:ext uri="{FF2B5EF4-FFF2-40B4-BE49-F238E27FC236}">
                  <a16:creationId xmlns:a16="http://schemas.microsoft.com/office/drawing/2014/main" id="{715D5917-5B69-4D31-82D2-8DDF2D5A4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363" y="2630488"/>
              <a:ext cx="41275" cy="47625"/>
            </a:xfrm>
            <a:custGeom>
              <a:avLst/>
              <a:gdLst>
                <a:gd name="T0" fmla="*/ 105 w 210"/>
                <a:gd name="T1" fmla="*/ 207 h 240"/>
                <a:gd name="T2" fmla="*/ 157 w 210"/>
                <a:gd name="T3" fmla="*/ 179 h 240"/>
                <a:gd name="T4" fmla="*/ 171 w 210"/>
                <a:gd name="T5" fmla="*/ 115 h 240"/>
                <a:gd name="T6" fmla="*/ 160 w 210"/>
                <a:gd name="T7" fmla="*/ 64 h 240"/>
                <a:gd name="T8" fmla="*/ 105 w 210"/>
                <a:gd name="T9" fmla="*/ 33 h 240"/>
                <a:gd name="T10" fmla="*/ 55 w 210"/>
                <a:gd name="T11" fmla="*/ 59 h 240"/>
                <a:gd name="T12" fmla="*/ 39 w 210"/>
                <a:gd name="T13" fmla="*/ 123 h 240"/>
                <a:gd name="T14" fmla="*/ 55 w 210"/>
                <a:gd name="T15" fmla="*/ 183 h 240"/>
                <a:gd name="T16" fmla="*/ 105 w 210"/>
                <a:gd name="T17" fmla="*/ 207 h 240"/>
                <a:gd name="T18" fmla="*/ 106 w 210"/>
                <a:gd name="T19" fmla="*/ 0 h 240"/>
                <a:gd name="T20" fmla="*/ 180 w 210"/>
                <a:gd name="T21" fmla="*/ 29 h 240"/>
                <a:gd name="T22" fmla="*/ 210 w 210"/>
                <a:gd name="T23" fmla="*/ 114 h 240"/>
                <a:gd name="T24" fmla="*/ 184 w 210"/>
                <a:gd name="T25" fmla="*/ 204 h 240"/>
                <a:gd name="T26" fmla="*/ 101 w 210"/>
                <a:gd name="T27" fmla="*/ 240 h 240"/>
                <a:gd name="T28" fmla="*/ 27 w 210"/>
                <a:gd name="T29" fmla="*/ 209 h 240"/>
                <a:gd name="T30" fmla="*/ 0 w 210"/>
                <a:gd name="T31" fmla="*/ 124 h 240"/>
                <a:gd name="T32" fmla="*/ 29 w 210"/>
                <a:gd name="T33" fmla="*/ 33 h 240"/>
                <a:gd name="T34" fmla="*/ 106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7"/>
                  </a:moveTo>
                  <a:cubicBezTo>
                    <a:pt x="130" y="207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5"/>
                  </a:cubicBezTo>
                  <a:cubicBezTo>
                    <a:pt x="171" y="94"/>
                    <a:pt x="167" y="77"/>
                    <a:pt x="160" y="64"/>
                  </a:cubicBezTo>
                  <a:cubicBezTo>
                    <a:pt x="150" y="43"/>
                    <a:pt x="131" y="33"/>
                    <a:pt x="105" y="33"/>
                  </a:cubicBezTo>
                  <a:cubicBezTo>
                    <a:pt x="82" y="33"/>
                    <a:pt x="65" y="42"/>
                    <a:pt x="55" y="59"/>
                  </a:cubicBezTo>
                  <a:cubicBezTo>
                    <a:pt x="44" y="77"/>
                    <a:pt x="39" y="98"/>
                    <a:pt x="39" y="123"/>
                  </a:cubicBezTo>
                  <a:cubicBezTo>
                    <a:pt x="39" y="147"/>
                    <a:pt x="44" y="167"/>
                    <a:pt x="55" y="183"/>
                  </a:cubicBezTo>
                  <a:cubicBezTo>
                    <a:pt x="65" y="199"/>
                    <a:pt x="82" y="207"/>
                    <a:pt x="105" y="207"/>
                  </a:cubicBezTo>
                  <a:close/>
                  <a:moveTo>
                    <a:pt x="106" y="0"/>
                  </a:moveTo>
                  <a:cubicBezTo>
                    <a:pt x="135" y="0"/>
                    <a:pt x="160" y="9"/>
                    <a:pt x="180" y="29"/>
                  </a:cubicBezTo>
                  <a:cubicBezTo>
                    <a:pt x="200" y="48"/>
                    <a:pt x="210" y="77"/>
                    <a:pt x="210" y="114"/>
                  </a:cubicBezTo>
                  <a:cubicBezTo>
                    <a:pt x="210" y="151"/>
                    <a:pt x="201" y="181"/>
                    <a:pt x="184" y="204"/>
                  </a:cubicBezTo>
                  <a:cubicBezTo>
                    <a:pt x="166" y="228"/>
                    <a:pt x="139" y="240"/>
                    <a:pt x="101" y="240"/>
                  </a:cubicBezTo>
                  <a:cubicBezTo>
                    <a:pt x="70" y="240"/>
                    <a:pt x="46" y="230"/>
                    <a:pt x="27" y="209"/>
                  </a:cubicBezTo>
                  <a:cubicBezTo>
                    <a:pt x="9" y="188"/>
                    <a:pt x="0" y="159"/>
                    <a:pt x="0" y="124"/>
                  </a:cubicBezTo>
                  <a:cubicBezTo>
                    <a:pt x="0" y="86"/>
                    <a:pt x="10" y="56"/>
                    <a:pt x="29" y="33"/>
                  </a:cubicBezTo>
                  <a:cubicBezTo>
                    <a:pt x="48" y="11"/>
                    <a:pt x="74" y="0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8" name="Freeform 134">
              <a:extLst>
                <a:ext uri="{FF2B5EF4-FFF2-40B4-BE49-F238E27FC236}">
                  <a16:creationId xmlns:a16="http://schemas.microsoft.com/office/drawing/2014/main" id="{8BEEAEBE-186C-4401-BBF2-7724F2811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163" y="2630488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7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5 w 184"/>
                <a:gd name="T17" fmla="*/ 231 h 231"/>
                <a:gd name="T18" fmla="*/ 145 w 184"/>
                <a:gd name="T19" fmla="*/ 89 h 231"/>
                <a:gd name="T20" fmla="*/ 139 w 184"/>
                <a:gd name="T21" fmla="*/ 55 h 231"/>
                <a:gd name="T22" fmla="*/ 103 w 184"/>
                <a:gd name="T23" fmla="*/ 34 h 231"/>
                <a:gd name="T24" fmla="*/ 81 w 184"/>
                <a:gd name="T25" fmla="*/ 37 h 231"/>
                <a:gd name="T26" fmla="*/ 53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7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5" y="0"/>
                    <a:pt x="110" y="0"/>
                  </a:cubicBezTo>
                  <a:cubicBezTo>
                    <a:pt x="142" y="0"/>
                    <a:pt x="163" y="11"/>
                    <a:pt x="175" y="34"/>
                  </a:cubicBezTo>
                  <a:cubicBezTo>
                    <a:pt x="181" y="46"/>
                    <a:pt x="184" y="63"/>
                    <a:pt x="184" y="86"/>
                  </a:cubicBezTo>
                  <a:lnTo>
                    <a:pt x="184" y="231"/>
                  </a:lnTo>
                  <a:lnTo>
                    <a:pt x="145" y="231"/>
                  </a:lnTo>
                  <a:lnTo>
                    <a:pt x="145" y="89"/>
                  </a:lnTo>
                  <a:cubicBezTo>
                    <a:pt x="145" y="75"/>
                    <a:pt x="143" y="64"/>
                    <a:pt x="139" y="55"/>
                  </a:cubicBezTo>
                  <a:cubicBezTo>
                    <a:pt x="133" y="41"/>
                    <a:pt x="120" y="34"/>
                    <a:pt x="103" y="34"/>
                  </a:cubicBezTo>
                  <a:cubicBezTo>
                    <a:pt x="94" y="34"/>
                    <a:pt x="86" y="35"/>
                    <a:pt x="81" y="37"/>
                  </a:cubicBezTo>
                  <a:cubicBezTo>
                    <a:pt x="70" y="40"/>
                    <a:pt x="61" y="46"/>
                    <a:pt x="53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9" name="Freeform 135">
              <a:extLst>
                <a:ext uri="{FF2B5EF4-FFF2-40B4-BE49-F238E27FC236}">
                  <a16:creationId xmlns:a16="http://schemas.microsoft.com/office/drawing/2014/main" id="{322F5F0B-8C04-4A6C-8F70-ABD594A3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5" y="2714625"/>
              <a:ext cx="46038" cy="61913"/>
            </a:xfrm>
            <a:custGeom>
              <a:avLst/>
              <a:gdLst>
                <a:gd name="T0" fmla="*/ 0 w 229"/>
                <a:gd name="T1" fmla="*/ 0 h 309"/>
                <a:gd name="T2" fmla="*/ 226 w 229"/>
                <a:gd name="T3" fmla="*/ 0 h 309"/>
                <a:gd name="T4" fmla="*/ 226 w 229"/>
                <a:gd name="T5" fmla="*/ 38 h 309"/>
                <a:gd name="T6" fmla="*/ 41 w 229"/>
                <a:gd name="T7" fmla="*/ 38 h 309"/>
                <a:gd name="T8" fmla="*/ 41 w 229"/>
                <a:gd name="T9" fmla="*/ 132 h 309"/>
                <a:gd name="T10" fmla="*/ 212 w 229"/>
                <a:gd name="T11" fmla="*/ 132 h 309"/>
                <a:gd name="T12" fmla="*/ 212 w 229"/>
                <a:gd name="T13" fmla="*/ 167 h 309"/>
                <a:gd name="T14" fmla="*/ 41 w 229"/>
                <a:gd name="T15" fmla="*/ 167 h 309"/>
                <a:gd name="T16" fmla="*/ 41 w 229"/>
                <a:gd name="T17" fmla="*/ 272 h 309"/>
                <a:gd name="T18" fmla="*/ 229 w 229"/>
                <a:gd name="T19" fmla="*/ 272 h 309"/>
                <a:gd name="T20" fmla="*/ 229 w 229"/>
                <a:gd name="T21" fmla="*/ 309 h 309"/>
                <a:gd name="T22" fmla="*/ 0 w 229"/>
                <a:gd name="T23" fmla="*/ 309 h 309"/>
                <a:gd name="T24" fmla="*/ 0 w 229"/>
                <a:gd name="T2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309">
                  <a:moveTo>
                    <a:pt x="0" y="0"/>
                  </a:moveTo>
                  <a:lnTo>
                    <a:pt x="226" y="0"/>
                  </a:lnTo>
                  <a:lnTo>
                    <a:pt x="226" y="38"/>
                  </a:lnTo>
                  <a:lnTo>
                    <a:pt x="41" y="38"/>
                  </a:lnTo>
                  <a:lnTo>
                    <a:pt x="41" y="132"/>
                  </a:lnTo>
                  <a:lnTo>
                    <a:pt x="212" y="132"/>
                  </a:lnTo>
                  <a:lnTo>
                    <a:pt x="212" y="167"/>
                  </a:lnTo>
                  <a:lnTo>
                    <a:pt x="41" y="167"/>
                  </a:lnTo>
                  <a:lnTo>
                    <a:pt x="41" y="272"/>
                  </a:lnTo>
                  <a:lnTo>
                    <a:pt x="229" y="272"/>
                  </a:lnTo>
                  <a:lnTo>
                    <a:pt x="229" y="309"/>
                  </a:lnTo>
                  <a:lnTo>
                    <a:pt x="0" y="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0" name="Freeform 136">
              <a:extLst>
                <a:ext uri="{FF2B5EF4-FFF2-40B4-BE49-F238E27FC236}">
                  <a16:creationId xmlns:a16="http://schemas.microsoft.com/office/drawing/2014/main" id="{9019A809-AA34-4378-8DE7-498C30DB9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700" y="2730500"/>
              <a:ext cx="36513" cy="47625"/>
            </a:xfrm>
            <a:custGeom>
              <a:avLst/>
              <a:gdLst>
                <a:gd name="T0" fmla="*/ 36 w 186"/>
                <a:gd name="T1" fmla="*/ 160 h 240"/>
                <a:gd name="T2" fmla="*/ 46 w 186"/>
                <a:gd name="T3" fmla="*/ 189 h 240"/>
                <a:gd name="T4" fmla="*/ 95 w 186"/>
                <a:gd name="T5" fmla="*/ 208 h 240"/>
                <a:gd name="T6" fmla="*/ 132 w 186"/>
                <a:gd name="T7" fmla="*/ 198 h 240"/>
                <a:gd name="T8" fmla="*/ 148 w 186"/>
                <a:gd name="T9" fmla="*/ 170 h 240"/>
                <a:gd name="T10" fmla="*/ 135 w 186"/>
                <a:gd name="T11" fmla="*/ 148 h 240"/>
                <a:gd name="T12" fmla="*/ 103 w 186"/>
                <a:gd name="T13" fmla="*/ 137 h 240"/>
                <a:gd name="T14" fmla="*/ 73 w 186"/>
                <a:gd name="T15" fmla="*/ 130 h 240"/>
                <a:gd name="T16" fmla="*/ 30 w 186"/>
                <a:gd name="T17" fmla="*/ 114 h 240"/>
                <a:gd name="T18" fmla="*/ 6 w 186"/>
                <a:gd name="T19" fmla="*/ 71 h 240"/>
                <a:gd name="T20" fmla="*/ 29 w 186"/>
                <a:gd name="T21" fmla="*/ 19 h 240"/>
                <a:gd name="T22" fmla="*/ 91 w 186"/>
                <a:gd name="T23" fmla="*/ 0 h 240"/>
                <a:gd name="T24" fmla="*/ 165 w 186"/>
                <a:gd name="T25" fmla="*/ 29 h 240"/>
                <a:gd name="T26" fmla="*/ 178 w 186"/>
                <a:gd name="T27" fmla="*/ 70 h 240"/>
                <a:gd name="T28" fmla="*/ 142 w 186"/>
                <a:gd name="T29" fmla="*/ 70 h 240"/>
                <a:gd name="T30" fmla="*/ 133 w 186"/>
                <a:gd name="T31" fmla="*/ 47 h 240"/>
                <a:gd name="T32" fmla="*/ 88 w 186"/>
                <a:gd name="T33" fmla="*/ 32 h 240"/>
                <a:gd name="T34" fmla="*/ 56 w 186"/>
                <a:gd name="T35" fmla="*/ 40 h 240"/>
                <a:gd name="T36" fmla="*/ 45 w 186"/>
                <a:gd name="T37" fmla="*/ 62 h 240"/>
                <a:gd name="T38" fmla="*/ 59 w 186"/>
                <a:gd name="T39" fmla="*/ 86 h 240"/>
                <a:gd name="T40" fmla="*/ 84 w 186"/>
                <a:gd name="T41" fmla="*/ 95 h 240"/>
                <a:gd name="T42" fmla="*/ 109 w 186"/>
                <a:gd name="T43" fmla="*/ 101 h 240"/>
                <a:gd name="T44" fmla="*/ 164 w 186"/>
                <a:gd name="T45" fmla="*/ 120 h 240"/>
                <a:gd name="T46" fmla="*/ 186 w 186"/>
                <a:gd name="T47" fmla="*/ 166 h 240"/>
                <a:gd name="T48" fmla="*/ 163 w 186"/>
                <a:gd name="T49" fmla="*/ 218 h 240"/>
                <a:gd name="T50" fmla="*/ 93 w 186"/>
                <a:gd name="T51" fmla="*/ 240 h 240"/>
                <a:gd name="T52" fmla="*/ 22 w 186"/>
                <a:gd name="T53" fmla="*/ 217 h 240"/>
                <a:gd name="T54" fmla="*/ 0 w 186"/>
                <a:gd name="T55" fmla="*/ 160 h 240"/>
                <a:gd name="T56" fmla="*/ 36 w 186"/>
                <a:gd name="T57" fmla="*/ 16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6" h="240">
                  <a:moveTo>
                    <a:pt x="36" y="160"/>
                  </a:moveTo>
                  <a:cubicBezTo>
                    <a:pt x="37" y="173"/>
                    <a:pt x="40" y="183"/>
                    <a:pt x="46" y="189"/>
                  </a:cubicBezTo>
                  <a:cubicBezTo>
                    <a:pt x="55" y="202"/>
                    <a:pt x="72" y="208"/>
                    <a:pt x="95" y="208"/>
                  </a:cubicBezTo>
                  <a:cubicBezTo>
                    <a:pt x="109" y="208"/>
                    <a:pt x="122" y="205"/>
                    <a:pt x="132" y="198"/>
                  </a:cubicBezTo>
                  <a:cubicBezTo>
                    <a:pt x="143" y="192"/>
                    <a:pt x="148" y="183"/>
                    <a:pt x="148" y="170"/>
                  </a:cubicBezTo>
                  <a:cubicBezTo>
                    <a:pt x="148" y="160"/>
                    <a:pt x="144" y="153"/>
                    <a:pt x="135" y="148"/>
                  </a:cubicBezTo>
                  <a:cubicBezTo>
                    <a:pt x="130" y="145"/>
                    <a:pt x="119" y="141"/>
                    <a:pt x="103" y="137"/>
                  </a:cubicBezTo>
                  <a:lnTo>
                    <a:pt x="73" y="130"/>
                  </a:lnTo>
                  <a:cubicBezTo>
                    <a:pt x="54" y="125"/>
                    <a:pt x="40" y="120"/>
                    <a:pt x="30" y="114"/>
                  </a:cubicBezTo>
                  <a:cubicBezTo>
                    <a:pt x="14" y="104"/>
                    <a:pt x="6" y="89"/>
                    <a:pt x="6" y="71"/>
                  </a:cubicBezTo>
                  <a:cubicBezTo>
                    <a:pt x="6" y="50"/>
                    <a:pt x="14" y="33"/>
                    <a:pt x="29" y="19"/>
                  </a:cubicBezTo>
                  <a:cubicBezTo>
                    <a:pt x="44" y="6"/>
                    <a:pt x="65" y="0"/>
                    <a:pt x="91" y="0"/>
                  </a:cubicBezTo>
                  <a:cubicBezTo>
                    <a:pt x="125" y="0"/>
                    <a:pt x="150" y="9"/>
                    <a:pt x="165" y="29"/>
                  </a:cubicBezTo>
                  <a:cubicBezTo>
                    <a:pt x="174" y="42"/>
                    <a:pt x="179" y="56"/>
                    <a:pt x="178" y="70"/>
                  </a:cubicBezTo>
                  <a:lnTo>
                    <a:pt x="142" y="70"/>
                  </a:lnTo>
                  <a:cubicBezTo>
                    <a:pt x="142" y="62"/>
                    <a:pt x="139" y="54"/>
                    <a:pt x="133" y="47"/>
                  </a:cubicBezTo>
                  <a:cubicBezTo>
                    <a:pt x="125" y="37"/>
                    <a:pt x="110" y="32"/>
                    <a:pt x="88" y="32"/>
                  </a:cubicBezTo>
                  <a:cubicBezTo>
                    <a:pt x="74" y="32"/>
                    <a:pt x="63" y="35"/>
                    <a:pt x="56" y="40"/>
                  </a:cubicBezTo>
                  <a:cubicBezTo>
                    <a:pt x="48" y="46"/>
                    <a:pt x="45" y="53"/>
                    <a:pt x="45" y="62"/>
                  </a:cubicBezTo>
                  <a:cubicBezTo>
                    <a:pt x="45" y="72"/>
                    <a:pt x="49" y="80"/>
                    <a:pt x="59" y="86"/>
                  </a:cubicBezTo>
                  <a:cubicBezTo>
                    <a:pt x="65" y="89"/>
                    <a:pt x="73" y="92"/>
                    <a:pt x="84" y="95"/>
                  </a:cubicBezTo>
                  <a:lnTo>
                    <a:pt x="109" y="101"/>
                  </a:lnTo>
                  <a:cubicBezTo>
                    <a:pt x="136" y="107"/>
                    <a:pt x="154" y="114"/>
                    <a:pt x="164" y="120"/>
                  </a:cubicBezTo>
                  <a:cubicBezTo>
                    <a:pt x="178" y="130"/>
                    <a:pt x="186" y="145"/>
                    <a:pt x="186" y="166"/>
                  </a:cubicBezTo>
                  <a:cubicBezTo>
                    <a:pt x="186" y="186"/>
                    <a:pt x="178" y="203"/>
                    <a:pt x="163" y="218"/>
                  </a:cubicBezTo>
                  <a:cubicBezTo>
                    <a:pt x="148" y="232"/>
                    <a:pt x="125" y="240"/>
                    <a:pt x="93" y="240"/>
                  </a:cubicBezTo>
                  <a:cubicBezTo>
                    <a:pt x="60" y="240"/>
                    <a:pt x="36" y="232"/>
                    <a:pt x="22" y="217"/>
                  </a:cubicBezTo>
                  <a:cubicBezTo>
                    <a:pt x="8" y="202"/>
                    <a:pt x="1" y="183"/>
                    <a:pt x="0" y="160"/>
                  </a:cubicBezTo>
                  <a:lnTo>
                    <a:pt x="36" y="1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1" name="Freeform 137">
              <a:extLst>
                <a:ext uri="{FF2B5EF4-FFF2-40B4-BE49-F238E27FC236}">
                  <a16:creationId xmlns:a16="http://schemas.microsoft.com/office/drawing/2014/main" id="{070DA724-6540-4700-9335-AD5603C86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2719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6 w 105"/>
                <a:gd name="T27" fmla="*/ 292 h 292"/>
                <a:gd name="T28" fmla="*/ 40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2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6" y="290"/>
                    <a:pt x="92" y="291"/>
                  </a:cubicBezTo>
                  <a:cubicBezTo>
                    <a:pt x="87" y="291"/>
                    <a:pt x="82" y="292"/>
                    <a:pt x="76" y="292"/>
                  </a:cubicBezTo>
                  <a:cubicBezTo>
                    <a:pt x="59" y="292"/>
                    <a:pt x="47" y="287"/>
                    <a:pt x="40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2" name="Freeform 138">
              <a:extLst>
                <a:ext uri="{FF2B5EF4-FFF2-40B4-BE49-F238E27FC236}">
                  <a16:creationId xmlns:a16="http://schemas.microsoft.com/office/drawing/2014/main" id="{1009383C-7B79-45E9-A484-49FDF88EF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2963" y="2714625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3" name="Freeform 139">
              <a:extLst>
                <a:ext uri="{FF2B5EF4-FFF2-40B4-BE49-F238E27FC236}">
                  <a16:creationId xmlns:a16="http://schemas.microsoft.com/office/drawing/2014/main" id="{10842E9D-741A-403E-A379-A446EC15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013" y="2730500"/>
              <a:ext cx="60325" cy="46038"/>
            </a:xfrm>
            <a:custGeom>
              <a:avLst/>
              <a:gdLst>
                <a:gd name="T0" fmla="*/ 0 w 304"/>
                <a:gd name="T1" fmla="*/ 5 h 231"/>
                <a:gd name="T2" fmla="*/ 38 w 304"/>
                <a:gd name="T3" fmla="*/ 5 h 231"/>
                <a:gd name="T4" fmla="*/ 38 w 304"/>
                <a:gd name="T5" fmla="*/ 38 h 231"/>
                <a:gd name="T6" fmla="*/ 62 w 304"/>
                <a:gd name="T7" fmla="*/ 13 h 231"/>
                <a:gd name="T8" fmla="*/ 105 w 304"/>
                <a:gd name="T9" fmla="*/ 0 h 231"/>
                <a:gd name="T10" fmla="*/ 148 w 304"/>
                <a:gd name="T11" fmla="*/ 14 h 231"/>
                <a:gd name="T12" fmla="*/ 165 w 304"/>
                <a:gd name="T13" fmla="*/ 36 h 231"/>
                <a:gd name="T14" fmla="*/ 195 w 304"/>
                <a:gd name="T15" fmla="*/ 9 h 231"/>
                <a:gd name="T16" fmla="*/ 233 w 304"/>
                <a:gd name="T17" fmla="*/ 0 h 231"/>
                <a:gd name="T18" fmla="*/ 295 w 304"/>
                <a:gd name="T19" fmla="*/ 33 h 231"/>
                <a:gd name="T20" fmla="*/ 304 w 304"/>
                <a:gd name="T21" fmla="*/ 81 h 231"/>
                <a:gd name="T22" fmla="*/ 304 w 304"/>
                <a:gd name="T23" fmla="*/ 231 h 231"/>
                <a:gd name="T24" fmla="*/ 264 w 304"/>
                <a:gd name="T25" fmla="*/ 231 h 231"/>
                <a:gd name="T26" fmla="*/ 264 w 304"/>
                <a:gd name="T27" fmla="*/ 74 h 231"/>
                <a:gd name="T28" fmla="*/ 253 w 304"/>
                <a:gd name="T29" fmla="*/ 43 h 231"/>
                <a:gd name="T30" fmla="*/ 226 w 304"/>
                <a:gd name="T31" fmla="*/ 35 h 231"/>
                <a:gd name="T32" fmla="*/ 187 w 304"/>
                <a:gd name="T33" fmla="*/ 50 h 231"/>
                <a:gd name="T34" fmla="*/ 171 w 304"/>
                <a:gd name="T35" fmla="*/ 100 h 231"/>
                <a:gd name="T36" fmla="*/ 171 w 304"/>
                <a:gd name="T37" fmla="*/ 231 h 231"/>
                <a:gd name="T38" fmla="*/ 133 w 304"/>
                <a:gd name="T39" fmla="*/ 231 h 231"/>
                <a:gd name="T40" fmla="*/ 133 w 304"/>
                <a:gd name="T41" fmla="*/ 84 h 231"/>
                <a:gd name="T42" fmla="*/ 127 w 304"/>
                <a:gd name="T43" fmla="*/ 50 h 231"/>
                <a:gd name="T44" fmla="*/ 95 w 304"/>
                <a:gd name="T45" fmla="*/ 35 h 231"/>
                <a:gd name="T46" fmla="*/ 56 w 304"/>
                <a:gd name="T47" fmla="*/ 51 h 231"/>
                <a:gd name="T48" fmla="*/ 38 w 304"/>
                <a:gd name="T49" fmla="*/ 111 h 231"/>
                <a:gd name="T50" fmla="*/ 38 w 304"/>
                <a:gd name="T51" fmla="*/ 231 h 231"/>
                <a:gd name="T52" fmla="*/ 0 w 304"/>
                <a:gd name="T53" fmla="*/ 231 h 231"/>
                <a:gd name="T54" fmla="*/ 0 w 304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4" h="231">
                  <a:moveTo>
                    <a:pt x="0" y="5"/>
                  </a:moveTo>
                  <a:lnTo>
                    <a:pt x="38" y="5"/>
                  </a:lnTo>
                  <a:lnTo>
                    <a:pt x="38" y="38"/>
                  </a:lnTo>
                  <a:cubicBezTo>
                    <a:pt x="47" y="26"/>
                    <a:pt x="55" y="18"/>
                    <a:pt x="62" y="13"/>
                  </a:cubicBezTo>
                  <a:cubicBezTo>
                    <a:pt x="75" y="5"/>
                    <a:pt x="89" y="0"/>
                    <a:pt x="105" y="0"/>
                  </a:cubicBezTo>
                  <a:cubicBezTo>
                    <a:pt x="123" y="0"/>
                    <a:pt x="137" y="5"/>
                    <a:pt x="148" y="14"/>
                  </a:cubicBezTo>
                  <a:cubicBezTo>
                    <a:pt x="154" y="19"/>
                    <a:pt x="160" y="26"/>
                    <a:pt x="165" y="36"/>
                  </a:cubicBezTo>
                  <a:cubicBezTo>
                    <a:pt x="174" y="24"/>
                    <a:pt x="183" y="15"/>
                    <a:pt x="195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4" y="61"/>
                    <a:pt x="304" y="81"/>
                  </a:cubicBezTo>
                  <a:lnTo>
                    <a:pt x="304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1" y="49"/>
                    <a:pt x="253" y="43"/>
                  </a:cubicBezTo>
                  <a:cubicBezTo>
                    <a:pt x="246" y="38"/>
                    <a:pt x="237" y="35"/>
                    <a:pt x="226" y="35"/>
                  </a:cubicBezTo>
                  <a:cubicBezTo>
                    <a:pt x="211" y="35"/>
                    <a:pt x="198" y="40"/>
                    <a:pt x="187" y="50"/>
                  </a:cubicBezTo>
                  <a:cubicBezTo>
                    <a:pt x="177" y="60"/>
                    <a:pt x="171" y="76"/>
                    <a:pt x="171" y="100"/>
                  </a:cubicBezTo>
                  <a:lnTo>
                    <a:pt x="171" y="231"/>
                  </a:lnTo>
                  <a:lnTo>
                    <a:pt x="133" y="231"/>
                  </a:lnTo>
                  <a:lnTo>
                    <a:pt x="133" y="84"/>
                  </a:lnTo>
                  <a:cubicBezTo>
                    <a:pt x="133" y="69"/>
                    <a:pt x="131" y="57"/>
                    <a:pt x="127" y="50"/>
                  </a:cubicBezTo>
                  <a:cubicBezTo>
                    <a:pt x="121" y="40"/>
                    <a:pt x="111" y="35"/>
                    <a:pt x="95" y="35"/>
                  </a:cubicBezTo>
                  <a:cubicBezTo>
                    <a:pt x="81" y="35"/>
                    <a:pt x="68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4" name="Freeform 140">
              <a:extLst>
                <a:ext uri="{FF2B5EF4-FFF2-40B4-BE49-F238E27FC236}">
                  <a16:creationId xmlns:a16="http://schemas.microsoft.com/office/drawing/2014/main" id="{D9A1621B-ED56-4644-BC8F-B59CC741E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1863" y="2730500"/>
              <a:ext cx="41275" cy="47625"/>
            </a:xfrm>
            <a:custGeom>
              <a:avLst/>
              <a:gdLst>
                <a:gd name="T0" fmla="*/ 40 w 213"/>
                <a:gd name="T1" fmla="*/ 171 h 239"/>
                <a:gd name="T2" fmla="*/ 52 w 213"/>
                <a:gd name="T3" fmla="*/ 197 h 239"/>
                <a:gd name="T4" fmla="*/ 80 w 213"/>
                <a:gd name="T5" fmla="*/ 206 h 239"/>
                <a:gd name="T6" fmla="*/ 119 w 213"/>
                <a:gd name="T7" fmla="*/ 197 h 239"/>
                <a:gd name="T8" fmla="*/ 150 w 213"/>
                <a:gd name="T9" fmla="*/ 147 h 239"/>
                <a:gd name="T10" fmla="*/ 150 w 213"/>
                <a:gd name="T11" fmla="*/ 116 h 239"/>
                <a:gd name="T12" fmla="*/ 133 w 213"/>
                <a:gd name="T13" fmla="*/ 124 h 239"/>
                <a:gd name="T14" fmla="*/ 111 w 213"/>
                <a:gd name="T15" fmla="*/ 128 h 239"/>
                <a:gd name="T16" fmla="*/ 88 w 213"/>
                <a:gd name="T17" fmla="*/ 131 h 239"/>
                <a:gd name="T18" fmla="*/ 57 w 213"/>
                <a:gd name="T19" fmla="*/ 139 h 239"/>
                <a:gd name="T20" fmla="*/ 40 w 213"/>
                <a:gd name="T21" fmla="*/ 171 h 239"/>
                <a:gd name="T22" fmla="*/ 132 w 213"/>
                <a:gd name="T23" fmla="*/ 94 h 239"/>
                <a:gd name="T24" fmla="*/ 149 w 213"/>
                <a:gd name="T25" fmla="*/ 83 h 239"/>
                <a:gd name="T26" fmla="*/ 152 w 213"/>
                <a:gd name="T27" fmla="*/ 69 h 239"/>
                <a:gd name="T28" fmla="*/ 138 w 213"/>
                <a:gd name="T29" fmla="*/ 41 h 239"/>
                <a:gd name="T30" fmla="*/ 98 w 213"/>
                <a:gd name="T31" fmla="*/ 32 h 239"/>
                <a:gd name="T32" fmla="*/ 56 w 213"/>
                <a:gd name="T33" fmla="*/ 48 h 239"/>
                <a:gd name="T34" fmla="*/ 47 w 213"/>
                <a:gd name="T35" fmla="*/ 74 h 239"/>
                <a:gd name="T36" fmla="*/ 12 w 213"/>
                <a:gd name="T37" fmla="*/ 74 h 239"/>
                <a:gd name="T38" fmla="*/ 39 w 213"/>
                <a:gd name="T39" fmla="*/ 16 h 239"/>
                <a:gd name="T40" fmla="*/ 99 w 213"/>
                <a:gd name="T41" fmla="*/ 0 h 239"/>
                <a:gd name="T42" fmla="*/ 164 w 213"/>
                <a:gd name="T43" fmla="*/ 15 h 239"/>
                <a:gd name="T44" fmla="*/ 188 w 213"/>
                <a:gd name="T45" fmla="*/ 62 h 239"/>
                <a:gd name="T46" fmla="*/ 188 w 213"/>
                <a:gd name="T47" fmla="*/ 192 h 239"/>
                <a:gd name="T48" fmla="*/ 191 w 213"/>
                <a:gd name="T49" fmla="*/ 202 h 239"/>
                <a:gd name="T50" fmla="*/ 201 w 213"/>
                <a:gd name="T51" fmla="*/ 205 h 239"/>
                <a:gd name="T52" fmla="*/ 207 w 213"/>
                <a:gd name="T53" fmla="*/ 205 h 239"/>
                <a:gd name="T54" fmla="*/ 213 w 213"/>
                <a:gd name="T55" fmla="*/ 204 h 239"/>
                <a:gd name="T56" fmla="*/ 213 w 213"/>
                <a:gd name="T57" fmla="*/ 232 h 239"/>
                <a:gd name="T58" fmla="*/ 200 w 213"/>
                <a:gd name="T59" fmla="*/ 235 h 239"/>
                <a:gd name="T60" fmla="*/ 187 w 213"/>
                <a:gd name="T61" fmla="*/ 236 h 239"/>
                <a:gd name="T62" fmla="*/ 159 w 213"/>
                <a:gd name="T63" fmla="*/ 222 h 239"/>
                <a:gd name="T64" fmla="*/ 152 w 213"/>
                <a:gd name="T65" fmla="*/ 201 h 239"/>
                <a:gd name="T66" fmla="*/ 119 w 213"/>
                <a:gd name="T67" fmla="*/ 227 h 239"/>
                <a:gd name="T68" fmla="*/ 71 w 213"/>
                <a:gd name="T69" fmla="*/ 239 h 239"/>
                <a:gd name="T70" fmla="*/ 20 w 213"/>
                <a:gd name="T71" fmla="*/ 220 h 239"/>
                <a:gd name="T72" fmla="*/ 0 w 213"/>
                <a:gd name="T73" fmla="*/ 172 h 239"/>
                <a:gd name="T74" fmla="*/ 20 w 213"/>
                <a:gd name="T75" fmla="*/ 123 h 239"/>
                <a:gd name="T76" fmla="*/ 71 w 213"/>
                <a:gd name="T77" fmla="*/ 102 h 239"/>
                <a:gd name="T78" fmla="*/ 132 w 213"/>
                <a:gd name="T79" fmla="*/ 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39">
                  <a:moveTo>
                    <a:pt x="40" y="171"/>
                  </a:moveTo>
                  <a:cubicBezTo>
                    <a:pt x="40" y="182"/>
                    <a:pt x="44" y="191"/>
                    <a:pt x="52" y="197"/>
                  </a:cubicBezTo>
                  <a:cubicBezTo>
                    <a:pt x="60" y="203"/>
                    <a:pt x="69" y="206"/>
                    <a:pt x="80" y="206"/>
                  </a:cubicBezTo>
                  <a:cubicBezTo>
                    <a:pt x="93" y="206"/>
                    <a:pt x="106" y="203"/>
                    <a:pt x="119" y="197"/>
                  </a:cubicBezTo>
                  <a:cubicBezTo>
                    <a:pt x="140" y="187"/>
                    <a:pt x="150" y="170"/>
                    <a:pt x="150" y="147"/>
                  </a:cubicBezTo>
                  <a:lnTo>
                    <a:pt x="150" y="116"/>
                  </a:lnTo>
                  <a:cubicBezTo>
                    <a:pt x="146" y="119"/>
                    <a:pt x="140" y="122"/>
                    <a:pt x="133" y="124"/>
                  </a:cubicBezTo>
                  <a:cubicBezTo>
                    <a:pt x="125" y="126"/>
                    <a:pt x="118" y="127"/>
                    <a:pt x="111" y="128"/>
                  </a:cubicBezTo>
                  <a:lnTo>
                    <a:pt x="88" y="131"/>
                  </a:lnTo>
                  <a:cubicBezTo>
                    <a:pt x="74" y="133"/>
                    <a:pt x="64" y="135"/>
                    <a:pt x="57" y="139"/>
                  </a:cubicBezTo>
                  <a:cubicBezTo>
                    <a:pt x="46" y="146"/>
                    <a:pt x="40" y="156"/>
                    <a:pt x="40" y="171"/>
                  </a:cubicBezTo>
                  <a:close/>
                  <a:moveTo>
                    <a:pt x="132" y="94"/>
                  </a:moveTo>
                  <a:cubicBezTo>
                    <a:pt x="140" y="93"/>
                    <a:pt x="146" y="90"/>
                    <a:pt x="149" y="83"/>
                  </a:cubicBezTo>
                  <a:cubicBezTo>
                    <a:pt x="151" y="80"/>
                    <a:pt x="152" y="75"/>
                    <a:pt x="152" y="69"/>
                  </a:cubicBezTo>
                  <a:cubicBezTo>
                    <a:pt x="152" y="56"/>
                    <a:pt x="147" y="47"/>
                    <a:pt x="138" y="41"/>
                  </a:cubicBezTo>
                  <a:cubicBezTo>
                    <a:pt x="129" y="35"/>
                    <a:pt x="115" y="32"/>
                    <a:pt x="98" y="32"/>
                  </a:cubicBezTo>
                  <a:cubicBezTo>
                    <a:pt x="78" y="32"/>
                    <a:pt x="64" y="37"/>
                    <a:pt x="56" y="48"/>
                  </a:cubicBezTo>
                  <a:cubicBezTo>
                    <a:pt x="52" y="54"/>
                    <a:pt x="49" y="63"/>
                    <a:pt x="47" y="74"/>
                  </a:cubicBezTo>
                  <a:lnTo>
                    <a:pt x="12" y="74"/>
                  </a:lnTo>
                  <a:cubicBezTo>
                    <a:pt x="12" y="47"/>
                    <a:pt x="21" y="27"/>
                    <a:pt x="39" y="16"/>
                  </a:cubicBezTo>
                  <a:cubicBezTo>
                    <a:pt x="56" y="5"/>
                    <a:pt x="76" y="0"/>
                    <a:pt x="99" y="0"/>
                  </a:cubicBezTo>
                  <a:cubicBezTo>
                    <a:pt x="126" y="0"/>
                    <a:pt x="147" y="5"/>
                    <a:pt x="164" y="15"/>
                  </a:cubicBezTo>
                  <a:cubicBezTo>
                    <a:pt x="180" y="25"/>
                    <a:pt x="188" y="41"/>
                    <a:pt x="188" y="62"/>
                  </a:cubicBezTo>
                  <a:lnTo>
                    <a:pt x="188" y="192"/>
                  </a:lnTo>
                  <a:cubicBezTo>
                    <a:pt x="188" y="196"/>
                    <a:pt x="189" y="199"/>
                    <a:pt x="191" y="202"/>
                  </a:cubicBezTo>
                  <a:cubicBezTo>
                    <a:pt x="192" y="204"/>
                    <a:pt x="196" y="205"/>
                    <a:pt x="201" y="205"/>
                  </a:cubicBezTo>
                  <a:cubicBezTo>
                    <a:pt x="203" y="205"/>
                    <a:pt x="205" y="205"/>
                    <a:pt x="207" y="205"/>
                  </a:cubicBezTo>
                  <a:cubicBezTo>
                    <a:pt x="209" y="205"/>
                    <a:pt x="211" y="204"/>
                    <a:pt x="213" y="204"/>
                  </a:cubicBezTo>
                  <a:lnTo>
                    <a:pt x="213" y="232"/>
                  </a:lnTo>
                  <a:cubicBezTo>
                    <a:pt x="208" y="234"/>
                    <a:pt x="203" y="235"/>
                    <a:pt x="200" y="235"/>
                  </a:cubicBezTo>
                  <a:cubicBezTo>
                    <a:pt x="197" y="236"/>
                    <a:pt x="193" y="236"/>
                    <a:pt x="187" y="236"/>
                  </a:cubicBezTo>
                  <a:cubicBezTo>
                    <a:pt x="174" y="236"/>
                    <a:pt x="165" y="231"/>
                    <a:pt x="159" y="222"/>
                  </a:cubicBezTo>
                  <a:cubicBezTo>
                    <a:pt x="156" y="217"/>
                    <a:pt x="154" y="210"/>
                    <a:pt x="152" y="201"/>
                  </a:cubicBezTo>
                  <a:cubicBezTo>
                    <a:pt x="145" y="211"/>
                    <a:pt x="134" y="220"/>
                    <a:pt x="119" y="227"/>
                  </a:cubicBezTo>
                  <a:cubicBezTo>
                    <a:pt x="105" y="235"/>
                    <a:pt x="89" y="239"/>
                    <a:pt x="71" y="239"/>
                  </a:cubicBezTo>
                  <a:cubicBezTo>
                    <a:pt x="50" y="239"/>
                    <a:pt x="33" y="232"/>
                    <a:pt x="20" y="220"/>
                  </a:cubicBezTo>
                  <a:cubicBezTo>
                    <a:pt x="7" y="207"/>
                    <a:pt x="0" y="191"/>
                    <a:pt x="0" y="172"/>
                  </a:cubicBezTo>
                  <a:cubicBezTo>
                    <a:pt x="0" y="151"/>
                    <a:pt x="7" y="135"/>
                    <a:pt x="20" y="123"/>
                  </a:cubicBezTo>
                  <a:cubicBezTo>
                    <a:pt x="33" y="112"/>
                    <a:pt x="50" y="105"/>
                    <a:pt x="71" y="102"/>
                  </a:cubicBezTo>
                  <a:lnTo>
                    <a:pt x="132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5" name="Freeform 141">
              <a:extLst>
                <a:ext uri="{FF2B5EF4-FFF2-40B4-BE49-F238E27FC236}">
                  <a16:creationId xmlns:a16="http://schemas.microsoft.com/office/drawing/2014/main" id="{7E5C8DE8-B3CB-4479-AF63-7F34B7050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13" y="2719388"/>
              <a:ext cx="20638" cy="57150"/>
            </a:xfrm>
            <a:custGeom>
              <a:avLst/>
              <a:gdLst>
                <a:gd name="T0" fmla="*/ 31 w 105"/>
                <a:gd name="T1" fmla="*/ 0 h 292"/>
                <a:gd name="T2" fmla="*/ 69 w 105"/>
                <a:gd name="T3" fmla="*/ 0 h 292"/>
                <a:gd name="T4" fmla="*/ 69 w 105"/>
                <a:gd name="T5" fmla="*/ 62 h 292"/>
                <a:gd name="T6" fmla="*/ 105 w 105"/>
                <a:gd name="T7" fmla="*/ 62 h 292"/>
                <a:gd name="T8" fmla="*/ 105 w 105"/>
                <a:gd name="T9" fmla="*/ 93 h 292"/>
                <a:gd name="T10" fmla="*/ 69 w 105"/>
                <a:gd name="T11" fmla="*/ 93 h 292"/>
                <a:gd name="T12" fmla="*/ 69 w 105"/>
                <a:gd name="T13" fmla="*/ 241 h 292"/>
                <a:gd name="T14" fmla="*/ 77 w 105"/>
                <a:gd name="T15" fmla="*/ 256 h 292"/>
                <a:gd name="T16" fmla="*/ 92 w 105"/>
                <a:gd name="T17" fmla="*/ 259 h 292"/>
                <a:gd name="T18" fmla="*/ 98 w 105"/>
                <a:gd name="T19" fmla="*/ 259 h 292"/>
                <a:gd name="T20" fmla="*/ 105 w 105"/>
                <a:gd name="T21" fmla="*/ 258 h 292"/>
                <a:gd name="T22" fmla="*/ 105 w 105"/>
                <a:gd name="T23" fmla="*/ 288 h 292"/>
                <a:gd name="T24" fmla="*/ 92 w 105"/>
                <a:gd name="T25" fmla="*/ 291 h 292"/>
                <a:gd name="T26" fmla="*/ 77 w 105"/>
                <a:gd name="T27" fmla="*/ 292 h 292"/>
                <a:gd name="T28" fmla="*/ 41 w 105"/>
                <a:gd name="T29" fmla="*/ 278 h 292"/>
                <a:gd name="T30" fmla="*/ 31 w 105"/>
                <a:gd name="T31" fmla="*/ 243 h 292"/>
                <a:gd name="T32" fmla="*/ 31 w 105"/>
                <a:gd name="T33" fmla="*/ 93 h 292"/>
                <a:gd name="T34" fmla="*/ 0 w 105"/>
                <a:gd name="T35" fmla="*/ 93 h 292"/>
                <a:gd name="T36" fmla="*/ 0 w 105"/>
                <a:gd name="T37" fmla="*/ 62 h 292"/>
                <a:gd name="T38" fmla="*/ 31 w 105"/>
                <a:gd name="T39" fmla="*/ 62 h 292"/>
                <a:gd name="T40" fmla="*/ 31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1" y="0"/>
                  </a:moveTo>
                  <a:lnTo>
                    <a:pt x="69" y="0"/>
                  </a:lnTo>
                  <a:lnTo>
                    <a:pt x="69" y="62"/>
                  </a:lnTo>
                  <a:lnTo>
                    <a:pt x="105" y="62"/>
                  </a:lnTo>
                  <a:lnTo>
                    <a:pt x="105" y="93"/>
                  </a:lnTo>
                  <a:lnTo>
                    <a:pt x="69" y="93"/>
                  </a:lnTo>
                  <a:lnTo>
                    <a:pt x="69" y="241"/>
                  </a:lnTo>
                  <a:cubicBezTo>
                    <a:pt x="69" y="248"/>
                    <a:pt x="72" y="254"/>
                    <a:pt x="77" y="256"/>
                  </a:cubicBezTo>
                  <a:cubicBezTo>
                    <a:pt x="80" y="258"/>
                    <a:pt x="85" y="259"/>
                    <a:pt x="92" y="259"/>
                  </a:cubicBezTo>
                  <a:cubicBezTo>
                    <a:pt x="94" y="259"/>
                    <a:pt x="96" y="259"/>
                    <a:pt x="98" y="259"/>
                  </a:cubicBezTo>
                  <a:cubicBezTo>
                    <a:pt x="100" y="259"/>
                    <a:pt x="103" y="258"/>
                    <a:pt x="105" y="258"/>
                  </a:cubicBezTo>
                  <a:lnTo>
                    <a:pt x="105" y="288"/>
                  </a:lnTo>
                  <a:cubicBezTo>
                    <a:pt x="101" y="289"/>
                    <a:pt x="97" y="290"/>
                    <a:pt x="92" y="291"/>
                  </a:cubicBezTo>
                  <a:cubicBezTo>
                    <a:pt x="87" y="291"/>
                    <a:pt x="82" y="292"/>
                    <a:pt x="77" y="292"/>
                  </a:cubicBezTo>
                  <a:cubicBezTo>
                    <a:pt x="59" y="292"/>
                    <a:pt x="47" y="287"/>
                    <a:pt x="41" y="278"/>
                  </a:cubicBezTo>
                  <a:cubicBezTo>
                    <a:pt x="34" y="269"/>
                    <a:pt x="31" y="257"/>
                    <a:pt x="31" y="243"/>
                  </a:cubicBezTo>
                  <a:lnTo>
                    <a:pt x="31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6" name="Freeform 142">
              <a:extLst>
                <a:ext uri="{FF2B5EF4-FFF2-40B4-BE49-F238E27FC236}">
                  <a16:creationId xmlns:a16="http://schemas.microsoft.com/office/drawing/2014/main" id="{6E492A97-8068-40B8-A25E-B703EDFC23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4888" y="2714625"/>
              <a:ext cx="7938" cy="61913"/>
            </a:xfrm>
            <a:custGeom>
              <a:avLst/>
              <a:gdLst>
                <a:gd name="T0" fmla="*/ 0 w 38"/>
                <a:gd name="T1" fmla="*/ 85 h 309"/>
                <a:gd name="T2" fmla="*/ 38 w 38"/>
                <a:gd name="T3" fmla="*/ 85 h 309"/>
                <a:gd name="T4" fmla="*/ 38 w 38"/>
                <a:gd name="T5" fmla="*/ 309 h 309"/>
                <a:gd name="T6" fmla="*/ 0 w 38"/>
                <a:gd name="T7" fmla="*/ 309 h 309"/>
                <a:gd name="T8" fmla="*/ 0 w 38"/>
                <a:gd name="T9" fmla="*/ 85 h 309"/>
                <a:gd name="T10" fmla="*/ 0 w 38"/>
                <a:gd name="T11" fmla="*/ 0 h 309"/>
                <a:gd name="T12" fmla="*/ 38 w 38"/>
                <a:gd name="T13" fmla="*/ 0 h 309"/>
                <a:gd name="T14" fmla="*/ 38 w 38"/>
                <a:gd name="T15" fmla="*/ 43 h 309"/>
                <a:gd name="T16" fmla="*/ 0 w 38"/>
                <a:gd name="T17" fmla="*/ 43 h 309"/>
                <a:gd name="T18" fmla="*/ 0 w 38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09">
                  <a:moveTo>
                    <a:pt x="0" y="85"/>
                  </a:moveTo>
                  <a:lnTo>
                    <a:pt x="38" y="85"/>
                  </a:lnTo>
                  <a:lnTo>
                    <a:pt x="38" y="309"/>
                  </a:lnTo>
                  <a:lnTo>
                    <a:pt x="0" y="309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8" y="0"/>
                  </a:lnTo>
                  <a:lnTo>
                    <a:pt x="38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7" name="Freeform 143">
              <a:extLst>
                <a:ext uri="{FF2B5EF4-FFF2-40B4-BE49-F238E27FC236}">
                  <a16:creationId xmlns:a16="http://schemas.microsoft.com/office/drawing/2014/main" id="{2C256CD3-F0C2-4E50-B3F2-EA960B3D1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2730500"/>
              <a:ext cx="41275" cy="47625"/>
            </a:xfrm>
            <a:custGeom>
              <a:avLst/>
              <a:gdLst>
                <a:gd name="T0" fmla="*/ 105 w 210"/>
                <a:gd name="T1" fmla="*/ 208 h 240"/>
                <a:gd name="T2" fmla="*/ 157 w 210"/>
                <a:gd name="T3" fmla="*/ 179 h 240"/>
                <a:gd name="T4" fmla="*/ 171 w 210"/>
                <a:gd name="T5" fmla="*/ 116 h 240"/>
                <a:gd name="T6" fmla="*/ 161 w 210"/>
                <a:gd name="T7" fmla="*/ 64 h 240"/>
                <a:gd name="T8" fmla="*/ 106 w 210"/>
                <a:gd name="T9" fmla="*/ 33 h 240"/>
                <a:gd name="T10" fmla="*/ 55 w 210"/>
                <a:gd name="T11" fmla="*/ 60 h 240"/>
                <a:gd name="T12" fmla="*/ 39 w 210"/>
                <a:gd name="T13" fmla="*/ 124 h 240"/>
                <a:gd name="T14" fmla="*/ 55 w 210"/>
                <a:gd name="T15" fmla="*/ 184 h 240"/>
                <a:gd name="T16" fmla="*/ 105 w 210"/>
                <a:gd name="T17" fmla="*/ 208 h 240"/>
                <a:gd name="T18" fmla="*/ 107 w 210"/>
                <a:gd name="T19" fmla="*/ 0 h 240"/>
                <a:gd name="T20" fmla="*/ 180 w 210"/>
                <a:gd name="T21" fmla="*/ 29 h 240"/>
                <a:gd name="T22" fmla="*/ 210 w 210"/>
                <a:gd name="T23" fmla="*/ 115 h 240"/>
                <a:gd name="T24" fmla="*/ 184 w 210"/>
                <a:gd name="T25" fmla="*/ 205 h 240"/>
                <a:gd name="T26" fmla="*/ 102 w 210"/>
                <a:gd name="T27" fmla="*/ 240 h 240"/>
                <a:gd name="T28" fmla="*/ 28 w 210"/>
                <a:gd name="T29" fmla="*/ 209 h 240"/>
                <a:gd name="T30" fmla="*/ 0 w 210"/>
                <a:gd name="T31" fmla="*/ 124 h 240"/>
                <a:gd name="T32" fmla="*/ 29 w 210"/>
                <a:gd name="T33" fmla="*/ 34 h 240"/>
                <a:gd name="T34" fmla="*/ 107 w 210"/>
                <a:gd name="T3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240">
                  <a:moveTo>
                    <a:pt x="105" y="208"/>
                  </a:moveTo>
                  <a:cubicBezTo>
                    <a:pt x="130" y="208"/>
                    <a:pt x="147" y="198"/>
                    <a:pt x="157" y="179"/>
                  </a:cubicBezTo>
                  <a:cubicBezTo>
                    <a:pt x="166" y="160"/>
                    <a:pt x="171" y="139"/>
                    <a:pt x="171" y="116"/>
                  </a:cubicBezTo>
                  <a:cubicBezTo>
                    <a:pt x="171" y="95"/>
                    <a:pt x="167" y="77"/>
                    <a:pt x="161" y="64"/>
                  </a:cubicBezTo>
                  <a:cubicBezTo>
                    <a:pt x="150" y="43"/>
                    <a:pt x="132" y="33"/>
                    <a:pt x="106" y="33"/>
                  </a:cubicBezTo>
                  <a:cubicBezTo>
                    <a:pt x="82" y="33"/>
                    <a:pt x="66" y="42"/>
                    <a:pt x="55" y="60"/>
                  </a:cubicBezTo>
                  <a:cubicBezTo>
                    <a:pt x="44" y="77"/>
                    <a:pt x="39" y="99"/>
                    <a:pt x="39" y="124"/>
                  </a:cubicBezTo>
                  <a:cubicBezTo>
                    <a:pt x="39" y="148"/>
                    <a:pt x="44" y="168"/>
                    <a:pt x="55" y="184"/>
                  </a:cubicBezTo>
                  <a:cubicBezTo>
                    <a:pt x="66" y="200"/>
                    <a:pt x="82" y="208"/>
                    <a:pt x="105" y="208"/>
                  </a:cubicBezTo>
                  <a:close/>
                  <a:moveTo>
                    <a:pt x="107" y="0"/>
                  </a:moveTo>
                  <a:cubicBezTo>
                    <a:pt x="136" y="0"/>
                    <a:pt x="160" y="10"/>
                    <a:pt x="180" y="29"/>
                  </a:cubicBezTo>
                  <a:cubicBezTo>
                    <a:pt x="200" y="48"/>
                    <a:pt x="210" y="77"/>
                    <a:pt x="210" y="115"/>
                  </a:cubicBezTo>
                  <a:cubicBezTo>
                    <a:pt x="210" y="151"/>
                    <a:pt x="202" y="181"/>
                    <a:pt x="184" y="205"/>
                  </a:cubicBezTo>
                  <a:cubicBezTo>
                    <a:pt x="166" y="228"/>
                    <a:pt x="139" y="240"/>
                    <a:pt x="102" y="240"/>
                  </a:cubicBezTo>
                  <a:cubicBezTo>
                    <a:pt x="71" y="240"/>
                    <a:pt x="46" y="230"/>
                    <a:pt x="28" y="209"/>
                  </a:cubicBezTo>
                  <a:cubicBezTo>
                    <a:pt x="9" y="188"/>
                    <a:pt x="0" y="160"/>
                    <a:pt x="0" y="124"/>
                  </a:cubicBezTo>
                  <a:cubicBezTo>
                    <a:pt x="0" y="86"/>
                    <a:pt x="10" y="56"/>
                    <a:pt x="29" y="34"/>
                  </a:cubicBezTo>
                  <a:cubicBezTo>
                    <a:pt x="48" y="11"/>
                    <a:pt x="74" y="0"/>
                    <a:pt x="10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8" name="Freeform 144">
              <a:extLst>
                <a:ext uri="{FF2B5EF4-FFF2-40B4-BE49-F238E27FC236}">
                  <a16:creationId xmlns:a16="http://schemas.microsoft.com/office/drawing/2014/main" id="{1960A1F7-8DB3-4760-A9FB-B0D755AA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2730500"/>
              <a:ext cx="36513" cy="46038"/>
            </a:xfrm>
            <a:custGeom>
              <a:avLst/>
              <a:gdLst>
                <a:gd name="T0" fmla="*/ 0 w 184"/>
                <a:gd name="T1" fmla="*/ 5 h 231"/>
                <a:gd name="T2" fmla="*/ 36 w 184"/>
                <a:gd name="T3" fmla="*/ 5 h 231"/>
                <a:gd name="T4" fmla="*/ 36 w 184"/>
                <a:gd name="T5" fmla="*/ 38 h 231"/>
                <a:gd name="T6" fmla="*/ 70 w 184"/>
                <a:gd name="T7" fmla="*/ 9 h 231"/>
                <a:gd name="T8" fmla="*/ 110 w 184"/>
                <a:gd name="T9" fmla="*/ 0 h 231"/>
                <a:gd name="T10" fmla="*/ 175 w 184"/>
                <a:gd name="T11" fmla="*/ 34 h 231"/>
                <a:gd name="T12" fmla="*/ 184 w 184"/>
                <a:gd name="T13" fmla="*/ 86 h 231"/>
                <a:gd name="T14" fmla="*/ 184 w 184"/>
                <a:gd name="T15" fmla="*/ 231 h 231"/>
                <a:gd name="T16" fmla="*/ 146 w 184"/>
                <a:gd name="T17" fmla="*/ 231 h 231"/>
                <a:gd name="T18" fmla="*/ 146 w 184"/>
                <a:gd name="T19" fmla="*/ 89 h 231"/>
                <a:gd name="T20" fmla="*/ 140 w 184"/>
                <a:gd name="T21" fmla="*/ 56 h 231"/>
                <a:gd name="T22" fmla="*/ 103 w 184"/>
                <a:gd name="T23" fmla="*/ 35 h 231"/>
                <a:gd name="T24" fmla="*/ 81 w 184"/>
                <a:gd name="T25" fmla="*/ 37 h 231"/>
                <a:gd name="T26" fmla="*/ 54 w 184"/>
                <a:gd name="T27" fmla="*/ 56 h 231"/>
                <a:gd name="T28" fmla="*/ 41 w 184"/>
                <a:gd name="T29" fmla="*/ 79 h 231"/>
                <a:gd name="T30" fmla="*/ 38 w 184"/>
                <a:gd name="T31" fmla="*/ 113 h 231"/>
                <a:gd name="T32" fmla="*/ 38 w 184"/>
                <a:gd name="T33" fmla="*/ 231 h 231"/>
                <a:gd name="T34" fmla="*/ 0 w 184"/>
                <a:gd name="T35" fmla="*/ 231 h 231"/>
                <a:gd name="T36" fmla="*/ 0 w 184"/>
                <a:gd name="T3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231">
                  <a:moveTo>
                    <a:pt x="0" y="5"/>
                  </a:moveTo>
                  <a:lnTo>
                    <a:pt x="36" y="5"/>
                  </a:lnTo>
                  <a:lnTo>
                    <a:pt x="36" y="38"/>
                  </a:lnTo>
                  <a:cubicBezTo>
                    <a:pt x="47" y="24"/>
                    <a:pt x="58" y="15"/>
                    <a:pt x="70" y="9"/>
                  </a:cubicBezTo>
                  <a:cubicBezTo>
                    <a:pt x="82" y="3"/>
                    <a:pt x="96" y="0"/>
                    <a:pt x="110" y="0"/>
                  </a:cubicBezTo>
                  <a:cubicBezTo>
                    <a:pt x="142" y="0"/>
                    <a:pt x="164" y="12"/>
                    <a:pt x="175" y="34"/>
                  </a:cubicBezTo>
                  <a:cubicBezTo>
                    <a:pt x="181" y="46"/>
                    <a:pt x="184" y="64"/>
                    <a:pt x="184" y="86"/>
                  </a:cubicBezTo>
                  <a:lnTo>
                    <a:pt x="184" y="231"/>
                  </a:lnTo>
                  <a:lnTo>
                    <a:pt x="146" y="231"/>
                  </a:lnTo>
                  <a:lnTo>
                    <a:pt x="146" y="89"/>
                  </a:lnTo>
                  <a:cubicBezTo>
                    <a:pt x="146" y="75"/>
                    <a:pt x="144" y="64"/>
                    <a:pt x="140" y="56"/>
                  </a:cubicBezTo>
                  <a:cubicBezTo>
                    <a:pt x="133" y="42"/>
                    <a:pt x="121" y="35"/>
                    <a:pt x="103" y="35"/>
                  </a:cubicBezTo>
                  <a:cubicBezTo>
                    <a:pt x="94" y="35"/>
                    <a:pt x="87" y="35"/>
                    <a:pt x="81" y="37"/>
                  </a:cubicBezTo>
                  <a:cubicBezTo>
                    <a:pt x="71" y="40"/>
                    <a:pt x="61" y="47"/>
                    <a:pt x="54" y="56"/>
                  </a:cubicBezTo>
                  <a:cubicBezTo>
                    <a:pt x="47" y="63"/>
                    <a:pt x="43" y="71"/>
                    <a:pt x="41" y="79"/>
                  </a:cubicBezTo>
                  <a:cubicBezTo>
                    <a:pt x="39" y="87"/>
                    <a:pt x="38" y="98"/>
                    <a:pt x="38" y="113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9" name="Rectangle 145">
              <a:extLst>
                <a:ext uri="{FF2B5EF4-FFF2-40B4-BE49-F238E27FC236}">
                  <a16:creationId xmlns:a16="http://schemas.microsoft.com/office/drawing/2014/main" id="{DB28F617-4F61-482B-BF01-87EAD9A0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3687763"/>
              <a:ext cx="71438" cy="1214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0" name="Rectangle 146">
              <a:extLst>
                <a:ext uri="{FF2B5EF4-FFF2-40B4-BE49-F238E27FC236}">
                  <a16:creationId xmlns:a16="http://schemas.microsoft.com/office/drawing/2014/main" id="{B29180FF-E64D-4A37-8740-2DF55E3E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3687763"/>
              <a:ext cx="71438" cy="1214438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1" name="Line 147">
              <a:extLst>
                <a:ext uri="{FF2B5EF4-FFF2-40B4-BE49-F238E27FC236}">
                  <a16:creationId xmlns:a16="http://schemas.microsoft.com/office/drawing/2014/main" id="{FD63A170-43B8-4DB9-BFF7-C53E1DA44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413" y="3687763"/>
              <a:ext cx="692150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2" name="Freeform 148">
              <a:extLst>
                <a:ext uri="{FF2B5EF4-FFF2-40B4-BE49-F238E27FC236}">
                  <a16:creationId xmlns:a16="http://schemas.microsoft.com/office/drawing/2014/main" id="{4C6D4857-5428-4170-8981-0DC501993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3662363"/>
              <a:ext cx="49213" cy="49213"/>
            </a:xfrm>
            <a:custGeom>
              <a:avLst/>
              <a:gdLst>
                <a:gd name="T0" fmla="*/ 251 w 251"/>
                <a:gd name="T1" fmla="*/ 125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5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3" name="Freeform 149">
              <a:extLst>
                <a:ext uri="{FF2B5EF4-FFF2-40B4-BE49-F238E27FC236}">
                  <a16:creationId xmlns:a16="http://schemas.microsoft.com/office/drawing/2014/main" id="{8E9323EF-A45E-4D57-AF25-CC1F7E6D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7563" y="3662363"/>
              <a:ext cx="49213" cy="49213"/>
            </a:xfrm>
            <a:custGeom>
              <a:avLst/>
              <a:gdLst>
                <a:gd name="T0" fmla="*/ 251 w 251"/>
                <a:gd name="T1" fmla="*/ 125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5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5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4" name="Rectangle 150">
              <a:extLst>
                <a:ext uri="{FF2B5EF4-FFF2-40B4-BE49-F238E27FC236}">
                  <a16:creationId xmlns:a16="http://schemas.microsoft.com/office/drawing/2014/main" id="{12A0BB09-4672-4408-AF19-6823175F2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3582988"/>
              <a:ext cx="300038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5" name="Freeform 151">
              <a:extLst>
                <a:ext uri="{FF2B5EF4-FFF2-40B4-BE49-F238E27FC236}">
                  <a16:creationId xmlns:a16="http://schemas.microsoft.com/office/drawing/2014/main" id="{58E186D1-8C7A-4B18-9805-513B96CA9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2425" y="3613150"/>
              <a:ext cx="38100" cy="42863"/>
            </a:xfrm>
            <a:custGeom>
              <a:avLst/>
              <a:gdLst>
                <a:gd name="T0" fmla="*/ 98 w 189"/>
                <a:gd name="T1" fmla="*/ 0 h 219"/>
                <a:gd name="T2" fmla="*/ 140 w 189"/>
                <a:gd name="T3" fmla="*/ 11 h 219"/>
                <a:gd name="T4" fmla="*/ 172 w 189"/>
                <a:gd name="T5" fmla="*/ 37 h 219"/>
                <a:gd name="T6" fmla="*/ 186 w 189"/>
                <a:gd name="T7" fmla="*/ 74 h 219"/>
                <a:gd name="T8" fmla="*/ 189 w 189"/>
                <a:gd name="T9" fmla="*/ 119 h 219"/>
                <a:gd name="T10" fmla="*/ 37 w 189"/>
                <a:gd name="T11" fmla="*/ 119 h 219"/>
                <a:gd name="T12" fmla="*/ 52 w 189"/>
                <a:gd name="T13" fmla="*/ 170 h 219"/>
                <a:gd name="T14" fmla="*/ 95 w 189"/>
                <a:gd name="T15" fmla="*/ 189 h 219"/>
                <a:gd name="T16" fmla="*/ 139 w 189"/>
                <a:gd name="T17" fmla="*/ 171 h 219"/>
                <a:gd name="T18" fmla="*/ 152 w 189"/>
                <a:gd name="T19" fmla="*/ 147 h 219"/>
                <a:gd name="T20" fmla="*/ 186 w 189"/>
                <a:gd name="T21" fmla="*/ 147 h 219"/>
                <a:gd name="T22" fmla="*/ 177 w 189"/>
                <a:gd name="T23" fmla="*/ 172 h 219"/>
                <a:gd name="T24" fmla="*/ 160 w 189"/>
                <a:gd name="T25" fmla="*/ 195 h 219"/>
                <a:gd name="T26" fmla="*/ 121 w 189"/>
                <a:gd name="T27" fmla="*/ 216 h 219"/>
                <a:gd name="T28" fmla="*/ 92 w 189"/>
                <a:gd name="T29" fmla="*/ 219 h 219"/>
                <a:gd name="T30" fmla="*/ 27 w 189"/>
                <a:gd name="T31" fmla="*/ 191 h 219"/>
                <a:gd name="T32" fmla="*/ 0 w 189"/>
                <a:gd name="T33" fmla="*/ 112 h 219"/>
                <a:gd name="T34" fmla="*/ 27 w 189"/>
                <a:gd name="T35" fmla="*/ 31 h 219"/>
                <a:gd name="T36" fmla="*/ 98 w 189"/>
                <a:gd name="T37" fmla="*/ 0 h 219"/>
                <a:gd name="T38" fmla="*/ 153 w 189"/>
                <a:gd name="T39" fmla="*/ 92 h 219"/>
                <a:gd name="T40" fmla="*/ 143 w 189"/>
                <a:gd name="T41" fmla="*/ 56 h 219"/>
                <a:gd name="T42" fmla="*/ 96 w 189"/>
                <a:gd name="T43" fmla="*/ 31 h 219"/>
                <a:gd name="T44" fmla="*/ 56 w 189"/>
                <a:gd name="T45" fmla="*/ 48 h 219"/>
                <a:gd name="T46" fmla="*/ 38 w 189"/>
                <a:gd name="T47" fmla="*/ 92 h 219"/>
                <a:gd name="T48" fmla="*/ 153 w 189"/>
                <a:gd name="T49" fmla="*/ 9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9">
                  <a:moveTo>
                    <a:pt x="98" y="0"/>
                  </a:moveTo>
                  <a:cubicBezTo>
                    <a:pt x="112" y="0"/>
                    <a:pt x="127" y="4"/>
                    <a:pt x="140" y="11"/>
                  </a:cubicBezTo>
                  <a:cubicBezTo>
                    <a:pt x="154" y="17"/>
                    <a:pt x="165" y="26"/>
                    <a:pt x="172" y="37"/>
                  </a:cubicBezTo>
                  <a:cubicBezTo>
                    <a:pt x="179" y="48"/>
                    <a:pt x="183" y="60"/>
                    <a:pt x="186" y="74"/>
                  </a:cubicBezTo>
                  <a:cubicBezTo>
                    <a:pt x="188" y="83"/>
                    <a:pt x="189" y="99"/>
                    <a:pt x="189" y="119"/>
                  </a:cubicBezTo>
                  <a:lnTo>
                    <a:pt x="37" y="119"/>
                  </a:lnTo>
                  <a:cubicBezTo>
                    <a:pt x="38" y="140"/>
                    <a:pt x="43" y="157"/>
                    <a:pt x="52" y="170"/>
                  </a:cubicBezTo>
                  <a:cubicBezTo>
                    <a:pt x="61" y="183"/>
                    <a:pt x="76" y="189"/>
                    <a:pt x="95" y="189"/>
                  </a:cubicBezTo>
                  <a:cubicBezTo>
                    <a:pt x="113" y="189"/>
                    <a:pt x="128" y="183"/>
                    <a:pt x="139" y="171"/>
                  </a:cubicBezTo>
                  <a:cubicBezTo>
                    <a:pt x="145" y="164"/>
                    <a:pt x="149" y="156"/>
                    <a:pt x="152" y="147"/>
                  </a:cubicBezTo>
                  <a:lnTo>
                    <a:pt x="186" y="147"/>
                  </a:lnTo>
                  <a:cubicBezTo>
                    <a:pt x="185" y="154"/>
                    <a:pt x="182" y="163"/>
                    <a:pt x="177" y="172"/>
                  </a:cubicBezTo>
                  <a:cubicBezTo>
                    <a:pt x="172" y="181"/>
                    <a:pt x="166" y="189"/>
                    <a:pt x="160" y="195"/>
                  </a:cubicBezTo>
                  <a:cubicBezTo>
                    <a:pt x="149" y="205"/>
                    <a:pt x="136" y="212"/>
                    <a:pt x="121" y="216"/>
                  </a:cubicBezTo>
                  <a:cubicBezTo>
                    <a:pt x="112" y="218"/>
                    <a:pt x="103" y="219"/>
                    <a:pt x="92" y="219"/>
                  </a:cubicBezTo>
                  <a:cubicBezTo>
                    <a:pt x="67" y="219"/>
                    <a:pt x="45" y="210"/>
                    <a:pt x="27" y="191"/>
                  </a:cubicBezTo>
                  <a:cubicBezTo>
                    <a:pt x="9" y="172"/>
                    <a:pt x="0" y="146"/>
                    <a:pt x="0" y="112"/>
                  </a:cubicBezTo>
                  <a:cubicBezTo>
                    <a:pt x="0" y="79"/>
                    <a:pt x="9" y="52"/>
                    <a:pt x="27" y="31"/>
                  </a:cubicBezTo>
                  <a:cubicBezTo>
                    <a:pt x="45" y="11"/>
                    <a:pt x="69" y="0"/>
                    <a:pt x="98" y="0"/>
                  </a:cubicBezTo>
                  <a:close/>
                  <a:moveTo>
                    <a:pt x="153" y="92"/>
                  </a:moveTo>
                  <a:cubicBezTo>
                    <a:pt x="152" y="77"/>
                    <a:pt x="149" y="65"/>
                    <a:pt x="143" y="56"/>
                  </a:cubicBezTo>
                  <a:cubicBezTo>
                    <a:pt x="134" y="39"/>
                    <a:pt x="118" y="31"/>
                    <a:pt x="96" y="31"/>
                  </a:cubicBezTo>
                  <a:cubicBezTo>
                    <a:pt x="80" y="31"/>
                    <a:pt x="66" y="36"/>
                    <a:pt x="56" y="48"/>
                  </a:cubicBezTo>
                  <a:cubicBezTo>
                    <a:pt x="45" y="59"/>
                    <a:pt x="39" y="74"/>
                    <a:pt x="38" y="92"/>
                  </a:cubicBezTo>
                  <a:lnTo>
                    <a:pt x="153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6" name="Freeform 152">
              <a:extLst>
                <a:ext uri="{FF2B5EF4-FFF2-40B4-BE49-F238E27FC236}">
                  <a16:creationId xmlns:a16="http://schemas.microsoft.com/office/drawing/2014/main" id="{10B75184-0BCE-4BEE-8D5A-9209D58F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613150"/>
              <a:ext cx="33338" cy="42863"/>
            </a:xfrm>
            <a:custGeom>
              <a:avLst/>
              <a:gdLst>
                <a:gd name="T0" fmla="*/ 33 w 170"/>
                <a:gd name="T1" fmla="*/ 147 h 220"/>
                <a:gd name="T2" fmla="*/ 42 w 170"/>
                <a:gd name="T3" fmla="*/ 173 h 220"/>
                <a:gd name="T4" fmla="*/ 87 w 170"/>
                <a:gd name="T5" fmla="*/ 190 h 220"/>
                <a:gd name="T6" fmla="*/ 121 w 170"/>
                <a:gd name="T7" fmla="*/ 182 h 220"/>
                <a:gd name="T8" fmla="*/ 136 w 170"/>
                <a:gd name="T9" fmla="*/ 156 h 220"/>
                <a:gd name="T10" fmla="*/ 124 w 170"/>
                <a:gd name="T11" fmla="*/ 136 h 220"/>
                <a:gd name="T12" fmla="*/ 95 w 170"/>
                <a:gd name="T13" fmla="*/ 126 h 220"/>
                <a:gd name="T14" fmla="*/ 67 w 170"/>
                <a:gd name="T15" fmla="*/ 119 h 220"/>
                <a:gd name="T16" fmla="*/ 28 w 170"/>
                <a:gd name="T17" fmla="*/ 104 h 220"/>
                <a:gd name="T18" fmla="*/ 6 w 170"/>
                <a:gd name="T19" fmla="*/ 65 h 220"/>
                <a:gd name="T20" fmla="*/ 27 w 170"/>
                <a:gd name="T21" fmla="*/ 18 h 220"/>
                <a:gd name="T22" fmla="*/ 84 w 170"/>
                <a:gd name="T23" fmla="*/ 0 h 220"/>
                <a:gd name="T24" fmla="*/ 151 w 170"/>
                <a:gd name="T25" fmla="*/ 27 h 220"/>
                <a:gd name="T26" fmla="*/ 163 w 170"/>
                <a:gd name="T27" fmla="*/ 64 h 220"/>
                <a:gd name="T28" fmla="*/ 131 w 170"/>
                <a:gd name="T29" fmla="*/ 64 h 220"/>
                <a:gd name="T30" fmla="*/ 122 w 170"/>
                <a:gd name="T31" fmla="*/ 43 h 220"/>
                <a:gd name="T32" fmla="*/ 81 w 170"/>
                <a:gd name="T33" fmla="*/ 29 h 220"/>
                <a:gd name="T34" fmla="*/ 51 w 170"/>
                <a:gd name="T35" fmla="*/ 37 h 220"/>
                <a:gd name="T36" fmla="*/ 41 w 170"/>
                <a:gd name="T37" fmla="*/ 57 h 220"/>
                <a:gd name="T38" fmla="*/ 54 w 170"/>
                <a:gd name="T39" fmla="*/ 78 h 220"/>
                <a:gd name="T40" fmla="*/ 77 w 170"/>
                <a:gd name="T41" fmla="*/ 87 h 220"/>
                <a:gd name="T42" fmla="*/ 100 w 170"/>
                <a:gd name="T43" fmla="*/ 92 h 220"/>
                <a:gd name="T44" fmla="*/ 150 w 170"/>
                <a:gd name="T45" fmla="*/ 110 h 220"/>
                <a:gd name="T46" fmla="*/ 170 w 170"/>
                <a:gd name="T47" fmla="*/ 152 h 220"/>
                <a:gd name="T48" fmla="*/ 149 w 170"/>
                <a:gd name="T49" fmla="*/ 200 h 220"/>
                <a:gd name="T50" fmla="*/ 86 w 170"/>
                <a:gd name="T51" fmla="*/ 220 h 220"/>
                <a:gd name="T52" fmla="*/ 20 w 170"/>
                <a:gd name="T53" fmla="*/ 199 h 220"/>
                <a:gd name="T54" fmla="*/ 0 w 170"/>
                <a:gd name="T55" fmla="*/ 147 h 220"/>
                <a:gd name="T56" fmla="*/ 33 w 170"/>
                <a:gd name="T57" fmla="*/ 1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0" h="220">
                  <a:moveTo>
                    <a:pt x="33" y="147"/>
                  </a:moveTo>
                  <a:cubicBezTo>
                    <a:pt x="34" y="158"/>
                    <a:pt x="37" y="167"/>
                    <a:pt x="42" y="173"/>
                  </a:cubicBezTo>
                  <a:cubicBezTo>
                    <a:pt x="51" y="185"/>
                    <a:pt x="66" y="190"/>
                    <a:pt x="87" y="190"/>
                  </a:cubicBezTo>
                  <a:cubicBezTo>
                    <a:pt x="100" y="190"/>
                    <a:pt x="112" y="187"/>
                    <a:pt x="121" y="182"/>
                  </a:cubicBezTo>
                  <a:cubicBezTo>
                    <a:pt x="131" y="176"/>
                    <a:pt x="136" y="168"/>
                    <a:pt x="136" y="156"/>
                  </a:cubicBezTo>
                  <a:cubicBezTo>
                    <a:pt x="136" y="147"/>
                    <a:pt x="132" y="140"/>
                    <a:pt x="124" y="136"/>
                  </a:cubicBezTo>
                  <a:cubicBezTo>
                    <a:pt x="119" y="133"/>
                    <a:pt x="109" y="130"/>
                    <a:pt x="95" y="126"/>
                  </a:cubicBezTo>
                  <a:lnTo>
                    <a:pt x="67" y="119"/>
                  </a:lnTo>
                  <a:cubicBezTo>
                    <a:pt x="49" y="114"/>
                    <a:pt x="36" y="110"/>
                    <a:pt x="28" y="104"/>
                  </a:cubicBezTo>
                  <a:cubicBezTo>
                    <a:pt x="13" y="95"/>
                    <a:pt x="6" y="82"/>
                    <a:pt x="6" y="65"/>
                  </a:cubicBezTo>
                  <a:cubicBezTo>
                    <a:pt x="6" y="46"/>
                    <a:pt x="13" y="30"/>
                    <a:pt x="27" y="18"/>
                  </a:cubicBezTo>
                  <a:cubicBezTo>
                    <a:pt x="41" y="6"/>
                    <a:pt x="60" y="0"/>
                    <a:pt x="84" y="0"/>
                  </a:cubicBezTo>
                  <a:cubicBezTo>
                    <a:pt x="115" y="0"/>
                    <a:pt x="137" y="9"/>
                    <a:pt x="151" y="27"/>
                  </a:cubicBezTo>
                  <a:cubicBezTo>
                    <a:pt x="159" y="39"/>
                    <a:pt x="164" y="51"/>
                    <a:pt x="163" y="64"/>
                  </a:cubicBezTo>
                  <a:lnTo>
                    <a:pt x="131" y="64"/>
                  </a:lnTo>
                  <a:cubicBezTo>
                    <a:pt x="130" y="57"/>
                    <a:pt x="127" y="49"/>
                    <a:pt x="122" y="43"/>
                  </a:cubicBezTo>
                  <a:cubicBezTo>
                    <a:pt x="114" y="34"/>
                    <a:pt x="101" y="29"/>
                    <a:pt x="81" y="29"/>
                  </a:cubicBezTo>
                  <a:cubicBezTo>
                    <a:pt x="68" y="29"/>
                    <a:pt x="58" y="32"/>
                    <a:pt x="51" y="37"/>
                  </a:cubicBezTo>
                  <a:cubicBezTo>
                    <a:pt x="44" y="42"/>
                    <a:pt x="41" y="48"/>
                    <a:pt x="41" y="57"/>
                  </a:cubicBezTo>
                  <a:cubicBezTo>
                    <a:pt x="41" y="66"/>
                    <a:pt x="45" y="73"/>
                    <a:pt x="54" y="78"/>
                  </a:cubicBezTo>
                  <a:cubicBezTo>
                    <a:pt x="59" y="81"/>
                    <a:pt x="67" y="84"/>
                    <a:pt x="77" y="87"/>
                  </a:cubicBezTo>
                  <a:lnTo>
                    <a:pt x="100" y="92"/>
                  </a:lnTo>
                  <a:cubicBezTo>
                    <a:pt x="125" y="98"/>
                    <a:pt x="142" y="104"/>
                    <a:pt x="150" y="110"/>
                  </a:cubicBezTo>
                  <a:cubicBezTo>
                    <a:pt x="164" y="119"/>
                    <a:pt x="170" y="133"/>
                    <a:pt x="170" y="152"/>
                  </a:cubicBezTo>
                  <a:cubicBezTo>
                    <a:pt x="170" y="170"/>
                    <a:pt x="163" y="186"/>
                    <a:pt x="149" y="200"/>
                  </a:cubicBezTo>
                  <a:cubicBezTo>
                    <a:pt x="136" y="213"/>
                    <a:pt x="114" y="220"/>
                    <a:pt x="86" y="220"/>
                  </a:cubicBezTo>
                  <a:cubicBezTo>
                    <a:pt x="55" y="220"/>
                    <a:pt x="33" y="213"/>
                    <a:pt x="20" y="199"/>
                  </a:cubicBezTo>
                  <a:cubicBezTo>
                    <a:pt x="8" y="185"/>
                    <a:pt x="1" y="167"/>
                    <a:pt x="0" y="147"/>
                  </a:cubicBezTo>
                  <a:lnTo>
                    <a:pt x="33" y="14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7" name="Freeform 153">
              <a:extLst>
                <a:ext uri="{FF2B5EF4-FFF2-40B4-BE49-F238E27FC236}">
                  <a16:creationId xmlns:a16="http://schemas.microsoft.com/office/drawing/2014/main" id="{215321C9-AB73-4C16-AFEF-E36316878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388" y="3602038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1 w 96"/>
                <a:gd name="T15" fmla="*/ 236 h 268"/>
                <a:gd name="T16" fmla="*/ 84 w 96"/>
                <a:gd name="T17" fmla="*/ 238 h 268"/>
                <a:gd name="T18" fmla="*/ 89 w 96"/>
                <a:gd name="T19" fmla="*/ 238 h 268"/>
                <a:gd name="T20" fmla="*/ 96 w 96"/>
                <a:gd name="T21" fmla="*/ 237 h 268"/>
                <a:gd name="T22" fmla="*/ 96 w 96"/>
                <a:gd name="T23" fmla="*/ 265 h 268"/>
                <a:gd name="T24" fmla="*/ 84 w 96"/>
                <a:gd name="T25" fmla="*/ 267 h 268"/>
                <a:gd name="T26" fmla="*/ 70 w 96"/>
                <a:gd name="T27" fmla="*/ 268 h 268"/>
                <a:gd name="T28" fmla="*/ 37 w 96"/>
                <a:gd name="T29" fmla="*/ 256 h 268"/>
                <a:gd name="T30" fmla="*/ 28 w 96"/>
                <a:gd name="T31" fmla="*/ 223 h 268"/>
                <a:gd name="T32" fmla="*/ 28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6" y="233"/>
                    <a:pt x="71" y="236"/>
                  </a:cubicBezTo>
                  <a:cubicBezTo>
                    <a:pt x="73" y="237"/>
                    <a:pt x="78" y="238"/>
                    <a:pt x="84" y="238"/>
                  </a:cubicBezTo>
                  <a:cubicBezTo>
                    <a:pt x="86" y="238"/>
                    <a:pt x="88" y="238"/>
                    <a:pt x="89" y="238"/>
                  </a:cubicBezTo>
                  <a:cubicBezTo>
                    <a:pt x="91" y="238"/>
                    <a:pt x="94" y="238"/>
                    <a:pt x="96" y="237"/>
                  </a:cubicBezTo>
                  <a:lnTo>
                    <a:pt x="96" y="265"/>
                  </a:lnTo>
                  <a:cubicBezTo>
                    <a:pt x="92" y="266"/>
                    <a:pt x="88" y="267"/>
                    <a:pt x="84" y="267"/>
                  </a:cubicBezTo>
                  <a:cubicBezTo>
                    <a:pt x="80" y="268"/>
                    <a:pt x="75" y="268"/>
                    <a:pt x="70" y="268"/>
                  </a:cubicBezTo>
                  <a:cubicBezTo>
                    <a:pt x="54" y="268"/>
                    <a:pt x="43" y="264"/>
                    <a:pt x="37" y="256"/>
                  </a:cubicBezTo>
                  <a:cubicBezTo>
                    <a:pt x="31" y="247"/>
                    <a:pt x="28" y="237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8" name="Freeform 154">
              <a:extLst>
                <a:ext uri="{FF2B5EF4-FFF2-40B4-BE49-F238E27FC236}">
                  <a16:creationId xmlns:a16="http://schemas.microsoft.com/office/drawing/2014/main" id="{24867140-FA37-43C8-A0C1-0D5864A00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0375" y="3598863"/>
              <a:ext cx="6350" cy="55563"/>
            </a:xfrm>
            <a:custGeom>
              <a:avLst/>
              <a:gdLst>
                <a:gd name="T0" fmla="*/ 0 w 35"/>
                <a:gd name="T1" fmla="*/ 78 h 284"/>
                <a:gd name="T2" fmla="*/ 35 w 35"/>
                <a:gd name="T3" fmla="*/ 78 h 284"/>
                <a:gd name="T4" fmla="*/ 35 w 35"/>
                <a:gd name="T5" fmla="*/ 284 h 284"/>
                <a:gd name="T6" fmla="*/ 0 w 35"/>
                <a:gd name="T7" fmla="*/ 284 h 284"/>
                <a:gd name="T8" fmla="*/ 0 w 35"/>
                <a:gd name="T9" fmla="*/ 78 h 284"/>
                <a:gd name="T10" fmla="*/ 0 w 35"/>
                <a:gd name="T11" fmla="*/ 0 h 284"/>
                <a:gd name="T12" fmla="*/ 35 w 35"/>
                <a:gd name="T13" fmla="*/ 0 h 284"/>
                <a:gd name="T14" fmla="*/ 35 w 35"/>
                <a:gd name="T15" fmla="*/ 39 h 284"/>
                <a:gd name="T16" fmla="*/ 0 w 35"/>
                <a:gd name="T17" fmla="*/ 39 h 284"/>
                <a:gd name="T18" fmla="*/ 0 w 3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4">
                  <a:moveTo>
                    <a:pt x="0" y="78"/>
                  </a:moveTo>
                  <a:lnTo>
                    <a:pt x="35" y="78"/>
                  </a:lnTo>
                  <a:lnTo>
                    <a:pt x="35" y="284"/>
                  </a:lnTo>
                  <a:lnTo>
                    <a:pt x="0" y="284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9" name="Freeform 155">
              <a:extLst>
                <a:ext uri="{FF2B5EF4-FFF2-40B4-BE49-F238E27FC236}">
                  <a16:creationId xmlns:a16="http://schemas.microsoft.com/office/drawing/2014/main" id="{E29E0873-A528-4A14-92F4-FE0C10B88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838" y="3613150"/>
              <a:ext cx="55563" cy="41275"/>
            </a:xfrm>
            <a:custGeom>
              <a:avLst/>
              <a:gdLst>
                <a:gd name="T0" fmla="*/ 0 w 279"/>
                <a:gd name="T1" fmla="*/ 5 h 212"/>
                <a:gd name="T2" fmla="*/ 35 w 279"/>
                <a:gd name="T3" fmla="*/ 5 h 212"/>
                <a:gd name="T4" fmla="*/ 35 w 279"/>
                <a:gd name="T5" fmla="*/ 34 h 212"/>
                <a:gd name="T6" fmla="*/ 57 w 279"/>
                <a:gd name="T7" fmla="*/ 12 h 212"/>
                <a:gd name="T8" fmla="*/ 96 w 279"/>
                <a:gd name="T9" fmla="*/ 0 h 212"/>
                <a:gd name="T10" fmla="*/ 136 w 279"/>
                <a:gd name="T11" fmla="*/ 12 h 212"/>
                <a:gd name="T12" fmla="*/ 151 w 279"/>
                <a:gd name="T13" fmla="*/ 33 h 212"/>
                <a:gd name="T14" fmla="*/ 179 w 279"/>
                <a:gd name="T15" fmla="*/ 8 h 212"/>
                <a:gd name="T16" fmla="*/ 214 w 279"/>
                <a:gd name="T17" fmla="*/ 0 h 212"/>
                <a:gd name="T18" fmla="*/ 270 w 279"/>
                <a:gd name="T19" fmla="*/ 30 h 212"/>
                <a:gd name="T20" fmla="*/ 279 w 279"/>
                <a:gd name="T21" fmla="*/ 74 h 212"/>
                <a:gd name="T22" fmla="*/ 279 w 279"/>
                <a:gd name="T23" fmla="*/ 212 h 212"/>
                <a:gd name="T24" fmla="*/ 242 w 279"/>
                <a:gd name="T25" fmla="*/ 212 h 212"/>
                <a:gd name="T26" fmla="*/ 242 w 279"/>
                <a:gd name="T27" fmla="*/ 68 h 212"/>
                <a:gd name="T28" fmla="*/ 232 w 279"/>
                <a:gd name="T29" fmla="*/ 40 h 212"/>
                <a:gd name="T30" fmla="*/ 207 w 279"/>
                <a:gd name="T31" fmla="*/ 32 h 212"/>
                <a:gd name="T32" fmla="*/ 172 w 279"/>
                <a:gd name="T33" fmla="*/ 46 h 212"/>
                <a:gd name="T34" fmla="*/ 157 w 279"/>
                <a:gd name="T35" fmla="*/ 91 h 212"/>
                <a:gd name="T36" fmla="*/ 157 w 279"/>
                <a:gd name="T37" fmla="*/ 212 h 212"/>
                <a:gd name="T38" fmla="*/ 122 w 279"/>
                <a:gd name="T39" fmla="*/ 212 h 212"/>
                <a:gd name="T40" fmla="*/ 122 w 279"/>
                <a:gd name="T41" fmla="*/ 77 h 212"/>
                <a:gd name="T42" fmla="*/ 117 w 279"/>
                <a:gd name="T43" fmla="*/ 46 h 212"/>
                <a:gd name="T44" fmla="*/ 87 w 279"/>
                <a:gd name="T45" fmla="*/ 32 h 212"/>
                <a:gd name="T46" fmla="*/ 51 w 279"/>
                <a:gd name="T47" fmla="*/ 47 h 212"/>
                <a:gd name="T48" fmla="*/ 35 w 279"/>
                <a:gd name="T49" fmla="*/ 102 h 212"/>
                <a:gd name="T50" fmla="*/ 35 w 279"/>
                <a:gd name="T51" fmla="*/ 212 h 212"/>
                <a:gd name="T52" fmla="*/ 0 w 279"/>
                <a:gd name="T53" fmla="*/ 212 h 212"/>
                <a:gd name="T54" fmla="*/ 0 w 279"/>
                <a:gd name="T55" fmla="*/ 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9" h="212">
                  <a:moveTo>
                    <a:pt x="0" y="5"/>
                  </a:moveTo>
                  <a:lnTo>
                    <a:pt x="35" y="5"/>
                  </a:lnTo>
                  <a:lnTo>
                    <a:pt x="35" y="34"/>
                  </a:lnTo>
                  <a:cubicBezTo>
                    <a:pt x="43" y="24"/>
                    <a:pt x="50" y="17"/>
                    <a:pt x="57" y="12"/>
                  </a:cubicBezTo>
                  <a:cubicBezTo>
                    <a:pt x="69" y="4"/>
                    <a:pt x="82" y="0"/>
                    <a:pt x="96" y="0"/>
                  </a:cubicBezTo>
                  <a:cubicBezTo>
                    <a:pt x="113" y="0"/>
                    <a:pt x="126" y="4"/>
                    <a:pt x="136" y="12"/>
                  </a:cubicBezTo>
                  <a:cubicBezTo>
                    <a:pt x="142" y="17"/>
                    <a:pt x="147" y="24"/>
                    <a:pt x="151" y="33"/>
                  </a:cubicBezTo>
                  <a:cubicBezTo>
                    <a:pt x="159" y="22"/>
                    <a:pt x="168" y="14"/>
                    <a:pt x="179" y="8"/>
                  </a:cubicBezTo>
                  <a:cubicBezTo>
                    <a:pt x="189" y="3"/>
                    <a:pt x="201" y="0"/>
                    <a:pt x="214" y="0"/>
                  </a:cubicBezTo>
                  <a:cubicBezTo>
                    <a:pt x="242" y="0"/>
                    <a:pt x="260" y="10"/>
                    <a:pt x="270" y="30"/>
                  </a:cubicBezTo>
                  <a:cubicBezTo>
                    <a:pt x="276" y="41"/>
                    <a:pt x="279" y="56"/>
                    <a:pt x="279" y="74"/>
                  </a:cubicBezTo>
                  <a:lnTo>
                    <a:pt x="279" y="212"/>
                  </a:lnTo>
                  <a:lnTo>
                    <a:pt x="242" y="212"/>
                  </a:lnTo>
                  <a:lnTo>
                    <a:pt x="242" y="68"/>
                  </a:lnTo>
                  <a:cubicBezTo>
                    <a:pt x="242" y="54"/>
                    <a:pt x="239" y="45"/>
                    <a:pt x="232" y="40"/>
                  </a:cubicBezTo>
                  <a:cubicBezTo>
                    <a:pt x="225" y="35"/>
                    <a:pt x="217" y="32"/>
                    <a:pt x="207" y="32"/>
                  </a:cubicBezTo>
                  <a:cubicBezTo>
                    <a:pt x="193" y="32"/>
                    <a:pt x="182" y="37"/>
                    <a:pt x="172" y="46"/>
                  </a:cubicBezTo>
                  <a:cubicBezTo>
                    <a:pt x="162" y="55"/>
                    <a:pt x="157" y="70"/>
                    <a:pt x="157" y="91"/>
                  </a:cubicBezTo>
                  <a:lnTo>
                    <a:pt x="157" y="212"/>
                  </a:lnTo>
                  <a:lnTo>
                    <a:pt x="122" y="212"/>
                  </a:lnTo>
                  <a:lnTo>
                    <a:pt x="122" y="77"/>
                  </a:lnTo>
                  <a:cubicBezTo>
                    <a:pt x="122" y="63"/>
                    <a:pt x="120" y="53"/>
                    <a:pt x="117" y="46"/>
                  </a:cubicBezTo>
                  <a:cubicBezTo>
                    <a:pt x="111" y="36"/>
                    <a:pt x="102" y="32"/>
                    <a:pt x="87" y="32"/>
                  </a:cubicBezTo>
                  <a:cubicBezTo>
                    <a:pt x="74" y="32"/>
                    <a:pt x="62" y="37"/>
                    <a:pt x="51" y="47"/>
                  </a:cubicBezTo>
                  <a:cubicBezTo>
                    <a:pt x="41" y="57"/>
                    <a:pt x="35" y="75"/>
                    <a:pt x="35" y="102"/>
                  </a:cubicBezTo>
                  <a:lnTo>
                    <a:pt x="35" y="212"/>
                  </a:lnTo>
                  <a:lnTo>
                    <a:pt x="0" y="2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0" name="Freeform 156">
              <a:extLst>
                <a:ext uri="{FF2B5EF4-FFF2-40B4-BE49-F238E27FC236}">
                  <a16:creationId xmlns:a16="http://schemas.microsoft.com/office/drawing/2014/main" id="{D177D2AA-BC09-4F08-85A3-E01B0D545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1338" y="3613150"/>
              <a:ext cx="38100" cy="42863"/>
            </a:xfrm>
            <a:custGeom>
              <a:avLst/>
              <a:gdLst>
                <a:gd name="T0" fmla="*/ 36 w 196"/>
                <a:gd name="T1" fmla="*/ 157 h 219"/>
                <a:gd name="T2" fmla="*/ 47 w 196"/>
                <a:gd name="T3" fmla="*/ 180 h 219"/>
                <a:gd name="T4" fmla="*/ 73 w 196"/>
                <a:gd name="T5" fmla="*/ 189 h 219"/>
                <a:gd name="T6" fmla="*/ 109 w 196"/>
                <a:gd name="T7" fmla="*/ 181 h 219"/>
                <a:gd name="T8" fmla="*/ 138 w 196"/>
                <a:gd name="T9" fmla="*/ 134 h 219"/>
                <a:gd name="T10" fmla="*/ 138 w 196"/>
                <a:gd name="T11" fmla="*/ 106 h 219"/>
                <a:gd name="T12" fmla="*/ 122 w 196"/>
                <a:gd name="T13" fmla="*/ 113 h 219"/>
                <a:gd name="T14" fmla="*/ 102 w 196"/>
                <a:gd name="T15" fmla="*/ 117 h 219"/>
                <a:gd name="T16" fmla="*/ 81 w 196"/>
                <a:gd name="T17" fmla="*/ 120 h 219"/>
                <a:gd name="T18" fmla="*/ 52 w 196"/>
                <a:gd name="T19" fmla="*/ 128 h 219"/>
                <a:gd name="T20" fmla="*/ 36 w 196"/>
                <a:gd name="T21" fmla="*/ 157 h 219"/>
                <a:gd name="T22" fmla="*/ 121 w 196"/>
                <a:gd name="T23" fmla="*/ 86 h 219"/>
                <a:gd name="T24" fmla="*/ 137 w 196"/>
                <a:gd name="T25" fmla="*/ 76 h 219"/>
                <a:gd name="T26" fmla="*/ 139 w 196"/>
                <a:gd name="T27" fmla="*/ 63 h 219"/>
                <a:gd name="T28" fmla="*/ 126 w 196"/>
                <a:gd name="T29" fmla="*/ 37 h 219"/>
                <a:gd name="T30" fmla="*/ 90 w 196"/>
                <a:gd name="T31" fmla="*/ 29 h 219"/>
                <a:gd name="T32" fmla="*/ 51 w 196"/>
                <a:gd name="T33" fmla="*/ 44 h 219"/>
                <a:gd name="T34" fmla="*/ 43 w 196"/>
                <a:gd name="T35" fmla="*/ 68 h 219"/>
                <a:gd name="T36" fmla="*/ 11 w 196"/>
                <a:gd name="T37" fmla="*/ 68 h 219"/>
                <a:gd name="T38" fmla="*/ 36 w 196"/>
                <a:gd name="T39" fmla="*/ 15 h 219"/>
                <a:gd name="T40" fmla="*/ 91 w 196"/>
                <a:gd name="T41" fmla="*/ 0 h 219"/>
                <a:gd name="T42" fmla="*/ 150 w 196"/>
                <a:gd name="T43" fmla="*/ 14 h 219"/>
                <a:gd name="T44" fmla="*/ 173 w 196"/>
                <a:gd name="T45" fmla="*/ 57 h 219"/>
                <a:gd name="T46" fmla="*/ 173 w 196"/>
                <a:gd name="T47" fmla="*/ 176 h 219"/>
                <a:gd name="T48" fmla="*/ 175 w 196"/>
                <a:gd name="T49" fmla="*/ 185 h 219"/>
                <a:gd name="T50" fmla="*/ 184 w 196"/>
                <a:gd name="T51" fmla="*/ 188 h 219"/>
                <a:gd name="T52" fmla="*/ 189 w 196"/>
                <a:gd name="T53" fmla="*/ 188 h 219"/>
                <a:gd name="T54" fmla="*/ 196 w 196"/>
                <a:gd name="T55" fmla="*/ 187 h 219"/>
                <a:gd name="T56" fmla="*/ 196 w 196"/>
                <a:gd name="T57" fmla="*/ 213 h 219"/>
                <a:gd name="T58" fmla="*/ 183 w 196"/>
                <a:gd name="T59" fmla="*/ 216 h 219"/>
                <a:gd name="T60" fmla="*/ 172 w 196"/>
                <a:gd name="T61" fmla="*/ 216 h 219"/>
                <a:gd name="T62" fmla="*/ 146 w 196"/>
                <a:gd name="T63" fmla="*/ 203 h 219"/>
                <a:gd name="T64" fmla="*/ 140 w 196"/>
                <a:gd name="T65" fmla="*/ 184 h 219"/>
                <a:gd name="T66" fmla="*/ 109 w 196"/>
                <a:gd name="T67" fmla="*/ 208 h 219"/>
                <a:gd name="T68" fmla="*/ 65 w 196"/>
                <a:gd name="T69" fmla="*/ 219 h 219"/>
                <a:gd name="T70" fmla="*/ 18 w 196"/>
                <a:gd name="T71" fmla="*/ 201 h 219"/>
                <a:gd name="T72" fmla="*/ 0 w 196"/>
                <a:gd name="T73" fmla="*/ 157 h 219"/>
                <a:gd name="T74" fmla="*/ 18 w 196"/>
                <a:gd name="T75" fmla="*/ 113 h 219"/>
                <a:gd name="T76" fmla="*/ 65 w 196"/>
                <a:gd name="T77" fmla="*/ 93 h 219"/>
                <a:gd name="T78" fmla="*/ 121 w 196"/>
                <a:gd name="T7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19">
                  <a:moveTo>
                    <a:pt x="36" y="157"/>
                  </a:moveTo>
                  <a:cubicBezTo>
                    <a:pt x="36" y="167"/>
                    <a:pt x="40" y="175"/>
                    <a:pt x="47" y="180"/>
                  </a:cubicBezTo>
                  <a:cubicBezTo>
                    <a:pt x="55" y="186"/>
                    <a:pt x="63" y="189"/>
                    <a:pt x="73" y="189"/>
                  </a:cubicBezTo>
                  <a:cubicBezTo>
                    <a:pt x="86" y="189"/>
                    <a:pt x="97" y="186"/>
                    <a:pt x="109" y="181"/>
                  </a:cubicBezTo>
                  <a:cubicBezTo>
                    <a:pt x="128" y="171"/>
                    <a:pt x="138" y="156"/>
                    <a:pt x="138" y="134"/>
                  </a:cubicBezTo>
                  <a:lnTo>
                    <a:pt x="138" y="106"/>
                  </a:lnTo>
                  <a:cubicBezTo>
                    <a:pt x="134" y="109"/>
                    <a:pt x="128" y="111"/>
                    <a:pt x="122" y="113"/>
                  </a:cubicBezTo>
                  <a:cubicBezTo>
                    <a:pt x="115" y="115"/>
                    <a:pt x="108" y="116"/>
                    <a:pt x="102" y="117"/>
                  </a:cubicBezTo>
                  <a:lnTo>
                    <a:pt x="81" y="120"/>
                  </a:lnTo>
                  <a:cubicBezTo>
                    <a:pt x="68" y="121"/>
                    <a:pt x="59" y="124"/>
                    <a:pt x="52" y="128"/>
                  </a:cubicBezTo>
                  <a:cubicBezTo>
                    <a:pt x="42" y="134"/>
                    <a:pt x="36" y="143"/>
                    <a:pt x="36" y="157"/>
                  </a:cubicBezTo>
                  <a:close/>
                  <a:moveTo>
                    <a:pt x="121" y="86"/>
                  </a:moveTo>
                  <a:cubicBezTo>
                    <a:pt x="128" y="85"/>
                    <a:pt x="134" y="82"/>
                    <a:pt x="137" y="76"/>
                  </a:cubicBezTo>
                  <a:cubicBezTo>
                    <a:pt x="138" y="73"/>
                    <a:pt x="139" y="69"/>
                    <a:pt x="139" y="63"/>
                  </a:cubicBezTo>
                  <a:cubicBezTo>
                    <a:pt x="139" y="51"/>
                    <a:pt x="135" y="43"/>
                    <a:pt x="126" y="37"/>
                  </a:cubicBezTo>
                  <a:cubicBezTo>
                    <a:pt x="118" y="32"/>
                    <a:pt x="106" y="29"/>
                    <a:pt x="90" y="29"/>
                  </a:cubicBezTo>
                  <a:cubicBezTo>
                    <a:pt x="72" y="29"/>
                    <a:pt x="59" y="34"/>
                    <a:pt x="51" y="44"/>
                  </a:cubicBezTo>
                  <a:cubicBezTo>
                    <a:pt x="47" y="49"/>
                    <a:pt x="44" y="57"/>
                    <a:pt x="43" y="68"/>
                  </a:cubicBezTo>
                  <a:lnTo>
                    <a:pt x="11" y="68"/>
                  </a:lnTo>
                  <a:cubicBezTo>
                    <a:pt x="11" y="43"/>
                    <a:pt x="20" y="25"/>
                    <a:pt x="36" y="15"/>
                  </a:cubicBezTo>
                  <a:cubicBezTo>
                    <a:pt x="51" y="5"/>
                    <a:pt x="70" y="0"/>
                    <a:pt x="91" y="0"/>
                  </a:cubicBezTo>
                  <a:cubicBezTo>
                    <a:pt x="115" y="0"/>
                    <a:pt x="135" y="5"/>
                    <a:pt x="150" y="14"/>
                  </a:cubicBezTo>
                  <a:cubicBezTo>
                    <a:pt x="165" y="23"/>
                    <a:pt x="173" y="37"/>
                    <a:pt x="173" y="57"/>
                  </a:cubicBezTo>
                  <a:lnTo>
                    <a:pt x="173" y="176"/>
                  </a:lnTo>
                  <a:cubicBezTo>
                    <a:pt x="173" y="180"/>
                    <a:pt x="173" y="183"/>
                    <a:pt x="175" y="185"/>
                  </a:cubicBezTo>
                  <a:cubicBezTo>
                    <a:pt x="176" y="187"/>
                    <a:pt x="179" y="188"/>
                    <a:pt x="184" y="188"/>
                  </a:cubicBezTo>
                  <a:cubicBezTo>
                    <a:pt x="186" y="188"/>
                    <a:pt x="188" y="188"/>
                    <a:pt x="189" y="188"/>
                  </a:cubicBezTo>
                  <a:cubicBezTo>
                    <a:pt x="191" y="188"/>
                    <a:pt x="193" y="187"/>
                    <a:pt x="196" y="187"/>
                  </a:cubicBezTo>
                  <a:lnTo>
                    <a:pt x="196" y="213"/>
                  </a:lnTo>
                  <a:cubicBezTo>
                    <a:pt x="190" y="214"/>
                    <a:pt x="186" y="215"/>
                    <a:pt x="183" y="216"/>
                  </a:cubicBezTo>
                  <a:cubicBezTo>
                    <a:pt x="180" y="216"/>
                    <a:pt x="177" y="216"/>
                    <a:pt x="172" y="216"/>
                  </a:cubicBezTo>
                  <a:cubicBezTo>
                    <a:pt x="160" y="216"/>
                    <a:pt x="151" y="212"/>
                    <a:pt x="146" y="203"/>
                  </a:cubicBezTo>
                  <a:cubicBezTo>
                    <a:pt x="143" y="199"/>
                    <a:pt x="141" y="193"/>
                    <a:pt x="140" y="184"/>
                  </a:cubicBezTo>
                  <a:cubicBezTo>
                    <a:pt x="133" y="194"/>
                    <a:pt x="122" y="202"/>
                    <a:pt x="109" y="208"/>
                  </a:cubicBezTo>
                  <a:cubicBezTo>
                    <a:pt x="96" y="215"/>
                    <a:pt x="81" y="219"/>
                    <a:pt x="65" y="219"/>
                  </a:cubicBezTo>
                  <a:cubicBezTo>
                    <a:pt x="46" y="219"/>
                    <a:pt x="30" y="213"/>
                    <a:pt x="18" y="201"/>
                  </a:cubicBezTo>
                  <a:cubicBezTo>
                    <a:pt x="6" y="190"/>
                    <a:pt x="0" y="175"/>
                    <a:pt x="0" y="157"/>
                  </a:cubicBezTo>
                  <a:cubicBezTo>
                    <a:pt x="0" y="138"/>
                    <a:pt x="6" y="123"/>
                    <a:pt x="18" y="113"/>
                  </a:cubicBezTo>
                  <a:cubicBezTo>
                    <a:pt x="30" y="102"/>
                    <a:pt x="46" y="96"/>
                    <a:pt x="65" y="93"/>
                  </a:cubicBezTo>
                  <a:lnTo>
                    <a:pt x="121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1" name="Freeform 157">
              <a:extLst>
                <a:ext uri="{FF2B5EF4-FFF2-40B4-BE49-F238E27FC236}">
                  <a16:creationId xmlns:a16="http://schemas.microsoft.com/office/drawing/2014/main" id="{54325BF2-903F-400A-A9CD-EC0501054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602038"/>
              <a:ext cx="19050" cy="53975"/>
            </a:xfrm>
            <a:custGeom>
              <a:avLst/>
              <a:gdLst>
                <a:gd name="T0" fmla="*/ 27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0 w 96"/>
                <a:gd name="T15" fmla="*/ 236 h 268"/>
                <a:gd name="T16" fmla="*/ 83 w 96"/>
                <a:gd name="T17" fmla="*/ 238 h 268"/>
                <a:gd name="T18" fmla="*/ 89 w 96"/>
                <a:gd name="T19" fmla="*/ 238 h 268"/>
                <a:gd name="T20" fmla="*/ 96 w 96"/>
                <a:gd name="T21" fmla="*/ 237 h 268"/>
                <a:gd name="T22" fmla="*/ 96 w 96"/>
                <a:gd name="T23" fmla="*/ 265 h 268"/>
                <a:gd name="T24" fmla="*/ 83 w 96"/>
                <a:gd name="T25" fmla="*/ 267 h 268"/>
                <a:gd name="T26" fmla="*/ 69 w 96"/>
                <a:gd name="T27" fmla="*/ 268 h 268"/>
                <a:gd name="T28" fmla="*/ 36 w 96"/>
                <a:gd name="T29" fmla="*/ 256 h 268"/>
                <a:gd name="T30" fmla="*/ 27 w 96"/>
                <a:gd name="T31" fmla="*/ 223 h 268"/>
                <a:gd name="T32" fmla="*/ 27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7 w 96"/>
                <a:gd name="T39" fmla="*/ 58 h 268"/>
                <a:gd name="T40" fmla="*/ 27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7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6"/>
                  </a:cubicBezTo>
                  <a:cubicBezTo>
                    <a:pt x="73" y="237"/>
                    <a:pt x="77" y="238"/>
                    <a:pt x="83" y="238"/>
                  </a:cubicBezTo>
                  <a:cubicBezTo>
                    <a:pt x="85" y="238"/>
                    <a:pt x="87" y="238"/>
                    <a:pt x="89" y="238"/>
                  </a:cubicBezTo>
                  <a:cubicBezTo>
                    <a:pt x="91" y="238"/>
                    <a:pt x="93" y="238"/>
                    <a:pt x="96" y="237"/>
                  </a:cubicBezTo>
                  <a:lnTo>
                    <a:pt x="96" y="265"/>
                  </a:lnTo>
                  <a:cubicBezTo>
                    <a:pt x="92" y="266"/>
                    <a:pt x="88" y="267"/>
                    <a:pt x="83" y="267"/>
                  </a:cubicBezTo>
                  <a:cubicBezTo>
                    <a:pt x="79" y="268"/>
                    <a:pt x="74" y="268"/>
                    <a:pt x="69" y="268"/>
                  </a:cubicBezTo>
                  <a:cubicBezTo>
                    <a:pt x="53" y="268"/>
                    <a:pt x="42" y="264"/>
                    <a:pt x="36" y="256"/>
                  </a:cubicBezTo>
                  <a:cubicBezTo>
                    <a:pt x="30" y="247"/>
                    <a:pt x="27" y="237"/>
                    <a:pt x="27" y="223"/>
                  </a:cubicBezTo>
                  <a:lnTo>
                    <a:pt x="27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7" y="5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2" name="Freeform 158">
              <a:extLst>
                <a:ext uri="{FF2B5EF4-FFF2-40B4-BE49-F238E27FC236}">
                  <a16:creationId xmlns:a16="http://schemas.microsoft.com/office/drawing/2014/main" id="{BBD4BAF6-6667-4CE5-A952-4ADF2DCFF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6425" y="3613150"/>
              <a:ext cx="36513" cy="42863"/>
            </a:xfrm>
            <a:custGeom>
              <a:avLst/>
              <a:gdLst>
                <a:gd name="T0" fmla="*/ 98 w 189"/>
                <a:gd name="T1" fmla="*/ 0 h 219"/>
                <a:gd name="T2" fmla="*/ 141 w 189"/>
                <a:gd name="T3" fmla="*/ 11 h 219"/>
                <a:gd name="T4" fmla="*/ 172 w 189"/>
                <a:gd name="T5" fmla="*/ 37 h 219"/>
                <a:gd name="T6" fmla="*/ 186 w 189"/>
                <a:gd name="T7" fmla="*/ 74 h 219"/>
                <a:gd name="T8" fmla="*/ 189 w 189"/>
                <a:gd name="T9" fmla="*/ 119 h 219"/>
                <a:gd name="T10" fmla="*/ 38 w 189"/>
                <a:gd name="T11" fmla="*/ 119 h 219"/>
                <a:gd name="T12" fmla="*/ 53 w 189"/>
                <a:gd name="T13" fmla="*/ 170 h 219"/>
                <a:gd name="T14" fmla="*/ 96 w 189"/>
                <a:gd name="T15" fmla="*/ 189 h 219"/>
                <a:gd name="T16" fmla="*/ 139 w 189"/>
                <a:gd name="T17" fmla="*/ 171 h 219"/>
                <a:gd name="T18" fmla="*/ 152 w 189"/>
                <a:gd name="T19" fmla="*/ 147 h 219"/>
                <a:gd name="T20" fmla="*/ 186 w 189"/>
                <a:gd name="T21" fmla="*/ 147 h 219"/>
                <a:gd name="T22" fmla="*/ 177 w 189"/>
                <a:gd name="T23" fmla="*/ 172 h 219"/>
                <a:gd name="T24" fmla="*/ 160 w 189"/>
                <a:gd name="T25" fmla="*/ 195 h 219"/>
                <a:gd name="T26" fmla="*/ 121 w 189"/>
                <a:gd name="T27" fmla="*/ 216 h 219"/>
                <a:gd name="T28" fmla="*/ 93 w 189"/>
                <a:gd name="T29" fmla="*/ 219 h 219"/>
                <a:gd name="T30" fmla="*/ 27 w 189"/>
                <a:gd name="T31" fmla="*/ 191 h 219"/>
                <a:gd name="T32" fmla="*/ 0 w 189"/>
                <a:gd name="T33" fmla="*/ 112 h 219"/>
                <a:gd name="T34" fmla="*/ 27 w 189"/>
                <a:gd name="T35" fmla="*/ 31 h 219"/>
                <a:gd name="T36" fmla="*/ 98 w 189"/>
                <a:gd name="T37" fmla="*/ 0 h 219"/>
                <a:gd name="T38" fmla="*/ 154 w 189"/>
                <a:gd name="T39" fmla="*/ 92 h 219"/>
                <a:gd name="T40" fmla="*/ 144 w 189"/>
                <a:gd name="T41" fmla="*/ 56 h 219"/>
                <a:gd name="T42" fmla="*/ 96 w 189"/>
                <a:gd name="T43" fmla="*/ 31 h 219"/>
                <a:gd name="T44" fmla="*/ 56 w 189"/>
                <a:gd name="T45" fmla="*/ 48 h 219"/>
                <a:gd name="T46" fmla="*/ 39 w 189"/>
                <a:gd name="T47" fmla="*/ 92 h 219"/>
                <a:gd name="T48" fmla="*/ 154 w 189"/>
                <a:gd name="T49" fmla="*/ 9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9">
                  <a:moveTo>
                    <a:pt x="98" y="0"/>
                  </a:moveTo>
                  <a:cubicBezTo>
                    <a:pt x="113" y="0"/>
                    <a:pt x="127" y="4"/>
                    <a:pt x="141" y="11"/>
                  </a:cubicBezTo>
                  <a:cubicBezTo>
                    <a:pt x="155" y="17"/>
                    <a:pt x="165" y="26"/>
                    <a:pt x="172" y="37"/>
                  </a:cubicBezTo>
                  <a:cubicBezTo>
                    <a:pt x="179" y="48"/>
                    <a:pt x="184" y="60"/>
                    <a:pt x="186" y="74"/>
                  </a:cubicBezTo>
                  <a:cubicBezTo>
                    <a:pt x="188" y="83"/>
                    <a:pt x="189" y="99"/>
                    <a:pt x="189" y="119"/>
                  </a:cubicBezTo>
                  <a:lnTo>
                    <a:pt x="38" y="119"/>
                  </a:lnTo>
                  <a:cubicBezTo>
                    <a:pt x="38" y="140"/>
                    <a:pt x="43" y="157"/>
                    <a:pt x="53" y="170"/>
                  </a:cubicBezTo>
                  <a:cubicBezTo>
                    <a:pt x="62" y="183"/>
                    <a:pt x="76" y="189"/>
                    <a:pt x="96" y="189"/>
                  </a:cubicBezTo>
                  <a:cubicBezTo>
                    <a:pt x="114" y="189"/>
                    <a:pt x="128" y="183"/>
                    <a:pt x="139" y="171"/>
                  </a:cubicBezTo>
                  <a:cubicBezTo>
                    <a:pt x="145" y="164"/>
                    <a:pt x="150" y="156"/>
                    <a:pt x="152" y="147"/>
                  </a:cubicBezTo>
                  <a:lnTo>
                    <a:pt x="186" y="147"/>
                  </a:lnTo>
                  <a:cubicBezTo>
                    <a:pt x="185" y="154"/>
                    <a:pt x="182" y="163"/>
                    <a:pt x="177" y="172"/>
                  </a:cubicBezTo>
                  <a:cubicBezTo>
                    <a:pt x="172" y="181"/>
                    <a:pt x="167" y="189"/>
                    <a:pt x="160" y="195"/>
                  </a:cubicBezTo>
                  <a:cubicBezTo>
                    <a:pt x="150" y="205"/>
                    <a:pt x="137" y="212"/>
                    <a:pt x="121" y="216"/>
                  </a:cubicBezTo>
                  <a:cubicBezTo>
                    <a:pt x="113" y="218"/>
                    <a:pt x="103" y="219"/>
                    <a:pt x="93" y="219"/>
                  </a:cubicBezTo>
                  <a:cubicBezTo>
                    <a:pt x="67" y="219"/>
                    <a:pt x="45" y="210"/>
                    <a:pt x="27" y="191"/>
                  </a:cubicBezTo>
                  <a:cubicBezTo>
                    <a:pt x="9" y="172"/>
                    <a:pt x="0" y="146"/>
                    <a:pt x="0" y="112"/>
                  </a:cubicBezTo>
                  <a:cubicBezTo>
                    <a:pt x="0" y="79"/>
                    <a:pt x="9" y="52"/>
                    <a:pt x="27" y="31"/>
                  </a:cubicBezTo>
                  <a:cubicBezTo>
                    <a:pt x="45" y="11"/>
                    <a:pt x="69" y="0"/>
                    <a:pt x="98" y="0"/>
                  </a:cubicBezTo>
                  <a:close/>
                  <a:moveTo>
                    <a:pt x="154" y="92"/>
                  </a:moveTo>
                  <a:cubicBezTo>
                    <a:pt x="152" y="77"/>
                    <a:pt x="149" y="65"/>
                    <a:pt x="144" y="56"/>
                  </a:cubicBezTo>
                  <a:cubicBezTo>
                    <a:pt x="134" y="39"/>
                    <a:pt x="118" y="31"/>
                    <a:pt x="96" y="31"/>
                  </a:cubicBezTo>
                  <a:cubicBezTo>
                    <a:pt x="80" y="31"/>
                    <a:pt x="67" y="36"/>
                    <a:pt x="56" y="48"/>
                  </a:cubicBezTo>
                  <a:cubicBezTo>
                    <a:pt x="45" y="59"/>
                    <a:pt x="39" y="74"/>
                    <a:pt x="39" y="92"/>
                  </a:cubicBezTo>
                  <a:lnTo>
                    <a:pt x="154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3" name="Line 159">
              <a:extLst>
                <a:ext uri="{FF2B5EF4-FFF2-40B4-BE49-F238E27FC236}">
                  <a16:creationId xmlns:a16="http://schemas.microsoft.com/office/drawing/2014/main" id="{20FC9158-5915-427C-BEDD-72CC8B1CC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675" y="3043238"/>
              <a:ext cx="2297113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4" name="Freeform 160">
              <a:extLst>
                <a:ext uri="{FF2B5EF4-FFF2-40B4-BE49-F238E27FC236}">
                  <a16:creationId xmlns:a16="http://schemas.microsoft.com/office/drawing/2014/main" id="{76238CC4-BAC0-4E1F-9656-B46D15EDD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019425"/>
              <a:ext cx="50800" cy="49213"/>
            </a:xfrm>
            <a:custGeom>
              <a:avLst/>
              <a:gdLst>
                <a:gd name="T0" fmla="*/ 252 w 252"/>
                <a:gd name="T1" fmla="*/ 126 h 252"/>
                <a:gd name="T2" fmla="*/ 0 w 252"/>
                <a:gd name="T3" fmla="*/ 252 h 252"/>
                <a:gd name="T4" fmla="*/ 0 w 252"/>
                <a:gd name="T5" fmla="*/ 0 h 252"/>
                <a:gd name="T6" fmla="*/ 252 w 252"/>
                <a:gd name="T7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252">
                  <a:moveTo>
                    <a:pt x="252" y="126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252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5" name="Freeform 161">
              <a:extLst>
                <a:ext uri="{FF2B5EF4-FFF2-40B4-BE49-F238E27FC236}">
                  <a16:creationId xmlns:a16="http://schemas.microsoft.com/office/drawing/2014/main" id="{192F3101-8FF6-41E4-8C5B-C6699B3CE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019425"/>
              <a:ext cx="50800" cy="49213"/>
            </a:xfrm>
            <a:custGeom>
              <a:avLst/>
              <a:gdLst>
                <a:gd name="T0" fmla="*/ 252 w 252"/>
                <a:gd name="T1" fmla="*/ 126 h 252"/>
                <a:gd name="T2" fmla="*/ 0 w 252"/>
                <a:gd name="T3" fmla="*/ 252 h 252"/>
                <a:gd name="T4" fmla="*/ 0 w 252"/>
                <a:gd name="T5" fmla="*/ 0 h 252"/>
                <a:gd name="T6" fmla="*/ 252 w 252"/>
                <a:gd name="T7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252">
                  <a:moveTo>
                    <a:pt x="252" y="126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252" y="126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6" name="Rectangle 162">
              <a:extLst>
                <a:ext uri="{FF2B5EF4-FFF2-40B4-BE49-F238E27FC236}">
                  <a16:creationId xmlns:a16="http://schemas.microsoft.com/office/drawing/2014/main" id="{C624ACEE-8FB4-4F36-B8D2-CF294F42D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188" y="2940050"/>
              <a:ext cx="242888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7" name="Freeform 163">
              <a:extLst>
                <a:ext uri="{FF2B5EF4-FFF2-40B4-BE49-F238E27FC236}">
                  <a16:creationId xmlns:a16="http://schemas.microsoft.com/office/drawing/2014/main" id="{207C1533-FC5C-415F-B34A-F5AABA290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2970213"/>
              <a:ext cx="33338" cy="42863"/>
            </a:xfrm>
            <a:custGeom>
              <a:avLst/>
              <a:gdLst>
                <a:gd name="T0" fmla="*/ 35 w 166"/>
                <a:gd name="T1" fmla="*/ 0 h 213"/>
                <a:gd name="T2" fmla="*/ 35 w 166"/>
                <a:gd name="T3" fmla="*/ 138 h 213"/>
                <a:gd name="T4" fmla="*/ 40 w 166"/>
                <a:gd name="T5" fmla="*/ 163 h 213"/>
                <a:gd name="T6" fmla="*/ 75 w 166"/>
                <a:gd name="T7" fmla="*/ 182 h 213"/>
                <a:gd name="T8" fmla="*/ 124 w 166"/>
                <a:gd name="T9" fmla="*/ 150 h 213"/>
                <a:gd name="T10" fmla="*/ 132 w 166"/>
                <a:gd name="T11" fmla="*/ 102 h 213"/>
                <a:gd name="T12" fmla="*/ 132 w 166"/>
                <a:gd name="T13" fmla="*/ 0 h 213"/>
                <a:gd name="T14" fmla="*/ 166 w 166"/>
                <a:gd name="T15" fmla="*/ 0 h 213"/>
                <a:gd name="T16" fmla="*/ 166 w 166"/>
                <a:gd name="T17" fmla="*/ 207 h 213"/>
                <a:gd name="T18" fmla="*/ 133 w 166"/>
                <a:gd name="T19" fmla="*/ 207 h 213"/>
                <a:gd name="T20" fmla="*/ 134 w 166"/>
                <a:gd name="T21" fmla="*/ 177 h 213"/>
                <a:gd name="T22" fmla="*/ 117 w 166"/>
                <a:gd name="T23" fmla="*/ 196 h 213"/>
                <a:gd name="T24" fmla="*/ 69 w 166"/>
                <a:gd name="T25" fmla="*/ 213 h 213"/>
                <a:gd name="T26" fmla="*/ 9 w 166"/>
                <a:gd name="T27" fmla="*/ 183 h 213"/>
                <a:gd name="T28" fmla="*/ 0 w 166"/>
                <a:gd name="T29" fmla="*/ 141 h 213"/>
                <a:gd name="T30" fmla="*/ 0 w 166"/>
                <a:gd name="T31" fmla="*/ 0 h 213"/>
                <a:gd name="T32" fmla="*/ 35 w 166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3">
                  <a:moveTo>
                    <a:pt x="35" y="0"/>
                  </a:moveTo>
                  <a:lnTo>
                    <a:pt x="35" y="138"/>
                  </a:lnTo>
                  <a:cubicBezTo>
                    <a:pt x="35" y="148"/>
                    <a:pt x="37" y="157"/>
                    <a:pt x="40" y="163"/>
                  </a:cubicBezTo>
                  <a:cubicBezTo>
                    <a:pt x="47" y="176"/>
                    <a:pt x="58" y="182"/>
                    <a:pt x="75" y="182"/>
                  </a:cubicBezTo>
                  <a:cubicBezTo>
                    <a:pt x="99" y="182"/>
                    <a:pt x="116" y="171"/>
                    <a:pt x="124" y="150"/>
                  </a:cubicBezTo>
                  <a:cubicBezTo>
                    <a:pt x="129" y="138"/>
                    <a:pt x="132" y="122"/>
                    <a:pt x="132" y="102"/>
                  </a:cubicBezTo>
                  <a:lnTo>
                    <a:pt x="132" y="0"/>
                  </a:lnTo>
                  <a:lnTo>
                    <a:pt x="166" y="0"/>
                  </a:lnTo>
                  <a:lnTo>
                    <a:pt x="166" y="207"/>
                  </a:lnTo>
                  <a:lnTo>
                    <a:pt x="133" y="207"/>
                  </a:lnTo>
                  <a:lnTo>
                    <a:pt x="134" y="177"/>
                  </a:lnTo>
                  <a:cubicBezTo>
                    <a:pt x="129" y="184"/>
                    <a:pt x="124" y="191"/>
                    <a:pt x="117" y="196"/>
                  </a:cubicBezTo>
                  <a:cubicBezTo>
                    <a:pt x="104" y="207"/>
                    <a:pt x="88" y="213"/>
                    <a:pt x="69" y="213"/>
                  </a:cubicBezTo>
                  <a:cubicBezTo>
                    <a:pt x="39" y="213"/>
                    <a:pt x="19" y="203"/>
                    <a:pt x="9" y="183"/>
                  </a:cubicBezTo>
                  <a:cubicBezTo>
                    <a:pt x="3" y="173"/>
                    <a:pt x="0" y="159"/>
                    <a:pt x="0" y="141"/>
                  </a:cubicBez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8" name="Freeform 164">
              <a:extLst>
                <a:ext uri="{FF2B5EF4-FFF2-40B4-BE49-F238E27FC236}">
                  <a16:creationId xmlns:a16="http://schemas.microsoft.com/office/drawing/2014/main" id="{6B074E79-840E-4774-A08C-8B8C645B30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6400" y="2970213"/>
              <a:ext cx="34925" cy="57150"/>
            </a:xfrm>
            <a:custGeom>
              <a:avLst/>
              <a:gdLst>
                <a:gd name="T0" fmla="*/ 90 w 182"/>
                <a:gd name="T1" fmla="*/ 189 h 294"/>
                <a:gd name="T2" fmla="*/ 130 w 182"/>
                <a:gd name="T3" fmla="*/ 168 h 294"/>
                <a:gd name="T4" fmla="*/ 146 w 182"/>
                <a:gd name="T5" fmla="*/ 107 h 294"/>
                <a:gd name="T6" fmla="*/ 139 w 182"/>
                <a:gd name="T7" fmla="*/ 65 h 294"/>
                <a:gd name="T8" fmla="*/ 90 w 182"/>
                <a:gd name="T9" fmla="*/ 31 h 294"/>
                <a:gd name="T10" fmla="*/ 40 w 182"/>
                <a:gd name="T11" fmla="*/ 67 h 294"/>
                <a:gd name="T12" fmla="*/ 33 w 182"/>
                <a:gd name="T13" fmla="*/ 116 h 294"/>
                <a:gd name="T14" fmla="*/ 40 w 182"/>
                <a:gd name="T15" fmla="*/ 157 h 294"/>
                <a:gd name="T16" fmla="*/ 90 w 182"/>
                <a:gd name="T17" fmla="*/ 189 h 294"/>
                <a:gd name="T18" fmla="*/ 0 w 182"/>
                <a:gd name="T19" fmla="*/ 6 h 294"/>
                <a:gd name="T20" fmla="*/ 34 w 182"/>
                <a:gd name="T21" fmla="*/ 6 h 294"/>
                <a:gd name="T22" fmla="*/ 34 w 182"/>
                <a:gd name="T23" fmla="*/ 34 h 294"/>
                <a:gd name="T24" fmla="*/ 56 w 182"/>
                <a:gd name="T25" fmla="*/ 12 h 294"/>
                <a:gd name="T26" fmla="*/ 98 w 182"/>
                <a:gd name="T27" fmla="*/ 0 h 294"/>
                <a:gd name="T28" fmla="*/ 157 w 182"/>
                <a:gd name="T29" fmla="*/ 27 h 294"/>
                <a:gd name="T30" fmla="*/ 182 w 182"/>
                <a:gd name="T31" fmla="*/ 104 h 294"/>
                <a:gd name="T32" fmla="*/ 146 w 182"/>
                <a:gd name="T33" fmla="*/ 201 h 294"/>
                <a:gd name="T34" fmla="*/ 94 w 182"/>
                <a:gd name="T35" fmla="*/ 219 h 294"/>
                <a:gd name="T36" fmla="*/ 55 w 182"/>
                <a:gd name="T37" fmla="*/ 209 h 294"/>
                <a:gd name="T38" fmla="*/ 34 w 182"/>
                <a:gd name="T39" fmla="*/ 189 h 294"/>
                <a:gd name="T40" fmla="*/ 34 w 182"/>
                <a:gd name="T41" fmla="*/ 294 h 294"/>
                <a:gd name="T42" fmla="*/ 0 w 182"/>
                <a:gd name="T43" fmla="*/ 294 h 294"/>
                <a:gd name="T44" fmla="*/ 0 w 182"/>
                <a:gd name="T4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4">
                  <a:moveTo>
                    <a:pt x="90" y="189"/>
                  </a:moveTo>
                  <a:cubicBezTo>
                    <a:pt x="106" y="189"/>
                    <a:pt x="119" y="182"/>
                    <a:pt x="130" y="168"/>
                  </a:cubicBezTo>
                  <a:cubicBezTo>
                    <a:pt x="141" y="155"/>
                    <a:pt x="146" y="134"/>
                    <a:pt x="146" y="107"/>
                  </a:cubicBezTo>
                  <a:cubicBezTo>
                    <a:pt x="146" y="91"/>
                    <a:pt x="144" y="77"/>
                    <a:pt x="139" y="65"/>
                  </a:cubicBezTo>
                  <a:cubicBezTo>
                    <a:pt x="130" y="42"/>
                    <a:pt x="114" y="31"/>
                    <a:pt x="90" y="31"/>
                  </a:cubicBezTo>
                  <a:cubicBezTo>
                    <a:pt x="66" y="31"/>
                    <a:pt x="49" y="43"/>
                    <a:pt x="40" y="67"/>
                  </a:cubicBezTo>
                  <a:cubicBezTo>
                    <a:pt x="36" y="80"/>
                    <a:pt x="33" y="96"/>
                    <a:pt x="33" y="116"/>
                  </a:cubicBezTo>
                  <a:cubicBezTo>
                    <a:pt x="33" y="132"/>
                    <a:pt x="35" y="145"/>
                    <a:pt x="40" y="157"/>
                  </a:cubicBezTo>
                  <a:cubicBezTo>
                    <a:pt x="49" y="178"/>
                    <a:pt x="66" y="189"/>
                    <a:pt x="90" y="189"/>
                  </a:cubicBezTo>
                  <a:close/>
                  <a:moveTo>
                    <a:pt x="0" y="6"/>
                  </a:moveTo>
                  <a:lnTo>
                    <a:pt x="34" y="6"/>
                  </a:lnTo>
                  <a:lnTo>
                    <a:pt x="34" y="34"/>
                  </a:lnTo>
                  <a:cubicBezTo>
                    <a:pt x="40" y="24"/>
                    <a:pt x="48" y="17"/>
                    <a:pt x="56" y="12"/>
                  </a:cubicBezTo>
                  <a:cubicBezTo>
                    <a:pt x="68" y="4"/>
                    <a:pt x="82" y="0"/>
                    <a:pt x="98" y="0"/>
                  </a:cubicBezTo>
                  <a:cubicBezTo>
                    <a:pt x="121" y="0"/>
                    <a:pt x="141" y="9"/>
                    <a:pt x="157" y="27"/>
                  </a:cubicBezTo>
                  <a:cubicBezTo>
                    <a:pt x="174" y="45"/>
                    <a:pt x="182" y="71"/>
                    <a:pt x="182" y="104"/>
                  </a:cubicBezTo>
                  <a:cubicBezTo>
                    <a:pt x="182" y="149"/>
                    <a:pt x="170" y="181"/>
                    <a:pt x="146" y="201"/>
                  </a:cubicBezTo>
                  <a:cubicBezTo>
                    <a:pt x="132" y="213"/>
                    <a:pt x="114" y="219"/>
                    <a:pt x="94" y="219"/>
                  </a:cubicBezTo>
                  <a:cubicBezTo>
                    <a:pt x="79" y="219"/>
                    <a:pt x="66" y="216"/>
                    <a:pt x="55" y="209"/>
                  </a:cubicBezTo>
                  <a:cubicBezTo>
                    <a:pt x="49" y="205"/>
                    <a:pt x="42" y="198"/>
                    <a:pt x="34" y="189"/>
                  </a:cubicBezTo>
                  <a:lnTo>
                    <a:pt x="34" y="294"/>
                  </a:lnTo>
                  <a:lnTo>
                    <a:pt x="0" y="29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9" name="Freeform 165">
              <a:extLst>
                <a:ext uri="{FF2B5EF4-FFF2-40B4-BE49-F238E27FC236}">
                  <a16:creationId xmlns:a16="http://schemas.microsoft.com/office/drawing/2014/main" id="{0AB7FB45-B6E6-4817-9849-15E6D43EBD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7675" y="2955925"/>
              <a:ext cx="34925" cy="57150"/>
            </a:xfrm>
            <a:custGeom>
              <a:avLst/>
              <a:gdLst>
                <a:gd name="T0" fmla="*/ 36 w 183"/>
                <a:gd name="T1" fmla="*/ 183 h 291"/>
                <a:gd name="T2" fmla="*/ 50 w 183"/>
                <a:gd name="T3" fmla="*/ 239 h 291"/>
                <a:gd name="T4" fmla="*/ 96 w 183"/>
                <a:gd name="T5" fmla="*/ 261 h 291"/>
                <a:gd name="T6" fmla="*/ 135 w 183"/>
                <a:gd name="T7" fmla="*/ 240 h 291"/>
                <a:gd name="T8" fmla="*/ 151 w 183"/>
                <a:gd name="T9" fmla="*/ 181 h 291"/>
                <a:gd name="T10" fmla="*/ 135 w 183"/>
                <a:gd name="T11" fmla="*/ 123 h 291"/>
                <a:gd name="T12" fmla="*/ 95 w 183"/>
                <a:gd name="T13" fmla="*/ 104 h 291"/>
                <a:gd name="T14" fmla="*/ 53 w 183"/>
                <a:gd name="T15" fmla="*/ 124 h 291"/>
                <a:gd name="T16" fmla="*/ 36 w 183"/>
                <a:gd name="T17" fmla="*/ 183 h 291"/>
                <a:gd name="T18" fmla="*/ 89 w 183"/>
                <a:gd name="T19" fmla="*/ 74 h 291"/>
                <a:gd name="T20" fmla="*/ 128 w 183"/>
                <a:gd name="T21" fmla="*/ 84 h 291"/>
                <a:gd name="T22" fmla="*/ 149 w 183"/>
                <a:gd name="T23" fmla="*/ 104 h 291"/>
                <a:gd name="T24" fmla="*/ 149 w 183"/>
                <a:gd name="T25" fmla="*/ 0 h 291"/>
                <a:gd name="T26" fmla="*/ 183 w 183"/>
                <a:gd name="T27" fmla="*/ 0 h 291"/>
                <a:gd name="T28" fmla="*/ 183 w 183"/>
                <a:gd name="T29" fmla="*/ 284 h 291"/>
                <a:gd name="T30" fmla="*/ 151 w 183"/>
                <a:gd name="T31" fmla="*/ 284 h 291"/>
                <a:gd name="T32" fmla="*/ 151 w 183"/>
                <a:gd name="T33" fmla="*/ 255 h 291"/>
                <a:gd name="T34" fmla="*/ 123 w 183"/>
                <a:gd name="T35" fmla="*/ 283 h 291"/>
                <a:gd name="T36" fmla="*/ 85 w 183"/>
                <a:gd name="T37" fmla="*/ 291 h 291"/>
                <a:gd name="T38" fmla="*/ 25 w 183"/>
                <a:gd name="T39" fmla="*/ 262 h 291"/>
                <a:gd name="T40" fmla="*/ 0 w 183"/>
                <a:gd name="T41" fmla="*/ 185 h 291"/>
                <a:gd name="T42" fmla="*/ 23 w 183"/>
                <a:gd name="T43" fmla="*/ 107 h 291"/>
                <a:gd name="T44" fmla="*/ 89 w 183"/>
                <a:gd name="T45" fmla="*/ 7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1">
                  <a:moveTo>
                    <a:pt x="36" y="183"/>
                  </a:moveTo>
                  <a:cubicBezTo>
                    <a:pt x="36" y="205"/>
                    <a:pt x="41" y="224"/>
                    <a:pt x="50" y="239"/>
                  </a:cubicBezTo>
                  <a:cubicBezTo>
                    <a:pt x="60" y="254"/>
                    <a:pt x="75" y="261"/>
                    <a:pt x="96" y="261"/>
                  </a:cubicBezTo>
                  <a:cubicBezTo>
                    <a:pt x="112" y="261"/>
                    <a:pt x="125" y="254"/>
                    <a:pt x="135" y="240"/>
                  </a:cubicBezTo>
                  <a:cubicBezTo>
                    <a:pt x="145" y="227"/>
                    <a:pt x="151" y="207"/>
                    <a:pt x="151" y="181"/>
                  </a:cubicBezTo>
                  <a:cubicBezTo>
                    <a:pt x="151" y="155"/>
                    <a:pt x="145" y="135"/>
                    <a:pt x="135" y="123"/>
                  </a:cubicBezTo>
                  <a:cubicBezTo>
                    <a:pt x="124" y="110"/>
                    <a:pt x="111" y="104"/>
                    <a:pt x="95" y="104"/>
                  </a:cubicBezTo>
                  <a:cubicBezTo>
                    <a:pt x="78" y="104"/>
                    <a:pt x="63" y="111"/>
                    <a:pt x="53" y="124"/>
                  </a:cubicBezTo>
                  <a:cubicBezTo>
                    <a:pt x="42" y="137"/>
                    <a:pt x="36" y="157"/>
                    <a:pt x="36" y="183"/>
                  </a:cubicBezTo>
                  <a:close/>
                  <a:moveTo>
                    <a:pt x="89" y="74"/>
                  </a:moveTo>
                  <a:cubicBezTo>
                    <a:pt x="104" y="74"/>
                    <a:pt x="118" y="77"/>
                    <a:pt x="128" y="84"/>
                  </a:cubicBezTo>
                  <a:cubicBezTo>
                    <a:pt x="134" y="88"/>
                    <a:pt x="141" y="94"/>
                    <a:pt x="149" y="104"/>
                  </a:cubicBezTo>
                  <a:lnTo>
                    <a:pt x="149" y="0"/>
                  </a:lnTo>
                  <a:lnTo>
                    <a:pt x="183" y="0"/>
                  </a:lnTo>
                  <a:lnTo>
                    <a:pt x="183" y="284"/>
                  </a:lnTo>
                  <a:lnTo>
                    <a:pt x="151" y="284"/>
                  </a:lnTo>
                  <a:lnTo>
                    <a:pt x="151" y="255"/>
                  </a:lnTo>
                  <a:cubicBezTo>
                    <a:pt x="143" y="268"/>
                    <a:pt x="134" y="277"/>
                    <a:pt x="123" y="283"/>
                  </a:cubicBezTo>
                  <a:cubicBezTo>
                    <a:pt x="112" y="289"/>
                    <a:pt x="99" y="291"/>
                    <a:pt x="85" y="291"/>
                  </a:cubicBezTo>
                  <a:cubicBezTo>
                    <a:pt x="62" y="291"/>
                    <a:pt x="42" y="282"/>
                    <a:pt x="25" y="262"/>
                  </a:cubicBezTo>
                  <a:cubicBezTo>
                    <a:pt x="8" y="243"/>
                    <a:pt x="0" y="217"/>
                    <a:pt x="0" y="185"/>
                  </a:cubicBezTo>
                  <a:cubicBezTo>
                    <a:pt x="0" y="155"/>
                    <a:pt x="7" y="129"/>
                    <a:pt x="23" y="107"/>
                  </a:cubicBezTo>
                  <a:cubicBezTo>
                    <a:pt x="38" y="85"/>
                    <a:pt x="60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0" name="Freeform 166">
              <a:extLst>
                <a:ext uri="{FF2B5EF4-FFF2-40B4-BE49-F238E27FC236}">
                  <a16:creationId xmlns:a16="http://schemas.microsoft.com/office/drawing/2014/main" id="{229015C5-48CB-4246-B63D-E5CFD3D75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2125" y="2970213"/>
              <a:ext cx="38100" cy="42863"/>
            </a:xfrm>
            <a:custGeom>
              <a:avLst/>
              <a:gdLst>
                <a:gd name="T0" fmla="*/ 37 w 196"/>
                <a:gd name="T1" fmla="*/ 157 h 219"/>
                <a:gd name="T2" fmla="*/ 48 w 196"/>
                <a:gd name="T3" fmla="*/ 181 h 219"/>
                <a:gd name="T4" fmla="*/ 74 w 196"/>
                <a:gd name="T5" fmla="*/ 189 h 219"/>
                <a:gd name="T6" fmla="*/ 109 w 196"/>
                <a:gd name="T7" fmla="*/ 181 h 219"/>
                <a:gd name="T8" fmla="*/ 138 w 196"/>
                <a:gd name="T9" fmla="*/ 135 h 219"/>
                <a:gd name="T10" fmla="*/ 138 w 196"/>
                <a:gd name="T11" fmla="*/ 107 h 219"/>
                <a:gd name="T12" fmla="*/ 122 w 196"/>
                <a:gd name="T13" fmla="*/ 114 h 219"/>
                <a:gd name="T14" fmla="*/ 102 w 196"/>
                <a:gd name="T15" fmla="*/ 117 h 219"/>
                <a:gd name="T16" fmla="*/ 81 w 196"/>
                <a:gd name="T17" fmla="*/ 120 h 219"/>
                <a:gd name="T18" fmla="*/ 53 w 196"/>
                <a:gd name="T19" fmla="*/ 128 h 219"/>
                <a:gd name="T20" fmla="*/ 37 w 196"/>
                <a:gd name="T21" fmla="*/ 157 h 219"/>
                <a:gd name="T22" fmla="*/ 121 w 196"/>
                <a:gd name="T23" fmla="*/ 87 h 219"/>
                <a:gd name="T24" fmla="*/ 137 w 196"/>
                <a:gd name="T25" fmla="*/ 77 h 219"/>
                <a:gd name="T26" fmla="*/ 139 w 196"/>
                <a:gd name="T27" fmla="*/ 63 h 219"/>
                <a:gd name="T28" fmla="*/ 127 w 196"/>
                <a:gd name="T29" fmla="*/ 38 h 219"/>
                <a:gd name="T30" fmla="*/ 90 w 196"/>
                <a:gd name="T31" fmla="*/ 30 h 219"/>
                <a:gd name="T32" fmla="*/ 52 w 196"/>
                <a:gd name="T33" fmla="*/ 44 h 219"/>
                <a:gd name="T34" fmla="*/ 43 w 196"/>
                <a:gd name="T35" fmla="*/ 68 h 219"/>
                <a:gd name="T36" fmla="*/ 11 w 196"/>
                <a:gd name="T37" fmla="*/ 68 h 219"/>
                <a:gd name="T38" fmla="*/ 36 w 196"/>
                <a:gd name="T39" fmla="*/ 15 h 219"/>
                <a:gd name="T40" fmla="*/ 91 w 196"/>
                <a:gd name="T41" fmla="*/ 0 h 219"/>
                <a:gd name="T42" fmla="*/ 150 w 196"/>
                <a:gd name="T43" fmla="*/ 14 h 219"/>
                <a:gd name="T44" fmla="*/ 173 w 196"/>
                <a:gd name="T45" fmla="*/ 57 h 219"/>
                <a:gd name="T46" fmla="*/ 173 w 196"/>
                <a:gd name="T47" fmla="*/ 177 h 219"/>
                <a:gd name="T48" fmla="*/ 175 w 196"/>
                <a:gd name="T49" fmla="*/ 185 h 219"/>
                <a:gd name="T50" fmla="*/ 185 w 196"/>
                <a:gd name="T51" fmla="*/ 189 h 219"/>
                <a:gd name="T52" fmla="*/ 190 w 196"/>
                <a:gd name="T53" fmla="*/ 188 h 219"/>
                <a:gd name="T54" fmla="*/ 196 w 196"/>
                <a:gd name="T55" fmla="*/ 187 h 219"/>
                <a:gd name="T56" fmla="*/ 196 w 196"/>
                <a:gd name="T57" fmla="*/ 213 h 219"/>
                <a:gd name="T58" fmla="*/ 184 w 196"/>
                <a:gd name="T59" fmla="*/ 216 h 219"/>
                <a:gd name="T60" fmla="*/ 172 w 196"/>
                <a:gd name="T61" fmla="*/ 217 h 219"/>
                <a:gd name="T62" fmla="*/ 146 w 196"/>
                <a:gd name="T63" fmla="*/ 204 h 219"/>
                <a:gd name="T64" fmla="*/ 140 w 196"/>
                <a:gd name="T65" fmla="*/ 185 h 219"/>
                <a:gd name="T66" fmla="*/ 109 w 196"/>
                <a:gd name="T67" fmla="*/ 209 h 219"/>
                <a:gd name="T68" fmla="*/ 66 w 196"/>
                <a:gd name="T69" fmla="*/ 219 h 219"/>
                <a:gd name="T70" fmla="*/ 19 w 196"/>
                <a:gd name="T71" fmla="*/ 202 h 219"/>
                <a:gd name="T72" fmla="*/ 0 w 196"/>
                <a:gd name="T73" fmla="*/ 158 h 219"/>
                <a:gd name="T74" fmla="*/ 18 w 196"/>
                <a:gd name="T75" fmla="*/ 113 h 219"/>
                <a:gd name="T76" fmla="*/ 65 w 196"/>
                <a:gd name="T77" fmla="*/ 94 h 219"/>
                <a:gd name="T78" fmla="*/ 121 w 196"/>
                <a:gd name="T79" fmla="*/ 8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19">
                  <a:moveTo>
                    <a:pt x="37" y="157"/>
                  </a:moveTo>
                  <a:cubicBezTo>
                    <a:pt x="37" y="167"/>
                    <a:pt x="40" y="175"/>
                    <a:pt x="48" y="181"/>
                  </a:cubicBezTo>
                  <a:cubicBezTo>
                    <a:pt x="55" y="187"/>
                    <a:pt x="64" y="189"/>
                    <a:pt x="74" y="189"/>
                  </a:cubicBezTo>
                  <a:cubicBezTo>
                    <a:pt x="86" y="189"/>
                    <a:pt x="98" y="187"/>
                    <a:pt x="109" y="181"/>
                  </a:cubicBezTo>
                  <a:cubicBezTo>
                    <a:pt x="129" y="172"/>
                    <a:pt x="138" y="156"/>
                    <a:pt x="138" y="135"/>
                  </a:cubicBezTo>
                  <a:lnTo>
                    <a:pt x="138" y="107"/>
                  </a:lnTo>
                  <a:cubicBezTo>
                    <a:pt x="134" y="110"/>
                    <a:pt x="129" y="112"/>
                    <a:pt x="122" y="114"/>
                  </a:cubicBezTo>
                  <a:cubicBezTo>
                    <a:pt x="115" y="115"/>
                    <a:pt x="109" y="117"/>
                    <a:pt x="102" y="117"/>
                  </a:cubicBezTo>
                  <a:lnTo>
                    <a:pt x="81" y="120"/>
                  </a:lnTo>
                  <a:cubicBezTo>
                    <a:pt x="69" y="122"/>
                    <a:pt x="59" y="124"/>
                    <a:pt x="53" y="128"/>
                  </a:cubicBezTo>
                  <a:cubicBezTo>
                    <a:pt x="42" y="134"/>
                    <a:pt x="37" y="144"/>
                    <a:pt x="37" y="157"/>
                  </a:cubicBezTo>
                  <a:close/>
                  <a:moveTo>
                    <a:pt x="121" y="87"/>
                  </a:moveTo>
                  <a:cubicBezTo>
                    <a:pt x="129" y="86"/>
                    <a:pt x="134" y="82"/>
                    <a:pt x="137" y="77"/>
                  </a:cubicBezTo>
                  <a:cubicBezTo>
                    <a:pt x="138" y="74"/>
                    <a:pt x="139" y="69"/>
                    <a:pt x="139" y="63"/>
                  </a:cubicBezTo>
                  <a:cubicBezTo>
                    <a:pt x="139" y="52"/>
                    <a:pt x="135" y="43"/>
                    <a:pt x="127" y="38"/>
                  </a:cubicBezTo>
                  <a:cubicBezTo>
                    <a:pt x="118" y="32"/>
                    <a:pt x="106" y="30"/>
                    <a:pt x="90" y="30"/>
                  </a:cubicBezTo>
                  <a:cubicBezTo>
                    <a:pt x="72" y="30"/>
                    <a:pt x="59" y="34"/>
                    <a:pt x="52" y="44"/>
                  </a:cubicBezTo>
                  <a:cubicBezTo>
                    <a:pt x="47" y="50"/>
                    <a:pt x="45" y="58"/>
                    <a:pt x="43" y="68"/>
                  </a:cubicBezTo>
                  <a:lnTo>
                    <a:pt x="11" y="68"/>
                  </a:lnTo>
                  <a:cubicBezTo>
                    <a:pt x="12" y="43"/>
                    <a:pt x="20" y="25"/>
                    <a:pt x="36" y="15"/>
                  </a:cubicBezTo>
                  <a:cubicBezTo>
                    <a:pt x="52" y="5"/>
                    <a:pt x="70" y="0"/>
                    <a:pt x="91" y="0"/>
                  </a:cubicBezTo>
                  <a:cubicBezTo>
                    <a:pt x="115" y="0"/>
                    <a:pt x="135" y="5"/>
                    <a:pt x="150" y="14"/>
                  </a:cubicBezTo>
                  <a:cubicBezTo>
                    <a:pt x="165" y="23"/>
                    <a:pt x="173" y="38"/>
                    <a:pt x="173" y="57"/>
                  </a:cubicBezTo>
                  <a:lnTo>
                    <a:pt x="173" y="177"/>
                  </a:lnTo>
                  <a:cubicBezTo>
                    <a:pt x="173" y="180"/>
                    <a:pt x="174" y="183"/>
                    <a:pt x="175" y="185"/>
                  </a:cubicBezTo>
                  <a:cubicBezTo>
                    <a:pt x="177" y="187"/>
                    <a:pt x="180" y="189"/>
                    <a:pt x="185" y="189"/>
                  </a:cubicBezTo>
                  <a:cubicBezTo>
                    <a:pt x="186" y="189"/>
                    <a:pt x="188" y="188"/>
                    <a:pt x="190" y="188"/>
                  </a:cubicBezTo>
                  <a:cubicBezTo>
                    <a:pt x="192" y="188"/>
                    <a:pt x="194" y="188"/>
                    <a:pt x="196" y="187"/>
                  </a:cubicBezTo>
                  <a:lnTo>
                    <a:pt x="196" y="213"/>
                  </a:lnTo>
                  <a:cubicBezTo>
                    <a:pt x="191" y="215"/>
                    <a:pt x="186" y="216"/>
                    <a:pt x="184" y="216"/>
                  </a:cubicBezTo>
                  <a:cubicBezTo>
                    <a:pt x="181" y="216"/>
                    <a:pt x="177" y="217"/>
                    <a:pt x="172" y="217"/>
                  </a:cubicBezTo>
                  <a:cubicBezTo>
                    <a:pt x="160" y="217"/>
                    <a:pt x="151" y="212"/>
                    <a:pt x="146" y="204"/>
                  </a:cubicBezTo>
                  <a:cubicBezTo>
                    <a:pt x="143" y="199"/>
                    <a:pt x="141" y="193"/>
                    <a:pt x="140" y="185"/>
                  </a:cubicBezTo>
                  <a:cubicBezTo>
                    <a:pt x="133" y="194"/>
                    <a:pt x="123" y="202"/>
                    <a:pt x="109" y="209"/>
                  </a:cubicBezTo>
                  <a:cubicBezTo>
                    <a:pt x="96" y="216"/>
                    <a:pt x="82" y="219"/>
                    <a:pt x="66" y="219"/>
                  </a:cubicBezTo>
                  <a:cubicBezTo>
                    <a:pt x="47" y="219"/>
                    <a:pt x="31" y="213"/>
                    <a:pt x="19" y="202"/>
                  </a:cubicBezTo>
                  <a:cubicBezTo>
                    <a:pt x="6" y="190"/>
                    <a:pt x="0" y="175"/>
                    <a:pt x="0" y="158"/>
                  </a:cubicBezTo>
                  <a:cubicBezTo>
                    <a:pt x="0" y="139"/>
                    <a:pt x="6" y="124"/>
                    <a:pt x="18" y="113"/>
                  </a:cubicBezTo>
                  <a:cubicBezTo>
                    <a:pt x="30" y="103"/>
                    <a:pt x="46" y="96"/>
                    <a:pt x="65" y="94"/>
                  </a:cubicBezTo>
                  <a:lnTo>
                    <a:pt x="121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1" name="Freeform 167">
              <a:extLst>
                <a:ext uri="{FF2B5EF4-FFF2-40B4-BE49-F238E27FC236}">
                  <a16:creationId xmlns:a16="http://schemas.microsoft.com/office/drawing/2014/main" id="{87C52D9D-B85B-43AF-8B58-A2E63B4A7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00" y="2959100"/>
              <a:ext cx="19050" cy="53975"/>
            </a:xfrm>
            <a:custGeom>
              <a:avLst/>
              <a:gdLst>
                <a:gd name="T0" fmla="*/ 28 w 96"/>
                <a:gd name="T1" fmla="*/ 0 h 267"/>
                <a:gd name="T2" fmla="*/ 63 w 96"/>
                <a:gd name="T3" fmla="*/ 0 h 267"/>
                <a:gd name="T4" fmla="*/ 63 w 96"/>
                <a:gd name="T5" fmla="*/ 57 h 267"/>
                <a:gd name="T6" fmla="*/ 96 w 96"/>
                <a:gd name="T7" fmla="*/ 57 h 267"/>
                <a:gd name="T8" fmla="*/ 96 w 96"/>
                <a:gd name="T9" fmla="*/ 86 h 267"/>
                <a:gd name="T10" fmla="*/ 63 w 96"/>
                <a:gd name="T11" fmla="*/ 86 h 267"/>
                <a:gd name="T12" fmla="*/ 63 w 96"/>
                <a:gd name="T13" fmla="*/ 221 h 267"/>
                <a:gd name="T14" fmla="*/ 70 w 96"/>
                <a:gd name="T15" fmla="*/ 235 h 267"/>
                <a:gd name="T16" fmla="*/ 84 w 96"/>
                <a:gd name="T17" fmla="*/ 237 h 267"/>
                <a:gd name="T18" fmla="*/ 89 w 96"/>
                <a:gd name="T19" fmla="*/ 237 h 267"/>
                <a:gd name="T20" fmla="*/ 96 w 96"/>
                <a:gd name="T21" fmla="*/ 237 h 267"/>
                <a:gd name="T22" fmla="*/ 96 w 96"/>
                <a:gd name="T23" fmla="*/ 264 h 267"/>
                <a:gd name="T24" fmla="*/ 83 w 96"/>
                <a:gd name="T25" fmla="*/ 267 h 267"/>
                <a:gd name="T26" fmla="*/ 69 w 96"/>
                <a:gd name="T27" fmla="*/ 267 h 267"/>
                <a:gd name="T28" fmla="*/ 36 w 96"/>
                <a:gd name="T29" fmla="*/ 255 h 267"/>
                <a:gd name="T30" fmla="*/ 28 w 96"/>
                <a:gd name="T31" fmla="*/ 223 h 267"/>
                <a:gd name="T32" fmla="*/ 28 w 96"/>
                <a:gd name="T33" fmla="*/ 86 h 267"/>
                <a:gd name="T34" fmla="*/ 0 w 96"/>
                <a:gd name="T35" fmla="*/ 86 h 267"/>
                <a:gd name="T36" fmla="*/ 0 w 96"/>
                <a:gd name="T37" fmla="*/ 57 h 267"/>
                <a:gd name="T38" fmla="*/ 28 w 96"/>
                <a:gd name="T39" fmla="*/ 57 h 267"/>
                <a:gd name="T40" fmla="*/ 28 w 96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7">
                  <a:moveTo>
                    <a:pt x="28" y="0"/>
                  </a:moveTo>
                  <a:lnTo>
                    <a:pt x="63" y="0"/>
                  </a:lnTo>
                  <a:lnTo>
                    <a:pt x="63" y="57"/>
                  </a:lnTo>
                  <a:lnTo>
                    <a:pt x="96" y="57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5"/>
                  </a:cubicBezTo>
                  <a:cubicBezTo>
                    <a:pt x="73" y="236"/>
                    <a:pt x="77" y="237"/>
                    <a:pt x="84" y="237"/>
                  </a:cubicBezTo>
                  <a:cubicBezTo>
                    <a:pt x="85" y="237"/>
                    <a:pt x="87" y="237"/>
                    <a:pt x="89" y="237"/>
                  </a:cubicBezTo>
                  <a:cubicBezTo>
                    <a:pt x="91" y="237"/>
                    <a:pt x="93" y="237"/>
                    <a:pt x="96" y="237"/>
                  </a:cubicBezTo>
                  <a:lnTo>
                    <a:pt x="96" y="264"/>
                  </a:lnTo>
                  <a:cubicBezTo>
                    <a:pt x="92" y="265"/>
                    <a:pt x="88" y="266"/>
                    <a:pt x="83" y="267"/>
                  </a:cubicBezTo>
                  <a:cubicBezTo>
                    <a:pt x="79" y="267"/>
                    <a:pt x="75" y="267"/>
                    <a:pt x="69" y="267"/>
                  </a:cubicBezTo>
                  <a:cubicBezTo>
                    <a:pt x="53" y="267"/>
                    <a:pt x="42" y="263"/>
                    <a:pt x="36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7"/>
                  </a:lnTo>
                  <a:lnTo>
                    <a:pt x="28" y="5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2" name="Freeform 168">
              <a:extLst>
                <a:ext uri="{FF2B5EF4-FFF2-40B4-BE49-F238E27FC236}">
                  <a16:creationId xmlns:a16="http://schemas.microsoft.com/office/drawing/2014/main" id="{12423784-3942-49D3-B6E9-4043A7EE2F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213" y="2970213"/>
              <a:ext cx="36513" cy="42863"/>
            </a:xfrm>
            <a:custGeom>
              <a:avLst/>
              <a:gdLst>
                <a:gd name="T0" fmla="*/ 97 w 189"/>
                <a:gd name="T1" fmla="*/ 0 h 218"/>
                <a:gd name="T2" fmla="*/ 140 w 189"/>
                <a:gd name="T3" fmla="*/ 10 h 218"/>
                <a:gd name="T4" fmla="*/ 172 w 189"/>
                <a:gd name="T5" fmla="*/ 37 h 218"/>
                <a:gd name="T6" fmla="*/ 185 w 189"/>
                <a:gd name="T7" fmla="*/ 73 h 218"/>
                <a:gd name="T8" fmla="*/ 189 w 189"/>
                <a:gd name="T9" fmla="*/ 119 h 218"/>
                <a:gd name="T10" fmla="*/ 37 w 189"/>
                <a:gd name="T11" fmla="*/ 119 h 218"/>
                <a:gd name="T12" fmla="*/ 52 w 189"/>
                <a:gd name="T13" fmla="*/ 169 h 218"/>
                <a:gd name="T14" fmla="*/ 95 w 189"/>
                <a:gd name="T15" fmla="*/ 188 h 218"/>
                <a:gd name="T16" fmla="*/ 138 w 189"/>
                <a:gd name="T17" fmla="*/ 170 h 218"/>
                <a:gd name="T18" fmla="*/ 151 w 189"/>
                <a:gd name="T19" fmla="*/ 146 h 218"/>
                <a:gd name="T20" fmla="*/ 186 w 189"/>
                <a:gd name="T21" fmla="*/ 146 h 218"/>
                <a:gd name="T22" fmla="*/ 177 w 189"/>
                <a:gd name="T23" fmla="*/ 172 h 218"/>
                <a:gd name="T24" fmla="*/ 160 w 189"/>
                <a:gd name="T25" fmla="*/ 194 h 218"/>
                <a:gd name="T26" fmla="*/ 120 w 189"/>
                <a:gd name="T27" fmla="*/ 215 h 218"/>
                <a:gd name="T28" fmla="*/ 92 w 189"/>
                <a:gd name="T29" fmla="*/ 218 h 218"/>
                <a:gd name="T30" fmla="*/ 27 w 189"/>
                <a:gd name="T31" fmla="*/ 190 h 218"/>
                <a:gd name="T32" fmla="*/ 0 w 189"/>
                <a:gd name="T33" fmla="*/ 112 h 218"/>
                <a:gd name="T34" fmla="*/ 27 w 189"/>
                <a:gd name="T35" fmla="*/ 31 h 218"/>
                <a:gd name="T36" fmla="*/ 97 w 189"/>
                <a:gd name="T37" fmla="*/ 0 h 218"/>
                <a:gd name="T38" fmla="*/ 153 w 189"/>
                <a:gd name="T39" fmla="*/ 91 h 218"/>
                <a:gd name="T40" fmla="*/ 143 w 189"/>
                <a:gd name="T41" fmla="*/ 55 h 218"/>
                <a:gd name="T42" fmla="*/ 95 w 189"/>
                <a:gd name="T43" fmla="*/ 30 h 218"/>
                <a:gd name="T44" fmla="*/ 55 w 189"/>
                <a:gd name="T45" fmla="*/ 47 h 218"/>
                <a:gd name="T46" fmla="*/ 38 w 189"/>
                <a:gd name="T47" fmla="*/ 91 h 218"/>
                <a:gd name="T48" fmla="*/ 153 w 189"/>
                <a:gd name="T49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8">
                  <a:moveTo>
                    <a:pt x="97" y="0"/>
                  </a:moveTo>
                  <a:cubicBezTo>
                    <a:pt x="112" y="0"/>
                    <a:pt x="126" y="3"/>
                    <a:pt x="140" y="10"/>
                  </a:cubicBezTo>
                  <a:cubicBezTo>
                    <a:pt x="154" y="17"/>
                    <a:pt x="164" y="26"/>
                    <a:pt x="172" y="37"/>
                  </a:cubicBezTo>
                  <a:cubicBezTo>
                    <a:pt x="179" y="47"/>
                    <a:pt x="183" y="59"/>
                    <a:pt x="185" y="73"/>
                  </a:cubicBezTo>
                  <a:cubicBezTo>
                    <a:pt x="187" y="83"/>
                    <a:pt x="189" y="98"/>
                    <a:pt x="189" y="119"/>
                  </a:cubicBezTo>
                  <a:lnTo>
                    <a:pt x="37" y="119"/>
                  </a:lnTo>
                  <a:cubicBezTo>
                    <a:pt x="38" y="140"/>
                    <a:pt x="43" y="157"/>
                    <a:pt x="52" y="169"/>
                  </a:cubicBezTo>
                  <a:cubicBezTo>
                    <a:pt x="61" y="182"/>
                    <a:pt x="75" y="188"/>
                    <a:pt x="95" y="188"/>
                  </a:cubicBezTo>
                  <a:cubicBezTo>
                    <a:pt x="113" y="188"/>
                    <a:pt x="128" y="182"/>
                    <a:pt x="138" y="170"/>
                  </a:cubicBezTo>
                  <a:cubicBezTo>
                    <a:pt x="145" y="163"/>
                    <a:pt x="149" y="155"/>
                    <a:pt x="151" y="146"/>
                  </a:cubicBezTo>
                  <a:lnTo>
                    <a:pt x="186" y="146"/>
                  </a:lnTo>
                  <a:cubicBezTo>
                    <a:pt x="185" y="154"/>
                    <a:pt x="182" y="162"/>
                    <a:pt x="177" y="172"/>
                  </a:cubicBezTo>
                  <a:cubicBezTo>
                    <a:pt x="172" y="181"/>
                    <a:pt x="166" y="188"/>
                    <a:pt x="160" y="194"/>
                  </a:cubicBezTo>
                  <a:cubicBezTo>
                    <a:pt x="149" y="205"/>
                    <a:pt x="136" y="212"/>
                    <a:pt x="120" y="215"/>
                  </a:cubicBezTo>
                  <a:cubicBezTo>
                    <a:pt x="112" y="217"/>
                    <a:pt x="103" y="218"/>
                    <a:pt x="92" y="218"/>
                  </a:cubicBezTo>
                  <a:cubicBezTo>
                    <a:pt x="66" y="218"/>
                    <a:pt x="45" y="209"/>
                    <a:pt x="27" y="190"/>
                  </a:cubicBezTo>
                  <a:cubicBezTo>
                    <a:pt x="9" y="172"/>
                    <a:pt x="0" y="145"/>
                    <a:pt x="0" y="112"/>
                  </a:cubicBezTo>
                  <a:cubicBezTo>
                    <a:pt x="0" y="78"/>
                    <a:pt x="9" y="52"/>
                    <a:pt x="27" y="31"/>
                  </a:cubicBezTo>
                  <a:cubicBezTo>
                    <a:pt x="45" y="10"/>
                    <a:pt x="68" y="0"/>
                    <a:pt x="97" y="0"/>
                  </a:cubicBezTo>
                  <a:close/>
                  <a:moveTo>
                    <a:pt x="153" y="91"/>
                  </a:moveTo>
                  <a:cubicBezTo>
                    <a:pt x="151" y="76"/>
                    <a:pt x="148" y="64"/>
                    <a:pt x="143" y="55"/>
                  </a:cubicBezTo>
                  <a:cubicBezTo>
                    <a:pt x="134" y="38"/>
                    <a:pt x="118" y="30"/>
                    <a:pt x="95" y="30"/>
                  </a:cubicBezTo>
                  <a:cubicBezTo>
                    <a:pt x="79" y="30"/>
                    <a:pt x="66" y="36"/>
                    <a:pt x="55" y="47"/>
                  </a:cubicBezTo>
                  <a:cubicBezTo>
                    <a:pt x="44" y="59"/>
                    <a:pt x="39" y="73"/>
                    <a:pt x="38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3" name="Line 169">
              <a:extLst>
                <a:ext uri="{FF2B5EF4-FFF2-40B4-BE49-F238E27FC236}">
                  <a16:creationId xmlns:a16="http://schemas.microsoft.com/office/drawing/2014/main" id="{B52D5613-0E13-4888-84DB-F36F6EA73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675" y="3328988"/>
              <a:ext cx="308292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4" name="Freeform 170">
              <a:extLst>
                <a:ext uri="{FF2B5EF4-FFF2-40B4-BE49-F238E27FC236}">
                  <a16:creationId xmlns:a16="http://schemas.microsoft.com/office/drawing/2014/main" id="{FC1BD610-BBE1-4D39-A062-39C46CCF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3305175"/>
              <a:ext cx="49213" cy="49213"/>
            </a:xfrm>
            <a:custGeom>
              <a:avLst/>
              <a:gdLst>
                <a:gd name="T0" fmla="*/ 251 w 251"/>
                <a:gd name="T1" fmla="*/ 125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5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5" name="Freeform 171">
              <a:extLst>
                <a:ext uri="{FF2B5EF4-FFF2-40B4-BE49-F238E27FC236}">
                  <a16:creationId xmlns:a16="http://schemas.microsoft.com/office/drawing/2014/main" id="{E972DC42-59F3-492F-B7B7-0DAFC8463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3305175"/>
              <a:ext cx="49213" cy="49213"/>
            </a:xfrm>
            <a:custGeom>
              <a:avLst/>
              <a:gdLst>
                <a:gd name="T0" fmla="*/ 251 w 251"/>
                <a:gd name="T1" fmla="*/ 125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5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5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6" name="Rectangle 172">
              <a:extLst>
                <a:ext uri="{FF2B5EF4-FFF2-40B4-BE49-F238E27FC236}">
                  <a16:creationId xmlns:a16="http://schemas.microsoft.com/office/drawing/2014/main" id="{22CF4B45-1B64-4D58-9B7F-4A8E3209A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300" y="3225800"/>
              <a:ext cx="242888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7" name="Freeform 173">
              <a:extLst>
                <a:ext uri="{FF2B5EF4-FFF2-40B4-BE49-F238E27FC236}">
                  <a16:creationId xmlns:a16="http://schemas.microsoft.com/office/drawing/2014/main" id="{E6DC1298-1B74-4EE0-9754-AED0F9D5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650" y="3255963"/>
              <a:ext cx="31750" cy="42863"/>
            </a:xfrm>
            <a:custGeom>
              <a:avLst/>
              <a:gdLst>
                <a:gd name="T0" fmla="*/ 35 w 166"/>
                <a:gd name="T1" fmla="*/ 0 h 212"/>
                <a:gd name="T2" fmla="*/ 35 w 166"/>
                <a:gd name="T3" fmla="*/ 137 h 212"/>
                <a:gd name="T4" fmla="*/ 40 w 166"/>
                <a:gd name="T5" fmla="*/ 163 h 212"/>
                <a:gd name="T6" fmla="*/ 75 w 166"/>
                <a:gd name="T7" fmla="*/ 182 h 212"/>
                <a:gd name="T8" fmla="*/ 124 w 166"/>
                <a:gd name="T9" fmla="*/ 149 h 212"/>
                <a:gd name="T10" fmla="*/ 131 w 166"/>
                <a:gd name="T11" fmla="*/ 101 h 212"/>
                <a:gd name="T12" fmla="*/ 131 w 166"/>
                <a:gd name="T13" fmla="*/ 0 h 212"/>
                <a:gd name="T14" fmla="*/ 166 w 166"/>
                <a:gd name="T15" fmla="*/ 0 h 212"/>
                <a:gd name="T16" fmla="*/ 166 w 166"/>
                <a:gd name="T17" fmla="*/ 207 h 212"/>
                <a:gd name="T18" fmla="*/ 133 w 166"/>
                <a:gd name="T19" fmla="*/ 207 h 212"/>
                <a:gd name="T20" fmla="*/ 133 w 166"/>
                <a:gd name="T21" fmla="*/ 176 h 212"/>
                <a:gd name="T22" fmla="*/ 117 w 166"/>
                <a:gd name="T23" fmla="*/ 196 h 212"/>
                <a:gd name="T24" fmla="*/ 68 w 166"/>
                <a:gd name="T25" fmla="*/ 212 h 212"/>
                <a:gd name="T26" fmla="*/ 8 w 166"/>
                <a:gd name="T27" fmla="*/ 183 h 212"/>
                <a:gd name="T28" fmla="*/ 0 w 166"/>
                <a:gd name="T29" fmla="*/ 140 h 212"/>
                <a:gd name="T30" fmla="*/ 0 w 166"/>
                <a:gd name="T31" fmla="*/ 0 h 212"/>
                <a:gd name="T32" fmla="*/ 35 w 166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2">
                  <a:moveTo>
                    <a:pt x="35" y="0"/>
                  </a:moveTo>
                  <a:lnTo>
                    <a:pt x="35" y="137"/>
                  </a:lnTo>
                  <a:cubicBezTo>
                    <a:pt x="35" y="148"/>
                    <a:pt x="37" y="156"/>
                    <a:pt x="40" y="163"/>
                  </a:cubicBezTo>
                  <a:cubicBezTo>
                    <a:pt x="46" y="175"/>
                    <a:pt x="58" y="182"/>
                    <a:pt x="75" y="182"/>
                  </a:cubicBezTo>
                  <a:cubicBezTo>
                    <a:pt x="99" y="182"/>
                    <a:pt x="115" y="171"/>
                    <a:pt x="124" y="149"/>
                  </a:cubicBezTo>
                  <a:cubicBezTo>
                    <a:pt x="129" y="138"/>
                    <a:pt x="131" y="122"/>
                    <a:pt x="131" y="101"/>
                  </a:cubicBezTo>
                  <a:lnTo>
                    <a:pt x="131" y="0"/>
                  </a:lnTo>
                  <a:lnTo>
                    <a:pt x="166" y="0"/>
                  </a:lnTo>
                  <a:lnTo>
                    <a:pt x="166" y="207"/>
                  </a:lnTo>
                  <a:lnTo>
                    <a:pt x="133" y="207"/>
                  </a:lnTo>
                  <a:lnTo>
                    <a:pt x="133" y="176"/>
                  </a:lnTo>
                  <a:cubicBezTo>
                    <a:pt x="129" y="184"/>
                    <a:pt x="123" y="191"/>
                    <a:pt x="117" y="196"/>
                  </a:cubicBezTo>
                  <a:cubicBezTo>
                    <a:pt x="103" y="207"/>
                    <a:pt x="87" y="212"/>
                    <a:pt x="68" y="212"/>
                  </a:cubicBezTo>
                  <a:cubicBezTo>
                    <a:pt x="39" y="212"/>
                    <a:pt x="19" y="202"/>
                    <a:pt x="8" y="183"/>
                  </a:cubicBezTo>
                  <a:cubicBezTo>
                    <a:pt x="2" y="172"/>
                    <a:pt x="0" y="158"/>
                    <a:pt x="0" y="140"/>
                  </a:cubicBez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8" name="Freeform 174">
              <a:extLst>
                <a:ext uri="{FF2B5EF4-FFF2-40B4-BE49-F238E27FC236}">
                  <a16:creationId xmlns:a16="http://schemas.microsoft.com/office/drawing/2014/main" id="{8B565C41-86A3-4D9F-9B53-1E4EF2E57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8513" y="3255963"/>
              <a:ext cx="34925" cy="58738"/>
            </a:xfrm>
            <a:custGeom>
              <a:avLst/>
              <a:gdLst>
                <a:gd name="T0" fmla="*/ 90 w 182"/>
                <a:gd name="T1" fmla="*/ 188 h 294"/>
                <a:gd name="T2" fmla="*/ 131 w 182"/>
                <a:gd name="T3" fmla="*/ 168 h 294"/>
                <a:gd name="T4" fmla="*/ 147 w 182"/>
                <a:gd name="T5" fmla="*/ 107 h 294"/>
                <a:gd name="T6" fmla="*/ 140 w 182"/>
                <a:gd name="T7" fmla="*/ 65 h 294"/>
                <a:gd name="T8" fmla="*/ 90 w 182"/>
                <a:gd name="T9" fmla="*/ 30 h 294"/>
                <a:gd name="T10" fmla="*/ 41 w 182"/>
                <a:gd name="T11" fmla="*/ 67 h 294"/>
                <a:gd name="T12" fmla="*/ 34 w 182"/>
                <a:gd name="T13" fmla="*/ 116 h 294"/>
                <a:gd name="T14" fmla="*/ 41 w 182"/>
                <a:gd name="T15" fmla="*/ 156 h 294"/>
                <a:gd name="T16" fmla="*/ 90 w 182"/>
                <a:gd name="T17" fmla="*/ 188 h 294"/>
                <a:gd name="T18" fmla="*/ 0 w 182"/>
                <a:gd name="T19" fmla="*/ 6 h 294"/>
                <a:gd name="T20" fmla="*/ 34 w 182"/>
                <a:gd name="T21" fmla="*/ 6 h 294"/>
                <a:gd name="T22" fmla="*/ 34 w 182"/>
                <a:gd name="T23" fmla="*/ 33 h 294"/>
                <a:gd name="T24" fmla="*/ 57 w 182"/>
                <a:gd name="T25" fmla="*/ 11 h 294"/>
                <a:gd name="T26" fmla="*/ 98 w 182"/>
                <a:gd name="T27" fmla="*/ 0 h 294"/>
                <a:gd name="T28" fmla="*/ 158 w 182"/>
                <a:gd name="T29" fmla="*/ 27 h 294"/>
                <a:gd name="T30" fmla="*/ 182 w 182"/>
                <a:gd name="T31" fmla="*/ 104 h 294"/>
                <a:gd name="T32" fmla="*/ 147 w 182"/>
                <a:gd name="T33" fmla="*/ 200 h 294"/>
                <a:gd name="T34" fmla="*/ 95 w 182"/>
                <a:gd name="T35" fmla="*/ 219 h 294"/>
                <a:gd name="T36" fmla="*/ 56 w 182"/>
                <a:gd name="T37" fmla="*/ 208 h 294"/>
                <a:gd name="T38" fmla="*/ 35 w 182"/>
                <a:gd name="T39" fmla="*/ 189 h 294"/>
                <a:gd name="T40" fmla="*/ 35 w 182"/>
                <a:gd name="T41" fmla="*/ 294 h 294"/>
                <a:gd name="T42" fmla="*/ 0 w 182"/>
                <a:gd name="T43" fmla="*/ 294 h 294"/>
                <a:gd name="T44" fmla="*/ 0 w 182"/>
                <a:gd name="T4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4">
                  <a:moveTo>
                    <a:pt x="90" y="188"/>
                  </a:moveTo>
                  <a:cubicBezTo>
                    <a:pt x="107" y="188"/>
                    <a:pt x="120" y="182"/>
                    <a:pt x="131" y="168"/>
                  </a:cubicBezTo>
                  <a:cubicBezTo>
                    <a:pt x="141" y="154"/>
                    <a:pt x="147" y="134"/>
                    <a:pt x="147" y="107"/>
                  </a:cubicBezTo>
                  <a:cubicBezTo>
                    <a:pt x="147" y="91"/>
                    <a:pt x="145" y="76"/>
                    <a:pt x="140" y="65"/>
                  </a:cubicBezTo>
                  <a:cubicBezTo>
                    <a:pt x="131" y="42"/>
                    <a:pt x="114" y="30"/>
                    <a:pt x="90" y="30"/>
                  </a:cubicBezTo>
                  <a:cubicBezTo>
                    <a:pt x="66" y="30"/>
                    <a:pt x="50" y="42"/>
                    <a:pt x="41" y="67"/>
                  </a:cubicBezTo>
                  <a:cubicBezTo>
                    <a:pt x="36" y="79"/>
                    <a:pt x="34" y="96"/>
                    <a:pt x="34" y="116"/>
                  </a:cubicBezTo>
                  <a:cubicBezTo>
                    <a:pt x="34" y="131"/>
                    <a:pt x="36" y="145"/>
                    <a:pt x="41" y="156"/>
                  </a:cubicBezTo>
                  <a:cubicBezTo>
                    <a:pt x="50" y="178"/>
                    <a:pt x="66" y="188"/>
                    <a:pt x="90" y="188"/>
                  </a:cubicBezTo>
                  <a:close/>
                  <a:moveTo>
                    <a:pt x="0" y="6"/>
                  </a:moveTo>
                  <a:lnTo>
                    <a:pt x="34" y="6"/>
                  </a:lnTo>
                  <a:lnTo>
                    <a:pt x="34" y="33"/>
                  </a:lnTo>
                  <a:cubicBezTo>
                    <a:pt x="41" y="24"/>
                    <a:pt x="49" y="17"/>
                    <a:pt x="57" y="11"/>
                  </a:cubicBezTo>
                  <a:cubicBezTo>
                    <a:pt x="69" y="4"/>
                    <a:pt x="82" y="0"/>
                    <a:pt x="98" y="0"/>
                  </a:cubicBezTo>
                  <a:cubicBezTo>
                    <a:pt x="122" y="0"/>
                    <a:pt x="141" y="9"/>
                    <a:pt x="158" y="27"/>
                  </a:cubicBezTo>
                  <a:cubicBezTo>
                    <a:pt x="174" y="45"/>
                    <a:pt x="182" y="70"/>
                    <a:pt x="182" y="104"/>
                  </a:cubicBezTo>
                  <a:cubicBezTo>
                    <a:pt x="182" y="149"/>
                    <a:pt x="171" y="181"/>
                    <a:pt x="147" y="200"/>
                  </a:cubicBezTo>
                  <a:cubicBezTo>
                    <a:pt x="132" y="212"/>
                    <a:pt x="115" y="219"/>
                    <a:pt x="95" y="219"/>
                  </a:cubicBezTo>
                  <a:cubicBezTo>
                    <a:pt x="79" y="219"/>
                    <a:pt x="66" y="215"/>
                    <a:pt x="56" y="208"/>
                  </a:cubicBezTo>
                  <a:cubicBezTo>
                    <a:pt x="50" y="205"/>
                    <a:pt x="43" y="198"/>
                    <a:pt x="35" y="189"/>
                  </a:cubicBezTo>
                  <a:lnTo>
                    <a:pt x="35" y="294"/>
                  </a:lnTo>
                  <a:lnTo>
                    <a:pt x="0" y="29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9" name="Freeform 175">
              <a:extLst>
                <a:ext uri="{FF2B5EF4-FFF2-40B4-BE49-F238E27FC236}">
                  <a16:creationId xmlns:a16="http://schemas.microsoft.com/office/drawing/2014/main" id="{6CC37CE1-6513-416C-AC90-11F49A2CF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9788" y="3241675"/>
              <a:ext cx="36513" cy="57150"/>
            </a:xfrm>
            <a:custGeom>
              <a:avLst/>
              <a:gdLst>
                <a:gd name="T0" fmla="*/ 37 w 183"/>
                <a:gd name="T1" fmla="*/ 184 h 292"/>
                <a:gd name="T2" fmla="*/ 51 w 183"/>
                <a:gd name="T3" fmla="*/ 239 h 292"/>
                <a:gd name="T4" fmla="*/ 96 w 183"/>
                <a:gd name="T5" fmla="*/ 262 h 292"/>
                <a:gd name="T6" fmla="*/ 136 w 183"/>
                <a:gd name="T7" fmla="*/ 241 h 292"/>
                <a:gd name="T8" fmla="*/ 151 w 183"/>
                <a:gd name="T9" fmla="*/ 181 h 292"/>
                <a:gd name="T10" fmla="*/ 135 w 183"/>
                <a:gd name="T11" fmla="*/ 123 h 292"/>
                <a:gd name="T12" fmla="*/ 96 w 183"/>
                <a:gd name="T13" fmla="*/ 105 h 292"/>
                <a:gd name="T14" fmla="*/ 53 w 183"/>
                <a:gd name="T15" fmla="*/ 125 h 292"/>
                <a:gd name="T16" fmla="*/ 37 w 183"/>
                <a:gd name="T17" fmla="*/ 184 h 292"/>
                <a:gd name="T18" fmla="*/ 89 w 183"/>
                <a:gd name="T19" fmla="*/ 74 h 292"/>
                <a:gd name="T20" fmla="*/ 129 w 183"/>
                <a:gd name="T21" fmla="*/ 84 h 292"/>
                <a:gd name="T22" fmla="*/ 150 w 183"/>
                <a:gd name="T23" fmla="*/ 105 h 292"/>
                <a:gd name="T24" fmla="*/ 150 w 183"/>
                <a:gd name="T25" fmla="*/ 0 h 292"/>
                <a:gd name="T26" fmla="*/ 183 w 183"/>
                <a:gd name="T27" fmla="*/ 0 h 292"/>
                <a:gd name="T28" fmla="*/ 183 w 183"/>
                <a:gd name="T29" fmla="*/ 285 h 292"/>
                <a:gd name="T30" fmla="*/ 152 w 183"/>
                <a:gd name="T31" fmla="*/ 285 h 292"/>
                <a:gd name="T32" fmla="*/ 152 w 183"/>
                <a:gd name="T33" fmla="*/ 256 h 292"/>
                <a:gd name="T34" fmla="*/ 123 w 183"/>
                <a:gd name="T35" fmla="*/ 284 h 292"/>
                <a:gd name="T36" fmla="*/ 85 w 183"/>
                <a:gd name="T37" fmla="*/ 292 h 292"/>
                <a:gd name="T38" fmla="*/ 26 w 183"/>
                <a:gd name="T39" fmla="*/ 263 h 292"/>
                <a:gd name="T40" fmla="*/ 0 w 183"/>
                <a:gd name="T41" fmla="*/ 186 h 292"/>
                <a:gd name="T42" fmla="*/ 23 w 183"/>
                <a:gd name="T43" fmla="*/ 107 h 292"/>
                <a:gd name="T44" fmla="*/ 89 w 183"/>
                <a:gd name="T45" fmla="*/ 7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2">
                  <a:moveTo>
                    <a:pt x="37" y="184"/>
                  </a:moveTo>
                  <a:cubicBezTo>
                    <a:pt x="37" y="206"/>
                    <a:pt x="42" y="224"/>
                    <a:pt x="51" y="239"/>
                  </a:cubicBezTo>
                  <a:cubicBezTo>
                    <a:pt x="60" y="254"/>
                    <a:pt x="75" y="262"/>
                    <a:pt x="96" y="262"/>
                  </a:cubicBezTo>
                  <a:cubicBezTo>
                    <a:pt x="112" y="262"/>
                    <a:pt x="125" y="255"/>
                    <a:pt x="136" y="241"/>
                  </a:cubicBezTo>
                  <a:cubicBezTo>
                    <a:pt x="146" y="227"/>
                    <a:pt x="151" y="207"/>
                    <a:pt x="151" y="181"/>
                  </a:cubicBezTo>
                  <a:cubicBezTo>
                    <a:pt x="151" y="155"/>
                    <a:pt x="146" y="136"/>
                    <a:pt x="135" y="123"/>
                  </a:cubicBezTo>
                  <a:cubicBezTo>
                    <a:pt x="125" y="111"/>
                    <a:pt x="112" y="105"/>
                    <a:pt x="96" y="105"/>
                  </a:cubicBezTo>
                  <a:cubicBezTo>
                    <a:pt x="78" y="105"/>
                    <a:pt x="64" y="111"/>
                    <a:pt x="53" y="125"/>
                  </a:cubicBezTo>
                  <a:cubicBezTo>
                    <a:pt x="42" y="138"/>
                    <a:pt x="37" y="158"/>
                    <a:pt x="37" y="184"/>
                  </a:cubicBezTo>
                  <a:close/>
                  <a:moveTo>
                    <a:pt x="89" y="74"/>
                  </a:moveTo>
                  <a:cubicBezTo>
                    <a:pt x="105" y="74"/>
                    <a:pt x="118" y="78"/>
                    <a:pt x="129" y="84"/>
                  </a:cubicBezTo>
                  <a:cubicBezTo>
                    <a:pt x="135" y="88"/>
                    <a:pt x="142" y="95"/>
                    <a:pt x="150" y="105"/>
                  </a:cubicBezTo>
                  <a:lnTo>
                    <a:pt x="150" y="0"/>
                  </a:lnTo>
                  <a:lnTo>
                    <a:pt x="183" y="0"/>
                  </a:lnTo>
                  <a:lnTo>
                    <a:pt x="183" y="285"/>
                  </a:lnTo>
                  <a:lnTo>
                    <a:pt x="152" y="285"/>
                  </a:lnTo>
                  <a:lnTo>
                    <a:pt x="152" y="256"/>
                  </a:lnTo>
                  <a:cubicBezTo>
                    <a:pt x="144" y="269"/>
                    <a:pt x="134" y="278"/>
                    <a:pt x="123" y="284"/>
                  </a:cubicBezTo>
                  <a:cubicBezTo>
                    <a:pt x="112" y="289"/>
                    <a:pt x="100" y="292"/>
                    <a:pt x="85" y="292"/>
                  </a:cubicBezTo>
                  <a:cubicBezTo>
                    <a:pt x="62" y="292"/>
                    <a:pt x="42" y="282"/>
                    <a:pt x="26" y="263"/>
                  </a:cubicBezTo>
                  <a:cubicBezTo>
                    <a:pt x="9" y="244"/>
                    <a:pt x="0" y="218"/>
                    <a:pt x="0" y="186"/>
                  </a:cubicBezTo>
                  <a:cubicBezTo>
                    <a:pt x="0" y="156"/>
                    <a:pt x="8" y="129"/>
                    <a:pt x="23" y="107"/>
                  </a:cubicBezTo>
                  <a:cubicBezTo>
                    <a:pt x="39" y="85"/>
                    <a:pt x="61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0" name="Freeform 176">
              <a:extLst>
                <a:ext uri="{FF2B5EF4-FFF2-40B4-BE49-F238E27FC236}">
                  <a16:creationId xmlns:a16="http://schemas.microsoft.com/office/drawing/2014/main" id="{441A9964-9994-4A6E-AEC8-5437C2A7C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4238" y="3255963"/>
              <a:ext cx="38100" cy="42863"/>
            </a:xfrm>
            <a:custGeom>
              <a:avLst/>
              <a:gdLst>
                <a:gd name="T0" fmla="*/ 36 w 196"/>
                <a:gd name="T1" fmla="*/ 157 h 219"/>
                <a:gd name="T2" fmla="*/ 47 w 196"/>
                <a:gd name="T3" fmla="*/ 180 h 219"/>
                <a:gd name="T4" fmla="*/ 73 w 196"/>
                <a:gd name="T5" fmla="*/ 189 h 219"/>
                <a:gd name="T6" fmla="*/ 109 w 196"/>
                <a:gd name="T7" fmla="*/ 181 h 219"/>
                <a:gd name="T8" fmla="*/ 138 w 196"/>
                <a:gd name="T9" fmla="*/ 134 h 219"/>
                <a:gd name="T10" fmla="*/ 138 w 196"/>
                <a:gd name="T11" fmla="*/ 106 h 219"/>
                <a:gd name="T12" fmla="*/ 121 w 196"/>
                <a:gd name="T13" fmla="*/ 113 h 219"/>
                <a:gd name="T14" fmla="*/ 102 w 196"/>
                <a:gd name="T15" fmla="*/ 117 h 219"/>
                <a:gd name="T16" fmla="*/ 81 w 196"/>
                <a:gd name="T17" fmla="*/ 120 h 219"/>
                <a:gd name="T18" fmla="*/ 52 w 196"/>
                <a:gd name="T19" fmla="*/ 128 h 219"/>
                <a:gd name="T20" fmla="*/ 36 w 196"/>
                <a:gd name="T21" fmla="*/ 157 h 219"/>
                <a:gd name="T22" fmla="*/ 120 w 196"/>
                <a:gd name="T23" fmla="*/ 86 h 219"/>
                <a:gd name="T24" fmla="*/ 137 w 196"/>
                <a:gd name="T25" fmla="*/ 76 h 219"/>
                <a:gd name="T26" fmla="*/ 139 w 196"/>
                <a:gd name="T27" fmla="*/ 63 h 219"/>
                <a:gd name="T28" fmla="*/ 126 w 196"/>
                <a:gd name="T29" fmla="*/ 37 h 219"/>
                <a:gd name="T30" fmla="*/ 90 w 196"/>
                <a:gd name="T31" fmla="*/ 29 h 219"/>
                <a:gd name="T32" fmla="*/ 51 w 196"/>
                <a:gd name="T33" fmla="*/ 44 h 219"/>
                <a:gd name="T34" fmla="*/ 43 w 196"/>
                <a:gd name="T35" fmla="*/ 68 h 219"/>
                <a:gd name="T36" fmla="*/ 11 w 196"/>
                <a:gd name="T37" fmla="*/ 68 h 219"/>
                <a:gd name="T38" fmla="*/ 35 w 196"/>
                <a:gd name="T39" fmla="*/ 15 h 219"/>
                <a:gd name="T40" fmla="*/ 91 w 196"/>
                <a:gd name="T41" fmla="*/ 0 h 219"/>
                <a:gd name="T42" fmla="*/ 150 w 196"/>
                <a:gd name="T43" fmla="*/ 14 h 219"/>
                <a:gd name="T44" fmla="*/ 173 w 196"/>
                <a:gd name="T45" fmla="*/ 57 h 219"/>
                <a:gd name="T46" fmla="*/ 173 w 196"/>
                <a:gd name="T47" fmla="*/ 176 h 219"/>
                <a:gd name="T48" fmla="*/ 175 w 196"/>
                <a:gd name="T49" fmla="*/ 185 h 219"/>
                <a:gd name="T50" fmla="*/ 184 w 196"/>
                <a:gd name="T51" fmla="*/ 188 h 219"/>
                <a:gd name="T52" fmla="*/ 189 w 196"/>
                <a:gd name="T53" fmla="*/ 188 h 219"/>
                <a:gd name="T54" fmla="*/ 196 w 196"/>
                <a:gd name="T55" fmla="*/ 187 h 219"/>
                <a:gd name="T56" fmla="*/ 196 w 196"/>
                <a:gd name="T57" fmla="*/ 213 h 219"/>
                <a:gd name="T58" fmla="*/ 183 w 196"/>
                <a:gd name="T59" fmla="*/ 216 h 219"/>
                <a:gd name="T60" fmla="*/ 172 w 196"/>
                <a:gd name="T61" fmla="*/ 216 h 219"/>
                <a:gd name="T62" fmla="*/ 146 w 196"/>
                <a:gd name="T63" fmla="*/ 203 h 219"/>
                <a:gd name="T64" fmla="*/ 140 w 196"/>
                <a:gd name="T65" fmla="*/ 184 h 219"/>
                <a:gd name="T66" fmla="*/ 109 w 196"/>
                <a:gd name="T67" fmla="*/ 208 h 219"/>
                <a:gd name="T68" fmla="*/ 65 w 196"/>
                <a:gd name="T69" fmla="*/ 219 h 219"/>
                <a:gd name="T70" fmla="*/ 18 w 196"/>
                <a:gd name="T71" fmla="*/ 201 h 219"/>
                <a:gd name="T72" fmla="*/ 0 w 196"/>
                <a:gd name="T73" fmla="*/ 157 h 219"/>
                <a:gd name="T74" fmla="*/ 18 w 196"/>
                <a:gd name="T75" fmla="*/ 113 h 219"/>
                <a:gd name="T76" fmla="*/ 65 w 196"/>
                <a:gd name="T77" fmla="*/ 93 h 219"/>
                <a:gd name="T78" fmla="*/ 120 w 196"/>
                <a:gd name="T7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19">
                  <a:moveTo>
                    <a:pt x="36" y="157"/>
                  </a:moveTo>
                  <a:cubicBezTo>
                    <a:pt x="36" y="167"/>
                    <a:pt x="40" y="175"/>
                    <a:pt x="47" y="180"/>
                  </a:cubicBezTo>
                  <a:cubicBezTo>
                    <a:pt x="55" y="186"/>
                    <a:pt x="63" y="189"/>
                    <a:pt x="73" y="189"/>
                  </a:cubicBezTo>
                  <a:cubicBezTo>
                    <a:pt x="86" y="189"/>
                    <a:pt x="97" y="186"/>
                    <a:pt x="109" y="181"/>
                  </a:cubicBezTo>
                  <a:cubicBezTo>
                    <a:pt x="128" y="171"/>
                    <a:pt x="138" y="156"/>
                    <a:pt x="138" y="134"/>
                  </a:cubicBezTo>
                  <a:lnTo>
                    <a:pt x="138" y="106"/>
                  </a:lnTo>
                  <a:cubicBezTo>
                    <a:pt x="134" y="109"/>
                    <a:pt x="128" y="111"/>
                    <a:pt x="121" y="113"/>
                  </a:cubicBezTo>
                  <a:cubicBezTo>
                    <a:pt x="115" y="115"/>
                    <a:pt x="108" y="116"/>
                    <a:pt x="102" y="117"/>
                  </a:cubicBezTo>
                  <a:lnTo>
                    <a:pt x="81" y="120"/>
                  </a:lnTo>
                  <a:cubicBezTo>
                    <a:pt x="68" y="121"/>
                    <a:pt x="59" y="124"/>
                    <a:pt x="52" y="128"/>
                  </a:cubicBezTo>
                  <a:cubicBezTo>
                    <a:pt x="42" y="134"/>
                    <a:pt x="36" y="143"/>
                    <a:pt x="36" y="157"/>
                  </a:cubicBezTo>
                  <a:close/>
                  <a:moveTo>
                    <a:pt x="120" y="86"/>
                  </a:moveTo>
                  <a:cubicBezTo>
                    <a:pt x="128" y="85"/>
                    <a:pt x="134" y="82"/>
                    <a:pt x="137" y="76"/>
                  </a:cubicBezTo>
                  <a:cubicBezTo>
                    <a:pt x="138" y="73"/>
                    <a:pt x="139" y="69"/>
                    <a:pt x="139" y="63"/>
                  </a:cubicBezTo>
                  <a:cubicBezTo>
                    <a:pt x="139" y="51"/>
                    <a:pt x="135" y="43"/>
                    <a:pt x="126" y="37"/>
                  </a:cubicBezTo>
                  <a:cubicBezTo>
                    <a:pt x="118" y="32"/>
                    <a:pt x="106" y="29"/>
                    <a:pt x="90" y="29"/>
                  </a:cubicBezTo>
                  <a:cubicBezTo>
                    <a:pt x="72" y="29"/>
                    <a:pt x="59" y="34"/>
                    <a:pt x="51" y="44"/>
                  </a:cubicBezTo>
                  <a:cubicBezTo>
                    <a:pt x="47" y="49"/>
                    <a:pt x="44" y="57"/>
                    <a:pt x="43" y="68"/>
                  </a:cubicBezTo>
                  <a:lnTo>
                    <a:pt x="11" y="68"/>
                  </a:lnTo>
                  <a:cubicBezTo>
                    <a:pt x="11" y="43"/>
                    <a:pt x="20" y="25"/>
                    <a:pt x="35" y="15"/>
                  </a:cubicBezTo>
                  <a:cubicBezTo>
                    <a:pt x="51" y="5"/>
                    <a:pt x="70" y="0"/>
                    <a:pt x="91" y="0"/>
                  </a:cubicBezTo>
                  <a:cubicBezTo>
                    <a:pt x="115" y="0"/>
                    <a:pt x="135" y="5"/>
                    <a:pt x="150" y="14"/>
                  </a:cubicBezTo>
                  <a:cubicBezTo>
                    <a:pt x="165" y="23"/>
                    <a:pt x="173" y="37"/>
                    <a:pt x="173" y="57"/>
                  </a:cubicBezTo>
                  <a:lnTo>
                    <a:pt x="173" y="176"/>
                  </a:lnTo>
                  <a:cubicBezTo>
                    <a:pt x="173" y="180"/>
                    <a:pt x="173" y="183"/>
                    <a:pt x="175" y="185"/>
                  </a:cubicBezTo>
                  <a:cubicBezTo>
                    <a:pt x="176" y="187"/>
                    <a:pt x="179" y="188"/>
                    <a:pt x="184" y="188"/>
                  </a:cubicBezTo>
                  <a:cubicBezTo>
                    <a:pt x="186" y="188"/>
                    <a:pt x="187" y="188"/>
                    <a:pt x="189" y="188"/>
                  </a:cubicBezTo>
                  <a:cubicBezTo>
                    <a:pt x="191" y="188"/>
                    <a:pt x="193" y="187"/>
                    <a:pt x="196" y="187"/>
                  </a:cubicBezTo>
                  <a:lnTo>
                    <a:pt x="196" y="213"/>
                  </a:lnTo>
                  <a:cubicBezTo>
                    <a:pt x="190" y="214"/>
                    <a:pt x="186" y="215"/>
                    <a:pt x="183" y="216"/>
                  </a:cubicBezTo>
                  <a:cubicBezTo>
                    <a:pt x="180" y="216"/>
                    <a:pt x="177" y="216"/>
                    <a:pt x="172" y="216"/>
                  </a:cubicBezTo>
                  <a:cubicBezTo>
                    <a:pt x="160" y="216"/>
                    <a:pt x="151" y="212"/>
                    <a:pt x="146" y="203"/>
                  </a:cubicBezTo>
                  <a:cubicBezTo>
                    <a:pt x="143" y="199"/>
                    <a:pt x="141" y="193"/>
                    <a:pt x="140" y="184"/>
                  </a:cubicBezTo>
                  <a:cubicBezTo>
                    <a:pt x="133" y="194"/>
                    <a:pt x="122" y="202"/>
                    <a:pt x="109" y="208"/>
                  </a:cubicBezTo>
                  <a:cubicBezTo>
                    <a:pt x="96" y="215"/>
                    <a:pt x="81" y="219"/>
                    <a:pt x="65" y="219"/>
                  </a:cubicBezTo>
                  <a:cubicBezTo>
                    <a:pt x="46" y="219"/>
                    <a:pt x="30" y="213"/>
                    <a:pt x="18" y="201"/>
                  </a:cubicBezTo>
                  <a:cubicBezTo>
                    <a:pt x="6" y="190"/>
                    <a:pt x="0" y="175"/>
                    <a:pt x="0" y="157"/>
                  </a:cubicBezTo>
                  <a:cubicBezTo>
                    <a:pt x="0" y="138"/>
                    <a:pt x="6" y="123"/>
                    <a:pt x="18" y="113"/>
                  </a:cubicBezTo>
                  <a:cubicBezTo>
                    <a:pt x="30" y="102"/>
                    <a:pt x="46" y="96"/>
                    <a:pt x="65" y="93"/>
                  </a:cubicBezTo>
                  <a:lnTo>
                    <a:pt x="120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1" name="Freeform 177">
              <a:extLst>
                <a:ext uri="{FF2B5EF4-FFF2-40B4-BE49-F238E27FC236}">
                  <a16:creationId xmlns:a16="http://schemas.microsoft.com/office/drawing/2014/main" id="{21ED0053-F32C-46BA-859B-16164A8C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3244850"/>
              <a:ext cx="19050" cy="53975"/>
            </a:xfrm>
            <a:custGeom>
              <a:avLst/>
              <a:gdLst>
                <a:gd name="T0" fmla="*/ 28 w 97"/>
                <a:gd name="T1" fmla="*/ 0 h 268"/>
                <a:gd name="T2" fmla="*/ 64 w 97"/>
                <a:gd name="T3" fmla="*/ 0 h 268"/>
                <a:gd name="T4" fmla="*/ 64 w 97"/>
                <a:gd name="T5" fmla="*/ 58 h 268"/>
                <a:gd name="T6" fmla="*/ 97 w 97"/>
                <a:gd name="T7" fmla="*/ 58 h 268"/>
                <a:gd name="T8" fmla="*/ 97 w 97"/>
                <a:gd name="T9" fmla="*/ 86 h 268"/>
                <a:gd name="T10" fmla="*/ 64 w 97"/>
                <a:gd name="T11" fmla="*/ 86 h 268"/>
                <a:gd name="T12" fmla="*/ 64 w 97"/>
                <a:gd name="T13" fmla="*/ 221 h 268"/>
                <a:gd name="T14" fmla="*/ 71 w 97"/>
                <a:gd name="T15" fmla="*/ 236 h 268"/>
                <a:gd name="T16" fmla="*/ 84 w 97"/>
                <a:gd name="T17" fmla="*/ 238 h 268"/>
                <a:gd name="T18" fmla="*/ 90 w 97"/>
                <a:gd name="T19" fmla="*/ 238 h 268"/>
                <a:gd name="T20" fmla="*/ 97 w 97"/>
                <a:gd name="T21" fmla="*/ 237 h 268"/>
                <a:gd name="T22" fmla="*/ 97 w 97"/>
                <a:gd name="T23" fmla="*/ 265 h 268"/>
                <a:gd name="T24" fmla="*/ 84 w 97"/>
                <a:gd name="T25" fmla="*/ 267 h 268"/>
                <a:gd name="T26" fmla="*/ 70 w 97"/>
                <a:gd name="T27" fmla="*/ 268 h 268"/>
                <a:gd name="T28" fmla="*/ 37 w 97"/>
                <a:gd name="T29" fmla="*/ 256 h 268"/>
                <a:gd name="T30" fmla="*/ 28 w 97"/>
                <a:gd name="T31" fmla="*/ 223 h 268"/>
                <a:gd name="T32" fmla="*/ 28 w 97"/>
                <a:gd name="T33" fmla="*/ 86 h 268"/>
                <a:gd name="T34" fmla="*/ 0 w 97"/>
                <a:gd name="T35" fmla="*/ 86 h 268"/>
                <a:gd name="T36" fmla="*/ 0 w 97"/>
                <a:gd name="T37" fmla="*/ 58 h 268"/>
                <a:gd name="T38" fmla="*/ 28 w 97"/>
                <a:gd name="T39" fmla="*/ 58 h 268"/>
                <a:gd name="T40" fmla="*/ 28 w 97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268">
                  <a:moveTo>
                    <a:pt x="28" y="0"/>
                  </a:moveTo>
                  <a:lnTo>
                    <a:pt x="64" y="0"/>
                  </a:lnTo>
                  <a:lnTo>
                    <a:pt x="64" y="58"/>
                  </a:lnTo>
                  <a:lnTo>
                    <a:pt x="97" y="58"/>
                  </a:lnTo>
                  <a:lnTo>
                    <a:pt x="97" y="86"/>
                  </a:lnTo>
                  <a:lnTo>
                    <a:pt x="64" y="86"/>
                  </a:lnTo>
                  <a:lnTo>
                    <a:pt x="64" y="221"/>
                  </a:lnTo>
                  <a:cubicBezTo>
                    <a:pt x="64" y="228"/>
                    <a:pt x="66" y="233"/>
                    <a:pt x="71" y="236"/>
                  </a:cubicBezTo>
                  <a:cubicBezTo>
                    <a:pt x="74" y="237"/>
                    <a:pt x="78" y="238"/>
                    <a:pt x="84" y="238"/>
                  </a:cubicBezTo>
                  <a:cubicBezTo>
                    <a:pt x="86" y="238"/>
                    <a:pt x="88" y="238"/>
                    <a:pt x="90" y="238"/>
                  </a:cubicBezTo>
                  <a:cubicBezTo>
                    <a:pt x="92" y="238"/>
                    <a:pt x="94" y="238"/>
                    <a:pt x="97" y="237"/>
                  </a:cubicBezTo>
                  <a:lnTo>
                    <a:pt x="97" y="265"/>
                  </a:lnTo>
                  <a:cubicBezTo>
                    <a:pt x="93" y="266"/>
                    <a:pt x="88" y="267"/>
                    <a:pt x="84" y="267"/>
                  </a:cubicBezTo>
                  <a:cubicBezTo>
                    <a:pt x="80" y="268"/>
                    <a:pt x="75" y="268"/>
                    <a:pt x="70" y="268"/>
                  </a:cubicBezTo>
                  <a:cubicBezTo>
                    <a:pt x="54" y="268"/>
                    <a:pt x="43" y="264"/>
                    <a:pt x="37" y="256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2" name="Freeform 178">
              <a:extLst>
                <a:ext uri="{FF2B5EF4-FFF2-40B4-BE49-F238E27FC236}">
                  <a16:creationId xmlns:a16="http://schemas.microsoft.com/office/drawing/2014/main" id="{AAC348AD-A520-4AA1-85C0-BBCF53953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9325" y="3255963"/>
              <a:ext cx="36513" cy="42863"/>
            </a:xfrm>
            <a:custGeom>
              <a:avLst/>
              <a:gdLst>
                <a:gd name="T0" fmla="*/ 98 w 189"/>
                <a:gd name="T1" fmla="*/ 0 h 219"/>
                <a:gd name="T2" fmla="*/ 141 w 189"/>
                <a:gd name="T3" fmla="*/ 11 h 219"/>
                <a:gd name="T4" fmla="*/ 172 w 189"/>
                <a:gd name="T5" fmla="*/ 37 h 219"/>
                <a:gd name="T6" fmla="*/ 186 w 189"/>
                <a:gd name="T7" fmla="*/ 74 h 219"/>
                <a:gd name="T8" fmla="*/ 189 w 189"/>
                <a:gd name="T9" fmla="*/ 119 h 219"/>
                <a:gd name="T10" fmla="*/ 38 w 189"/>
                <a:gd name="T11" fmla="*/ 119 h 219"/>
                <a:gd name="T12" fmla="*/ 53 w 189"/>
                <a:gd name="T13" fmla="*/ 170 h 219"/>
                <a:gd name="T14" fmla="*/ 96 w 189"/>
                <a:gd name="T15" fmla="*/ 189 h 219"/>
                <a:gd name="T16" fmla="*/ 139 w 189"/>
                <a:gd name="T17" fmla="*/ 171 h 219"/>
                <a:gd name="T18" fmla="*/ 152 w 189"/>
                <a:gd name="T19" fmla="*/ 147 h 219"/>
                <a:gd name="T20" fmla="*/ 186 w 189"/>
                <a:gd name="T21" fmla="*/ 147 h 219"/>
                <a:gd name="T22" fmla="*/ 177 w 189"/>
                <a:gd name="T23" fmla="*/ 172 h 219"/>
                <a:gd name="T24" fmla="*/ 160 w 189"/>
                <a:gd name="T25" fmla="*/ 195 h 219"/>
                <a:gd name="T26" fmla="*/ 121 w 189"/>
                <a:gd name="T27" fmla="*/ 216 h 219"/>
                <a:gd name="T28" fmla="*/ 93 w 189"/>
                <a:gd name="T29" fmla="*/ 219 h 219"/>
                <a:gd name="T30" fmla="*/ 27 w 189"/>
                <a:gd name="T31" fmla="*/ 191 h 219"/>
                <a:gd name="T32" fmla="*/ 0 w 189"/>
                <a:gd name="T33" fmla="*/ 112 h 219"/>
                <a:gd name="T34" fmla="*/ 27 w 189"/>
                <a:gd name="T35" fmla="*/ 31 h 219"/>
                <a:gd name="T36" fmla="*/ 98 w 189"/>
                <a:gd name="T37" fmla="*/ 0 h 219"/>
                <a:gd name="T38" fmla="*/ 154 w 189"/>
                <a:gd name="T39" fmla="*/ 92 h 219"/>
                <a:gd name="T40" fmla="*/ 144 w 189"/>
                <a:gd name="T41" fmla="*/ 56 h 219"/>
                <a:gd name="T42" fmla="*/ 96 w 189"/>
                <a:gd name="T43" fmla="*/ 31 h 219"/>
                <a:gd name="T44" fmla="*/ 56 w 189"/>
                <a:gd name="T45" fmla="*/ 48 h 219"/>
                <a:gd name="T46" fmla="*/ 39 w 189"/>
                <a:gd name="T47" fmla="*/ 92 h 219"/>
                <a:gd name="T48" fmla="*/ 154 w 189"/>
                <a:gd name="T49" fmla="*/ 9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9">
                  <a:moveTo>
                    <a:pt x="98" y="0"/>
                  </a:moveTo>
                  <a:cubicBezTo>
                    <a:pt x="113" y="0"/>
                    <a:pt x="127" y="4"/>
                    <a:pt x="141" y="11"/>
                  </a:cubicBezTo>
                  <a:cubicBezTo>
                    <a:pt x="154" y="17"/>
                    <a:pt x="165" y="26"/>
                    <a:pt x="172" y="37"/>
                  </a:cubicBezTo>
                  <a:cubicBezTo>
                    <a:pt x="179" y="48"/>
                    <a:pt x="184" y="60"/>
                    <a:pt x="186" y="74"/>
                  </a:cubicBezTo>
                  <a:cubicBezTo>
                    <a:pt x="188" y="83"/>
                    <a:pt x="189" y="99"/>
                    <a:pt x="189" y="119"/>
                  </a:cubicBezTo>
                  <a:lnTo>
                    <a:pt x="38" y="119"/>
                  </a:lnTo>
                  <a:cubicBezTo>
                    <a:pt x="38" y="140"/>
                    <a:pt x="43" y="157"/>
                    <a:pt x="53" y="170"/>
                  </a:cubicBezTo>
                  <a:cubicBezTo>
                    <a:pt x="62" y="183"/>
                    <a:pt x="76" y="189"/>
                    <a:pt x="96" y="189"/>
                  </a:cubicBezTo>
                  <a:cubicBezTo>
                    <a:pt x="114" y="189"/>
                    <a:pt x="128" y="183"/>
                    <a:pt x="139" y="171"/>
                  </a:cubicBezTo>
                  <a:cubicBezTo>
                    <a:pt x="145" y="164"/>
                    <a:pt x="150" y="156"/>
                    <a:pt x="152" y="147"/>
                  </a:cubicBezTo>
                  <a:lnTo>
                    <a:pt x="186" y="147"/>
                  </a:lnTo>
                  <a:cubicBezTo>
                    <a:pt x="185" y="154"/>
                    <a:pt x="182" y="163"/>
                    <a:pt x="177" y="172"/>
                  </a:cubicBezTo>
                  <a:cubicBezTo>
                    <a:pt x="172" y="181"/>
                    <a:pt x="167" y="189"/>
                    <a:pt x="160" y="195"/>
                  </a:cubicBezTo>
                  <a:cubicBezTo>
                    <a:pt x="150" y="205"/>
                    <a:pt x="137" y="212"/>
                    <a:pt x="121" y="216"/>
                  </a:cubicBezTo>
                  <a:cubicBezTo>
                    <a:pt x="113" y="218"/>
                    <a:pt x="103" y="219"/>
                    <a:pt x="93" y="219"/>
                  </a:cubicBezTo>
                  <a:cubicBezTo>
                    <a:pt x="67" y="219"/>
                    <a:pt x="45" y="210"/>
                    <a:pt x="27" y="191"/>
                  </a:cubicBezTo>
                  <a:cubicBezTo>
                    <a:pt x="9" y="172"/>
                    <a:pt x="0" y="146"/>
                    <a:pt x="0" y="112"/>
                  </a:cubicBezTo>
                  <a:cubicBezTo>
                    <a:pt x="0" y="79"/>
                    <a:pt x="9" y="52"/>
                    <a:pt x="27" y="31"/>
                  </a:cubicBezTo>
                  <a:cubicBezTo>
                    <a:pt x="45" y="11"/>
                    <a:pt x="69" y="0"/>
                    <a:pt x="98" y="0"/>
                  </a:cubicBezTo>
                  <a:close/>
                  <a:moveTo>
                    <a:pt x="154" y="92"/>
                  </a:moveTo>
                  <a:cubicBezTo>
                    <a:pt x="152" y="77"/>
                    <a:pt x="149" y="65"/>
                    <a:pt x="144" y="56"/>
                  </a:cubicBezTo>
                  <a:cubicBezTo>
                    <a:pt x="134" y="39"/>
                    <a:pt x="118" y="31"/>
                    <a:pt x="96" y="31"/>
                  </a:cubicBezTo>
                  <a:cubicBezTo>
                    <a:pt x="80" y="31"/>
                    <a:pt x="67" y="36"/>
                    <a:pt x="56" y="48"/>
                  </a:cubicBezTo>
                  <a:cubicBezTo>
                    <a:pt x="45" y="59"/>
                    <a:pt x="39" y="74"/>
                    <a:pt x="39" y="92"/>
                  </a:cubicBezTo>
                  <a:lnTo>
                    <a:pt x="154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3" name="Line 179">
              <a:extLst>
                <a:ext uri="{FF2B5EF4-FFF2-40B4-BE49-F238E27FC236}">
                  <a16:creationId xmlns:a16="http://schemas.microsoft.com/office/drawing/2014/main" id="{FBF939A7-3A6C-4FDB-B61F-7EF988FF0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675" y="3614738"/>
              <a:ext cx="692150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4" name="Freeform 180">
              <a:extLst>
                <a:ext uri="{FF2B5EF4-FFF2-40B4-BE49-F238E27FC236}">
                  <a16:creationId xmlns:a16="http://schemas.microsoft.com/office/drawing/2014/main" id="{23356502-2406-42E0-AE3C-4ED298F88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3590925"/>
              <a:ext cx="49213" cy="49213"/>
            </a:xfrm>
            <a:custGeom>
              <a:avLst/>
              <a:gdLst>
                <a:gd name="T0" fmla="*/ 251 w 251"/>
                <a:gd name="T1" fmla="*/ 126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6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5" name="Freeform 181">
              <a:extLst>
                <a:ext uri="{FF2B5EF4-FFF2-40B4-BE49-F238E27FC236}">
                  <a16:creationId xmlns:a16="http://schemas.microsoft.com/office/drawing/2014/main" id="{5B88B79E-FB34-4323-9C22-14AA41D9B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3590925"/>
              <a:ext cx="49213" cy="49213"/>
            </a:xfrm>
            <a:custGeom>
              <a:avLst/>
              <a:gdLst>
                <a:gd name="T0" fmla="*/ 251 w 251"/>
                <a:gd name="T1" fmla="*/ 126 h 251"/>
                <a:gd name="T2" fmla="*/ 0 w 251"/>
                <a:gd name="T3" fmla="*/ 251 h 251"/>
                <a:gd name="T4" fmla="*/ 0 w 251"/>
                <a:gd name="T5" fmla="*/ 0 h 251"/>
                <a:gd name="T6" fmla="*/ 251 w 251"/>
                <a:gd name="T7" fmla="*/ 1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1">
                  <a:moveTo>
                    <a:pt x="251" y="126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251" y="126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6" name="Rectangle 182">
              <a:extLst>
                <a:ext uri="{FF2B5EF4-FFF2-40B4-BE49-F238E27FC236}">
                  <a16:creationId xmlns:a16="http://schemas.microsoft.com/office/drawing/2014/main" id="{3657BB18-58A1-426A-880A-7255A60D1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675" y="3511550"/>
              <a:ext cx="241300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7" name="Freeform 183">
              <a:extLst>
                <a:ext uri="{FF2B5EF4-FFF2-40B4-BE49-F238E27FC236}">
                  <a16:creationId xmlns:a16="http://schemas.microsoft.com/office/drawing/2014/main" id="{183AE1C0-8E9E-40B1-A3EC-DCFE8A171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3543300"/>
              <a:ext cx="31750" cy="41275"/>
            </a:xfrm>
            <a:custGeom>
              <a:avLst/>
              <a:gdLst>
                <a:gd name="T0" fmla="*/ 35 w 166"/>
                <a:gd name="T1" fmla="*/ 0 h 212"/>
                <a:gd name="T2" fmla="*/ 35 w 166"/>
                <a:gd name="T3" fmla="*/ 137 h 212"/>
                <a:gd name="T4" fmla="*/ 40 w 166"/>
                <a:gd name="T5" fmla="*/ 163 h 212"/>
                <a:gd name="T6" fmla="*/ 75 w 166"/>
                <a:gd name="T7" fmla="*/ 181 h 212"/>
                <a:gd name="T8" fmla="*/ 124 w 166"/>
                <a:gd name="T9" fmla="*/ 149 h 212"/>
                <a:gd name="T10" fmla="*/ 131 w 166"/>
                <a:gd name="T11" fmla="*/ 101 h 212"/>
                <a:gd name="T12" fmla="*/ 131 w 166"/>
                <a:gd name="T13" fmla="*/ 0 h 212"/>
                <a:gd name="T14" fmla="*/ 166 w 166"/>
                <a:gd name="T15" fmla="*/ 0 h 212"/>
                <a:gd name="T16" fmla="*/ 166 w 166"/>
                <a:gd name="T17" fmla="*/ 206 h 212"/>
                <a:gd name="T18" fmla="*/ 133 w 166"/>
                <a:gd name="T19" fmla="*/ 206 h 212"/>
                <a:gd name="T20" fmla="*/ 134 w 166"/>
                <a:gd name="T21" fmla="*/ 176 h 212"/>
                <a:gd name="T22" fmla="*/ 117 w 166"/>
                <a:gd name="T23" fmla="*/ 196 h 212"/>
                <a:gd name="T24" fmla="*/ 69 w 166"/>
                <a:gd name="T25" fmla="*/ 212 h 212"/>
                <a:gd name="T26" fmla="*/ 8 w 166"/>
                <a:gd name="T27" fmla="*/ 182 h 212"/>
                <a:gd name="T28" fmla="*/ 0 w 166"/>
                <a:gd name="T29" fmla="*/ 140 h 212"/>
                <a:gd name="T30" fmla="*/ 0 w 166"/>
                <a:gd name="T31" fmla="*/ 0 h 212"/>
                <a:gd name="T32" fmla="*/ 35 w 166"/>
                <a:gd name="T33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212">
                  <a:moveTo>
                    <a:pt x="35" y="0"/>
                  </a:moveTo>
                  <a:lnTo>
                    <a:pt x="35" y="137"/>
                  </a:lnTo>
                  <a:cubicBezTo>
                    <a:pt x="35" y="147"/>
                    <a:pt x="37" y="156"/>
                    <a:pt x="40" y="163"/>
                  </a:cubicBezTo>
                  <a:cubicBezTo>
                    <a:pt x="46" y="175"/>
                    <a:pt x="58" y="181"/>
                    <a:pt x="75" y="181"/>
                  </a:cubicBezTo>
                  <a:cubicBezTo>
                    <a:pt x="99" y="181"/>
                    <a:pt x="115" y="170"/>
                    <a:pt x="124" y="149"/>
                  </a:cubicBezTo>
                  <a:cubicBezTo>
                    <a:pt x="129" y="137"/>
                    <a:pt x="131" y="121"/>
                    <a:pt x="131" y="101"/>
                  </a:cubicBezTo>
                  <a:lnTo>
                    <a:pt x="131" y="0"/>
                  </a:lnTo>
                  <a:lnTo>
                    <a:pt x="166" y="0"/>
                  </a:lnTo>
                  <a:lnTo>
                    <a:pt x="166" y="206"/>
                  </a:lnTo>
                  <a:lnTo>
                    <a:pt x="133" y="206"/>
                  </a:lnTo>
                  <a:lnTo>
                    <a:pt x="134" y="176"/>
                  </a:lnTo>
                  <a:cubicBezTo>
                    <a:pt x="129" y="184"/>
                    <a:pt x="124" y="190"/>
                    <a:pt x="117" y="196"/>
                  </a:cubicBezTo>
                  <a:cubicBezTo>
                    <a:pt x="104" y="206"/>
                    <a:pt x="87" y="212"/>
                    <a:pt x="69" y="212"/>
                  </a:cubicBezTo>
                  <a:cubicBezTo>
                    <a:pt x="39" y="212"/>
                    <a:pt x="19" y="202"/>
                    <a:pt x="8" y="182"/>
                  </a:cubicBezTo>
                  <a:cubicBezTo>
                    <a:pt x="3" y="172"/>
                    <a:pt x="0" y="158"/>
                    <a:pt x="0" y="140"/>
                  </a:cubicBez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8" name="Freeform 184">
              <a:extLst>
                <a:ext uri="{FF2B5EF4-FFF2-40B4-BE49-F238E27FC236}">
                  <a16:creationId xmlns:a16="http://schemas.microsoft.com/office/drawing/2014/main" id="{9A2BAC54-E58F-4F7E-A01B-CE441B9A8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6300" y="3541713"/>
              <a:ext cx="36513" cy="58738"/>
            </a:xfrm>
            <a:custGeom>
              <a:avLst/>
              <a:gdLst>
                <a:gd name="T0" fmla="*/ 89 w 182"/>
                <a:gd name="T1" fmla="*/ 188 h 294"/>
                <a:gd name="T2" fmla="*/ 130 w 182"/>
                <a:gd name="T3" fmla="*/ 168 h 294"/>
                <a:gd name="T4" fmla="*/ 146 w 182"/>
                <a:gd name="T5" fmla="*/ 107 h 294"/>
                <a:gd name="T6" fmla="*/ 139 w 182"/>
                <a:gd name="T7" fmla="*/ 64 h 294"/>
                <a:gd name="T8" fmla="*/ 89 w 182"/>
                <a:gd name="T9" fmla="*/ 30 h 294"/>
                <a:gd name="T10" fmla="*/ 40 w 182"/>
                <a:gd name="T11" fmla="*/ 66 h 294"/>
                <a:gd name="T12" fmla="*/ 33 w 182"/>
                <a:gd name="T13" fmla="*/ 115 h 294"/>
                <a:gd name="T14" fmla="*/ 40 w 182"/>
                <a:gd name="T15" fmla="*/ 156 h 294"/>
                <a:gd name="T16" fmla="*/ 89 w 182"/>
                <a:gd name="T17" fmla="*/ 188 h 294"/>
                <a:gd name="T18" fmla="*/ 0 w 182"/>
                <a:gd name="T19" fmla="*/ 6 h 294"/>
                <a:gd name="T20" fmla="*/ 33 w 182"/>
                <a:gd name="T21" fmla="*/ 6 h 294"/>
                <a:gd name="T22" fmla="*/ 33 w 182"/>
                <a:gd name="T23" fmla="*/ 33 h 294"/>
                <a:gd name="T24" fmla="*/ 56 w 182"/>
                <a:gd name="T25" fmla="*/ 11 h 294"/>
                <a:gd name="T26" fmla="*/ 97 w 182"/>
                <a:gd name="T27" fmla="*/ 0 h 294"/>
                <a:gd name="T28" fmla="*/ 157 w 182"/>
                <a:gd name="T29" fmla="*/ 26 h 294"/>
                <a:gd name="T30" fmla="*/ 182 w 182"/>
                <a:gd name="T31" fmla="*/ 103 h 294"/>
                <a:gd name="T32" fmla="*/ 146 w 182"/>
                <a:gd name="T33" fmla="*/ 200 h 294"/>
                <a:gd name="T34" fmla="*/ 94 w 182"/>
                <a:gd name="T35" fmla="*/ 218 h 294"/>
                <a:gd name="T36" fmla="*/ 55 w 182"/>
                <a:gd name="T37" fmla="*/ 208 h 294"/>
                <a:gd name="T38" fmla="*/ 34 w 182"/>
                <a:gd name="T39" fmla="*/ 188 h 294"/>
                <a:gd name="T40" fmla="*/ 34 w 182"/>
                <a:gd name="T41" fmla="*/ 294 h 294"/>
                <a:gd name="T42" fmla="*/ 0 w 182"/>
                <a:gd name="T43" fmla="*/ 294 h 294"/>
                <a:gd name="T44" fmla="*/ 0 w 182"/>
                <a:gd name="T4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4">
                  <a:moveTo>
                    <a:pt x="89" y="188"/>
                  </a:moveTo>
                  <a:cubicBezTo>
                    <a:pt x="106" y="188"/>
                    <a:pt x="119" y="181"/>
                    <a:pt x="130" y="168"/>
                  </a:cubicBezTo>
                  <a:cubicBezTo>
                    <a:pt x="141" y="154"/>
                    <a:pt x="146" y="134"/>
                    <a:pt x="146" y="107"/>
                  </a:cubicBezTo>
                  <a:cubicBezTo>
                    <a:pt x="146" y="90"/>
                    <a:pt x="144" y="76"/>
                    <a:pt x="139" y="64"/>
                  </a:cubicBezTo>
                  <a:cubicBezTo>
                    <a:pt x="130" y="41"/>
                    <a:pt x="113" y="30"/>
                    <a:pt x="89" y="30"/>
                  </a:cubicBezTo>
                  <a:cubicBezTo>
                    <a:pt x="65" y="30"/>
                    <a:pt x="49" y="42"/>
                    <a:pt x="40" y="66"/>
                  </a:cubicBezTo>
                  <a:cubicBezTo>
                    <a:pt x="35" y="79"/>
                    <a:pt x="33" y="95"/>
                    <a:pt x="33" y="115"/>
                  </a:cubicBezTo>
                  <a:cubicBezTo>
                    <a:pt x="33" y="131"/>
                    <a:pt x="35" y="145"/>
                    <a:pt x="40" y="156"/>
                  </a:cubicBezTo>
                  <a:cubicBezTo>
                    <a:pt x="49" y="177"/>
                    <a:pt x="66" y="188"/>
                    <a:pt x="89" y="188"/>
                  </a:cubicBezTo>
                  <a:close/>
                  <a:moveTo>
                    <a:pt x="0" y="6"/>
                  </a:moveTo>
                  <a:lnTo>
                    <a:pt x="33" y="6"/>
                  </a:lnTo>
                  <a:lnTo>
                    <a:pt x="33" y="33"/>
                  </a:lnTo>
                  <a:cubicBezTo>
                    <a:pt x="40" y="24"/>
                    <a:pt x="48" y="16"/>
                    <a:pt x="56" y="11"/>
                  </a:cubicBezTo>
                  <a:cubicBezTo>
                    <a:pt x="68" y="3"/>
                    <a:pt x="82" y="0"/>
                    <a:pt x="97" y="0"/>
                  </a:cubicBezTo>
                  <a:cubicBezTo>
                    <a:pt x="121" y="0"/>
                    <a:pt x="141" y="9"/>
                    <a:pt x="157" y="26"/>
                  </a:cubicBezTo>
                  <a:cubicBezTo>
                    <a:pt x="173" y="44"/>
                    <a:pt x="182" y="70"/>
                    <a:pt x="182" y="103"/>
                  </a:cubicBezTo>
                  <a:cubicBezTo>
                    <a:pt x="182" y="148"/>
                    <a:pt x="170" y="181"/>
                    <a:pt x="146" y="200"/>
                  </a:cubicBezTo>
                  <a:cubicBezTo>
                    <a:pt x="131" y="212"/>
                    <a:pt x="114" y="218"/>
                    <a:pt x="94" y="218"/>
                  </a:cubicBezTo>
                  <a:cubicBezTo>
                    <a:pt x="79" y="218"/>
                    <a:pt x="66" y="215"/>
                    <a:pt x="55" y="208"/>
                  </a:cubicBezTo>
                  <a:cubicBezTo>
                    <a:pt x="49" y="204"/>
                    <a:pt x="42" y="198"/>
                    <a:pt x="34" y="188"/>
                  </a:cubicBezTo>
                  <a:lnTo>
                    <a:pt x="34" y="294"/>
                  </a:lnTo>
                  <a:lnTo>
                    <a:pt x="0" y="29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9" name="Freeform 185">
              <a:extLst>
                <a:ext uri="{FF2B5EF4-FFF2-40B4-BE49-F238E27FC236}">
                  <a16:creationId xmlns:a16="http://schemas.microsoft.com/office/drawing/2014/main" id="{8B63D43A-CB18-4355-89C2-088FAC4D1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7575" y="3527425"/>
              <a:ext cx="36513" cy="57150"/>
            </a:xfrm>
            <a:custGeom>
              <a:avLst/>
              <a:gdLst>
                <a:gd name="T0" fmla="*/ 37 w 184"/>
                <a:gd name="T1" fmla="*/ 183 h 292"/>
                <a:gd name="T2" fmla="*/ 51 w 184"/>
                <a:gd name="T3" fmla="*/ 239 h 292"/>
                <a:gd name="T4" fmla="*/ 96 w 184"/>
                <a:gd name="T5" fmla="*/ 261 h 292"/>
                <a:gd name="T6" fmla="*/ 136 w 184"/>
                <a:gd name="T7" fmla="*/ 241 h 292"/>
                <a:gd name="T8" fmla="*/ 152 w 184"/>
                <a:gd name="T9" fmla="*/ 181 h 292"/>
                <a:gd name="T10" fmla="*/ 135 w 184"/>
                <a:gd name="T11" fmla="*/ 123 h 292"/>
                <a:gd name="T12" fmla="*/ 96 w 184"/>
                <a:gd name="T13" fmla="*/ 104 h 292"/>
                <a:gd name="T14" fmla="*/ 53 w 184"/>
                <a:gd name="T15" fmla="*/ 124 h 292"/>
                <a:gd name="T16" fmla="*/ 37 w 184"/>
                <a:gd name="T17" fmla="*/ 183 h 292"/>
                <a:gd name="T18" fmla="*/ 89 w 184"/>
                <a:gd name="T19" fmla="*/ 74 h 292"/>
                <a:gd name="T20" fmla="*/ 129 w 184"/>
                <a:gd name="T21" fmla="*/ 84 h 292"/>
                <a:gd name="T22" fmla="*/ 150 w 184"/>
                <a:gd name="T23" fmla="*/ 104 h 292"/>
                <a:gd name="T24" fmla="*/ 150 w 184"/>
                <a:gd name="T25" fmla="*/ 0 h 292"/>
                <a:gd name="T26" fmla="*/ 184 w 184"/>
                <a:gd name="T27" fmla="*/ 0 h 292"/>
                <a:gd name="T28" fmla="*/ 184 w 184"/>
                <a:gd name="T29" fmla="*/ 284 h 292"/>
                <a:gd name="T30" fmla="*/ 152 w 184"/>
                <a:gd name="T31" fmla="*/ 284 h 292"/>
                <a:gd name="T32" fmla="*/ 152 w 184"/>
                <a:gd name="T33" fmla="*/ 256 h 292"/>
                <a:gd name="T34" fmla="*/ 124 w 184"/>
                <a:gd name="T35" fmla="*/ 283 h 292"/>
                <a:gd name="T36" fmla="*/ 85 w 184"/>
                <a:gd name="T37" fmla="*/ 292 h 292"/>
                <a:gd name="T38" fmla="*/ 26 w 184"/>
                <a:gd name="T39" fmla="*/ 263 h 292"/>
                <a:gd name="T40" fmla="*/ 0 w 184"/>
                <a:gd name="T41" fmla="*/ 185 h 292"/>
                <a:gd name="T42" fmla="*/ 23 w 184"/>
                <a:gd name="T43" fmla="*/ 107 h 292"/>
                <a:gd name="T44" fmla="*/ 89 w 184"/>
                <a:gd name="T45" fmla="*/ 7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292">
                  <a:moveTo>
                    <a:pt x="37" y="183"/>
                  </a:moveTo>
                  <a:cubicBezTo>
                    <a:pt x="37" y="205"/>
                    <a:pt x="42" y="224"/>
                    <a:pt x="51" y="239"/>
                  </a:cubicBezTo>
                  <a:cubicBezTo>
                    <a:pt x="60" y="254"/>
                    <a:pt x="76" y="261"/>
                    <a:pt x="96" y="261"/>
                  </a:cubicBezTo>
                  <a:cubicBezTo>
                    <a:pt x="112" y="261"/>
                    <a:pt x="126" y="254"/>
                    <a:pt x="136" y="241"/>
                  </a:cubicBezTo>
                  <a:cubicBezTo>
                    <a:pt x="146" y="227"/>
                    <a:pt x="152" y="207"/>
                    <a:pt x="152" y="181"/>
                  </a:cubicBezTo>
                  <a:cubicBezTo>
                    <a:pt x="152" y="155"/>
                    <a:pt x="146" y="136"/>
                    <a:pt x="135" y="123"/>
                  </a:cubicBezTo>
                  <a:cubicBezTo>
                    <a:pt x="125" y="110"/>
                    <a:pt x="112" y="104"/>
                    <a:pt x="96" y="104"/>
                  </a:cubicBezTo>
                  <a:cubicBezTo>
                    <a:pt x="78" y="104"/>
                    <a:pt x="64" y="111"/>
                    <a:pt x="53" y="124"/>
                  </a:cubicBezTo>
                  <a:cubicBezTo>
                    <a:pt x="43" y="138"/>
                    <a:pt x="37" y="157"/>
                    <a:pt x="37" y="183"/>
                  </a:cubicBezTo>
                  <a:close/>
                  <a:moveTo>
                    <a:pt x="89" y="74"/>
                  </a:moveTo>
                  <a:cubicBezTo>
                    <a:pt x="105" y="74"/>
                    <a:pt x="118" y="77"/>
                    <a:pt x="129" y="84"/>
                  </a:cubicBezTo>
                  <a:cubicBezTo>
                    <a:pt x="135" y="88"/>
                    <a:pt x="142" y="95"/>
                    <a:pt x="150" y="104"/>
                  </a:cubicBezTo>
                  <a:lnTo>
                    <a:pt x="150" y="0"/>
                  </a:lnTo>
                  <a:lnTo>
                    <a:pt x="184" y="0"/>
                  </a:lnTo>
                  <a:lnTo>
                    <a:pt x="184" y="284"/>
                  </a:lnTo>
                  <a:lnTo>
                    <a:pt x="152" y="284"/>
                  </a:lnTo>
                  <a:lnTo>
                    <a:pt x="152" y="256"/>
                  </a:lnTo>
                  <a:cubicBezTo>
                    <a:pt x="144" y="268"/>
                    <a:pt x="135" y="277"/>
                    <a:pt x="124" y="283"/>
                  </a:cubicBezTo>
                  <a:cubicBezTo>
                    <a:pt x="113" y="289"/>
                    <a:pt x="100" y="292"/>
                    <a:pt x="85" y="292"/>
                  </a:cubicBezTo>
                  <a:cubicBezTo>
                    <a:pt x="63" y="292"/>
                    <a:pt x="43" y="282"/>
                    <a:pt x="26" y="263"/>
                  </a:cubicBezTo>
                  <a:cubicBezTo>
                    <a:pt x="9" y="243"/>
                    <a:pt x="0" y="217"/>
                    <a:pt x="0" y="185"/>
                  </a:cubicBezTo>
                  <a:cubicBezTo>
                    <a:pt x="0" y="155"/>
                    <a:pt x="8" y="129"/>
                    <a:pt x="23" y="107"/>
                  </a:cubicBezTo>
                  <a:cubicBezTo>
                    <a:pt x="39" y="85"/>
                    <a:pt x="61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0" name="Freeform 186">
              <a:extLst>
                <a:ext uri="{FF2B5EF4-FFF2-40B4-BE49-F238E27FC236}">
                  <a16:creationId xmlns:a16="http://schemas.microsoft.com/office/drawing/2014/main" id="{F085C4A7-5FA9-4958-B853-5ED058047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2025" y="3541713"/>
              <a:ext cx="39688" cy="42863"/>
            </a:xfrm>
            <a:custGeom>
              <a:avLst/>
              <a:gdLst>
                <a:gd name="T0" fmla="*/ 36 w 196"/>
                <a:gd name="T1" fmla="*/ 156 h 218"/>
                <a:gd name="T2" fmla="*/ 47 w 196"/>
                <a:gd name="T3" fmla="*/ 180 h 218"/>
                <a:gd name="T4" fmla="*/ 74 w 196"/>
                <a:gd name="T5" fmla="*/ 189 h 218"/>
                <a:gd name="T6" fmla="*/ 109 w 196"/>
                <a:gd name="T7" fmla="*/ 180 h 218"/>
                <a:gd name="T8" fmla="*/ 138 w 196"/>
                <a:gd name="T9" fmla="*/ 134 h 218"/>
                <a:gd name="T10" fmla="*/ 138 w 196"/>
                <a:gd name="T11" fmla="*/ 106 h 218"/>
                <a:gd name="T12" fmla="*/ 122 w 196"/>
                <a:gd name="T13" fmla="*/ 113 h 218"/>
                <a:gd name="T14" fmla="*/ 102 w 196"/>
                <a:gd name="T15" fmla="*/ 117 h 218"/>
                <a:gd name="T16" fmla="*/ 81 w 196"/>
                <a:gd name="T17" fmla="*/ 119 h 218"/>
                <a:gd name="T18" fmla="*/ 53 w 196"/>
                <a:gd name="T19" fmla="*/ 127 h 218"/>
                <a:gd name="T20" fmla="*/ 36 w 196"/>
                <a:gd name="T21" fmla="*/ 156 h 218"/>
                <a:gd name="T22" fmla="*/ 121 w 196"/>
                <a:gd name="T23" fmla="*/ 86 h 218"/>
                <a:gd name="T24" fmla="*/ 137 w 196"/>
                <a:gd name="T25" fmla="*/ 76 h 218"/>
                <a:gd name="T26" fmla="*/ 139 w 196"/>
                <a:gd name="T27" fmla="*/ 63 h 218"/>
                <a:gd name="T28" fmla="*/ 126 w 196"/>
                <a:gd name="T29" fmla="*/ 37 h 218"/>
                <a:gd name="T30" fmla="*/ 90 w 196"/>
                <a:gd name="T31" fmla="*/ 29 h 218"/>
                <a:gd name="T32" fmla="*/ 52 w 196"/>
                <a:gd name="T33" fmla="*/ 44 h 218"/>
                <a:gd name="T34" fmla="*/ 43 w 196"/>
                <a:gd name="T35" fmla="*/ 68 h 218"/>
                <a:gd name="T36" fmla="*/ 11 w 196"/>
                <a:gd name="T37" fmla="*/ 68 h 218"/>
                <a:gd name="T38" fmla="*/ 36 w 196"/>
                <a:gd name="T39" fmla="*/ 14 h 218"/>
                <a:gd name="T40" fmla="*/ 91 w 196"/>
                <a:gd name="T41" fmla="*/ 0 h 218"/>
                <a:gd name="T42" fmla="*/ 150 w 196"/>
                <a:gd name="T43" fmla="*/ 13 h 218"/>
                <a:gd name="T44" fmla="*/ 173 w 196"/>
                <a:gd name="T45" fmla="*/ 57 h 218"/>
                <a:gd name="T46" fmla="*/ 173 w 196"/>
                <a:gd name="T47" fmla="*/ 176 h 218"/>
                <a:gd name="T48" fmla="*/ 175 w 196"/>
                <a:gd name="T49" fmla="*/ 184 h 218"/>
                <a:gd name="T50" fmla="*/ 184 w 196"/>
                <a:gd name="T51" fmla="*/ 188 h 218"/>
                <a:gd name="T52" fmla="*/ 190 w 196"/>
                <a:gd name="T53" fmla="*/ 187 h 218"/>
                <a:gd name="T54" fmla="*/ 196 w 196"/>
                <a:gd name="T55" fmla="*/ 187 h 218"/>
                <a:gd name="T56" fmla="*/ 196 w 196"/>
                <a:gd name="T57" fmla="*/ 212 h 218"/>
                <a:gd name="T58" fmla="*/ 183 w 196"/>
                <a:gd name="T59" fmla="*/ 215 h 218"/>
                <a:gd name="T60" fmla="*/ 172 w 196"/>
                <a:gd name="T61" fmla="*/ 216 h 218"/>
                <a:gd name="T62" fmla="*/ 146 w 196"/>
                <a:gd name="T63" fmla="*/ 203 h 218"/>
                <a:gd name="T64" fmla="*/ 140 w 196"/>
                <a:gd name="T65" fmla="*/ 184 h 218"/>
                <a:gd name="T66" fmla="*/ 109 w 196"/>
                <a:gd name="T67" fmla="*/ 208 h 218"/>
                <a:gd name="T68" fmla="*/ 65 w 196"/>
                <a:gd name="T69" fmla="*/ 218 h 218"/>
                <a:gd name="T70" fmla="*/ 18 w 196"/>
                <a:gd name="T71" fmla="*/ 201 h 218"/>
                <a:gd name="T72" fmla="*/ 0 w 196"/>
                <a:gd name="T73" fmla="*/ 157 h 218"/>
                <a:gd name="T74" fmla="*/ 18 w 196"/>
                <a:gd name="T75" fmla="*/ 112 h 218"/>
                <a:gd name="T76" fmla="*/ 65 w 196"/>
                <a:gd name="T77" fmla="*/ 93 h 218"/>
                <a:gd name="T78" fmla="*/ 121 w 196"/>
                <a:gd name="T79" fmla="*/ 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18">
                  <a:moveTo>
                    <a:pt x="36" y="156"/>
                  </a:moveTo>
                  <a:cubicBezTo>
                    <a:pt x="36" y="166"/>
                    <a:pt x="40" y="174"/>
                    <a:pt x="47" y="180"/>
                  </a:cubicBezTo>
                  <a:cubicBezTo>
                    <a:pt x="55" y="186"/>
                    <a:pt x="64" y="189"/>
                    <a:pt x="74" y="189"/>
                  </a:cubicBezTo>
                  <a:cubicBezTo>
                    <a:pt x="86" y="189"/>
                    <a:pt x="98" y="186"/>
                    <a:pt x="109" y="180"/>
                  </a:cubicBezTo>
                  <a:cubicBezTo>
                    <a:pt x="128" y="171"/>
                    <a:pt x="138" y="156"/>
                    <a:pt x="138" y="134"/>
                  </a:cubicBezTo>
                  <a:lnTo>
                    <a:pt x="138" y="106"/>
                  </a:lnTo>
                  <a:cubicBezTo>
                    <a:pt x="134" y="109"/>
                    <a:pt x="128" y="111"/>
                    <a:pt x="122" y="113"/>
                  </a:cubicBezTo>
                  <a:cubicBezTo>
                    <a:pt x="115" y="115"/>
                    <a:pt x="108" y="116"/>
                    <a:pt x="102" y="117"/>
                  </a:cubicBezTo>
                  <a:lnTo>
                    <a:pt x="81" y="119"/>
                  </a:lnTo>
                  <a:cubicBezTo>
                    <a:pt x="68" y="121"/>
                    <a:pt x="59" y="124"/>
                    <a:pt x="53" y="127"/>
                  </a:cubicBezTo>
                  <a:cubicBezTo>
                    <a:pt x="42" y="133"/>
                    <a:pt x="36" y="143"/>
                    <a:pt x="36" y="156"/>
                  </a:cubicBezTo>
                  <a:close/>
                  <a:moveTo>
                    <a:pt x="121" y="86"/>
                  </a:moveTo>
                  <a:cubicBezTo>
                    <a:pt x="129" y="85"/>
                    <a:pt x="134" y="82"/>
                    <a:pt x="137" y="76"/>
                  </a:cubicBezTo>
                  <a:cubicBezTo>
                    <a:pt x="138" y="73"/>
                    <a:pt x="139" y="68"/>
                    <a:pt x="139" y="63"/>
                  </a:cubicBezTo>
                  <a:cubicBezTo>
                    <a:pt x="139" y="51"/>
                    <a:pt x="135" y="42"/>
                    <a:pt x="126" y="37"/>
                  </a:cubicBezTo>
                  <a:cubicBezTo>
                    <a:pt x="118" y="32"/>
                    <a:pt x="106" y="29"/>
                    <a:pt x="90" y="29"/>
                  </a:cubicBezTo>
                  <a:cubicBezTo>
                    <a:pt x="72" y="29"/>
                    <a:pt x="59" y="34"/>
                    <a:pt x="52" y="44"/>
                  </a:cubicBezTo>
                  <a:cubicBezTo>
                    <a:pt x="47" y="49"/>
                    <a:pt x="45" y="57"/>
                    <a:pt x="43" y="68"/>
                  </a:cubicBezTo>
                  <a:lnTo>
                    <a:pt x="11" y="68"/>
                  </a:lnTo>
                  <a:cubicBezTo>
                    <a:pt x="11" y="42"/>
                    <a:pt x="20" y="25"/>
                    <a:pt x="36" y="14"/>
                  </a:cubicBezTo>
                  <a:cubicBezTo>
                    <a:pt x="51" y="5"/>
                    <a:pt x="70" y="0"/>
                    <a:pt x="91" y="0"/>
                  </a:cubicBezTo>
                  <a:cubicBezTo>
                    <a:pt x="115" y="0"/>
                    <a:pt x="135" y="4"/>
                    <a:pt x="150" y="13"/>
                  </a:cubicBezTo>
                  <a:cubicBezTo>
                    <a:pt x="165" y="23"/>
                    <a:pt x="173" y="37"/>
                    <a:pt x="173" y="57"/>
                  </a:cubicBezTo>
                  <a:lnTo>
                    <a:pt x="173" y="176"/>
                  </a:lnTo>
                  <a:cubicBezTo>
                    <a:pt x="173" y="179"/>
                    <a:pt x="173" y="182"/>
                    <a:pt x="175" y="184"/>
                  </a:cubicBezTo>
                  <a:cubicBezTo>
                    <a:pt x="176" y="187"/>
                    <a:pt x="180" y="188"/>
                    <a:pt x="184" y="188"/>
                  </a:cubicBezTo>
                  <a:cubicBezTo>
                    <a:pt x="186" y="188"/>
                    <a:pt x="188" y="188"/>
                    <a:pt x="190" y="187"/>
                  </a:cubicBezTo>
                  <a:cubicBezTo>
                    <a:pt x="191" y="187"/>
                    <a:pt x="194" y="187"/>
                    <a:pt x="196" y="187"/>
                  </a:cubicBezTo>
                  <a:lnTo>
                    <a:pt x="196" y="212"/>
                  </a:lnTo>
                  <a:cubicBezTo>
                    <a:pt x="190" y="214"/>
                    <a:pt x="186" y="215"/>
                    <a:pt x="183" y="215"/>
                  </a:cubicBezTo>
                  <a:cubicBezTo>
                    <a:pt x="181" y="216"/>
                    <a:pt x="177" y="216"/>
                    <a:pt x="172" y="216"/>
                  </a:cubicBezTo>
                  <a:cubicBezTo>
                    <a:pt x="160" y="216"/>
                    <a:pt x="151" y="211"/>
                    <a:pt x="146" y="203"/>
                  </a:cubicBezTo>
                  <a:cubicBezTo>
                    <a:pt x="143" y="199"/>
                    <a:pt x="141" y="192"/>
                    <a:pt x="140" y="184"/>
                  </a:cubicBezTo>
                  <a:cubicBezTo>
                    <a:pt x="133" y="193"/>
                    <a:pt x="123" y="201"/>
                    <a:pt x="109" y="208"/>
                  </a:cubicBezTo>
                  <a:cubicBezTo>
                    <a:pt x="96" y="215"/>
                    <a:pt x="81" y="218"/>
                    <a:pt x="65" y="218"/>
                  </a:cubicBezTo>
                  <a:cubicBezTo>
                    <a:pt x="46" y="218"/>
                    <a:pt x="31" y="212"/>
                    <a:pt x="18" y="201"/>
                  </a:cubicBezTo>
                  <a:cubicBezTo>
                    <a:pt x="6" y="189"/>
                    <a:pt x="0" y="175"/>
                    <a:pt x="0" y="157"/>
                  </a:cubicBezTo>
                  <a:cubicBezTo>
                    <a:pt x="0" y="138"/>
                    <a:pt x="6" y="123"/>
                    <a:pt x="18" y="112"/>
                  </a:cubicBezTo>
                  <a:cubicBezTo>
                    <a:pt x="30" y="102"/>
                    <a:pt x="46" y="95"/>
                    <a:pt x="65" y="93"/>
                  </a:cubicBezTo>
                  <a:lnTo>
                    <a:pt x="121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1" name="Freeform 187">
              <a:extLst>
                <a:ext uri="{FF2B5EF4-FFF2-40B4-BE49-F238E27FC236}">
                  <a16:creationId xmlns:a16="http://schemas.microsoft.com/office/drawing/2014/main" id="{99A2CDF0-3F06-4FF3-86D1-E398688C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300" y="3530600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0 w 96"/>
                <a:gd name="T15" fmla="*/ 235 h 268"/>
                <a:gd name="T16" fmla="*/ 84 w 96"/>
                <a:gd name="T17" fmla="*/ 237 h 268"/>
                <a:gd name="T18" fmla="*/ 89 w 96"/>
                <a:gd name="T19" fmla="*/ 237 h 268"/>
                <a:gd name="T20" fmla="*/ 96 w 96"/>
                <a:gd name="T21" fmla="*/ 237 h 268"/>
                <a:gd name="T22" fmla="*/ 96 w 96"/>
                <a:gd name="T23" fmla="*/ 264 h 268"/>
                <a:gd name="T24" fmla="*/ 83 w 96"/>
                <a:gd name="T25" fmla="*/ 267 h 268"/>
                <a:gd name="T26" fmla="*/ 69 w 96"/>
                <a:gd name="T27" fmla="*/ 268 h 268"/>
                <a:gd name="T28" fmla="*/ 36 w 96"/>
                <a:gd name="T29" fmla="*/ 255 h 268"/>
                <a:gd name="T30" fmla="*/ 28 w 96"/>
                <a:gd name="T31" fmla="*/ 223 h 268"/>
                <a:gd name="T32" fmla="*/ 28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5"/>
                  </a:cubicBezTo>
                  <a:cubicBezTo>
                    <a:pt x="73" y="237"/>
                    <a:pt x="77" y="237"/>
                    <a:pt x="84" y="237"/>
                  </a:cubicBezTo>
                  <a:cubicBezTo>
                    <a:pt x="85" y="237"/>
                    <a:pt x="87" y="237"/>
                    <a:pt x="89" y="237"/>
                  </a:cubicBezTo>
                  <a:cubicBezTo>
                    <a:pt x="91" y="237"/>
                    <a:pt x="93" y="237"/>
                    <a:pt x="96" y="237"/>
                  </a:cubicBezTo>
                  <a:lnTo>
                    <a:pt x="96" y="264"/>
                  </a:lnTo>
                  <a:cubicBezTo>
                    <a:pt x="92" y="265"/>
                    <a:pt x="88" y="266"/>
                    <a:pt x="83" y="267"/>
                  </a:cubicBezTo>
                  <a:cubicBezTo>
                    <a:pt x="79" y="267"/>
                    <a:pt x="74" y="268"/>
                    <a:pt x="69" y="268"/>
                  </a:cubicBezTo>
                  <a:cubicBezTo>
                    <a:pt x="53" y="268"/>
                    <a:pt x="42" y="263"/>
                    <a:pt x="36" y="255"/>
                  </a:cubicBezTo>
                  <a:cubicBezTo>
                    <a:pt x="30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2" name="Freeform 188">
              <a:extLst>
                <a:ext uri="{FF2B5EF4-FFF2-40B4-BE49-F238E27FC236}">
                  <a16:creationId xmlns:a16="http://schemas.microsoft.com/office/drawing/2014/main" id="{9895A579-BDA1-4EC5-8024-E55547A439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113" y="3541713"/>
              <a:ext cx="38100" cy="42863"/>
            </a:xfrm>
            <a:custGeom>
              <a:avLst/>
              <a:gdLst>
                <a:gd name="T0" fmla="*/ 97 w 188"/>
                <a:gd name="T1" fmla="*/ 0 h 219"/>
                <a:gd name="T2" fmla="*/ 140 w 188"/>
                <a:gd name="T3" fmla="*/ 10 h 219"/>
                <a:gd name="T4" fmla="*/ 171 w 188"/>
                <a:gd name="T5" fmla="*/ 37 h 219"/>
                <a:gd name="T6" fmla="*/ 185 w 188"/>
                <a:gd name="T7" fmla="*/ 73 h 219"/>
                <a:gd name="T8" fmla="*/ 188 w 188"/>
                <a:gd name="T9" fmla="*/ 119 h 219"/>
                <a:gd name="T10" fmla="*/ 37 w 188"/>
                <a:gd name="T11" fmla="*/ 119 h 219"/>
                <a:gd name="T12" fmla="*/ 52 w 188"/>
                <a:gd name="T13" fmla="*/ 169 h 219"/>
                <a:gd name="T14" fmla="*/ 95 w 188"/>
                <a:gd name="T15" fmla="*/ 189 h 219"/>
                <a:gd name="T16" fmla="*/ 138 w 188"/>
                <a:gd name="T17" fmla="*/ 171 h 219"/>
                <a:gd name="T18" fmla="*/ 151 w 188"/>
                <a:gd name="T19" fmla="*/ 146 h 219"/>
                <a:gd name="T20" fmla="*/ 185 w 188"/>
                <a:gd name="T21" fmla="*/ 146 h 219"/>
                <a:gd name="T22" fmla="*/ 176 w 188"/>
                <a:gd name="T23" fmla="*/ 172 h 219"/>
                <a:gd name="T24" fmla="*/ 159 w 188"/>
                <a:gd name="T25" fmla="*/ 195 h 219"/>
                <a:gd name="T26" fmla="*/ 120 w 188"/>
                <a:gd name="T27" fmla="*/ 216 h 219"/>
                <a:gd name="T28" fmla="*/ 92 w 188"/>
                <a:gd name="T29" fmla="*/ 219 h 219"/>
                <a:gd name="T30" fmla="*/ 26 w 188"/>
                <a:gd name="T31" fmla="*/ 191 h 219"/>
                <a:gd name="T32" fmla="*/ 0 w 188"/>
                <a:gd name="T33" fmla="*/ 112 h 219"/>
                <a:gd name="T34" fmla="*/ 27 w 188"/>
                <a:gd name="T35" fmla="*/ 31 h 219"/>
                <a:gd name="T36" fmla="*/ 97 w 188"/>
                <a:gd name="T37" fmla="*/ 0 h 219"/>
                <a:gd name="T38" fmla="*/ 153 w 188"/>
                <a:gd name="T39" fmla="*/ 91 h 219"/>
                <a:gd name="T40" fmla="*/ 143 w 188"/>
                <a:gd name="T41" fmla="*/ 55 h 219"/>
                <a:gd name="T42" fmla="*/ 95 w 188"/>
                <a:gd name="T43" fmla="*/ 30 h 219"/>
                <a:gd name="T44" fmla="*/ 55 w 188"/>
                <a:gd name="T45" fmla="*/ 47 h 219"/>
                <a:gd name="T46" fmla="*/ 38 w 188"/>
                <a:gd name="T47" fmla="*/ 91 h 219"/>
                <a:gd name="T48" fmla="*/ 153 w 188"/>
                <a:gd name="T49" fmla="*/ 9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219">
                  <a:moveTo>
                    <a:pt x="97" y="0"/>
                  </a:moveTo>
                  <a:cubicBezTo>
                    <a:pt x="112" y="0"/>
                    <a:pt x="126" y="3"/>
                    <a:pt x="140" y="10"/>
                  </a:cubicBezTo>
                  <a:cubicBezTo>
                    <a:pt x="154" y="17"/>
                    <a:pt x="164" y="26"/>
                    <a:pt x="171" y="37"/>
                  </a:cubicBezTo>
                  <a:cubicBezTo>
                    <a:pt x="178" y="47"/>
                    <a:pt x="183" y="60"/>
                    <a:pt x="185" y="73"/>
                  </a:cubicBezTo>
                  <a:cubicBezTo>
                    <a:pt x="187" y="83"/>
                    <a:pt x="188" y="98"/>
                    <a:pt x="188" y="119"/>
                  </a:cubicBezTo>
                  <a:lnTo>
                    <a:pt x="37" y="119"/>
                  </a:lnTo>
                  <a:cubicBezTo>
                    <a:pt x="37" y="140"/>
                    <a:pt x="42" y="157"/>
                    <a:pt x="52" y="169"/>
                  </a:cubicBezTo>
                  <a:cubicBezTo>
                    <a:pt x="61" y="182"/>
                    <a:pt x="75" y="189"/>
                    <a:pt x="95" y="189"/>
                  </a:cubicBezTo>
                  <a:cubicBezTo>
                    <a:pt x="113" y="189"/>
                    <a:pt x="127" y="183"/>
                    <a:pt x="138" y="171"/>
                  </a:cubicBezTo>
                  <a:cubicBezTo>
                    <a:pt x="144" y="164"/>
                    <a:pt x="149" y="156"/>
                    <a:pt x="151" y="146"/>
                  </a:cubicBezTo>
                  <a:lnTo>
                    <a:pt x="185" y="146"/>
                  </a:lnTo>
                  <a:cubicBezTo>
                    <a:pt x="185" y="154"/>
                    <a:pt x="182" y="162"/>
                    <a:pt x="176" y="172"/>
                  </a:cubicBezTo>
                  <a:cubicBezTo>
                    <a:pt x="171" y="181"/>
                    <a:pt x="166" y="189"/>
                    <a:pt x="159" y="195"/>
                  </a:cubicBezTo>
                  <a:cubicBezTo>
                    <a:pt x="149" y="205"/>
                    <a:pt x="136" y="212"/>
                    <a:pt x="120" y="216"/>
                  </a:cubicBezTo>
                  <a:cubicBezTo>
                    <a:pt x="112" y="218"/>
                    <a:pt x="102" y="219"/>
                    <a:pt x="92" y="219"/>
                  </a:cubicBezTo>
                  <a:cubicBezTo>
                    <a:pt x="66" y="219"/>
                    <a:pt x="44" y="209"/>
                    <a:pt x="26" y="191"/>
                  </a:cubicBezTo>
                  <a:cubicBezTo>
                    <a:pt x="9" y="172"/>
                    <a:pt x="0" y="146"/>
                    <a:pt x="0" y="112"/>
                  </a:cubicBezTo>
                  <a:cubicBezTo>
                    <a:pt x="0" y="79"/>
                    <a:pt x="9" y="52"/>
                    <a:pt x="27" y="31"/>
                  </a:cubicBezTo>
                  <a:cubicBezTo>
                    <a:pt x="45" y="10"/>
                    <a:pt x="68" y="0"/>
                    <a:pt x="97" y="0"/>
                  </a:cubicBezTo>
                  <a:close/>
                  <a:moveTo>
                    <a:pt x="153" y="91"/>
                  </a:moveTo>
                  <a:cubicBezTo>
                    <a:pt x="151" y="76"/>
                    <a:pt x="148" y="64"/>
                    <a:pt x="143" y="55"/>
                  </a:cubicBezTo>
                  <a:cubicBezTo>
                    <a:pt x="133" y="39"/>
                    <a:pt x="117" y="30"/>
                    <a:pt x="95" y="30"/>
                  </a:cubicBezTo>
                  <a:cubicBezTo>
                    <a:pt x="79" y="30"/>
                    <a:pt x="66" y="36"/>
                    <a:pt x="55" y="47"/>
                  </a:cubicBezTo>
                  <a:cubicBezTo>
                    <a:pt x="44" y="59"/>
                    <a:pt x="38" y="74"/>
                    <a:pt x="38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3" name="Freeform 189">
              <a:extLst>
                <a:ext uri="{FF2B5EF4-FFF2-40B4-BE49-F238E27FC236}">
                  <a16:creationId xmlns:a16="http://schemas.microsoft.com/office/drawing/2014/main" id="{23C1D65C-8B75-44D0-99AA-7BD94EB65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3988" y="4827588"/>
              <a:ext cx="706438" cy="6350"/>
            </a:xfrm>
            <a:custGeom>
              <a:avLst/>
              <a:gdLst>
                <a:gd name="T0" fmla="*/ 3450 w 3558"/>
                <a:gd name="T1" fmla="*/ 36 h 36"/>
                <a:gd name="T2" fmla="*/ 3558 w 3558"/>
                <a:gd name="T3" fmla="*/ 0 h 36"/>
                <a:gd name="T4" fmla="*/ 3234 w 3558"/>
                <a:gd name="T5" fmla="*/ 36 h 36"/>
                <a:gd name="T6" fmla="*/ 3342 w 3558"/>
                <a:gd name="T7" fmla="*/ 0 h 36"/>
                <a:gd name="T8" fmla="*/ 3019 w 3558"/>
                <a:gd name="T9" fmla="*/ 36 h 36"/>
                <a:gd name="T10" fmla="*/ 3127 w 3558"/>
                <a:gd name="T11" fmla="*/ 0 h 36"/>
                <a:gd name="T12" fmla="*/ 2803 w 3558"/>
                <a:gd name="T13" fmla="*/ 36 h 36"/>
                <a:gd name="T14" fmla="*/ 2911 w 3558"/>
                <a:gd name="T15" fmla="*/ 0 h 36"/>
                <a:gd name="T16" fmla="*/ 2588 w 3558"/>
                <a:gd name="T17" fmla="*/ 36 h 36"/>
                <a:gd name="T18" fmla="*/ 2695 w 3558"/>
                <a:gd name="T19" fmla="*/ 0 h 36"/>
                <a:gd name="T20" fmla="*/ 2372 w 3558"/>
                <a:gd name="T21" fmla="*/ 36 h 36"/>
                <a:gd name="T22" fmla="*/ 2480 w 3558"/>
                <a:gd name="T23" fmla="*/ 0 h 36"/>
                <a:gd name="T24" fmla="*/ 2156 w 3558"/>
                <a:gd name="T25" fmla="*/ 36 h 36"/>
                <a:gd name="T26" fmla="*/ 2264 w 3558"/>
                <a:gd name="T27" fmla="*/ 0 h 36"/>
                <a:gd name="T28" fmla="*/ 1941 w 3558"/>
                <a:gd name="T29" fmla="*/ 36 h 36"/>
                <a:gd name="T30" fmla="*/ 2048 w 3558"/>
                <a:gd name="T31" fmla="*/ 0 h 36"/>
                <a:gd name="T32" fmla="*/ 1725 w 3558"/>
                <a:gd name="T33" fmla="*/ 36 h 36"/>
                <a:gd name="T34" fmla="*/ 1833 w 3558"/>
                <a:gd name="T35" fmla="*/ 0 h 36"/>
                <a:gd name="T36" fmla="*/ 1509 w 3558"/>
                <a:gd name="T37" fmla="*/ 36 h 36"/>
                <a:gd name="T38" fmla="*/ 1617 w 3558"/>
                <a:gd name="T39" fmla="*/ 0 h 36"/>
                <a:gd name="T40" fmla="*/ 1294 w 3558"/>
                <a:gd name="T41" fmla="*/ 36 h 36"/>
                <a:gd name="T42" fmla="*/ 1402 w 3558"/>
                <a:gd name="T43" fmla="*/ 0 h 36"/>
                <a:gd name="T44" fmla="*/ 1078 w 3558"/>
                <a:gd name="T45" fmla="*/ 36 h 36"/>
                <a:gd name="T46" fmla="*/ 1186 w 3558"/>
                <a:gd name="T47" fmla="*/ 0 h 36"/>
                <a:gd name="T48" fmla="*/ 862 w 3558"/>
                <a:gd name="T49" fmla="*/ 36 h 36"/>
                <a:gd name="T50" fmla="*/ 970 w 3558"/>
                <a:gd name="T51" fmla="*/ 0 h 36"/>
                <a:gd name="T52" fmla="*/ 647 w 3558"/>
                <a:gd name="T53" fmla="*/ 36 h 36"/>
                <a:gd name="T54" fmla="*/ 755 w 3558"/>
                <a:gd name="T55" fmla="*/ 0 h 36"/>
                <a:gd name="T56" fmla="*/ 431 w 3558"/>
                <a:gd name="T57" fmla="*/ 36 h 36"/>
                <a:gd name="T58" fmla="*/ 539 w 3558"/>
                <a:gd name="T59" fmla="*/ 0 h 36"/>
                <a:gd name="T60" fmla="*/ 216 w 3558"/>
                <a:gd name="T61" fmla="*/ 36 h 36"/>
                <a:gd name="T62" fmla="*/ 323 w 3558"/>
                <a:gd name="T63" fmla="*/ 0 h 36"/>
                <a:gd name="T64" fmla="*/ 0 w 3558"/>
                <a:gd name="T65" fmla="*/ 36 h 36"/>
                <a:gd name="T66" fmla="*/ 108 w 3558"/>
                <a:gd name="T6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58" h="36">
                  <a:moveTo>
                    <a:pt x="3558" y="36"/>
                  </a:moveTo>
                  <a:lnTo>
                    <a:pt x="3450" y="36"/>
                  </a:lnTo>
                  <a:lnTo>
                    <a:pt x="3450" y="0"/>
                  </a:lnTo>
                  <a:lnTo>
                    <a:pt x="3558" y="0"/>
                  </a:lnTo>
                  <a:moveTo>
                    <a:pt x="3342" y="36"/>
                  </a:moveTo>
                  <a:lnTo>
                    <a:pt x="3234" y="36"/>
                  </a:lnTo>
                  <a:lnTo>
                    <a:pt x="3234" y="0"/>
                  </a:lnTo>
                  <a:lnTo>
                    <a:pt x="3342" y="0"/>
                  </a:lnTo>
                  <a:moveTo>
                    <a:pt x="3127" y="36"/>
                  </a:moveTo>
                  <a:lnTo>
                    <a:pt x="3019" y="36"/>
                  </a:lnTo>
                  <a:lnTo>
                    <a:pt x="3019" y="0"/>
                  </a:lnTo>
                  <a:lnTo>
                    <a:pt x="3127" y="0"/>
                  </a:lnTo>
                  <a:moveTo>
                    <a:pt x="2911" y="36"/>
                  </a:moveTo>
                  <a:lnTo>
                    <a:pt x="2803" y="36"/>
                  </a:lnTo>
                  <a:lnTo>
                    <a:pt x="2803" y="0"/>
                  </a:lnTo>
                  <a:lnTo>
                    <a:pt x="2911" y="0"/>
                  </a:lnTo>
                  <a:moveTo>
                    <a:pt x="2695" y="36"/>
                  </a:moveTo>
                  <a:lnTo>
                    <a:pt x="2588" y="36"/>
                  </a:lnTo>
                  <a:lnTo>
                    <a:pt x="2588" y="0"/>
                  </a:lnTo>
                  <a:lnTo>
                    <a:pt x="2695" y="0"/>
                  </a:lnTo>
                  <a:moveTo>
                    <a:pt x="2480" y="36"/>
                  </a:moveTo>
                  <a:lnTo>
                    <a:pt x="2372" y="36"/>
                  </a:lnTo>
                  <a:lnTo>
                    <a:pt x="2372" y="0"/>
                  </a:lnTo>
                  <a:lnTo>
                    <a:pt x="2480" y="0"/>
                  </a:lnTo>
                  <a:moveTo>
                    <a:pt x="2264" y="36"/>
                  </a:moveTo>
                  <a:lnTo>
                    <a:pt x="2156" y="36"/>
                  </a:lnTo>
                  <a:lnTo>
                    <a:pt x="2156" y="0"/>
                  </a:lnTo>
                  <a:lnTo>
                    <a:pt x="2264" y="0"/>
                  </a:lnTo>
                  <a:moveTo>
                    <a:pt x="2048" y="36"/>
                  </a:moveTo>
                  <a:lnTo>
                    <a:pt x="1941" y="36"/>
                  </a:lnTo>
                  <a:lnTo>
                    <a:pt x="1941" y="0"/>
                  </a:lnTo>
                  <a:lnTo>
                    <a:pt x="2048" y="0"/>
                  </a:lnTo>
                  <a:moveTo>
                    <a:pt x="1833" y="36"/>
                  </a:moveTo>
                  <a:lnTo>
                    <a:pt x="1725" y="36"/>
                  </a:lnTo>
                  <a:lnTo>
                    <a:pt x="1725" y="0"/>
                  </a:lnTo>
                  <a:lnTo>
                    <a:pt x="1833" y="0"/>
                  </a:lnTo>
                  <a:moveTo>
                    <a:pt x="1617" y="36"/>
                  </a:moveTo>
                  <a:lnTo>
                    <a:pt x="1509" y="36"/>
                  </a:lnTo>
                  <a:lnTo>
                    <a:pt x="1509" y="0"/>
                  </a:lnTo>
                  <a:lnTo>
                    <a:pt x="1617" y="0"/>
                  </a:lnTo>
                  <a:moveTo>
                    <a:pt x="1402" y="36"/>
                  </a:moveTo>
                  <a:lnTo>
                    <a:pt x="1294" y="36"/>
                  </a:lnTo>
                  <a:lnTo>
                    <a:pt x="1294" y="0"/>
                  </a:lnTo>
                  <a:lnTo>
                    <a:pt x="1402" y="0"/>
                  </a:lnTo>
                  <a:moveTo>
                    <a:pt x="1186" y="36"/>
                  </a:moveTo>
                  <a:lnTo>
                    <a:pt x="1078" y="36"/>
                  </a:lnTo>
                  <a:lnTo>
                    <a:pt x="1078" y="0"/>
                  </a:lnTo>
                  <a:lnTo>
                    <a:pt x="1186" y="0"/>
                  </a:lnTo>
                  <a:moveTo>
                    <a:pt x="970" y="36"/>
                  </a:moveTo>
                  <a:lnTo>
                    <a:pt x="862" y="36"/>
                  </a:lnTo>
                  <a:lnTo>
                    <a:pt x="862" y="0"/>
                  </a:lnTo>
                  <a:lnTo>
                    <a:pt x="970" y="0"/>
                  </a:lnTo>
                  <a:moveTo>
                    <a:pt x="755" y="36"/>
                  </a:moveTo>
                  <a:lnTo>
                    <a:pt x="647" y="36"/>
                  </a:lnTo>
                  <a:lnTo>
                    <a:pt x="647" y="0"/>
                  </a:lnTo>
                  <a:lnTo>
                    <a:pt x="755" y="0"/>
                  </a:lnTo>
                  <a:moveTo>
                    <a:pt x="539" y="36"/>
                  </a:moveTo>
                  <a:lnTo>
                    <a:pt x="431" y="36"/>
                  </a:lnTo>
                  <a:lnTo>
                    <a:pt x="431" y="0"/>
                  </a:lnTo>
                  <a:lnTo>
                    <a:pt x="539" y="0"/>
                  </a:lnTo>
                  <a:moveTo>
                    <a:pt x="323" y="36"/>
                  </a:moveTo>
                  <a:lnTo>
                    <a:pt x="216" y="36"/>
                  </a:lnTo>
                  <a:lnTo>
                    <a:pt x="216" y="0"/>
                  </a:lnTo>
                  <a:lnTo>
                    <a:pt x="323" y="0"/>
                  </a:lnTo>
                  <a:moveTo>
                    <a:pt x="108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08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4" name="Freeform 190">
              <a:extLst>
                <a:ext uri="{FF2B5EF4-FFF2-40B4-BE49-F238E27FC236}">
                  <a16:creationId xmlns:a16="http://schemas.microsoft.com/office/drawing/2014/main" id="{A93CEAE0-363A-4DE8-A666-C56CC75B4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350" y="4799013"/>
              <a:ext cx="65088" cy="63500"/>
            </a:xfrm>
            <a:custGeom>
              <a:avLst/>
              <a:gdLst>
                <a:gd name="T0" fmla="*/ 324 w 324"/>
                <a:gd name="T1" fmla="*/ 0 h 324"/>
                <a:gd name="T2" fmla="*/ 0 w 324"/>
                <a:gd name="T3" fmla="*/ 162 h 324"/>
                <a:gd name="T4" fmla="*/ 324 w 324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" h="324">
                  <a:moveTo>
                    <a:pt x="324" y="0"/>
                  </a:moveTo>
                  <a:lnTo>
                    <a:pt x="0" y="162"/>
                  </a:lnTo>
                  <a:lnTo>
                    <a:pt x="324" y="32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5" name="Rectangle 191">
              <a:extLst>
                <a:ext uri="{FF2B5EF4-FFF2-40B4-BE49-F238E27FC236}">
                  <a16:creationId xmlns:a16="http://schemas.microsoft.com/office/drawing/2014/main" id="{AE6B3D3C-ADAD-499B-B00A-33BEB8116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263" y="4727575"/>
              <a:ext cx="328613" cy="92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6" name="Freeform 192">
              <a:extLst>
                <a:ext uri="{FF2B5EF4-FFF2-40B4-BE49-F238E27FC236}">
                  <a16:creationId xmlns:a16="http://schemas.microsoft.com/office/drawing/2014/main" id="{6CB806FF-A9AB-44F7-BDD8-F9D0ACE5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4757738"/>
              <a:ext cx="33338" cy="41275"/>
            </a:xfrm>
            <a:custGeom>
              <a:avLst/>
              <a:gdLst>
                <a:gd name="T0" fmla="*/ 36 w 167"/>
                <a:gd name="T1" fmla="*/ 0 h 213"/>
                <a:gd name="T2" fmla="*/ 36 w 167"/>
                <a:gd name="T3" fmla="*/ 138 h 213"/>
                <a:gd name="T4" fmla="*/ 41 w 167"/>
                <a:gd name="T5" fmla="*/ 164 h 213"/>
                <a:gd name="T6" fmla="*/ 75 w 167"/>
                <a:gd name="T7" fmla="*/ 182 h 213"/>
                <a:gd name="T8" fmla="*/ 125 w 167"/>
                <a:gd name="T9" fmla="*/ 150 h 213"/>
                <a:gd name="T10" fmla="*/ 132 w 167"/>
                <a:gd name="T11" fmla="*/ 102 h 213"/>
                <a:gd name="T12" fmla="*/ 132 w 167"/>
                <a:gd name="T13" fmla="*/ 0 h 213"/>
                <a:gd name="T14" fmla="*/ 167 w 167"/>
                <a:gd name="T15" fmla="*/ 0 h 213"/>
                <a:gd name="T16" fmla="*/ 167 w 167"/>
                <a:gd name="T17" fmla="*/ 207 h 213"/>
                <a:gd name="T18" fmla="*/ 134 w 167"/>
                <a:gd name="T19" fmla="*/ 207 h 213"/>
                <a:gd name="T20" fmla="*/ 134 w 167"/>
                <a:gd name="T21" fmla="*/ 177 h 213"/>
                <a:gd name="T22" fmla="*/ 117 w 167"/>
                <a:gd name="T23" fmla="*/ 197 h 213"/>
                <a:gd name="T24" fmla="*/ 69 w 167"/>
                <a:gd name="T25" fmla="*/ 213 h 213"/>
                <a:gd name="T26" fmla="*/ 9 w 167"/>
                <a:gd name="T27" fmla="*/ 183 h 213"/>
                <a:gd name="T28" fmla="*/ 0 w 167"/>
                <a:gd name="T29" fmla="*/ 141 h 213"/>
                <a:gd name="T30" fmla="*/ 0 w 167"/>
                <a:gd name="T31" fmla="*/ 0 h 213"/>
                <a:gd name="T32" fmla="*/ 36 w 167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213">
                  <a:moveTo>
                    <a:pt x="36" y="0"/>
                  </a:moveTo>
                  <a:lnTo>
                    <a:pt x="36" y="138"/>
                  </a:lnTo>
                  <a:cubicBezTo>
                    <a:pt x="36" y="148"/>
                    <a:pt x="37" y="157"/>
                    <a:pt x="41" y="164"/>
                  </a:cubicBezTo>
                  <a:cubicBezTo>
                    <a:pt x="47" y="176"/>
                    <a:pt x="58" y="182"/>
                    <a:pt x="75" y="182"/>
                  </a:cubicBezTo>
                  <a:cubicBezTo>
                    <a:pt x="99" y="182"/>
                    <a:pt x="116" y="171"/>
                    <a:pt x="125" y="150"/>
                  </a:cubicBezTo>
                  <a:cubicBezTo>
                    <a:pt x="129" y="138"/>
                    <a:pt x="132" y="122"/>
                    <a:pt x="132" y="102"/>
                  </a:cubicBezTo>
                  <a:lnTo>
                    <a:pt x="132" y="0"/>
                  </a:lnTo>
                  <a:lnTo>
                    <a:pt x="167" y="0"/>
                  </a:lnTo>
                  <a:lnTo>
                    <a:pt x="167" y="207"/>
                  </a:lnTo>
                  <a:lnTo>
                    <a:pt x="134" y="207"/>
                  </a:lnTo>
                  <a:lnTo>
                    <a:pt x="134" y="177"/>
                  </a:lnTo>
                  <a:cubicBezTo>
                    <a:pt x="130" y="184"/>
                    <a:pt x="124" y="191"/>
                    <a:pt x="117" y="197"/>
                  </a:cubicBezTo>
                  <a:cubicBezTo>
                    <a:pt x="104" y="207"/>
                    <a:pt x="88" y="213"/>
                    <a:pt x="69" y="213"/>
                  </a:cubicBezTo>
                  <a:cubicBezTo>
                    <a:pt x="40" y="213"/>
                    <a:pt x="20" y="203"/>
                    <a:pt x="9" y="183"/>
                  </a:cubicBezTo>
                  <a:cubicBezTo>
                    <a:pt x="3" y="173"/>
                    <a:pt x="0" y="159"/>
                    <a:pt x="0" y="141"/>
                  </a:cubicBez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7" name="Freeform 193">
              <a:extLst>
                <a:ext uri="{FF2B5EF4-FFF2-40B4-BE49-F238E27FC236}">
                  <a16:creationId xmlns:a16="http://schemas.microsoft.com/office/drawing/2014/main" id="{DE6881CE-7EAB-4227-BA8B-AF56CF3B2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746625"/>
              <a:ext cx="19050" cy="52388"/>
            </a:xfrm>
            <a:custGeom>
              <a:avLst/>
              <a:gdLst>
                <a:gd name="T0" fmla="*/ 28 w 96"/>
                <a:gd name="T1" fmla="*/ 0 h 267"/>
                <a:gd name="T2" fmla="*/ 63 w 96"/>
                <a:gd name="T3" fmla="*/ 0 h 267"/>
                <a:gd name="T4" fmla="*/ 63 w 96"/>
                <a:gd name="T5" fmla="*/ 57 h 267"/>
                <a:gd name="T6" fmla="*/ 96 w 96"/>
                <a:gd name="T7" fmla="*/ 57 h 267"/>
                <a:gd name="T8" fmla="*/ 96 w 96"/>
                <a:gd name="T9" fmla="*/ 86 h 267"/>
                <a:gd name="T10" fmla="*/ 63 w 96"/>
                <a:gd name="T11" fmla="*/ 86 h 267"/>
                <a:gd name="T12" fmla="*/ 63 w 96"/>
                <a:gd name="T13" fmla="*/ 221 h 267"/>
                <a:gd name="T14" fmla="*/ 70 w 96"/>
                <a:gd name="T15" fmla="*/ 235 h 267"/>
                <a:gd name="T16" fmla="*/ 84 w 96"/>
                <a:gd name="T17" fmla="*/ 237 h 267"/>
                <a:gd name="T18" fmla="*/ 89 w 96"/>
                <a:gd name="T19" fmla="*/ 237 h 267"/>
                <a:gd name="T20" fmla="*/ 96 w 96"/>
                <a:gd name="T21" fmla="*/ 237 h 267"/>
                <a:gd name="T22" fmla="*/ 96 w 96"/>
                <a:gd name="T23" fmla="*/ 264 h 267"/>
                <a:gd name="T24" fmla="*/ 83 w 96"/>
                <a:gd name="T25" fmla="*/ 267 h 267"/>
                <a:gd name="T26" fmla="*/ 69 w 96"/>
                <a:gd name="T27" fmla="*/ 267 h 267"/>
                <a:gd name="T28" fmla="*/ 36 w 96"/>
                <a:gd name="T29" fmla="*/ 255 h 267"/>
                <a:gd name="T30" fmla="*/ 28 w 96"/>
                <a:gd name="T31" fmla="*/ 223 h 267"/>
                <a:gd name="T32" fmla="*/ 28 w 96"/>
                <a:gd name="T33" fmla="*/ 86 h 267"/>
                <a:gd name="T34" fmla="*/ 0 w 96"/>
                <a:gd name="T35" fmla="*/ 86 h 267"/>
                <a:gd name="T36" fmla="*/ 0 w 96"/>
                <a:gd name="T37" fmla="*/ 57 h 267"/>
                <a:gd name="T38" fmla="*/ 28 w 96"/>
                <a:gd name="T39" fmla="*/ 57 h 267"/>
                <a:gd name="T40" fmla="*/ 28 w 96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7">
                  <a:moveTo>
                    <a:pt x="28" y="0"/>
                  </a:moveTo>
                  <a:lnTo>
                    <a:pt x="63" y="0"/>
                  </a:lnTo>
                  <a:lnTo>
                    <a:pt x="63" y="57"/>
                  </a:lnTo>
                  <a:lnTo>
                    <a:pt x="96" y="57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5"/>
                  </a:cubicBezTo>
                  <a:cubicBezTo>
                    <a:pt x="73" y="237"/>
                    <a:pt x="77" y="237"/>
                    <a:pt x="84" y="237"/>
                  </a:cubicBezTo>
                  <a:cubicBezTo>
                    <a:pt x="85" y="237"/>
                    <a:pt x="87" y="237"/>
                    <a:pt x="89" y="237"/>
                  </a:cubicBezTo>
                  <a:cubicBezTo>
                    <a:pt x="91" y="237"/>
                    <a:pt x="93" y="237"/>
                    <a:pt x="96" y="237"/>
                  </a:cubicBezTo>
                  <a:lnTo>
                    <a:pt x="96" y="264"/>
                  </a:lnTo>
                  <a:cubicBezTo>
                    <a:pt x="92" y="265"/>
                    <a:pt x="88" y="266"/>
                    <a:pt x="83" y="267"/>
                  </a:cubicBezTo>
                  <a:cubicBezTo>
                    <a:pt x="79" y="267"/>
                    <a:pt x="74" y="267"/>
                    <a:pt x="69" y="267"/>
                  </a:cubicBezTo>
                  <a:cubicBezTo>
                    <a:pt x="53" y="267"/>
                    <a:pt x="42" y="263"/>
                    <a:pt x="36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7"/>
                  </a:lnTo>
                  <a:lnTo>
                    <a:pt x="28" y="5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8" name="Freeform 194">
              <a:extLst>
                <a:ext uri="{FF2B5EF4-FFF2-40B4-BE49-F238E27FC236}">
                  <a16:creationId xmlns:a16="http://schemas.microsoft.com/office/drawing/2014/main" id="{A59D9EC9-7F32-49FD-ACAE-456E3B334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2113" y="4741863"/>
              <a:ext cx="7938" cy="57150"/>
            </a:xfrm>
            <a:custGeom>
              <a:avLst/>
              <a:gdLst>
                <a:gd name="T0" fmla="*/ 0 w 36"/>
                <a:gd name="T1" fmla="*/ 77 h 283"/>
                <a:gd name="T2" fmla="*/ 36 w 36"/>
                <a:gd name="T3" fmla="*/ 77 h 283"/>
                <a:gd name="T4" fmla="*/ 36 w 36"/>
                <a:gd name="T5" fmla="*/ 283 h 283"/>
                <a:gd name="T6" fmla="*/ 0 w 36"/>
                <a:gd name="T7" fmla="*/ 283 h 283"/>
                <a:gd name="T8" fmla="*/ 0 w 36"/>
                <a:gd name="T9" fmla="*/ 77 h 283"/>
                <a:gd name="T10" fmla="*/ 0 w 36"/>
                <a:gd name="T11" fmla="*/ 0 h 283"/>
                <a:gd name="T12" fmla="*/ 36 w 36"/>
                <a:gd name="T13" fmla="*/ 0 h 283"/>
                <a:gd name="T14" fmla="*/ 36 w 36"/>
                <a:gd name="T15" fmla="*/ 39 h 283"/>
                <a:gd name="T16" fmla="*/ 0 w 36"/>
                <a:gd name="T17" fmla="*/ 39 h 283"/>
                <a:gd name="T18" fmla="*/ 0 w 36"/>
                <a:gd name="T1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3">
                  <a:moveTo>
                    <a:pt x="0" y="77"/>
                  </a:moveTo>
                  <a:lnTo>
                    <a:pt x="36" y="77"/>
                  </a:lnTo>
                  <a:lnTo>
                    <a:pt x="36" y="283"/>
                  </a:lnTo>
                  <a:lnTo>
                    <a:pt x="0" y="283"/>
                  </a:lnTo>
                  <a:lnTo>
                    <a:pt x="0" y="77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9" name="Rectangle 195">
              <a:extLst>
                <a:ext uri="{FF2B5EF4-FFF2-40B4-BE49-F238E27FC236}">
                  <a16:creationId xmlns:a16="http://schemas.microsoft.com/office/drawing/2014/main" id="{878FF001-3A8E-43BA-8E51-D6DFB0B2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575" y="4741863"/>
              <a:ext cx="7938" cy="571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0" name="Freeform 196">
              <a:extLst>
                <a:ext uri="{FF2B5EF4-FFF2-40B4-BE49-F238E27FC236}">
                  <a16:creationId xmlns:a16="http://schemas.microsoft.com/office/drawing/2014/main" id="{B763FB9F-FD4E-4B4B-B04C-B88F21529A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37038" y="4741863"/>
              <a:ext cx="6350" cy="57150"/>
            </a:xfrm>
            <a:custGeom>
              <a:avLst/>
              <a:gdLst>
                <a:gd name="T0" fmla="*/ 0 w 35"/>
                <a:gd name="T1" fmla="*/ 77 h 283"/>
                <a:gd name="T2" fmla="*/ 35 w 35"/>
                <a:gd name="T3" fmla="*/ 77 h 283"/>
                <a:gd name="T4" fmla="*/ 35 w 35"/>
                <a:gd name="T5" fmla="*/ 283 h 283"/>
                <a:gd name="T6" fmla="*/ 0 w 35"/>
                <a:gd name="T7" fmla="*/ 283 h 283"/>
                <a:gd name="T8" fmla="*/ 0 w 35"/>
                <a:gd name="T9" fmla="*/ 77 h 283"/>
                <a:gd name="T10" fmla="*/ 0 w 35"/>
                <a:gd name="T11" fmla="*/ 0 h 283"/>
                <a:gd name="T12" fmla="*/ 35 w 35"/>
                <a:gd name="T13" fmla="*/ 0 h 283"/>
                <a:gd name="T14" fmla="*/ 35 w 35"/>
                <a:gd name="T15" fmla="*/ 39 h 283"/>
                <a:gd name="T16" fmla="*/ 0 w 35"/>
                <a:gd name="T17" fmla="*/ 39 h 283"/>
                <a:gd name="T18" fmla="*/ 0 w 35"/>
                <a:gd name="T1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3">
                  <a:moveTo>
                    <a:pt x="0" y="77"/>
                  </a:moveTo>
                  <a:lnTo>
                    <a:pt x="35" y="77"/>
                  </a:lnTo>
                  <a:lnTo>
                    <a:pt x="35" y="283"/>
                  </a:lnTo>
                  <a:lnTo>
                    <a:pt x="0" y="283"/>
                  </a:lnTo>
                  <a:lnTo>
                    <a:pt x="0" y="77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1" name="Freeform 197">
              <a:extLst>
                <a:ext uri="{FF2B5EF4-FFF2-40B4-BE49-F238E27FC236}">
                  <a16:creationId xmlns:a16="http://schemas.microsoft.com/office/drawing/2014/main" id="{86BDBFC8-E238-47A5-B28C-6594CA4BE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4757738"/>
              <a:ext cx="34925" cy="41275"/>
            </a:xfrm>
            <a:custGeom>
              <a:avLst/>
              <a:gdLst>
                <a:gd name="T0" fmla="*/ 0 w 173"/>
                <a:gd name="T1" fmla="*/ 180 h 207"/>
                <a:gd name="T2" fmla="*/ 123 w 173"/>
                <a:gd name="T3" fmla="*/ 31 h 207"/>
                <a:gd name="T4" fmla="*/ 9 w 173"/>
                <a:gd name="T5" fmla="*/ 31 h 207"/>
                <a:gd name="T6" fmla="*/ 9 w 173"/>
                <a:gd name="T7" fmla="*/ 0 h 207"/>
                <a:gd name="T8" fmla="*/ 169 w 173"/>
                <a:gd name="T9" fmla="*/ 0 h 207"/>
                <a:gd name="T10" fmla="*/ 169 w 173"/>
                <a:gd name="T11" fmla="*/ 29 h 207"/>
                <a:gd name="T12" fmla="*/ 48 w 173"/>
                <a:gd name="T13" fmla="*/ 176 h 207"/>
                <a:gd name="T14" fmla="*/ 173 w 173"/>
                <a:gd name="T15" fmla="*/ 176 h 207"/>
                <a:gd name="T16" fmla="*/ 173 w 173"/>
                <a:gd name="T17" fmla="*/ 207 h 207"/>
                <a:gd name="T18" fmla="*/ 0 w 173"/>
                <a:gd name="T19" fmla="*/ 207 h 207"/>
                <a:gd name="T20" fmla="*/ 0 w 173"/>
                <a:gd name="T21" fmla="*/ 18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207">
                  <a:moveTo>
                    <a:pt x="0" y="180"/>
                  </a:moveTo>
                  <a:lnTo>
                    <a:pt x="123" y="31"/>
                  </a:lnTo>
                  <a:lnTo>
                    <a:pt x="9" y="31"/>
                  </a:lnTo>
                  <a:lnTo>
                    <a:pt x="9" y="0"/>
                  </a:lnTo>
                  <a:lnTo>
                    <a:pt x="169" y="0"/>
                  </a:lnTo>
                  <a:lnTo>
                    <a:pt x="169" y="29"/>
                  </a:lnTo>
                  <a:lnTo>
                    <a:pt x="48" y="176"/>
                  </a:lnTo>
                  <a:lnTo>
                    <a:pt x="173" y="176"/>
                  </a:lnTo>
                  <a:lnTo>
                    <a:pt x="173" y="207"/>
                  </a:lnTo>
                  <a:lnTo>
                    <a:pt x="0" y="207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" name="Freeform 198">
              <a:extLst>
                <a:ext uri="{FF2B5EF4-FFF2-40B4-BE49-F238E27FC236}">
                  <a16:creationId xmlns:a16="http://schemas.microsoft.com/office/drawing/2014/main" id="{59FF23B3-EA9C-4729-90E2-229E354311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4756150"/>
              <a:ext cx="38100" cy="44450"/>
            </a:xfrm>
            <a:custGeom>
              <a:avLst/>
              <a:gdLst>
                <a:gd name="T0" fmla="*/ 36 w 195"/>
                <a:gd name="T1" fmla="*/ 157 h 219"/>
                <a:gd name="T2" fmla="*/ 47 w 195"/>
                <a:gd name="T3" fmla="*/ 181 h 219"/>
                <a:gd name="T4" fmla="*/ 73 w 195"/>
                <a:gd name="T5" fmla="*/ 190 h 219"/>
                <a:gd name="T6" fmla="*/ 108 w 195"/>
                <a:gd name="T7" fmla="*/ 181 h 219"/>
                <a:gd name="T8" fmla="*/ 137 w 195"/>
                <a:gd name="T9" fmla="*/ 135 h 219"/>
                <a:gd name="T10" fmla="*/ 137 w 195"/>
                <a:gd name="T11" fmla="*/ 107 h 219"/>
                <a:gd name="T12" fmla="*/ 121 w 195"/>
                <a:gd name="T13" fmla="*/ 114 h 219"/>
                <a:gd name="T14" fmla="*/ 101 w 195"/>
                <a:gd name="T15" fmla="*/ 118 h 219"/>
                <a:gd name="T16" fmla="*/ 80 w 195"/>
                <a:gd name="T17" fmla="*/ 120 h 219"/>
                <a:gd name="T18" fmla="*/ 52 w 195"/>
                <a:gd name="T19" fmla="*/ 128 h 219"/>
                <a:gd name="T20" fmla="*/ 36 w 195"/>
                <a:gd name="T21" fmla="*/ 157 h 219"/>
                <a:gd name="T22" fmla="*/ 120 w 195"/>
                <a:gd name="T23" fmla="*/ 87 h 219"/>
                <a:gd name="T24" fmla="*/ 136 w 195"/>
                <a:gd name="T25" fmla="*/ 77 h 219"/>
                <a:gd name="T26" fmla="*/ 138 w 195"/>
                <a:gd name="T27" fmla="*/ 64 h 219"/>
                <a:gd name="T28" fmla="*/ 126 w 195"/>
                <a:gd name="T29" fmla="*/ 38 h 219"/>
                <a:gd name="T30" fmla="*/ 90 w 195"/>
                <a:gd name="T31" fmla="*/ 30 h 219"/>
                <a:gd name="T32" fmla="*/ 51 w 195"/>
                <a:gd name="T33" fmla="*/ 44 h 219"/>
                <a:gd name="T34" fmla="*/ 43 w 195"/>
                <a:gd name="T35" fmla="*/ 69 h 219"/>
                <a:gd name="T36" fmla="*/ 10 w 195"/>
                <a:gd name="T37" fmla="*/ 69 h 219"/>
                <a:gd name="T38" fmla="*/ 35 w 195"/>
                <a:gd name="T39" fmla="*/ 15 h 219"/>
                <a:gd name="T40" fmla="*/ 90 w 195"/>
                <a:gd name="T41" fmla="*/ 0 h 219"/>
                <a:gd name="T42" fmla="*/ 150 w 195"/>
                <a:gd name="T43" fmla="*/ 14 h 219"/>
                <a:gd name="T44" fmla="*/ 172 w 195"/>
                <a:gd name="T45" fmla="*/ 58 h 219"/>
                <a:gd name="T46" fmla="*/ 172 w 195"/>
                <a:gd name="T47" fmla="*/ 177 h 219"/>
                <a:gd name="T48" fmla="*/ 174 w 195"/>
                <a:gd name="T49" fmla="*/ 185 h 219"/>
                <a:gd name="T50" fmla="*/ 184 w 195"/>
                <a:gd name="T51" fmla="*/ 189 h 219"/>
                <a:gd name="T52" fmla="*/ 189 w 195"/>
                <a:gd name="T53" fmla="*/ 188 h 219"/>
                <a:gd name="T54" fmla="*/ 195 w 195"/>
                <a:gd name="T55" fmla="*/ 187 h 219"/>
                <a:gd name="T56" fmla="*/ 195 w 195"/>
                <a:gd name="T57" fmla="*/ 213 h 219"/>
                <a:gd name="T58" fmla="*/ 183 w 195"/>
                <a:gd name="T59" fmla="*/ 216 h 219"/>
                <a:gd name="T60" fmla="*/ 171 w 195"/>
                <a:gd name="T61" fmla="*/ 217 h 219"/>
                <a:gd name="T62" fmla="*/ 145 w 195"/>
                <a:gd name="T63" fmla="*/ 204 h 219"/>
                <a:gd name="T64" fmla="*/ 139 w 195"/>
                <a:gd name="T65" fmla="*/ 185 h 219"/>
                <a:gd name="T66" fmla="*/ 109 w 195"/>
                <a:gd name="T67" fmla="*/ 209 h 219"/>
                <a:gd name="T68" fmla="*/ 65 w 195"/>
                <a:gd name="T69" fmla="*/ 219 h 219"/>
                <a:gd name="T70" fmla="*/ 18 w 195"/>
                <a:gd name="T71" fmla="*/ 202 h 219"/>
                <a:gd name="T72" fmla="*/ 0 w 195"/>
                <a:gd name="T73" fmla="*/ 158 h 219"/>
                <a:gd name="T74" fmla="*/ 17 w 195"/>
                <a:gd name="T75" fmla="*/ 113 h 219"/>
                <a:gd name="T76" fmla="*/ 65 w 195"/>
                <a:gd name="T77" fmla="*/ 94 h 219"/>
                <a:gd name="T78" fmla="*/ 120 w 195"/>
                <a:gd name="T79" fmla="*/ 8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19">
                  <a:moveTo>
                    <a:pt x="36" y="157"/>
                  </a:moveTo>
                  <a:cubicBezTo>
                    <a:pt x="36" y="167"/>
                    <a:pt x="40" y="175"/>
                    <a:pt x="47" y="181"/>
                  </a:cubicBezTo>
                  <a:cubicBezTo>
                    <a:pt x="54" y="187"/>
                    <a:pt x="63" y="190"/>
                    <a:pt x="73" y="190"/>
                  </a:cubicBezTo>
                  <a:cubicBezTo>
                    <a:pt x="85" y="190"/>
                    <a:pt x="97" y="187"/>
                    <a:pt x="108" y="181"/>
                  </a:cubicBezTo>
                  <a:cubicBezTo>
                    <a:pt x="128" y="172"/>
                    <a:pt x="137" y="156"/>
                    <a:pt x="137" y="135"/>
                  </a:cubicBezTo>
                  <a:lnTo>
                    <a:pt x="137" y="107"/>
                  </a:lnTo>
                  <a:cubicBezTo>
                    <a:pt x="133" y="110"/>
                    <a:pt x="128" y="112"/>
                    <a:pt x="121" y="114"/>
                  </a:cubicBezTo>
                  <a:cubicBezTo>
                    <a:pt x="114" y="115"/>
                    <a:pt x="108" y="117"/>
                    <a:pt x="101" y="118"/>
                  </a:cubicBezTo>
                  <a:lnTo>
                    <a:pt x="80" y="120"/>
                  </a:lnTo>
                  <a:cubicBezTo>
                    <a:pt x="68" y="122"/>
                    <a:pt x="58" y="125"/>
                    <a:pt x="52" y="128"/>
                  </a:cubicBezTo>
                  <a:cubicBezTo>
                    <a:pt x="41" y="134"/>
                    <a:pt x="36" y="144"/>
                    <a:pt x="36" y="157"/>
                  </a:cubicBezTo>
                  <a:close/>
                  <a:moveTo>
                    <a:pt x="120" y="87"/>
                  </a:moveTo>
                  <a:cubicBezTo>
                    <a:pt x="128" y="86"/>
                    <a:pt x="133" y="83"/>
                    <a:pt x="136" y="77"/>
                  </a:cubicBezTo>
                  <a:cubicBezTo>
                    <a:pt x="138" y="74"/>
                    <a:pt x="138" y="69"/>
                    <a:pt x="138" y="64"/>
                  </a:cubicBezTo>
                  <a:cubicBezTo>
                    <a:pt x="138" y="52"/>
                    <a:pt x="134" y="43"/>
                    <a:pt x="126" y="38"/>
                  </a:cubicBezTo>
                  <a:cubicBezTo>
                    <a:pt x="117" y="32"/>
                    <a:pt x="105" y="30"/>
                    <a:pt x="90" y="30"/>
                  </a:cubicBezTo>
                  <a:cubicBezTo>
                    <a:pt x="71" y="30"/>
                    <a:pt x="59" y="35"/>
                    <a:pt x="51" y="44"/>
                  </a:cubicBezTo>
                  <a:cubicBezTo>
                    <a:pt x="47" y="50"/>
                    <a:pt x="44" y="58"/>
                    <a:pt x="43" y="69"/>
                  </a:cubicBezTo>
                  <a:lnTo>
                    <a:pt x="10" y="69"/>
                  </a:lnTo>
                  <a:cubicBezTo>
                    <a:pt x="11" y="43"/>
                    <a:pt x="19" y="25"/>
                    <a:pt x="35" y="15"/>
                  </a:cubicBezTo>
                  <a:cubicBezTo>
                    <a:pt x="51" y="5"/>
                    <a:pt x="69" y="0"/>
                    <a:pt x="90" y="0"/>
                  </a:cubicBezTo>
                  <a:cubicBezTo>
                    <a:pt x="115" y="0"/>
                    <a:pt x="134" y="5"/>
                    <a:pt x="150" y="14"/>
                  </a:cubicBezTo>
                  <a:cubicBezTo>
                    <a:pt x="165" y="24"/>
                    <a:pt x="172" y="38"/>
                    <a:pt x="172" y="58"/>
                  </a:cubicBezTo>
                  <a:lnTo>
                    <a:pt x="172" y="177"/>
                  </a:lnTo>
                  <a:cubicBezTo>
                    <a:pt x="172" y="180"/>
                    <a:pt x="173" y="183"/>
                    <a:pt x="174" y="185"/>
                  </a:cubicBezTo>
                  <a:cubicBezTo>
                    <a:pt x="176" y="187"/>
                    <a:pt x="179" y="189"/>
                    <a:pt x="184" y="189"/>
                  </a:cubicBezTo>
                  <a:cubicBezTo>
                    <a:pt x="185" y="189"/>
                    <a:pt x="187" y="189"/>
                    <a:pt x="189" y="188"/>
                  </a:cubicBezTo>
                  <a:cubicBezTo>
                    <a:pt x="191" y="188"/>
                    <a:pt x="193" y="188"/>
                    <a:pt x="195" y="187"/>
                  </a:cubicBezTo>
                  <a:lnTo>
                    <a:pt x="195" y="213"/>
                  </a:lnTo>
                  <a:cubicBezTo>
                    <a:pt x="190" y="215"/>
                    <a:pt x="186" y="216"/>
                    <a:pt x="183" y="216"/>
                  </a:cubicBezTo>
                  <a:cubicBezTo>
                    <a:pt x="180" y="216"/>
                    <a:pt x="176" y="217"/>
                    <a:pt x="171" y="217"/>
                  </a:cubicBezTo>
                  <a:cubicBezTo>
                    <a:pt x="159" y="217"/>
                    <a:pt x="150" y="212"/>
                    <a:pt x="145" y="204"/>
                  </a:cubicBezTo>
                  <a:cubicBezTo>
                    <a:pt x="142" y="199"/>
                    <a:pt x="140" y="193"/>
                    <a:pt x="139" y="185"/>
                  </a:cubicBezTo>
                  <a:cubicBezTo>
                    <a:pt x="132" y="194"/>
                    <a:pt x="122" y="202"/>
                    <a:pt x="109" y="209"/>
                  </a:cubicBezTo>
                  <a:cubicBezTo>
                    <a:pt x="95" y="216"/>
                    <a:pt x="81" y="219"/>
                    <a:pt x="65" y="219"/>
                  </a:cubicBezTo>
                  <a:cubicBezTo>
                    <a:pt x="46" y="219"/>
                    <a:pt x="30" y="213"/>
                    <a:pt x="18" y="202"/>
                  </a:cubicBezTo>
                  <a:cubicBezTo>
                    <a:pt x="6" y="190"/>
                    <a:pt x="0" y="175"/>
                    <a:pt x="0" y="158"/>
                  </a:cubicBezTo>
                  <a:cubicBezTo>
                    <a:pt x="0" y="139"/>
                    <a:pt x="6" y="124"/>
                    <a:pt x="17" y="113"/>
                  </a:cubicBezTo>
                  <a:cubicBezTo>
                    <a:pt x="29" y="103"/>
                    <a:pt x="45" y="96"/>
                    <a:pt x="65" y="94"/>
                  </a:cubicBezTo>
                  <a:lnTo>
                    <a:pt x="120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" name="Freeform 199">
              <a:extLst>
                <a:ext uri="{FF2B5EF4-FFF2-40B4-BE49-F238E27FC236}">
                  <a16:creationId xmlns:a16="http://schemas.microsoft.com/office/drawing/2014/main" id="{0EAC4451-DBDA-403C-A4F2-309A5437D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5" y="4746625"/>
              <a:ext cx="19050" cy="52388"/>
            </a:xfrm>
            <a:custGeom>
              <a:avLst/>
              <a:gdLst>
                <a:gd name="T0" fmla="*/ 28 w 96"/>
                <a:gd name="T1" fmla="*/ 0 h 267"/>
                <a:gd name="T2" fmla="*/ 63 w 96"/>
                <a:gd name="T3" fmla="*/ 0 h 267"/>
                <a:gd name="T4" fmla="*/ 63 w 96"/>
                <a:gd name="T5" fmla="*/ 57 h 267"/>
                <a:gd name="T6" fmla="*/ 96 w 96"/>
                <a:gd name="T7" fmla="*/ 57 h 267"/>
                <a:gd name="T8" fmla="*/ 96 w 96"/>
                <a:gd name="T9" fmla="*/ 86 h 267"/>
                <a:gd name="T10" fmla="*/ 63 w 96"/>
                <a:gd name="T11" fmla="*/ 86 h 267"/>
                <a:gd name="T12" fmla="*/ 63 w 96"/>
                <a:gd name="T13" fmla="*/ 221 h 267"/>
                <a:gd name="T14" fmla="*/ 70 w 96"/>
                <a:gd name="T15" fmla="*/ 235 h 267"/>
                <a:gd name="T16" fmla="*/ 84 w 96"/>
                <a:gd name="T17" fmla="*/ 237 h 267"/>
                <a:gd name="T18" fmla="*/ 89 w 96"/>
                <a:gd name="T19" fmla="*/ 237 h 267"/>
                <a:gd name="T20" fmla="*/ 96 w 96"/>
                <a:gd name="T21" fmla="*/ 237 h 267"/>
                <a:gd name="T22" fmla="*/ 96 w 96"/>
                <a:gd name="T23" fmla="*/ 264 h 267"/>
                <a:gd name="T24" fmla="*/ 84 w 96"/>
                <a:gd name="T25" fmla="*/ 267 h 267"/>
                <a:gd name="T26" fmla="*/ 70 w 96"/>
                <a:gd name="T27" fmla="*/ 267 h 267"/>
                <a:gd name="T28" fmla="*/ 37 w 96"/>
                <a:gd name="T29" fmla="*/ 255 h 267"/>
                <a:gd name="T30" fmla="*/ 28 w 96"/>
                <a:gd name="T31" fmla="*/ 223 h 267"/>
                <a:gd name="T32" fmla="*/ 28 w 96"/>
                <a:gd name="T33" fmla="*/ 86 h 267"/>
                <a:gd name="T34" fmla="*/ 0 w 96"/>
                <a:gd name="T35" fmla="*/ 86 h 267"/>
                <a:gd name="T36" fmla="*/ 0 w 96"/>
                <a:gd name="T37" fmla="*/ 57 h 267"/>
                <a:gd name="T38" fmla="*/ 28 w 96"/>
                <a:gd name="T39" fmla="*/ 57 h 267"/>
                <a:gd name="T40" fmla="*/ 28 w 96"/>
                <a:gd name="T4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7">
                  <a:moveTo>
                    <a:pt x="28" y="0"/>
                  </a:moveTo>
                  <a:lnTo>
                    <a:pt x="63" y="0"/>
                  </a:lnTo>
                  <a:lnTo>
                    <a:pt x="63" y="57"/>
                  </a:lnTo>
                  <a:lnTo>
                    <a:pt x="96" y="57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5"/>
                  </a:cubicBezTo>
                  <a:cubicBezTo>
                    <a:pt x="73" y="237"/>
                    <a:pt x="78" y="237"/>
                    <a:pt x="84" y="237"/>
                  </a:cubicBezTo>
                  <a:cubicBezTo>
                    <a:pt x="86" y="237"/>
                    <a:pt x="87" y="237"/>
                    <a:pt x="89" y="237"/>
                  </a:cubicBezTo>
                  <a:cubicBezTo>
                    <a:pt x="91" y="237"/>
                    <a:pt x="93" y="237"/>
                    <a:pt x="96" y="237"/>
                  </a:cubicBezTo>
                  <a:lnTo>
                    <a:pt x="96" y="264"/>
                  </a:lnTo>
                  <a:cubicBezTo>
                    <a:pt x="92" y="265"/>
                    <a:pt x="88" y="266"/>
                    <a:pt x="84" y="267"/>
                  </a:cubicBezTo>
                  <a:cubicBezTo>
                    <a:pt x="79" y="267"/>
                    <a:pt x="75" y="267"/>
                    <a:pt x="70" y="267"/>
                  </a:cubicBezTo>
                  <a:cubicBezTo>
                    <a:pt x="53" y="267"/>
                    <a:pt x="42" y="263"/>
                    <a:pt x="37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7"/>
                  </a:lnTo>
                  <a:lnTo>
                    <a:pt x="28" y="5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4" name="Freeform 200">
              <a:extLst>
                <a:ext uri="{FF2B5EF4-FFF2-40B4-BE49-F238E27FC236}">
                  <a16:creationId xmlns:a16="http://schemas.microsoft.com/office/drawing/2014/main" id="{07D4EFD4-9498-4CE3-90A2-6C8787A531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9275" y="4741863"/>
              <a:ext cx="6350" cy="57150"/>
            </a:xfrm>
            <a:custGeom>
              <a:avLst/>
              <a:gdLst>
                <a:gd name="T0" fmla="*/ 0 w 35"/>
                <a:gd name="T1" fmla="*/ 77 h 283"/>
                <a:gd name="T2" fmla="*/ 35 w 35"/>
                <a:gd name="T3" fmla="*/ 77 h 283"/>
                <a:gd name="T4" fmla="*/ 35 w 35"/>
                <a:gd name="T5" fmla="*/ 283 h 283"/>
                <a:gd name="T6" fmla="*/ 0 w 35"/>
                <a:gd name="T7" fmla="*/ 283 h 283"/>
                <a:gd name="T8" fmla="*/ 0 w 35"/>
                <a:gd name="T9" fmla="*/ 77 h 283"/>
                <a:gd name="T10" fmla="*/ 0 w 35"/>
                <a:gd name="T11" fmla="*/ 0 h 283"/>
                <a:gd name="T12" fmla="*/ 35 w 35"/>
                <a:gd name="T13" fmla="*/ 0 h 283"/>
                <a:gd name="T14" fmla="*/ 35 w 35"/>
                <a:gd name="T15" fmla="*/ 39 h 283"/>
                <a:gd name="T16" fmla="*/ 0 w 35"/>
                <a:gd name="T17" fmla="*/ 39 h 283"/>
                <a:gd name="T18" fmla="*/ 0 w 35"/>
                <a:gd name="T1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3">
                  <a:moveTo>
                    <a:pt x="0" y="77"/>
                  </a:moveTo>
                  <a:lnTo>
                    <a:pt x="35" y="77"/>
                  </a:lnTo>
                  <a:lnTo>
                    <a:pt x="35" y="283"/>
                  </a:lnTo>
                  <a:lnTo>
                    <a:pt x="0" y="283"/>
                  </a:lnTo>
                  <a:lnTo>
                    <a:pt x="0" y="77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5" name="Freeform 201">
              <a:extLst>
                <a:ext uri="{FF2B5EF4-FFF2-40B4-BE49-F238E27FC236}">
                  <a16:creationId xmlns:a16="http://schemas.microsoft.com/office/drawing/2014/main" id="{840AF297-534D-4E6A-BD00-97BE8A834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3563" y="4756150"/>
              <a:ext cx="38100" cy="44450"/>
            </a:xfrm>
            <a:custGeom>
              <a:avLst/>
              <a:gdLst>
                <a:gd name="T0" fmla="*/ 96 w 193"/>
                <a:gd name="T1" fmla="*/ 191 h 221"/>
                <a:gd name="T2" fmla="*/ 144 w 193"/>
                <a:gd name="T3" fmla="*/ 165 h 221"/>
                <a:gd name="T4" fmla="*/ 157 w 193"/>
                <a:gd name="T5" fmla="*/ 106 h 221"/>
                <a:gd name="T6" fmla="*/ 147 w 193"/>
                <a:gd name="T7" fmla="*/ 59 h 221"/>
                <a:gd name="T8" fmla="*/ 97 w 193"/>
                <a:gd name="T9" fmla="*/ 31 h 221"/>
                <a:gd name="T10" fmla="*/ 50 w 193"/>
                <a:gd name="T11" fmla="*/ 55 h 221"/>
                <a:gd name="T12" fmla="*/ 36 w 193"/>
                <a:gd name="T13" fmla="*/ 114 h 221"/>
                <a:gd name="T14" fmla="*/ 50 w 193"/>
                <a:gd name="T15" fmla="*/ 169 h 221"/>
                <a:gd name="T16" fmla="*/ 96 w 193"/>
                <a:gd name="T17" fmla="*/ 191 h 221"/>
                <a:gd name="T18" fmla="*/ 98 w 193"/>
                <a:gd name="T19" fmla="*/ 0 h 221"/>
                <a:gd name="T20" fmla="*/ 165 w 193"/>
                <a:gd name="T21" fmla="*/ 27 h 221"/>
                <a:gd name="T22" fmla="*/ 193 w 193"/>
                <a:gd name="T23" fmla="*/ 105 h 221"/>
                <a:gd name="T24" fmla="*/ 169 w 193"/>
                <a:gd name="T25" fmla="*/ 188 h 221"/>
                <a:gd name="T26" fmla="*/ 93 w 193"/>
                <a:gd name="T27" fmla="*/ 221 h 221"/>
                <a:gd name="T28" fmla="*/ 25 w 193"/>
                <a:gd name="T29" fmla="*/ 192 h 221"/>
                <a:gd name="T30" fmla="*/ 0 w 193"/>
                <a:gd name="T31" fmla="*/ 114 h 221"/>
                <a:gd name="T32" fmla="*/ 27 w 193"/>
                <a:gd name="T33" fmla="*/ 31 h 221"/>
                <a:gd name="T34" fmla="*/ 98 w 193"/>
                <a:gd name="T3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221">
                  <a:moveTo>
                    <a:pt x="96" y="191"/>
                  </a:moveTo>
                  <a:cubicBezTo>
                    <a:pt x="119" y="191"/>
                    <a:pt x="135" y="182"/>
                    <a:pt x="144" y="165"/>
                  </a:cubicBezTo>
                  <a:cubicBezTo>
                    <a:pt x="152" y="147"/>
                    <a:pt x="157" y="128"/>
                    <a:pt x="157" y="106"/>
                  </a:cubicBezTo>
                  <a:cubicBezTo>
                    <a:pt x="157" y="87"/>
                    <a:pt x="153" y="71"/>
                    <a:pt x="147" y="59"/>
                  </a:cubicBezTo>
                  <a:cubicBezTo>
                    <a:pt x="138" y="40"/>
                    <a:pt x="121" y="31"/>
                    <a:pt x="97" y="31"/>
                  </a:cubicBezTo>
                  <a:cubicBezTo>
                    <a:pt x="75" y="31"/>
                    <a:pt x="60" y="39"/>
                    <a:pt x="50" y="55"/>
                  </a:cubicBezTo>
                  <a:cubicBezTo>
                    <a:pt x="41" y="71"/>
                    <a:pt x="36" y="91"/>
                    <a:pt x="36" y="114"/>
                  </a:cubicBezTo>
                  <a:cubicBezTo>
                    <a:pt x="36" y="136"/>
                    <a:pt x="41" y="154"/>
                    <a:pt x="50" y="169"/>
                  </a:cubicBezTo>
                  <a:cubicBezTo>
                    <a:pt x="60" y="183"/>
                    <a:pt x="75" y="191"/>
                    <a:pt x="96" y="191"/>
                  </a:cubicBezTo>
                  <a:close/>
                  <a:moveTo>
                    <a:pt x="98" y="0"/>
                  </a:moveTo>
                  <a:cubicBezTo>
                    <a:pt x="124" y="0"/>
                    <a:pt x="147" y="9"/>
                    <a:pt x="165" y="27"/>
                  </a:cubicBezTo>
                  <a:cubicBezTo>
                    <a:pt x="184" y="45"/>
                    <a:pt x="193" y="71"/>
                    <a:pt x="193" y="105"/>
                  </a:cubicBezTo>
                  <a:cubicBezTo>
                    <a:pt x="193" y="139"/>
                    <a:pt x="185" y="166"/>
                    <a:pt x="169" y="188"/>
                  </a:cubicBezTo>
                  <a:cubicBezTo>
                    <a:pt x="152" y="210"/>
                    <a:pt x="127" y="221"/>
                    <a:pt x="93" y="221"/>
                  </a:cubicBezTo>
                  <a:cubicBezTo>
                    <a:pt x="65" y="221"/>
                    <a:pt x="42" y="211"/>
                    <a:pt x="25" y="192"/>
                  </a:cubicBezTo>
                  <a:cubicBezTo>
                    <a:pt x="9" y="173"/>
                    <a:pt x="0" y="147"/>
                    <a:pt x="0" y="114"/>
                  </a:cubicBezTo>
                  <a:cubicBezTo>
                    <a:pt x="0" y="80"/>
                    <a:pt x="9" y="52"/>
                    <a:pt x="27" y="31"/>
                  </a:cubicBezTo>
                  <a:cubicBezTo>
                    <a:pt x="44" y="11"/>
                    <a:pt x="68" y="0"/>
                    <a:pt x="9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6" name="Freeform 202">
              <a:extLst>
                <a:ext uri="{FF2B5EF4-FFF2-40B4-BE49-F238E27FC236}">
                  <a16:creationId xmlns:a16="http://schemas.microsoft.com/office/drawing/2014/main" id="{1E0FFC33-B50A-49AC-B897-053F4036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4756150"/>
              <a:ext cx="34925" cy="42863"/>
            </a:xfrm>
            <a:custGeom>
              <a:avLst/>
              <a:gdLst>
                <a:gd name="T0" fmla="*/ 0 w 169"/>
                <a:gd name="T1" fmla="*/ 4 h 211"/>
                <a:gd name="T2" fmla="*/ 33 w 169"/>
                <a:gd name="T3" fmla="*/ 4 h 211"/>
                <a:gd name="T4" fmla="*/ 33 w 169"/>
                <a:gd name="T5" fmla="*/ 34 h 211"/>
                <a:gd name="T6" fmla="*/ 64 w 169"/>
                <a:gd name="T7" fmla="*/ 8 h 211"/>
                <a:gd name="T8" fmla="*/ 101 w 169"/>
                <a:gd name="T9" fmla="*/ 0 h 211"/>
                <a:gd name="T10" fmla="*/ 160 w 169"/>
                <a:gd name="T11" fmla="*/ 30 h 211"/>
                <a:gd name="T12" fmla="*/ 169 w 169"/>
                <a:gd name="T13" fmla="*/ 79 h 211"/>
                <a:gd name="T14" fmla="*/ 169 w 169"/>
                <a:gd name="T15" fmla="*/ 211 h 211"/>
                <a:gd name="T16" fmla="*/ 133 w 169"/>
                <a:gd name="T17" fmla="*/ 211 h 211"/>
                <a:gd name="T18" fmla="*/ 133 w 169"/>
                <a:gd name="T19" fmla="*/ 81 h 211"/>
                <a:gd name="T20" fmla="*/ 128 w 169"/>
                <a:gd name="T21" fmla="*/ 50 h 211"/>
                <a:gd name="T22" fmla="*/ 94 w 169"/>
                <a:gd name="T23" fmla="*/ 31 h 211"/>
                <a:gd name="T24" fmla="*/ 74 w 169"/>
                <a:gd name="T25" fmla="*/ 34 h 211"/>
                <a:gd name="T26" fmla="*/ 49 w 169"/>
                <a:gd name="T27" fmla="*/ 51 h 211"/>
                <a:gd name="T28" fmla="*/ 37 w 169"/>
                <a:gd name="T29" fmla="*/ 72 h 211"/>
                <a:gd name="T30" fmla="*/ 35 w 169"/>
                <a:gd name="T31" fmla="*/ 103 h 211"/>
                <a:gd name="T32" fmla="*/ 35 w 169"/>
                <a:gd name="T33" fmla="*/ 211 h 211"/>
                <a:gd name="T34" fmla="*/ 0 w 169"/>
                <a:gd name="T35" fmla="*/ 211 h 211"/>
                <a:gd name="T36" fmla="*/ 0 w 169"/>
                <a:gd name="T3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211">
                  <a:moveTo>
                    <a:pt x="0" y="4"/>
                  </a:moveTo>
                  <a:lnTo>
                    <a:pt x="33" y="4"/>
                  </a:lnTo>
                  <a:lnTo>
                    <a:pt x="33" y="34"/>
                  </a:lnTo>
                  <a:cubicBezTo>
                    <a:pt x="43" y="22"/>
                    <a:pt x="53" y="13"/>
                    <a:pt x="64" y="8"/>
                  </a:cubicBezTo>
                  <a:cubicBezTo>
                    <a:pt x="75" y="2"/>
                    <a:pt x="87" y="0"/>
                    <a:pt x="101" y="0"/>
                  </a:cubicBezTo>
                  <a:cubicBezTo>
                    <a:pt x="130" y="0"/>
                    <a:pt x="150" y="10"/>
                    <a:pt x="160" y="30"/>
                  </a:cubicBezTo>
                  <a:cubicBezTo>
                    <a:pt x="166" y="42"/>
                    <a:pt x="169" y="58"/>
                    <a:pt x="169" y="79"/>
                  </a:cubicBezTo>
                  <a:lnTo>
                    <a:pt x="169" y="211"/>
                  </a:lnTo>
                  <a:lnTo>
                    <a:pt x="133" y="211"/>
                  </a:lnTo>
                  <a:lnTo>
                    <a:pt x="133" y="81"/>
                  </a:lnTo>
                  <a:cubicBezTo>
                    <a:pt x="133" y="68"/>
                    <a:pt x="131" y="58"/>
                    <a:pt x="128" y="50"/>
                  </a:cubicBezTo>
                  <a:cubicBezTo>
                    <a:pt x="121" y="38"/>
                    <a:pt x="110" y="31"/>
                    <a:pt x="94" y="31"/>
                  </a:cubicBezTo>
                  <a:cubicBezTo>
                    <a:pt x="86" y="31"/>
                    <a:pt x="79" y="32"/>
                    <a:pt x="74" y="34"/>
                  </a:cubicBezTo>
                  <a:cubicBezTo>
                    <a:pt x="64" y="36"/>
                    <a:pt x="56" y="42"/>
                    <a:pt x="49" y="51"/>
                  </a:cubicBezTo>
                  <a:cubicBezTo>
                    <a:pt x="43" y="57"/>
                    <a:pt x="39" y="64"/>
                    <a:pt x="37" y="72"/>
                  </a:cubicBezTo>
                  <a:cubicBezTo>
                    <a:pt x="36" y="79"/>
                    <a:pt x="35" y="89"/>
                    <a:pt x="35" y="103"/>
                  </a:cubicBezTo>
                  <a:lnTo>
                    <a:pt x="35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7" name="Line 203">
              <a:extLst>
                <a:ext uri="{FF2B5EF4-FFF2-40B4-BE49-F238E27FC236}">
                  <a16:creationId xmlns:a16="http://schemas.microsoft.com/office/drawing/2014/main" id="{0663C929-C08A-4AAC-A4F9-C1C943E4D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6150" y="3902075"/>
              <a:ext cx="655638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8" name="Freeform 204">
              <a:extLst>
                <a:ext uri="{FF2B5EF4-FFF2-40B4-BE49-F238E27FC236}">
                  <a16:creationId xmlns:a16="http://schemas.microsoft.com/office/drawing/2014/main" id="{290BD9C0-98AE-4BA4-9C53-CC453935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876675"/>
              <a:ext cx="50800" cy="50800"/>
            </a:xfrm>
            <a:custGeom>
              <a:avLst/>
              <a:gdLst>
                <a:gd name="T0" fmla="*/ 252 w 252"/>
                <a:gd name="T1" fmla="*/ 125 h 251"/>
                <a:gd name="T2" fmla="*/ 1 w 252"/>
                <a:gd name="T3" fmla="*/ 251 h 251"/>
                <a:gd name="T4" fmla="*/ 0 w 252"/>
                <a:gd name="T5" fmla="*/ 0 h 251"/>
                <a:gd name="T6" fmla="*/ 252 w 252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251">
                  <a:moveTo>
                    <a:pt x="252" y="125"/>
                  </a:moveTo>
                  <a:lnTo>
                    <a:pt x="1" y="251"/>
                  </a:lnTo>
                  <a:lnTo>
                    <a:pt x="0" y="0"/>
                  </a:lnTo>
                  <a:lnTo>
                    <a:pt x="252" y="12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9" name="Freeform 205">
              <a:extLst>
                <a:ext uri="{FF2B5EF4-FFF2-40B4-BE49-F238E27FC236}">
                  <a16:creationId xmlns:a16="http://schemas.microsoft.com/office/drawing/2014/main" id="{A5C2D7CC-7F7B-4061-93D4-4F193A7D6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8" y="3876675"/>
              <a:ext cx="50800" cy="50800"/>
            </a:xfrm>
            <a:custGeom>
              <a:avLst/>
              <a:gdLst>
                <a:gd name="T0" fmla="*/ 252 w 252"/>
                <a:gd name="T1" fmla="*/ 125 h 251"/>
                <a:gd name="T2" fmla="*/ 1 w 252"/>
                <a:gd name="T3" fmla="*/ 251 h 251"/>
                <a:gd name="T4" fmla="*/ 0 w 252"/>
                <a:gd name="T5" fmla="*/ 0 h 251"/>
                <a:gd name="T6" fmla="*/ 252 w 252"/>
                <a:gd name="T7" fmla="*/ 125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251">
                  <a:moveTo>
                    <a:pt x="252" y="125"/>
                  </a:moveTo>
                  <a:lnTo>
                    <a:pt x="1" y="251"/>
                  </a:lnTo>
                  <a:lnTo>
                    <a:pt x="0" y="0"/>
                  </a:lnTo>
                  <a:lnTo>
                    <a:pt x="252" y="125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0DD2E5AC-EFDE-44ED-B815-EE8554E2F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3797300"/>
              <a:ext cx="236538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8">
              <a:extLst>
                <a:ext uri="{FF2B5EF4-FFF2-40B4-BE49-F238E27FC236}">
                  <a16:creationId xmlns:a16="http://schemas.microsoft.com/office/drawing/2014/main" id="{3BDE4FE4-285A-4915-82C3-CCDF12C920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2688" y="3827463"/>
              <a:ext cx="36513" cy="58738"/>
            </a:xfrm>
            <a:custGeom>
              <a:avLst/>
              <a:gdLst>
                <a:gd name="T0" fmla="*/ 90 w 182"/>
                <a:gd name="T1" fmla="*/ 189 h 294"/>
                <a:gd name="T2" fmla="*/ 130 w 182"/>
                <a:gd name="T3" fmla="*/ 168 h 294"/>
                <a:gd name="T4" fmla="*/ 146 w 182"/>
                <a:gd name="T5" fmla="*/ 107 h 294"/>
                <a:gd name="T6" fmla="*/ 139 w 182"/>
                <a:gd name="T7" fmla="*/ 65 h 294"/>
                <a:gd name="T8" fmla="*/ 90 w 182"/>
                <a:gd name="T9" fmla="*/ 31 h 294"/>
                <a:gd name="T10" fmla="*/ 40 w 182"/>
                <a:gd name="T11" fmla="*/ 67 h 294"/>
                <a:gd name="T12" fmla="*/ 33 w 182"/>
                <a:gd name="T13" fmla="*/ 116 h 294"/>
                <a:gd name="T14" fmla="*/ 40 w 182"/>
                <a:gd name="T15" fmla="*/ 157 h 294"/>
                <a:gd name="T16" fmla="*/ 90 w 182"/>
                <a:gd name="T17" fmla="*/ 189 h 294"/>
                <a:gd name="T18" fmla="*/ 0 w 182"/>
                <a:gd name="T19" fmla="*/ 6 h 294"/>
                <a:gd name="T20" fmla="*/ 34 w 182"/>
                <a:gd name="T21" fmla="*/ 6 h 294"/>
                <a:gd name="T22" fmla="*/ 34 w 182"/>
                <a:gd name="T23" fmla="*/ 34 h 294"/>
                <a:gd name="T24" fmla="*/ 56 w 182"/>
                <a:gd name="T25" fmla="*/ 12 h 294"/>
                <a:gd name="T26" fmla="*/ 98 w 182"/>
                <a:gd name="T27" fmla="*/ 0 h 294"/>
                <a:gd name="T28" fmla="*/ 157 w 182"/>
                <a:gd name="T29" fmla="*/ 27 h 294"/>
                <a:gd name="T30" fmla="*/ 182 w 182"/>
                <a:gd name="T31" fmla="*/ 104 h 294"/>
                <a:gd name="T32" fmla="*/ 147 w 182"/>
                <a:gd name="T33" fmla="*/ 201 h 294"/>
                <a:gd name="T34" fmla="*/ 95 w 182"/>
                <a:gd name="T35" fmla="*/ 219 h 294"/>
                <a:gd name="T36" fmla="*/ 55 w 182"/>
                <a:gd name="T37" fmla="*/ 209 h 294"/>
                <a:gd name="T38" fmla="*/ 35 w 182"/>
                <a:gd name="T39" fmla="*/ 189 h 294"/>
                <a:gd name="T40" fmla="*/ 35 w 182"/>
                <a:gd name="T41" fmla="*/ 294 h 294"/>
                <a:gd name="T42" fmla="*/ 0 w 182"/>
                <a:gd name="T43" fmla="*/ 294 h 294"/>
                <a:gd name="T44" fmla="*/ 0 w 182"/>
                <a:gd name="T4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4">
                  <a:moveTo>
                    <a:pt x="90" y="189"/>
                  </a:moveTo>
                  <a:cubicBezTo>
                    <a:pt x="106" y="189"/>
                    <a:pt x="120" y="182"/>
                    <a:pt x="130" y="168"/>
                  </a:cubicBezTo>
                  <a:cubicBezTo>
                    <a:pt x="141" y="155"/>
                    <a:pt x="146" y="134"/>
                    <a:pt x="146" y="107"/>
                  </a:cubicBezTo>
                  <a:cubicBezTo>
                    <a:pt x="146" y="91"/>
                    <a:pt x="144" y="77"/>
                    <a:pt x="139" y="65"/>
                  </a:cubicBezTo>
                  <a:cubicBezTo>
                    <a:pt x="130" y="42"/>
                    <a:pt x="114" y="31"/>
                    <a:pt x="90" y="31"/>
                  </a:cubicBezTo>
                  <a:cubicBezTo>
                    <a:pt x="66" y="31"/>
                    <a:pt x="49" y="43"/>
                    <a:pt x="40" y="67"/>
                  </a:cubicBezTo>
                  <a:cubicBezTo>
                    <a:pt x="36" y="80"/>
                    <a:pt x="33" y="96"/>
                    <a:pt x="33" y="116"/>
                  </a:cubicBezTo>
                  <a:cubicBezTo>
                    <a:pt x="33" y="132"/>
                    <a:pt x="36" y="145"/>
                    <a:pt x="40" y="157"/>
                  </a:cubicBezTo>
                  <a:cubicBezTo>
                    <a:pt x="49" y="178"/>
                    <a:pt x="66" y="189"/>
                    <a:pt x="90" y="189"/>
                  </a:cubicBezTo>
                  <a:close/>
                  <a:moveTo>
                    <a:pt x="0" y="6"/>
                  </a:moveTo>
                  <a:lnTo>
                    <a:pt x="34" y="6"/>
                  </a:lnTo>
                  <a:lnTo>
                    <a:pt x="34" y="34"/>
                  </a:lnTo>
                  <a:cubicBezTo>
                    <a:pt x="41" y="24"/>
                    <a:pt x="48" y="17"/>
                    <a:pt x="56" y="12"/>
                  </a:cubicBezTo>
                  <a:cubicBezTo>
                    <a:pt x="68" y="4"/>
                    <a:pt x="82" y="0"/>
                    <a:pt x="98" y="0"/>
                  </a:cubicBezTo>
                  <a:cubicBezTo>
                    <a:pt x="121" y="0"/>
                    <a:pt x="141" y="9"/>
                    <a:pt x="157" y="27"/>
                  </a:cubicBezTo>
                  <a:cubicBezTo>
                    <a:pt x="174" y="45"/>
                    <a:pt x="182" y="71"/>
                    <a:pt x="182" y="104"/>
                  </a:cubicBezTo>
                  <a:cubicBezTo>
                    <a:pt x="182" y="149"/>
                    <a:pt x="170" y="181"/>
                    <a:pt x="147" y="201"/>
                  </a:cubicBezTo>
                  <a:cubicBezTo>
                    <a:pt x="132" y="213"/>
                    <a:pt x="114" y="219"/>
                    <a:pt x="95" y="219"/>
                  </a:cubicBezTo>
                  <a:cubicBezTo>
                    <a:pt x="79" y="219"/>
                    <a:pt x="66" y="215"/>
                    <a:pt x="55" y="209"/>
                  </a:cubicBezTo>
                  <a:cubicBezTo>
                    <a:pt x="49" y="205"/>
                    <a:pt x="42" y="198"/>
                    <a:pt x="35" y="189"/>
                  </a:cubicBezTo>
                  <a:lnTo>
                    <a:pt x="35" y="294"/>
                  </a:lnTo>
                  <a:lnTo>
                    <a:pt x="0" y="29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9">
              <a:extLst>
                <a:ext uri="{FF2B5EF4-FFF2-40B4-BE49-F238E27FC236}">
                  <a16:creationId xmlns:a16="http://schemas.microsoft.com/office/drawing/2014/main" id="{06F3CB8C-18B8-42D4-BA21-B49D5190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827463"/>
              <a:ext cx="20638" cy="41275"/>
            </a:xfrm>
            <a:custGeom>
              <a:avLst/>
              <a:gdLst>
                <a:gd name="T0" fmla="*/ 0 w 101"/>
                <a:gd name="T1" fmla="*/ 4 h 211"/>
                <a:gd name="T2" fmla="*/ 33 w 101"/>
                <a:gd name="T3" fmla="*/ 4 h 211"/>
                <a:gd name="T4" fmla="*/ 33 w 101"/>
                <a:gd name="T5" fmla="*/ 40 h 211"/>
                <a:gd name="T6" fmla="*/ 53 w 101"/>
                <a:gd name="T7" fmla="*/ 14 h 211"/>
                <a:gd name="T8" fmla="*/ 90 w 101"/>
                <a:gd name="T9" fmla="*/ 0 h 211"/>
                <a:gd name="T10" fmla="*/ 93 w 101"/>
                <a:gd name="T11" fmla="*/ 0 h 211"/>
                <a:gd name="T12" fmla="*/ 101 w 101"/>
                <a:gd name="T13" fmla="*/ 0 h 211"/>
                <a:gd name="T14" fmla="*/ 101 w 101"/>
                <a:gd name="T15" fmla="*/ 37 h 211"/>
                <a:gd name="T16" fmla="*/ 95 w 101"/>
                <a:gd name="T17" fmla="*/ 36 h 211"/>
                <a:gd name="T18" fmla="*/ 90 w 101"/>
                <a:gd name="T19" fmla="*/ 36 h 211"/>
                <a:gd name="T20" fmla="*/ 49 w 101"/>
                <a:gd name="T21" fmla="*/ 53 h 211"/>
                <a:gd name="T22" fmla="*/ 35 w 101"/>
                <a:gd name="T23" fmla="*/ 92 h 211"/>
                <a:gd name="T24" fmla="*/ 35 w 101"/>
                <a:gd name="T25" fmla="*/ 211 h 211"/>
                <a:gd name="T26" fmla="*/ 0 w 101"/>
                <a:gd name="T27" fmla="*/ 211 h 211"/>
                <a:gd name="T28" fmla="*/ 0 w 101"/>
                <a:gd name="T29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211">
                  <a:moveTo>
                    <a:pt x="0" y="4"/>
                  </a:moveTo>
                  <a:lnTo>
                    <a:pt x="33" y="4"/>
                  </a:lnTo>
                  <a:lnTo>
                    <a:pt x="33" y="40"/>
                  </a:lnTo>
                  <a:cubicBezTo>
                    <a:pt x="36" y="33"/>
                    <a:pt x="43" y="25"/>
                    <a:pt x="53" y="14"/>
                  </a:cubicBezTo>
                  <a:cubicBezTo>
                    <a:pt x="64" y="5"/>
                    <a:pt x="76" y="0"/>
                    <a:pt x="90" y="0"/>
                  </a:cubicBezTo>
                  <a:cubicBezTo>
                    <a:pt x="90" y="0"/>
                    <a:pt x="92" y="0"/>
                    <a:pt x="93" y="0"/>
                  </a:cubicBezTo>
                  <a:cubicBezTo>
                    <a:pt x="95" y="0"/>
                    <a:pt x="97" y="0"/>
                    <a:pt x="101" y="0"/>
                  </a:cubicBezTo>
                  <a:lnTo>
                    <a:pt x="101" y="37"/>
                  </a:lnTo>
                  <a:cubicBezTo>
                    <a:pt x="99" y="37"/>
                    <a:pt x="97" y="37"/>
                    <a:pt x="95" y="36"/>
                  </a:cubicBezTo>
                  <a:cubicBezTo>
                    <a:pt x="94" y="36"/>
                    <a:pt x="92" y="36"/>
                    <a:pt x="90" y="36"/>
                  </a:cubicBezTo>
                  <a:cubicBezTo>
                    <a:pt x="72" y="36"/>
                    <a:pt x="59" y="42"/>
                    <a:pt x="49" y="53"/>
                  </a:cubicBezTo>
                  <a:cubicBezTo>
                    <a:pt x="40" y="64"/>
                    <a:pt x="35" y="77"/>
                    <a:pt x="35" y="92"/>
                  </a:cubicBezTo>
                  <a:lnTo>
                    <a:pt x="35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0">
              <a:extLst>
                <a:ext uri="{FF2B5EF4-FFF2-40B4-BE49-F238E27FC236}">
                  <a16:creationId xmlns:a16="http://schemas.microsoft.com/office/drawing/2014/main" id="{462267BC-C800-4BC1-8A40-B34C83234F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0950" y="3827463"/>
              <a:ext cx="36513" cy="42863"/>
            </a:xfrm>
            <a:custGeom>
              <a:avLst/>
              <a:gdLst>
                <a:gd name="T0" fmla="*/ 97 w 188"/>
                <a:gd name="T1" fmla="*/ 0 h 218"/>
                <a:gd name="T2" fmla="*/ 140 w 188"/>
                <a:gd name="T3" fmla="*/ 10 h 218"/>
                <a:gd name="T4" fmla="*/ 171 w 188"/>
                <a:gd name="T5" fmla="*/ 37 h 218"/>
                <a:gd name="T6" fmla="*/ 185 w 188"/>
                <a:gd name="T7" fmla="*/ 73 h 218"/>
                <a:gd name="T8" fmla="*/ 188 w 188"/>
                <a:gd name="T9" fmla="*/ 119 h 218"/>
                <a:gd name="T10" fmla="*/ 37 w 188"/>
                <a:gd name="T11" fmla="*/ 119 h 218"/>
                <a:gd name="T12" fmla="*/ 52 w 188"/>
                <a:gd name="T13" fmla="*/ 169 h 218"/>
                <a:gd name="T14" fmla="*/ 95 w 188"/>
                <a:gd name="T15" fmla="*/ 188 h 218"/>
                <a:gd name="T16" fmla="*/ 138 w 188"/>
                <a:gd name="T17" fmla="*/ 170 h 218"/>
                <a:gd name="T18" fmla="*/ 151 w 188"/>
                <a:gd name="T19" fmla="*/ 146 h 218"/>
                <a:gd name="T20" fmla="*/ 185 w 188"/>
                <a:gd name="T21" fmla="*/ 146 h 218"/>
                <a:gd name="T22" fmla="*/ 176 w 188"/>
                <a:gd name="T23" fmla="*/ 171 h 218"/>
                <a:gd name="T24" fmla="*/ 159 w 188"/>
                <a:gd name="T25" fmla="*/ 194 h 218"/>
                <a:gd name="T26" fmla="*/ 120 w 188"/>
                <a:gd name="T27" fmla="*/ 215 h 218"/>
                <a:gd name="T28" fmla="*/ 92 w 188"/>
                <a:gd name="T29" fmla="*/ 218 h 218"/>
                <a:gd name="T30" fmla="*/ 26 w 188"/>
                <a:gd name="T31" fmla="*/ 190 h 218"/>
                <a:gd name="T32" fmla="*/ 0 w 188"/>
                <a:gd name="T33" fmla="*/ 111 h 218"/>
                <a:gd name="T34" fmla="*/ 27 w 188"/>
                <a:gd name="T35" fmla="*/ 31 h 218"/>
                <a:gd name="T36" fmla="*/ 97 w 188"/>
                <a:gd name="T37" fmla="*/ 0 h 218"/>
                <a:gd name="T38" fmla="*/ 153 w 188"/>
                <a:gd name="T39" fmla="*/ 91 h 218"/>
                <a:gd name="T40" fmla="*/ 143 w 188"/>
                <a:gd name="T41" fmla="*/ 55 h 218"/>
                <a:gd name="T42" fmla="*/ 95 w 188"/>
                <a:gd name="T43" fmla="*/ 30 h 218"/>
                <a:gd name="T44" fmla="*/ 55 w 188"/>
                <a:gd name="T45" fmla="*/ 47 h 218"/>
                <a:gd name="T46" fmla="*/ 38 w 188"/>
                <a:gd name="T47" fmla="*/ 91 h 218"/>
                <a:gd name="T48" fmla="*/ 153 w 188"/>
                <a:gd name="T49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218">
                  <a:moveTo>
                    <a:pt x="97" y="0"/>
                  </a:moveTo>
                  <a:cubicBezTo>
                    <a:pt x="112" y="0"/>
                    <a:pt x="126" y="3"/>
                    <a:pt x="140" y="10"/>
                  </a:cubicBezTo>
                  <a:cubicBezTo>
                    <a:pt x="154" y="17"/>
                    <a:pt x="164" y="26"/>
                    <a:pt x="171" y="37"/>
                  </a:cubicBezTo>
                  <a:cubicBezTo>
                    <a:pt x="178" y="47"/>
                    <a:pt x="183" y="59"/>
                    <a:pt x="185" y="73"/>
                  </a:cubicBezTo>
                  <a:cubicBezTo>
                    <a:pt x="187" y="83"/>
                    <a:pt x="188" y="98"/>
                    <a:pt x="188" y="119"/>
                  </a:cubicBezTo>
                  <a:lnTo>
                    <a:pt x="37" y="119"/>
                  </a:lnTo>
                  <a:cubicBezTo>
                    <a:pt x="37" y="140"/>
                    <a:pt x="42" y="156"/>
                    <a:pt x="52" y="169"/>
                  </a:cubicBezTo>
                  <a:cubicBezTo>
                    <a:pt x="61" y="182"/>
                    <a:pt x="75" y="188"/>
                    <a:pt x="95" y="188"/>
                  </a:cubicBezTo>
                  <a:cubicBezTo>
                    <a:pt x="113" y="188"/>
                    <a:pt x="127" y="182"/>
                    <a:pt x="138" y="170"/>
                  </a:cubicBezTo>
                  <a:cubicBezTo>
                    <a:pt x="144" y="163"/>
                    <a:pt x="149" y="155"/>
                    <a:pt x="151" y="146"/>
                  </a:cubicBezTo>
                  <a:lnTo>
                    <a:pt x="185" y="146"/>
                  </a:lnTo>
                  <a:cubicBezTo>
                    <a:pt x="185" y="154"/>
                    <a:pt x="182" y="162"/>
                    <a:pt x="176" y="171"/>
                  </a:cubicBezTo>
                  <a:cubicBezTo>
                    <a:pt x="171" y="181"/>
                    <a:pt x="166" y="188"/>
                    <a:pt x="159" y="194"/>
                  </a:cubicBezTo>
                  <a:cubicBezTo>
                    <a:pt x="149" y="205"/>
                    <a:pt x="136" y="211"/>
                    <a:pt x="120" y="215"/>
                  </a:cubicBezTo>
                  <a:cubicBezTo>
                    <a:pt x="112" y="217"/>
                    <a:pt x="102" y="218"/>
                    <a:pt x="92" y="218"/>
                  </a:cubicBezTo>
                  <a:cubicBezTo>
                    <a:pt x="66" y="218"/>
                    <a:pt x="44" y="209"/>
                    <a:pt x="26" y="190"/>
                  </a:cubicBezTo>
                  <a:cubicBezTo>
                    <a:pt x="8" y="171"/>
                    <a:pt x="0" y="145"/>
                    <a:pt x="0" y="111"/>
                  </a:cubicBezTo>
                  <a:cubicBezTo>
                    <a:pt x="0" y="78"/>
                    <a:pt x="8" y="51"/>
                    <a:pt x="27" y="31"/>
                  </a:cubicBezTo>
                  <a:cubicBezTo>
                    <a:pt x="44" y="10"/>
                    <a:pt x="68" y="0"/>
                    <a:pt x="97" y="0"/>
                  </a:cubicBezTo>
                  <a:close/>
                  <a:moveTo>
                    <a:pt x="153" y="91"/>
                  </a:moveTo>
                  <a:cubicBezTo>
                    <a:pt x="151" y="76"/>
                    <a:pt x="148" y="64"/>
                    <a:pt x="143" y="55"/>
                  </a:cubicBezTo>
                  <a:cubicBezTo>
                    <a:pt x="133" y="38"/>
                    <a:pt x="117" y="30"/>
                    <a:pt x="95" y="30"/>
                  </a:cubicBezTo>
                  <a:cubicBezTo>
                    <a:pt x="79" y="30"/>
                    <a:pt x="66" y="36"/>
                    <a:pt x="55" y="47"/>
                  </a:cubicBezTo>
                  <a:cubicBezTo>
                    <a:pt x="44" y="59"/>
                    <a:pt x="38" y="73"/>
                    <a:pt x="38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1">
              <a:extLst>
                <a:ext uri="{FF2B5EF4-FFF2-40B4-BE49-F238E27FC236}">
                  <a16:creationId xmlns:a16="http://schemas.microsoft.com/office/drawing/2014/main" id="{EB288549-A88D-48A6-83BF-7CE79486B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3813" y="3813175"/>
              <a:ext cx="36513" cy="57150"/>
            </a:xfrm>
            <a:custGeom>
              <a:avLst/>
              <a:gdLst>
                <a:gd name="T0" fmla="*/ 37 w 183"/>
                <a:gd name="T1" fmla="*/ 184 h 292"/>
                <a:gd name="T2" fmla="*/ 51 w 183"/>
                <a:gd name="T3" fmla="*/ 240 h 292"/>
                <a:gd name="T4" fmla="*/ 96 w 183"/>
                <a:gd name="T5" fmla="*/ 262 h 292"/>
                <a:gd name="T6" fmla="*/ 136 w 183"/>
                <a:gd name="T7" fmla="*/ 241 h 292"/>
                <a:gd name="T8" fmla="*/ 151 w 183"/>
                <a:gd name="T9" fmla="*/ 182 h 292"/>
                <a:gd name="T10" fmla="*/ 135 w 183"/>
                <a:gd name="T11" fmla="*/ 124 h 292"/>
                <a:gd name="T12" fmla="*/ 96 w 183"/>
                <a:gd name="T13" fmla="*/ 105 h 292"/>
                <a:gd name="T14" fmla="*/ 53 w 183"/>
                <a:gd name="T15" fmla="*/ 125 h 292"/>
                <a:gd name="T16" fmla="*/ 37 w 183"/>
                <a:gd name="T17" fmla="*/ 184 h 292"/>
                <a:gd name="T18" fmla="*/ 89 w 183"/>
                <a:gd name="T19" fmla="*/ 74 h 292"/>
                <a:gd name="T20" fmla="*/ 129 w 183"/>
                <a:gd name="T21" fmla="*/ 85 h 292"/>
                <a:gd name="T22" fmla="*/ 150 w 183"/>
                <a:gd name="T23" fmla="*/ 105 h 292"/>
                <a:gd name="T24" fmla="*/ 150 w 183"/>
                <a:gd name="T25" fmla="*/ 0 h 292"/>
                <a:gd name="T26" fmla="*/ 183 w 183"/>
                <a:gd name="T27" fmla="*/ 0 h 292"/>
                <a:gd name="T28" fmla="*/ 183 w 183"/>
                <a:gd name="T29" fmla="*/ 285 h 292"/>
                <a:gd name="T30" fmla="*/ 152 w 183"/>
                <a:gd name="T31" fmla="*/ 285 h 292"/>
                <a:gd name="T32" fmla="*/ 152 w 183"/>
                <a:gd name="T33" fmla="*/ 256 h 292"/>
                <a:gd name="T34" fmla="*/ 123 w 183"/>
                <a:gd name="T35" fmla="*/ 284 h 292"/>
                <a:gd name="T36" fmla="*/ 85 w 183"/>
                <a:gd name="T37" fmla="*/ 292 h 292"/>
                <a:gd name="T38" fmla="*/ 26 w 183"/>
                <a:gd name="T39" fmla="*/ 263 h 292"/>
                <a:gd name="T40" fmla="*/ 0 w 183"/>
                <a:gd name="T41" fmla="*/ 186 h 292"/>
                <a:gd name="T42" fmla="*/ 23 w 183"/>
                <a:gd name="T43" fmla="*/ 108 h 292"/>
                <a:gd name="T44" fmla="*/ 89 w 183"/>
                <a:gd name="T45" fmla="*/ 7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2">
                  <a:moveTo>
                    <a:pt x="37" y="184"/>
                  </a:moveTo>
                  <a:cubicBezTo>
                    <a:pt x="37" y="206"/>
                    <a:pt x="42" y="225"/>
                    <a:pt x="51" y="240"/>
                  </a:cubicBezTo>
                  <a:cubicBezTo>
                    <a:pt x="60" y="254"/>
                    <a:pt x="75" y="262"/>
                    <a:pt x="96" y="262"/>
                  </a:cubicBezTo>
                  <a:cubicBezTo>
                    <a:pt x="112" y="262"/>
                    <a:pt x="125" y="255"/>
                    <a:pt x="136" y="241"/>
                  </a:cubicBezTo>
                  <a:cubicBezTo>
                    <a:pt x="146" y="227"/>
                    <a:pt x="151" y="207"/>
                    <a:pt x="151" y="182"/>
                  </a:cubicBezTo>
                  <a:cubicBezTo>
                    <a:pt x="151" y="156"/>
                    <a:pt x="146" y="136"/>
                    <a:pt x="135" y="124"/>
                  </a:cubicBezTo>
                  <a:cubicBezTo>
                    <a:pt x="125" y="111"/>
                    <a:pt x="112" y="105"/>
                    <a:pt x="96" y="105"/>
                  </a:cubicBezTo>
                  <a:cubicBezTo>
                    <a:pt x="78" y="105"/>
                    <a:pt x="64" y="111"/>
                    <a:pt x="53" y="125"/>
                  </a:cubicBezTo>
                  <a:cubicBezTo>
                    <a:pt x="42" y="138"/>
                    <a:pt x="37" y="158"/>
                    <a:pt x="37" y="184"/>
                  </a:cubicBezTo>
                  <a:close/>
                  <a:moveTo>
                    <a:pt x="89" y="74"/>
                  </a:moveTo>
                  <a:cubicBezTo>
                    <a:pt x="105" y="74"/>
                    <a:pt x="118" y="78"/>
                    <a:pt x="129" y="85"/>
                  </a:cubicBezTo>
                  <a:cubicBezTo>
                    <a:pt x="135" y="88"/>
                    <a:pt x="142" y="95"/>
                    <a:pt x="150" y="105"/>
                  </a:cubicBezTo>
                  <a:lnTo>
                    <a:pt x="150" y="0"/>
                  </a:lnTo>
                  <a:lnTo>
                    <a:pt x="183" y="0"/>
                  </a:lnTo>
                  <a:lnTo>
                    <a:pt x="183" y="285"/>
                  </a:lnTo>
                  <a:lnTo>
                    <a:pt x="152" y="285"/>
                  </a:lnTo>
                  <a:lnTo>
                    <a:pt x="152" y="256"/>
                  </a:lnTo>
                  <a:cubicBezTo>
                    <a:pt x="144" y="269"/>
                    <a:pt x="134" y="278"/>
                    <a:pt x="123" y="284"/>
                  </a:cubicBezTo>
                  <a:cubicBezTo>
                    <a:pt x="112" y="289"/>
                    <a:pt x="100" y="292"/>
                    <a:pt x="85" y="292"/>
                  </a:cubicBezTo>
                  <a:cubicBezTo>
                    <a:pt x="62" y="292"/>
                    <a:pt x="42" y="283"/>
                    <a:pt x="26" y="263"/>
                  </a:cubicBezTo>
                  <a:cubicBezTo>
                    <a:pt x="9" y="244"/>
                    <a:pt x="0" y="218"/>
                    <a:pt x="0" y="186"/>
                  </a:cubicBezTo>
                  <a:cubicBezTo>
                    <a:pt x="0" y="156"/>
                    <a:pt x="8" y="130"/>
                    <a:pt x="23" y="108"/>
                  </a:cubicBezTo>
                  <a:cubicBezTo>
                    <a:pt x="39" y="86"/>
                    <a:pt x="61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2">
              <a:extLst>
                <a:ext uri="{FF2B5EF4-FFF2-40B4-BE49-F238E27FC236}">
                  <a16:creationId xmlns:a16="http://schemas.microsoft.com/office/drawing/2014/main" id="{7988DCF5-9FBA-490D-9797-CB45F3ECF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9850" y="3813175"/>
              <a:ext cx="7938" cy="55563"/>
            </a:xfrm>
            <a:custGeom>
              <a:avLst/>
              <a:gdLst>
                <a:gd name="T0" fmla="*/ 0 w 35"/>
                <a:gd name="T1" fmla="*/ 78 h 284"/>
                <a:gd name="T2" fmla="*/ 35 w 35"/>
                <a:gd name="T3" fmla="*/ 78 h 284"/>
                <a:gd name="T4" fmla="*/ 35 w 35"/>
                <a:gd name="T5" fmla="*/ 284 h 284"/>
                <a:gd name="T6" fmla="*/ 0 w 35"/>
                <a:gd name="T7" fmla="*/ 284 h 284"/>
                <a:gd name="T8" fmla="*/ 0 w 35"/>
                <a:gd name="T9" fmla="*/ 78 h 284"/>
                <a:gd name="T10" fmla="*/ 0 w 35"/>
                <a:gd name="T11" fmla="*/ 0 h 284"/>
                <a:gd name="T12" fmla="*/ 35 w 35"/>
                <a:gd name="T13" fmla="*/ 0 h 284"/>
                <a:gd name="T14" fmla="*/ 35 w 35"/>
                <a:gd name="T15" fmla="*/ 40 h 284"/>
                <a:gd name="T16" fmla="*/ 0 w 35"/>
                <a:gd name="T17" fmla="*/ 40 h 284"/>
                <a:gd name="T18" fmla="*/ 0 w 3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4">
                  <a:moveTo>
                    <a:pt x="0" y="78"/>
                  </a:moveTo>
                  <a:lnTo>
                    <a:pt x="35" y="78"/>
                  </a:lnTo>
                  <a:lnTo>
                    <a:pt x="35" y="284"/>
                  </a:lnTo>
                  <a:lnTo>
                    <a:pt x="0" y="284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3">
              <a:extLst>
                <a:ext uri="{FF2B5EF4-FFF2-40B4-BE49-F238E27FC236}">
                  <a16:creationId xmlns:a16="http://schemas.microsoft.com/office/drawing/2014/main" id="{BA4572DA-27CB-40BF-9888-988227AA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725" y="3827463"/>
              <a:ext cx="34925" cy="42863"/>
            </a:xfrm>
            <a:custGeom>
              <a:avLst/>
              <a:gdLst>
                <a:gd name="T0" fmla="*/ 94 w 177"/>
                <a:gd name="T1" fmla="*/ 0 h 219"/>
                <a:gd name="T2" fmla="*/ 151 w 177"/>
                <a:gd name="T3" fmla="*/ 17 h 219"/>
                <a:gd name="T4" fmla="*/ 177 w 177"/>
                <a:gd name="T5" fmla="*/ 76 h 219"/>
                <a:gd name="T6" fmla="*/ 144 w 177"/>
                <a:gd name="T7" fmla="*/ 76 h 219"/>
                <a:gd name="T8" fmla="*/ 130 w 177"/>
                <a:gd name="T9" fmla="*/ 44 h 219"/>
                <a:gd name="T10" fmla="*/ 94 w 177"/>
                <a:gd name="T11" fmla="*/ 31 h 219"/>
                <a:gd name="T12" fmla="*/ 47 w 177"/>
                <a:gd name="T13" fmla="*/ 64 h 219"/>
                <a:gd name="T14" fmla="*/ 37 w 177"/>
                <a:gd name="T15" fmla="*/ 116 h 219"/>
                <a:gd name="T16" fmla="*/ 51 w 177"/>
                <a:gd name="T17" fmla="*/ 168 h 219"/>
                <a:gd name="T18" fmla="*/ 92 w 177"/>
                <a:gd name="T19" fmla="*/ 189 h 219"/>
                <a:gd name="T20" fmla="*/ 126 w 177"/>
                <a:gd name="T21" fmla="*/ 176 h 219"/>
                <a:gd name="T22" fmla="*/ 144 w 177"/>
                <a:gd name="T23" fmla="*/ 140 h 219"/>
                <a:gd name="T24" fmla="*/ 177 w 177"/>
                <a:gd name="T25" fmla="*/ 140 h 219"/>
                <a:gd name="T26" fmla="*/ 148 w 177"/>
                <a:gd name="T27" fmla="*/ 200 h 219"/>
                <a:gd name="T28" fmla="*/ 89 w 177"/>
                <a:gd name="T29" fmla="*/ 219 h 219"/>
                <a:gd name="T30" fmla="*/ 24 w 177"/>
                <a:gd name="T31" fmla="*/ 189 h 219"/>
                <a:gd name="T32" fmla="*/ 0 w 177"/>
                <a:gd name="T33" fmla="*/ 115 h 219"/>
                <a:gd name="T34" fmla="*/ 27 w 177"/>
                <a:gd name="T35" fmla="*/ 30 h 219"/>
                <a:gd name="T36" fmla="*/ 94 w 177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219">
                  <a:moveTo>
                    <a:pt x="94" y="0"/>
                  </a:moveTo>
                  <a:cubicBezTo>
                    <a:pt x="117" y="0"/>
                    <a:pt x="136" y="6"/>
                    <a:pt x="151" y="17"/>
                  </a:cubicBezTo>
                  <a:cubicBezTo>
                    <a:pt x="166" y="28"/>
                    <a:pt x="174" y="48"/>
                    <a:pt x="177" y="76"/>
                  </a:cubicBezTo>
                  <a:lnTo>
                    <a:pt x="144" y="76"/>
                  </a:lnTo>
                  <a:cubicBezTo>
                    <a:pt x="142" y="63"/>
                    <a:pt x="137" y="52"/>
                    <a:pt x="130" y="44"/>
                  </a:cubicBezTo>
                  <a:cubicBezTo>
                    <a:pt x="122" y="36"/>
                    <a:pt x="110" y="31"/>
                    <a:pt x="94" y="31"/>
                  </a:cubicBezTo>
                  <a:cubicBezTo>
                    <a:pt x="72" y="31"/>
                    <a:pt x="56" y="42"/>
                    <a:pt x="47" y="64"/>
                  </a:cubicBezTo>
                  <a:cubicBezTo>
                    <a:pt x="41" y="78"/>
                    <a:pt x="37" y="95"/>
                    <a:pt x="37" y="116"/>
                  </a:cubicBezTo>
                  <a:cubicBezTo>
                    <a:pt x="37" y="136"/>
                    <a:pt x="42" y="154"/>
                    <a:pt x="51" y="168"/>
                  </a:cubicBezTo>
                  <a:cubicBezTo>
                    <a:pt x="59" y="182"/>
                    <a:pt x="73" y="189"/>
                    <a:pt x="92" y="189"/>
                  </a:cubicBezTo>
                  <a:cubicBezTo>
                    <a:pt x="106" y="189"/>
                    <a:pt x="118" y="185"/>
                    <a:pt x="126" y="176"/>
                  </a:cubicBezTo>
                  <a:cubicBezTo>
                    <a:pt x="135" y="167"/>
                    <a:pt x="140" y="155"/>
                    <a:pt x="144" y="140"/>
                  </a:cubicBezTo>
                  <a:lnTo>
                    <a:pt x="177" y="140"/>
                  </a:lnTo>
                  <a:cubicBezTo>
                    <a:pt x="174" y="167"/>
                    <a:pt x="164" y="187"/>
                    <a:pt x="148" y="200"/>
                  </a:cubicBezTo>
                  <a:cubicBezTo>
                    <a:pt x="133" y="213"/>
                    <a:pt x="113" y="219"/>
                    <a:pt x="89" y="219"/>
                  </a:cubicBezTo>
                  <a:cubicBezTo>
                    <a:pt x="62" y="219"/>
                    <a:pt x="41" y="209"/>
                    <a:pt x="24" y="189"/>
                  </a:cubicBezTo>
                  <a:cubicBezTo>
                    <a:pt x="8" y="170"/>
                    <a:pt x="0" y="145"/>
                    <a:pt x="0" y="115"/>
                  </a:cubicBezTo>
                  <a:cubicBezTo>
                    <a:pt x="0" y="79"/>
                    <a:pt x="9" y="51"/>
                    <a:pt x="27" y="30"/>
                  </a:cubicBezTo>
                  <a:cubicBezTo>
                    <a:pt x="44" y="10"/>
                    <a:pt x="67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4">
              <a:extLst>
                <a:ext uri="{FF2B5EF4-FFF2-40B4-BE49-F238E27FC236}">
                  <a16:creationId xmlns:a16="http://schemas.microsoft.com/office/drawing/2014/main" id="{6B85C76B-B14E-4F9F-8F18-25711764E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3816350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7 h 268"/>
                <a:gd name="T10" fmla="*/ 63 w 96"/>
                <a:gd name="T11" fmla="*/ 87 h 268"/>
                <a:gd name="T12" fmla="*/ 63 w 96"/>
                <a:gd name="T13" fmla="*/ 221 h 268"/>
                <a:gd name="T14" fmla="*/ 71 w 96"/>
                <a:gd name="T15" fmla="*/ 236 h 268"/>
                <a:gd name="T16" fmla="*/ 84 w 96"/>
                <a:gd name="T17" fmla="*/ 238 h 268"/>
                <a:gd name="T18" fmla="*/ 89 w 96"/>
                <a:gd name="T19" fmla="*/ 238 h 268"/>
                <a:gd name="T20" fmla="*/ 96 w 96"/>
                <a:gd name="T21" fmla="*/ 237 h 268"/>
                <a:gd name="T22" fmla="*/ 96 w 96"/>
                <a:gd name="T23" fmla="*/ 265 h 268"/>
                <a:gd name="T24" fmla="*/ 84 w 96"/>
                <a:gd name="T25" fmla="*/ 267 h 268"/>
                <a:gd name="T26" fmla="*/ 70 w 96"/>
                <a:gd name="T27" fmla="*/ 268 h 268"/>
                <a:gd name="T28" fmla="*/ 37 w 96"/>
                <a:gd name="T29" fmla="*/ 256 h 268"/>
                <a:gd name="T30" fmla="*/ 28 w 96"/>
                <a:gd name="T31" fmla="*/ 223 h 268"/>
                <a:gd name="T32" fmla="*/ 28 w 96"/>
                <a:gd name="T33" fmla="*/ 87 h 268"/>
                <a:gd name="T34" fmla="*/ 0 w 96"/>
                <a:gd name="T35" fmla="*/ 87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7"/>
                  </a:lnTo>
                  <a:lnTo>
                    <a:pt x="63" y="87"/>
                  </a:lnTo>
                  <a:lnTo>
                    <a:pt x="63" y="221"/>
                  </a:lnTo>
                  <a:cubicBezTo>
                    <a:pt x="63" y="229"/>
                    <a:pt x="66" y="233"/>
                    <a:pt x="71" y="236"/>
                  </a:cubicBezTo>
                  <a:cubicBezTo>
                    <a:pt x="73" y="237"/>
                    <a:pt x="78" y="238"/>
                    <a:pt x="84" y="238"/>
                  </a:cubicBezTo>
                  <a:cubicBezTo>
                    <a:pt x="86" y="238"/>
                    <a:pt x="88" y="238"/>
                    <a:pt x="89" y="238"/>
                  </a:cubicBezTo>
                  <a:cubicBezTo>
                    <a:pt x="91" y="238"/>
                    <a:pt x="94" y="238"/>
                    <a:pt x="96" y="237"/>
                  </a:cubicBezTo>
                  <a:lnTo>
                    <a:pt x="96" y="265"/>
                  </a:lnTo>
                  <a:cubicBezTo>
                    <a:pt x="92" y="266"/>
                    <a:pt x="88" y="267"/>
                    <a:pt x="84" y="267"/>
                  </a:cubicBezTo>
                  <a:cubicBezTo>
                    <a:pt x="80" y="268"/>
                    <a:pt x="75" y="268"/>
                    <a:pt x="70" y="268"/>
                  </a:cubicBezTo>
                  <a:cubicBezTo>
                    <a:pt x="54" y="268"/>
                    <a:pt x="43" y="264"/>
                    <a:pt x="37" y="256"/>
                  </a:cubicBezTo>
                  <a:cubicBezTo>
                    <a:pt x="31" y="247"/>
                    <a:pt x="28" y="237"/>
                    <a:pt x="28" y="223"/>
                  </a:cubicBezTo>
                  <a:lnTo>
                    <a:pt x="28" y="87"/>
                  </a:lnTo>
                  <a:lnTo>
                    <a:pt x="0" y="87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5">
              <a:extLst>
                <a:ext uri="{FF2B5EF4-FFF2-40B4-BE49-F238E27FC236}">
                  <a16:creationId xmlns:a16="http://schemas.microsoft.com/office/drawing/2014/main" id="{BBFFBDD7-A3EA-4BE4-ADD6-147D291C1A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2025" y="4013200"/>
              <a:ext cx="704850" cy="11113"/>
            </a:xfrm>
            <a:custGeom>
              <a:avLst/>
              <a:gdLst>
                <a:gd name="T0" fmla="*/ 3441 w 3549"/>
                <a:gd name="T1" fmla="*/ 36 h 62"/>
                <a:gd name="T2" fmla="*/ 3549 w 3549"/>
                <a:gd name="T3" fmla="*/ 0 h 62"/>
                <a:gd name="T4" fmla="*/ 3226 w 3549"/>
                <a:gd name="T5" fmla="*/ 38 h 62"/>
                <a:gd name="T6" fmla="*/ 3333 w 3549"/>
                <a:gd name="T7" fmla="*/ 1 h 62"/>
                <a:gd name="T8" fmla="*/ 3010 w 3549"/>
                <a:gd name="T9" fmla="*/ 40 h 62"/>
                <a:gd name="T10" fmla="*/ 3118 w 3549"/>
                <a:gd name="T11" fmla="*/ 3 h 62"/>
                <a:gd name="T12" fmla="*/ 2794 w 3549"/>
                <a:gd name="T13" fmla="*/ 41 h 62"/>
                <a:gd name="T14" fmla="*/ 2902 w 3549"/>
                <a:gd name="T15" fmla="*/ 5 h 62"/>
                <a:gd name="T16" fmla="*/ 2579 w 3549"/>
                <a:gd name="T17" fmla="*/ 43 h 62"/>
                <a:gd name="T18" fmla="*/ 2686 w 3549"/>
                <a:gd name="T19" fmla="*/ 6 h 62"/>
                <a:gd name="T20" fmla="*/ 2363 w 3549"/>
                <a:gd name="T21" fmla="*/ 45 h 62"/>
                <a:gd name="T22" fmla="*/ 2471 w 3549"/>
                <a:gd name="T23" fmla="*/ 8 h 62"/>
                <a:gd name="T24" fmla="*/ 2148 w 3549"/>
                <a:gd name="T25" fmla="*/ 46 h 62"/>
                <a:gd name="T26" fmla="*/ 2255 w 3549"/>
                <a:gd name="T27" fmla="*/ 9 h 62"/>
                <a:gd name="T28" fmla="*/ 1932 w 3549"/>
                <a:gd name="T29" fmla="*/ 48 h 62"/>
                <a:gd name="T30" fmla="*/ 2039 w 3549"/>
                <a:gd name="T31" fmla="*/ 11 h 62"/>
                <a:gd name="T32" fmla="*/ 1716 w 3549"/>
                <a:gd name="T33" fmla="*/ 49 h 62"/>
                <a:gd name="T34" fmla="*/ 1824 w 3549"/>
                <a:gd name="T35" fmla="*/ 13 h 62"/>
                <a:gd name="T36" fmla="*/ 1501 w 3549"/>
                <a:gd name="T37" fmla="*/ 51 h 62"/>
                <a:gd name="T38" fmla="*/ 1608 w 3549"/>
                <a:gd name="T39" fmla="*/ 14 h 62"/>
                <a:gd name="T40" fmla="*/ 1285 w 3549"/>
                <a:gd name="T41" fmla="*/ 53 h 62"/>
                <a:gd name="T42" fmla="*/ 1393 w 3549"/>
                <a:gd name="T43" fmla="*/ 16 h 62"/>
                <a:gd name="T44" fmla="*/ 1069 w 3549"/>
                <a:gd name="T45" fmla="*/ 54 h 62"/>
                <a:gd name="T46" fmla="*/ 1177 w 3549"/>
                <a:gd name="T47" fmla="*/ 17 h 62"/>
                <a:gd name="T48" fmla="*/ 854 w 3549"/>
                <a:gd name="T49" fmla="*/ 56 h 62"/>
                <a:gd name="T50" fmla="*/ 961 w 3549"/>
                <a:gd name="T51" fmla="*/ 19 h 62"/>
                <a:gd name="T52" fmla="*/ 638 w 3549"/>
                <a:gd name="T53" fmla="*/ 57 h 62"/>
                <a:gd name="T54" fmla="*/ 746 w 3549"/>
                <a:gd name="T55" fmla="*/ 21 h 62"/>
                <a:gd name="T56" fmla="*/ 423 w 3549"/>
                <a:gd name="T57" fmla="*/ 59 h 62"/>
                <a:gd name="T58" fmla="*/ 530 w 3549"/>
                <a:gd name="T59" fmla="*/ 22 h 62"/>
                <a:gd name="T60" fmla="*/ 207 w 3549"/>
                <a:gd name="T61" fmla="*/ 61 h 62"/>
                <a:gd name="T62" fmla="*/ 314 w 3549"/>
                <a:gd name="T63" fmla="*/ 24 h 62"/>
                <a:gd name="T64" fmla="*/ 0 w 3549"/>
                <a:gd name="T65" fmla="*/ 62 h 62"/>
                <a:gd name="T66" fmla="*/ 99 w 3549"/>
                <a:gd name="T67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49" h="62">
                  <a:moveTo>
                    <a:pt x="3549" y="36"/>
                  </a:moveTo>
                  <a:lnTo>
                    <a:pt x="3441" y="36"/>
                  </a:lnTo>
                  <a:lnTo>
                    <a:pt x="3441" y="1"/>
                  </a:lnTo>
                  <a:lnTo>
                    <a:pt x="3549" y="0"/>
                  </a:lnTo>
                  <a:moveTo>
                    <a:pt x="3334" y="37"/>
                  </a:moveTo>
                  <a:lnTo>
                    <a:pt x="3226" y="38"/>
                  </a:lnTo>
                  <a:lnTo>
                    <a:pt x="3225" y="2"/>
                  </a:lnTo>
                  <a:lnTo>
                    <a:pt x="3333" y="1"/>
                  </a:lnTo>
                  <a:moveTo>
                    <a:pt x="3118" y="39"/>
                  </a:moveTo>
                  <a:lnTo>
                    <a:pt x="3010" y="40"/>
                  </a:lnTo>
                  <a:lnTo>
                    <a:pt x="3010" y="4"/>
                  </a:lnTo>
                  <a:lnTo>
                    <a:pt x="3118" y="3"/>
                  </a:lnTo>
                  <a:moveTo>
                    <a:pt x="2902" y="40"/>
                  </a:moveTo>
                  <a:lnTo>
                    <a:pt x="2794" y="41"/>
                  </a:lnTo>
                  <a:lnTo>
                    <a:pt x="2794" y="5"/>
                  </a:lnTo>
                  <a:lnTo>
                    <a:pt x="2902" y="5"/>
                  </a:lnTo>
                  <a:moveTo>
                    <a:pt x="2687" y="42"/>
                  </a:moveTo>
                  <a:lnTo>
                    <a:pt x="2579" y="43"/>
                  </a:lnTo>
                  <a:lnTo>
                    <a:pt x="2579" y="7"/>
                  </a:lnTo>
                  <a:lnTo>
                    <a:pt x="2686" y="6"/>
                  </a:lnTo>
                  <a:moveTo>
                    <a:pt x="2471" y="44"/>
                  </a:moveTo>
                  <a:lnTo>
                    <a:pt x="2363" y="45"/>
                  </a:lnTo>
                  <a:lnTo>
                    <a:pt x="2363" y="9"/>
                  </a:lnTo>
                  <a:lnTo>
                    <a:pt x="2471" y="8"/>
                  </a:lnTo>
                  <a:moveTo>
                    <a:pt x="2255" y="45"/>
                  </a:moveTo>
                  <a:lnTo>
                    <a:pt x="2148" y="46"/>
                  </a:lnTo>
                  <a:lnTo>
                    <a:pt x="2147" y="10"/>
                  </a:lnTo>
                  <a:lnTo>
                    <a:pt x="2255" y="9"/>
                  </a:lnTo>
                  <a:moveTo>
                    <a:pt x="2040" y="47"/>
                  </a:moveTo>
                  <a:lnTo>
                    <a:pt x="1932" y="48"/>
                  </a:lnTo>
                  <a:lnTo>
                    <a:pt x="1932" y="12"/>
                  </a:lnTo>
                  <a:lnTo>
                    <a:pt x="2039" y="11"/>
                  </a:lnTo>
                  <a:moveTo>
                    <a:pt x="1824" y="49"/>
                  </a:moveTo>
                  <a:lnTo>
                    <a:pt x="1716" y="49"/>
                  </a:lnTo>
                  <a:lnTo>
                    <a:pt x="1716" y="13"/>
                  </a:lnTo>
                  <a:lnTo>
                    <a:pt x="1824" y="13"/>
                  </a:lnTo>
                  <a:moveTo>
                    <a:pt x="1608" y="50"/>
                  </a:moveTo>
                  <a:lnTo>
                    <a:pt x="1501" y="51"/>
                  </a:lnTo>
                  <a:lnTo>
                    <a:pt x="1500" y="15"/>
                  </a:lnTo>
                  <a:lnTo>
                    <a:pt x="1608" y="14"/>
                  </a:lnTo>
                  <a:moveTo>
                    <a:pt x="1393" y="52"/>
                  </a:moveTo>
                  <a:lnTo>
                    <a:pt x="1285" y="53"/>
                  </a:lnTo>
                  <a:lnTo>
                    <a:pt x="1285" y="17"/>
                  </a:lnTo>
                  <a:lnTo>
                    <a:pt x="1393" y="16"/>
                  </a:lnTo>
                  <a:moveTo>
                    <a:pt x="1177" y="53"/>
                  </a:moveTo>
                  <a:lnTo>
                    <a:pt x="1069" y="54"/>
                  </a:lnTo>
                  <a:lnTo>
                    <a:pt x="1069" y="18"/>
                  </a:lnTo>
                  <a:lnTo>
                    <a:pt x="1177" y="17"/>
                  </a:lnTo>
                  <a:moveTo>
                    <a:pt x="962" y="55"/>
                  </a:moveTo>
                  <a:lnTo>
                    <a:pt x="854" y="56"/>
                  </a:lnTo>
                  <a:lnTo>
                    <a:pt x="853" y="20"/>
                  </a:lnTo>
                  <a:lnTo>
                    <a:pt x="961" y="19"/>
                  </a:lnTo>
                  <a:moveTo>
                    <a:pt x="746" y="57"/>
                  </a:moveTo>
                  <a:lnTo>
                    <a:pt x="638" y="57"/>
                  </a:lnTo>
                  <a:lnTo>
                    <a:pt x="638" y="22"/>
                  </a:lnTo>
                  <a:lnTo>
                    <a:pt x="746" y="21"/>
                  </a:lnTo>
                  <a:moveTo>
                    <a:pt x="530" y="58"/>
                  </a:moveTo>
                  <a:lnTo>
                    <a:pt x="423" y="59"/>
                  </a:lnTo>
                  <a:lnTo>
                    <a:pt x="422" y="23"/>
                  </a:lnTo>
                  <a:lnTo>
                    <a:pt x="530" y="22"/>
                  </a:lnTo>
                  <a:moveTo>
                    <a:pt x="315" y="60"/>
                  </a:moveTo>
                  <a:lnTo>
                    <a:pt x="207" y="61"/>
                  </a:lnTo>
                  <a:lnTo>
                    <a:pt x="207" y="25"/>
                  </a:lnTo>
                  <a:lnTo>
                    <a:pt x="314" y="24"/>
                  </a:lnTo>
                  <a:moveTo>
                    <a:pt x="99" y="62"/>
                  </a:moveTo>
                  <a:lnTo>
                    <a:pt x="0" y="62"/>
                  </a:lnTo>
                  <a:lnTo>
                    <a:pt x="0" y="26"/>
                  </a:lnTo>
                  <a:lnTo>
                    <a:pt x="99" y="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Freeform 216">
              <a:extLst>
                <a:ext uri="{FF2B5EF4-FFF2-40B4-BE49-F238E27FC236}">
                  <a16:creationId xmlns:a16="http://schemas.microsoft.com/office/drawing/2014/main" id="{8C38D864-3A73-4047-A773-17EBAEE8B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4088" y="3987800"/>
              <a:ext cx="65088" cy="65088"/>
            </a:xfrm>
            <a:custGeom>
              <a:avLst/>
              <a:gdLst>
                <a:gd name="T0" fmla="*/ 322 w 325"/>
                <a:gd name="T1" fmla="*/ 0 h 324"/>
                <a:gd name="T2" fmla="*/ 0 w 325"/>
                <a:gd name="T3" fmla="*/ 165 h 324"/>
                <a:gd name="T4" fmla="*/ 325 w 325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" h="324">
                  <a:moveTo>
                    <a:pt x="322" y="0"/>
                  </a:moveTo>
                  <a:lnTo>
                    <a:pt x="0" y="165"/>
                  </a:lnTo>
                  <a:lnTo>
                    <a:pt x="325" y="32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7" name="Rectangle 217">
              <a:extLst>
                <a:ext uri="{FF2B5EF4-FFF2-40B4-BE49-F238E27FC236}">
                  <a16:creationId xmlns:a16="http://schemas.microsoft.com/office/drawing/2014/main" id="{98791798-A0C4-4E6B-A28C-51F5F373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3911600"/>
              <a:ext cx="320675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9" name="Freeform 218">
              <a:extLst>
                <a:ext uri="{FF2B5EF4-FFF2-40B4-BE49-F238E27FC236}">
                  <a16:creationId xmlns:a16="http://schemas.microsoft.com/office/drawing/2014/main" id="{A4114BF2-73D1-482F-8BCD-3B2A57CED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3927475"/>
              <a:ext cx="6350" cy="55563"/>
            </a:xfrm>
            <a:custGeom>
              <a:avLst/>
              <a:gdLst>
                <a:gd name="T0" fmla="*/ 0 w 35"/>
                <a:gd name="T1" fmla="*/ 78 h 284"/>
                <a:gd name="T2" fmla="*/ 35 w 35"/>
                <a:gd name="T3" fmla="*/ 78 h 284"/>
                <a:gd name="T4" fmla="*/ 35 w 35"/>
                <a:gd name="T5" fmla="*/ 284 h 284"/>
                <a:gd name="T6" fmla="*/ 0 w 35"/>
                <a:gd name="T7" fmla="*/ 284 h 284"/>
                <a:gd name="T8" fmla="*/ 0 w 35"/>
                <a:gd name="T9" fmla="*/ 78 h 284"/>
                <a:gd name="T10" fmla="*/ 0 w 35"/>
                <a:gd name="T11" fmla="*/ 0 h 284"/>
                <a:gd name="T12" fmla="*/ 35 w 35"/>
                <a:gd name="T13" fmla="*/ 0 h 284"/>
                <a:gd name="T14" fmla="*/ 35 w 35"/>
                <a:gd name="T15" fmla="*/ 40 h 284"/>
                <a:gd name="T16" fmla="*/ 0 w 35"/>
                <a:gd name="T17" fmla="*/ 40 h 284"/>
                <a:gd name="T18" fmla="*/ 0 w 3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4">
                  <a:moveTo>
                    <a:pt x="0" y="78"/>
                  </a:moveTo>
                  <a:lnTo>
                    <a:pt x="35" y="78"/>
                  </a:lnTo>
                  <a:lnTo>
                    <a:pt x="35" y="284"/>
                  </a:lnTo>
                  <a:lnTo>
                    <a:pt x="0" y="284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0" name="Freeform 219">
              <a:extLst>
                <a:ext uri="{FF2B5EF4-FFF2-40B4-BE49-F238E27FC236}">
                  <a16:creationId xmlns:a16="http://schemas.microsoft.com/office/drawing/2014/main" id="{60A49E1D-969A-4A01-885F-13D9729A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3930650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7 h 268"/>
                <a:gd name="T10" fmla="*/ 63 w 96"/>
                <a:gd name="T11" fmla="*/ 87 h 268"/>
                <a:gd name="T12" fmla="*/ 63 w 96"/>
                <a:gd name="T13" fmla="*/ 222 h 268"/>
                <a:gd name="T14" fmla="*/ 70 w 96"/>
                <a:gd name="T15" fmla="*/ 236 h 268"/>
                <a:gd name="T16" fmla="*/ 84 w 96"/>
                <a:gd name="T17" fmla="*/ 238 h 268"/>
                <a:gd name="T18" fmla="*/ 89 w 96"/>
                <a:gd name="T19" fmla="*/ 238 h 268"/>
                <a:gd name="T20" fmla="*/ 96 w 96"/>
                <a:gd name="T21" fmla="*/ 238 h 268"/>
                <a:gd name="T22" fmla="*/ 96 w 96"/>
                <a:gd name="T23" fmla="*/ 265 h 268"/>
                <a:gd name="T24" fmla="*/ 83 w 96"/>
                <a:gd name="T25" fmla="*/ 267 h 268"/>
                <a:gd name="T26" fmla="*/ 69 w 96"/>
                <a:gd name="T27" fmla="*/ 268 h 268"/>
                <a:gd name="T28" fmla="*/ 36 w 96"/>
                <a:gd name="T29" fmla="*/ 256 h 268"/>
                <a:gd name="T30" fmla="*/ 28 w 96"/>
                <a:gd name="T31" fmla="*/ 223 h 268"/>
                <a:gd name="T32" fmla="*/ 28 w 96"/>
                <a:gd name="T33" fmla="*/ 87 h 268"/>
                <a:gd name="T34" fmla="*/ 0 w 96"/>
                <a:gd name="T35" fmla="*/ 87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7"/>
                  </a:lnTo>
                  <a:lnTo>
                    <a:pt x="63" y="87"/>
                  </a:lnTo>
                  <a:lnTo>
                    <a:pt x="63" y="222"/>
                  </a:lnTo>
                  <a:cubicBezTo>
                    <a:pt x="63" y="229"/>
                    <a:pt x="65" y="233"/>
                    <a:pt x="70" y="236"/>
                  </a:cubicBezTo>
                  <a:cubicBezTo>
                    <a:pt x="73" y="237"/>
                    <a:pt x="77" y="238"/>
                    <a:pt x="84" y="238"/>
                  </a:cubicBezTo>
                  <a:cubicBezTo>
                    <a:pt x="85" y="238"/>
                    <a:pt x="87" y="238"/>
                    <a:pt x="89" y="238"/>
                  </a:cubicBezTo>
                  <a:cubicBezTo>
                    <a:pt x="91" y="238"/>
                    <a:pt x="93" y="238"/>
                    <a:pt x="96" y="238"/>
                  </a:cubicBezTo>
                  <a:lnTo>
                    <a:pt x="96" y="265"/>
                  </a:lnTo>
                  <a:cubicBezTo>
                    <a:pt x="92" y="266"/>
                    <a:pt x="88" y="267"/>
                    <a:pt x="83" y="267"/>
                  </a:cubicBezTo>
                  <a:cubicBezTo>
                    <a:pt x="79" y="268"/>
                    <a:pt x="74" y="268"/>
                    <a:pt x="69" y="268"/>
                  </a:cubicBezTo>
                  <a:cubicBezTo>
                    <a:pt x="53" y="268"/>
                    <a:pt x="42" y="264"/>
                    <a:pt x="36" y="256"/>
                  </a:cubicBezTo>
                  <a:cubicBezTo>
                    <a:pt x="31" y="247"/>
                    <a:pt x="28" y="237"/>
                    <a:pt x="28" y="223"/>
                  </a:cubicBezTo>
                  <a:lnTo>
                    <a:pt x="28" y="87"/>
                  </a:lnTo>
                  <a:lnTo>
                    <a:pt x="0" y="87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1" name="Freeform 220">
              <a:extLst>
                <a:ext uri="{FF2B5EF4-FFF2-40B4-BE49-F238E27FC236}">
                  <a16:creationId xmlns:a16="http://schemas.microsoft.com/office/drawing/2014/main" id="{6B4B71E8-37B7-4E04-A7F2-9641C5C5E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275" y="3941763"/>
              <a:ext cx="38100" cy="42863"/>
            </a:xfrm>
            <a:custGeom>
              <a:avLst/>
              <a:gdLst>
                <a:gd name="T0" fmla="*/ 97 w 188"/>
                <a:gd name="T1" fmla="*/ 0 h 218"/>
                <a:gd name="T2" fmla="*/ 140 w 188"/>
                <a:gd name="T3" fmla="*/ 10 h 218"/>
                <a:gd name="T4" fmla="*/ 171 w 188"/>
                <a:gd name="T5" fmla="*/ 37 h 218"/>
                <a:gd name="T6" fmla="*/ 185 w 188"/>
                <a:gd name="T7" fmla="*/ 73 h 218"/>
                <a:gd name="T8" fmla="*/ 188 w 188"/>
                <a:gd name="T9" fmla="*/ 119 h 218"/>
                <a:gd name="T10" fmla="*/ 37 w 188"/>
                <a:gd name="T11" fmla="*/ 119 h 218"/>
                <a:gd name="T12" fmla="*/ 52 w 188"/>
                <a:gd name="T13" fmla="*/ 169 h 218"/>
                <a:gd name="T14" fmla="*/ 95 w 188"/>
                <a:gd name="T15" fmla="*/ 188 h 218"/>
                <a:gd name="T16" fmla="*/ 138 w 188"/>
                <a:gd name="T17" fmla="*/ 170 h 218"/>
                <a:gd name="T18" fmla="*/ 151 w 188"/>
                <a:gd name="T19" fmla="*/ 146 h 218"/>
                <a:gd name="T20" fmla="*/ 186 w 188"/>
                <a:gd name="T21" fmla="*/ 146 h 218"/>
                <a:gd name="T22" fmla="*/ 177 w 188"/>
                <a:gd name="T23" fmla="*/ 171 h 218"/>
                <a:gd name="T24" fmla="*/ 159 w 188"/>
                <a:gd name="T25" fmla="*/ 194 h 218"/>
                <a:gd name="T26" fmla="*/ 120 w 188"/>
                <a:gd name="T27" fmla="*/ 215 h 218"/>
                <a:gd name="T28" fmla="*/ 92 w 188"/>
                <a:gd name="T29" fmla="*/ 218 h 218"/>
                <a:gd name="T30" fmla="*/ 26 w 188"/>
                <a:gd name="T31" fmla="*/ 190 h 218"/>
                <a:gd name="T32" fmla="*/ 0 w 188"/>
                <a:gd name="T33" fmla="*/ 112 h 218"/>
                <a:gd name="T34" fmla="*/ 27 w 188"/>
                <a:gd name="T35" fmla="*/ 31 h 218"/>
                <a:gd name="T36" fmla="*/ 97 w 188"/>
                <a:gd name="T37" fmla="*/ 0 h 218"/>
                <a:gd name="T38" fmla="*/ 153 w 188"/>
                <a:gd name="T39" fmla="*/ 91 h 218"/>
                <a:gd name="T40" fmla="*/ 143 w 188"/>
                <a:gd name="T41" fmla="*/ 55 h 218"/>
                <a:gd name="T42" fmla="*/ 95 w 188"/>
                <a:gd name="T43" fmla="*/ 30 h 218"/>
                <a:gd name="T44" fmla="*/ 55 w 188"/>
                <a:gd name="T45" fmla="*/ 47 h 218"/>
                <a:gd name="T46" fmla="*/ 38 w 188"/>
                <a:gd name="T47" fmla="*/ 91 h 218"/>
                <a:gd name="T48" fmla="*/ 153 w 188"/>
                <a:gd name="T49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218">
                  <a:moveTo>
                    <a:pt x="97" y="0"/>
                  </a:moveTo>
                  <a:cubicBezTo>
                    <a:pt x="112" y="0"/>
                    <a:pt x="126" y="3"/>
                    <a:pt x="140" y="10"/>
                  </a:cubicBezTo>
                  <a:cubicBezTo>
                    <a:pt x="154" y="17"/>
                    <a:pt x="164" y="26"/>
                    <a:pt x="171" y="37"/>
                  </a:cubicBezTo>
                  <a:cubicBezTo>
                    <a:pt x="178" y="47"/>
                    <a:pt x="183" y="59"/>
                    <a:pt x="185" y="73"/>
                  </a:cubicBezTo>
                  <a:cubicBezTo>
                    <a:pt x="187" y="83"/>
                    <a:pt x="188" y="98"/>
                    <a:pt x="188" y="119"/>
                  </a:cubicBezTo>
                  <a:lnTo>
                    <a:pt x="37" y="119"/>
                  </a:lnTo>
                  <a:cubicBezTo>
                    <a:pt x="37" y="140"/>
                    <a:pt x="42" y="156"/>
                    <a:pt x="52" y="169"/>
                  </a:cubicBezTo>
                  <a:cubicBezTo>
                    <a:pt x="61" y="182"/>
                    <a:pt x="75" y="188"/>
                    <a:pt x="95" y="188"/>
                  </a:cubicBezTo>
                  <a:cubicBezTo>
                    <a:pt x="113" y="188"/>
                    <a:pt x="127" y="182"/>
                    <a:pt x="138" y="170"/>
                  </a:cubicBezTo>
                  <a:cubicBezTo>
                    <a:pt x="144" y="163"/>
                    <a:pt x="149" y="155"/>
                    <a:pt x="151" y="146"/>
                  </a:cubicBezTo>
                  <a:lnTo>
                    <a:pt x="186" y="146"/>
                  </a:lnTo>
                  <a:cubicBezTo>
                    <a:pt x="185" y="154"/>
                    <a:pt x="182" y="162"/>
                    <a:pt x="177" y="171"/>
                  </a:cubicBezTo>
                  <a:cubicBezTo>
                    <a:pt x="172" y="181"/>
                    <a:pt x="166" y="188"/>
                    <a:pt x="159" y="194"/>
                  </a:cubicBezTo>
                  <a:cubicBezTo>
                    <a:pt x="149" y="205"/>
                    <a:pt x="136" y="212"/>
                    <a:pt x="120" y="215"/>
                  </a:cubicBezTo>
                  <a:cubicBezTo>
                    <a:pt x="112" y="217"/>
                    <a:pt x="103" y="218"/>
                    <a:pt x="92" y="218"/>
                  </a:cubicBezTo>
                  <a:cubicBezTo>
                    <a:pt x="66" y="218"/>
                    <a:pt x="44" y="209"/>
                    <a:pt x="26" y="190"/>
                  </a:cubicBezTo>
                  <a:cubicBezTo>
                    <a:pt x="9" y="171"/>
                    <a:pt x="0" y="145"/>
                    <a:pt x="0" y="112"/>
                  </a:cubicBezTo>
                  <a:cubicBezTo>
                    <a:pt x="0" y="78"/>
                    <a:pt x="9" y="51"/>
                    <a:pt x="27" y="31"/>
                  </a:cubicBezTo>
                  <a:cubicBezTo>
                    <a:pt x="45" y="10"/>
                    <a:pt x="68" y="0"/>
                    <a:pt x="97" y="0"/>
                  </a:cubicBezTo>
                  <a:close/>
                  <a:moveTo>
                    <a:pt x="153" y="91"/>
                  </a:moveTo>
                  <a:cubicBezTo>
                    <a:pt x="151" y="76"/>
                    <a:pt x="148" y="64"/>
                    <a:pt x="143" y="55"/>
                  </a:cubicBezTo>
                  <a:cubicBezTo>
                    <a:pt x="133" y="38"/>
                    <a:pt x="117" y="30"/>
                    <a:pt x="95" y="30"/>
                  </a:cubicBezTo>
                  <a:cubicBezTo>
                    <a:pt x="79" y="30"/>
                    <a:pt x="66" y="36"/>
                    <a:pt x="55" y="47"/>
                  </a:cubicBezTo>
                  <a:cubicBezTo>
                    <a:pt x="44" y="59"/>
                    <a:pt x="39" y="73"/>
                    <a:pt x="38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2" name="Freeform 221">
              <a:extLst>
                <a:ext uri="{FF2B5EF4-FFF2-40B4-BE49-F238E27FC236}">
                  <a16:creationId xmlns:a16="http://schemas.microsoft.com/office/drawing/2014/main" id="{856B30AD-9B5D-43F1-B4FA-2C8C6F09A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3941763"/>
              <a:ext cx="20638" cy="41275"/>
            </a:xfrm>
            <a:custGeom>
              <a:avLst/>
              <a:gdLst>
                <a:gd name="T0" fmla="*/ 0 w 101"/>
                <a:gd name="T1" fmla="*/ 4 h 211"/>
                <a:gd name="T2" fmla="*/ 33 w 101"/>
                <a:gd name="T3" fmla="*/ 4 h 211"/>
                <a:gd name="T4" fmla="*/ 33 w 101"/>
                <a:gd name="T5" fmla="*/ 40 h 211"/>
                <a:gd name="T6" fmla="*/ 53 w 101"/>
                <a:gd name="T7" fmla="*/ 15 h 211"/>
                <a:gd name="T8" fmla="*/ 89 w 101"/>
                <a:gd name="T9" fmla="*/ 0 h 211"/>
                <a:gd name="T10" fmla="*/ 93 w 101"/>
                <a:gd name="T11" fmla="*/ 0 h 211"/>
                <a:gd name="T12" fmla="*/ 101 w 101"/>
                <a:gd name="T13" fmla="*/ 1 h 211"/>
                <a:gd name="T14" fmla="*/ 101 w 101"/>
                <a:gd name="T15" fmla="*/ 37 h 211"/>
                <a:gd name="T16" fmla="*/ 95 w 101"/>
                <a:gd name="T17" fmla="*/ 36 h 211"/>
                <a:gd name="T18" fmla="*/ 89 w 101"/>
                <a:gd name="T19" fmla="*/ 36 h 211"/>
                <a:gd name="T20" fmla="*/ 49 w 101"/>
                <a:gd name="T21" fmla="*/ 53 h 211"/>
                <a:gd name="T22" fmla="*/ 35 w 101"/>
                <a:gd name="T23" fmla="*/ 92 h 211"/>
                <a:gd name="T24" fmla="*/ 35 w 101"/>
                <a:gd name="T25" fmla="*/ 211 h 211"/>
                <a:gd name="T26" fmla="*/ 0 w 101"/>
                <a:gd name="T27" fmla="*/ 211 h 211"/>
                <a:gd name="T28" fmla="*/ 0 w 101"/>
                <a:gd name="T29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211">
                  <a:moveTo>
                    <a:pt x="0" y="4"/>
                  </a:moveTo>
                  <a:lnTo>
                    <a:pt x="33" y="4"/>
                  </a:lnTo>
                  <a:lnTo>
                    <a:pt x="33" y="40"/>
                  </a:lnTo>
                  <a:cubicBezTo>
                    <a:pt x="36" y="33"/>
                    <a:pt x="42" y="25"/>
                    <a:pt x="53" y="15"/>
                  </a:cubicBezTo>
                  <a:cubicBezTo>
                    <a:pt x="63" y="5"/>
                    <a:pt x="76" y="0"/>
                    <a:pt x="89" y="0"/>
                  </a:cubicBezTo>
                  <a:cubicBezTo>
                    <a:pt x="90" y="0"/>
                    <a:pt x="91" y="0"/>
                    <a:pt x="93" y="0"/>
                  </a:cubicBezTo>
                  <a:cubicBezTo>
                    <a:pt x="94" y="0"/>
                    <a:pt x="97" y="0"/>
                    <a:pt x="101" y="1"/>
                  </a:cubicBezTo>
                  <a:lnTo>
                    <a:pt x="101" y="37"/>
                  </a:lnTo>
                  <a:cubicBezTo>
                    <a:pt x="99" y="37"/>
                    <a:pt x="97" y="37"/>
                    <a:pt x="95" y="36"/>
                  </a:cubicBezTo>
                  <a:cubicBezTo>
                    <a:pt x="93" y="36"/>
                    <a:pt x="91" y="36"/>
                    <a:pt x="89" y="36"/>
                  </a:cubicBezTo>
                  <a:cubicBezTo>
                    <a:pt x="72" y="36"/>
                    <a:pt x="58" y="42"/>
                    <a:pt x="49" y="53"/>
                  </a:cubicBezTo>
                  <a:cubicBezTo>
                    <a:pt x="39" y="64"/>
                    <a:pt x="35" y="77"/>
                    <a:pt x="35" y="92"/>
                  </a:cubicBezTo>
                  <a:lnTo>
                    <a:pt x="35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3" name="Freeform 222">
              <a:extLst>
                <a:ext uri="{FF2B5EF4-FFF2-40B4-BE49-F238E27FC236}">
                  <a16:creationId xmlns:a16="http://schemas.microsoft.com/office/drawing/2014/main" id="{00E6ED36-D820-48C8-ADCF-C4A81346B3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4125" y="3941763"/>
              <a:ext cx="39688" cy="42863"/>
            </a:xfrm>
            <a:custGeom>
              <a:avLst/>
              <a:gdLst>
                <a:gd name="T0" fmla="*/ 36 w 196"/>
                <a:gd name="T1" fmla="*/ 157 h 219"/>
                <a:gd name="T2" fmla="*/ 47 w 196"/>
                <a:gd name="T3" fmla="*/ 181 h 219"/>
                <a:gd name="T4" fmla="*/ 73 w 196"/>
                <a:gd name="T5" fmla="*/ 189 h 219"/>
                <a:gd name="T6" fmla="*/ 109 w 196"/>
                <a:gd name="T7" fmla="*/ 181 h 219"/>
                <a:gd name="T8" fmla="*/ 138 w 196"/>
                <a:gd name="T9" fmla="*/ 135 h 219"/>
                <a:gd name="T10" fmla="*/ 138 w 196"/>
                <a:gd name="T11" fmla="*/ 107 h 219"/>
                <a:gd name="T12" fmla="*/ 121 w 196"/>
                <a:gd name="T13" fmla="*/ 113 h 219"/>
                <a:gd name="T14" fmla="*/ 102 w 196"/>
                <a:gd name="T15" fmla="*/ 117 h 219"/>
                <a:gd name="T16" fmla="*/ 81 w 196"/>
                <a:gd name="T17" fmla="*/ 120 h 219"/>
                <a:gd name="T18" fmla="*/ 52 w 196"/>
                <a:gd name="T19" fmla="*/ 128 h 219"/>
                <a:gd name="T20" fmla="*/ 36 w 196"/>
                <a:gd name="T21" fmla="*/ 157 h 219"/>
                <a:gd name="T22" fmla="*/ 120 w 196"/>
                <a:gd name="T23" fmla="*/ 87 h 219"/>
                <a:gd name="T24" fmla="*/ 136 w 196"/>
                <a:gd name="T25" fmla="*/ 77 h 219"/>
                <a:gd name="T26" fmla="*/ 139 w 196"/>
                <a:gd name="T27" fmla="*/ 63 h 219"/>
                <a:gd name="T28" fmla="*/ 126 w 196"/>
                <a:gd name="T29" fmla="*/ 38 h 219"/>
                <a:gd name="T30" fmla="*/ 90 w 196"/>
                <a:gd name="T31" fmla="*/ 30 h 219"/>
                <a:gd name="T32" fmla="*/ 51 w 196"/>
                <a:gd name="T33" fmla="*/ 44 h 219"/>
                <a:gd name="T34" fmla="*/ 43 w 196"/>
                <a:gd name="T35" fmla="*/ 68 h 219"/>
                <a:gd name="T36" fmla="*/ 11 w 196"/>
                <a:gd name="T37" fmla="*/ 68 h 219"/>
                <a:gd name="T38" fmla="*/ 35 w 196"/>
                <a:gd name="T39" fmla="*/ 15 h 219"/>
                <a:gd name="T40" fmla="*/ 91 w 196"/>
                <a:gd name="T41" fmla="*/ 0 h 219"/>
                <a:gd name="T42" fmla="*/ 150 w 196"/>
                <a:gd name="T43" fmla="*/ 14 h 219"/>
                <a:gd name="T44" fmla="*/ 173 w 196"/>
                <a:gd name="T45" fmla="*/ 57 h 219"/>
                <a:gd name="T46" fmla="*/ 173 w 196"/>
                <a:gd name="T47" fmla="*/ 176 h 219"/>
                <a:gd name="T48" fmla="*/ 175 w 196"/>
                <a:gd name="T49" fmla="*/ 185 h 219"/>
                <a:gd name="T50" fmla="*/ 184 w 196"/>
                <a:gd name="T51" fmla="*/ 188 h 219"/>
                <a:gd name="T52" fmla="*/ 189 w 196"/>
                <a:gd name="T53" fmla="*/ 188 h 219"/>
                <a:gd name="T54" fmla="*/ 196 w 196"/>
                <a:gd name="T55" fmla="*/ 187 h 219"/>
                <a:gd name="T56" fmla="*/ 196 w 196"/>
                <a:gd name="T57" fmla="*/ 213 h 219"/>
                <a:gd name="T58" fmla="*/ 183 w 196"/>
                <a:gd name="T59" fmla="*/ 216 h 219"/>
                <a:gd name="T60" fmla="*/ 172 w 196"/>
                <a:gd name="T61" fmla="*/ 216 h 219"/>
                <a:gd name="T62" fmla="*/ 146 w 196"/>
                <a:gd name="T63" fmla="*/ 204 h 219"/>
                <a:gd name="T64" fmla="*/ 140 w 196"/>
                <a:gd name="T65" fmla="*/ 185 h 219"/>
                <a:gd name="T66" fmla="*/ 109 w 196"/>
                <a:gd name="T67" fmla="*/ 209 h 219"/>
                <a:gd name="T68" fmla="*/ 65 w 196"/>
                <a:gd name="T69" fmla="*/ 219 h 219"/>
                <a:gd name="T70" fmla="*/ 18 w 196"/>
                <a:gd name="T71" fmla="*/ 201 h 219"/>
                <a:gd name="T72" fmla="*/ 0 w 196"/>
                <a:gd name="T73" fmla="*/ 158 h 219"/>
                <a:gd name="T74" fmla="*/ 18 w 196"/>
                <a:gd name="T75" fmla="*/ 113 h 219"/>
                <a:gd name="T76" fmla="*/ 65 w 196"/>
                <a:gd name="T77" fmla="*/ 94 h 219"/>
                <a:gd name="T78" fmla="*/ 120 w 196"/>
                <a:gd name="T79" fmla="*/ 8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19">
                  <a:moveTo>
                    <a:pt x="36" y="157"/>
                  </a:moveTo>
                  <a:cubicBezTo>
                    <a:pt x="36" y="167"/>
                    <a:pt x="40" y="175"/>
                    <a:pt x="47" y="181"/>
                  </a:cubicBezTo>
                  <a:cubicBezTo>
                    <a:pt x="55" y="186"/>
                    <a:pt x="63" y="189"/>
                    <a:pt x="73" y="189"/>
                  </a:cubicBezTo>
                  <a:cubicBezTo>
                    <a:pt x="86" y="189"/>
                    <a:pt x="97" y="187"/>
                    <a:pt x="109" y="181"/>
                  </a:cubicBezTo>
                  <a:cubicBezTo>
                    <a:pt x="128" y="172"/>
                    <a:pt x="138" y="156"/>
                    <a:pt x="138" y="135"/>
                  </a:cubicBezTo>
                  <a:lnTo>
                    <a:pt x="138" y="107"/>
                  </a:lnTo>
                  <a:cubicBezTo>
                    <a:pt x="134" y="109"/>
                    <a:pt x="128" y="112"/>
                    <a:pt x="121" y="113"/>
                  </a:cubicBezTo>
                  <a:cubicBezTo>
                    <a:pt x="115" y="115"/>
                    <a:pt x="108" y="117"/>
                    <a:pt x="102" y="117"/>
                  </a:cubicBezTo>
                  <a:lnTo>
                    <a:pt x="81" y="120"/>
                  </a:lnTo>
                  <a:cubicBezTo>
                    <a:pt x="68" y="122"/>
                    <a:pt x="59" y="124"/>
                    <a:pt x="52" y="128"/>
                  </a:cubicBezTo>
                  <a:cubicBezTo>
                    <a:pt x="42" y="134"/>
                    <a:pt x="36" y="144"/>
                    <a:pt x="36" y="157"/>
                  </a:cubicBezTo>
                  <a:close/>
                  <a:moveTo>
                    <a:pt x="120" y="87"/>
                  </a:moveTo>
                  <a:cubicBezTo>
                    <a:pt x="128" y="86"/>
                    <a:pt x="134" y="82"/>
                    <a:pt x="136" y="77"/>
                  </a:cubicBezTo>
                  <a:cubicBezTo>
                    <a:pt x="138" y="74"/>
                    <a:pt x="139" y="69"/>
                    <a:pt x="139" y="63"/>
                  </a:cubicBezTo>
                  <a:cubicBezTo>
                    <a:pt x="139" y="52"/>
                    <a:pt x="135" y="43"/>
                    <a:pt x="126" y="38"/>
                  </a:cubicBezTo>
                  <a:cubicBezTo>
                    <a:pt x="118" y="32"/>
                    <a:pt x="106" y="30"/>
                    <a:pt x="90" y="30"/>
                  </a:cubicBezTo>
                  <a:cubicBezTo>
                    <a:pt x="72" y="30"/>
                    <a:pt x="59" y="34"/>
                    <a:pt x="51" y="44"/>
                  </a:cubicBezTo>
                  <a:cubicBezTo>
                    <a:pt x="47" y="50"/>
                    <a:pt x="44" y="58"/>
                    <a:pt x="43" y="68"/>
                  </a:cubicBezTo>
                  <a:lnTo>
                    <a:pt x="11" y="68"/>
                  </a:lnTo>
                  <a:cubicBezTo>
                    <a:pt x="11" y="43"/>
                    <a:pt x="20" y="25"/>
                    <a:pt x="35" y="15"/>
                  </a:cubicBezTo>
                  <a:cubicBezTo>
                    <a:pt x="51" y="5"/>
                    <a:pt x="70" y="0"/>
                    <a:pt x="91" y="0"/>
                  </a:cubicBezTo>
                  <a:cubicBezTo>
                    <a:pt x="115" y="0"/>
                    <a:pt x="135" y="5"/>
                    <a:pt x="150" y="14"/>
                  </a:cubicBezTo>
                  <a:cubicBezTo>
                    <a:pt x="165" y="23"/>
                    <a:pt x="173" y="38"/>
                    <a:pt x="173" y="57"/>
                  </a:cubicBezTo>
                  <a:lnTo>
                    <a:pt x="173" y="176"/>
                  </a:lnTo>
                  <a:cubicBezTo>
                    <a:pt x="173" y="180"/>
                    <a:pt x="173" y="183"/>
                    <a:pt x="175" y="185"/>
                  </a:cubicBezTo>
                  <a:cubicBezTo>
                    <a:pt x="176" y="187"/>
                    <a:pt x="179" y="188"/>
                    <a:pt x="184" y="188"/>
                  </a:cubicBezTo>
                  <a:cubicBezTo>
                    <a:pt x="186" y="188"/>
                    <a:pt x="187" y="188"/>
                    <a:pt x="189" y="188"/>
                  </a:cubicBezTo>
                  <a:cubicBezTo>
                    <a:pt x="191" y="188"/>
                    <a:pt x="193" y="188"/>
                    <a:pt x="196" y="187"/>
                  </a:cubicBezTo>
                  <a:lnTo>
                    <a:pt x="196" y="213"/>
                  </a:lnTo>
                  <a:cubicBezTo>
                    <a:pt x="190" y="214"/>
                    <a:pt x="186" y="215"/>
                    <a:pt x="183" y="216"/>
                  </a:cubicBezTo>
                  <a:cubicBezTo>
                    <a:pt x="180" y="216"/>
                    <a:pt x="177" y="216"/>
                    <a:pt x="172" y="216"/>
                  </a:cubicBezTo>
                  <a:cubicBezTo>
                    <a:pt x="160" y="216"/>
                    <a:pt x="151" y="212"/>
                    <a:pt x="146" y="204"/>
                  </a:cubicBezTo>
                  <a:cubicBezTo>
                    <a:pt x="143" y="199"/>
                    <a:pt x="141" y="193"/>
                    <a:pt x="140" y="185"/>
                  </a:cubicBezTo>
                  <a:cubicBezTo>
                    <a:pt x="133" y="194"/>
                    <a:pt x="122" y="202"/>
                    <a:pt x="109" y="209"/>
                  </a:cubicBezTo>
                  <a:cubicBezTo>
                    <a:pt x="96" y="215"/>
                    <a:pt x="81" y="219"/>
                    <a:pt x="65" y="219"/>
                  </a:cubicBezTo>
                  <a:cubicBezTo>
                    <a:pt x="46" y="219"/>
                    <a:pt x="30" y="213"/>
                    <a:pt x="18" y="201"/>
                  </a:cubicBezTo>
                  <a:cubicBezTo>
                    <a:pt x="6" y="190"/>
                    <a:pt x="0" y="175"/>
                    <a:pt x="0" y="158"/>
                  </a:cubicBezTo>
                  <a:cubicBezTo>
                    <a:pt x="0" y="139"/>
                    <a:pt x="6" y="124"/>
                    <a:pt x="18" y="113"/>
                  </a:cubicBezTo>
                  <a:cubicBezTo>
                    <a:pt x="30" y="103"/>
                    <a:pt x="46" y="96"/>
                    <a:pt x="65" y="94"/>
                  </a:cubicBezTo>
                  <a:lnTo>
                    <a:pt x="120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4" name="Freeform 223">
              <a:extLst>
                <a:ext uri="{FF2B5EF4-FFF2-40B4-BE49-F238E27FC236}">
                  <a16:creationId xmlns:a16="http://schemas.microsoft.com/office/drawing/2014/main" id="{8B00EF66-4603-4015-882F-963C3936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930650"/>
              <a:ext cx="19050" cy="53975"/>
            </a:xfrm>
            <a:custGeom>
              <a:avLst/>
              <a:gdLst>
                <a:gd name="T0" fmla="*/ 28 w 97"/>
                <a:gd name="T1" fmla="*/ 0 h 268"/>
                <a:gd name="T2" fmla="*/ 64 w 97"/>
                <a:gd name="T3" fmla="*/ 0 h 268"/>
                <a:gd name="T4" fmla="*/ 64 w 97"/>
                <a:gd name="T5" fmla="*/ 58 h 268"/>
                <a:gd name="T6" fmla="*/ 97 w 97"/>
                <a:gd name="T7" fmla="*/ 58 h 268"/>
                <a:gd name="T8" fmla="*/ 97 w 97"/>
                <a:gd name="T9" fmla="*/ 87 h 268"/>
                <a:gd name="T10" fmla="*/ 64 w 97"/>
                <a:gd name="T11" fmla="*/ 87 h 268"/>
                <a:gd name="T12" fmla="*/ 64 w 97"/>
                <a:gd name="T13" fmla="*/ 222 h 268"/>
                <a:gd name="T14" fmla="*/ 71 w 97"/>
                <a:gd name="T15" fmla="*/ 236 h 268"/>
                <a:gd name="T16" fmla="*/ 84 w 97"/>
                <a:gd name="T17" fmla="*/ 238 h 268"/>
                <a:gd name="T18" fmla="*/ 90 w 97"/>
                <a:gd name="T19" fmla="*/ 238 h 268"/>
                <a:gd name="T20" fmla="*/ 97 w 97"/>
                <a:gd name="T21" fmla="*/ 238 h 268"/>
                <a:gd name="T22" fmla="*/ 97 w 97"/>
                <a:gd name="T23" fmla="*/ 265 h 268"/>
                <a:gd name="T24" fmla="*/ 84 w 97"/>
                <a:gd name="T25" fmla="*/ 267 h 268"/>
                <a:gd name="T26" fmla="*/ 70 w 97"/>
                <a:gd name="T27" fmla="*/ 268 h 268"/>
                <a:gd name="T28" fmla="*/ 37 w 97"/>
                <a:gd name="T29" fmla="*/ 256 h 268"/>
                <a:gd name="T30" fmla="*/ 28 w 97"/>
                <a:gd name="T31" fmla="*/ 223 h 268"/>
                <a:gd name="T32" fmla="*/ 28 w 97"/>
                <a:gd name="T33" fmla="*/ 87 h 268"/>
                <a:gd name="T34" fmla="*/ 0 w 97"/>
                <a:gd name="T35" fmla="*/ 87 h 268"/>
                <a:gd name="T36" fmla="*/ 0 w 97"/>
                <a:gd name="T37" fmla="*/ 58 h 268"/>
                <a:gd name="T38" fmla="*/ 28 w 97"/>
                <a:gd name="T39" fmla="*/ 58 h 268"/>
                <a:gd name="T40" fmla="*/ 28 w 97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268">
                  <a:moveTo>
                    <a:pt x="28" y="0"/>
                  </a:moveTo>
                  <a:lnTo>
                    <a:pt x="64" y="0"/>
                  </a:lnTo>
                  <a:lnTo>
                    <a:pt x="64" y="58"/>
                  </a:lnTo>
                  <a:lnTo>
                    <a:pt x="97" y="58"/>
                  </a:lnTo>
                  <a:lnTo>
                    <a:pt x="97" y="87"/>
                  </a:lnTo>
                  <a:lnTo>
                    <a:pt x="64" y="87"/>
                  </a:lnTo>
                  <a:lnTo>
                    <a:pt x="64" y="222"/>
                  </a:lnTo>
                  <a:cubicBezTo>
                    <a:pt x="64" y="229"/>
                    <a:pt x="66" y="233"/>
                    <a:pt x="71" y="236"/>
                  </a:cubicBezTo>
                  <a:cubicBezTo>
                    <a:pt x="74" y="237"/>
                    <a:pt x="78" y="238"/>
                    <a:pt x="84" y="238"/>
                  </a:cubicBezTo>
                  <a:cubicBezTo>
                    <a:pt x="86" y="238"/>
                    <a:pt x="88" y="238"/>
                    <a:pt x="90" y="238"/>
                  </a:cubicBezTo>
                  <a:cubicBezTo>
                    <a:pt x="92" y="238"/>
                    <a:pt x="94" y="238"/>
                    <a:pt x="97" y="238"/>
                  </a:cubicBezTo>
                  <a:lnTo>
                    <a:pt x="97" y="265"/>
                  </a:lnTo>
                  <a:cubicBezTo>
                    <a:pt x="93" y="266"/>
                    <a:pt x="88" y="267"/>
                    <a:pt x="84" y="267"/>
                  </a:cubicBezTo>
                  <a:cubicBezTo>
                    <a:pt x="80" y="268"/>
                    <a:pt x="75" y="268"/>
                    <a:pt x="70" y="268"/>
                  </a:cubicBezTo>
                  <a:cubicBezTo>
                    <a:pt x="54" y="268"/>
                    <a:pt x="43" y="264"/>
                    <a:pt x="37" y="256"/>
                  </a:cubicBezTo>
                  <a:cubicBezTo>
                    <a:pt x="31" y="247"/>
                    <a:pt x="28" y="237"/>
                    <a:pt x="28" y="223"/>
                  </a:cubicBezTo>
                  <a:lnTo>
                    <a:pt x="28" y="87"/>
                  </a:lnTo>
                  <a:lnTo>
                    <a:pt x="0" y="87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5" name="Freeform 224">
              <a:extLst>
                <a:ext uri="{FF2B5EF4-FFF2-40B4-BE49-F238E27FC236}">
                  <a16:creationId xmlns:a16="http://schemas.microsoft.com/office/drawing/2014/main" id="{95641255-3C8C-4643-B02B-9BFD9968BA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2388" y="3927475"/>
              <a:ext cx="6350" cy="55563"/>
            </a:xfrm>
            <a:custGeom>
              <a:avLst/>
              <a:gdLst>
                <a:gd name="T0" fmla="*/ 0 w 35"/>
                <a:gd name="T1" fmla="*/ 78 h 284"/>
                <a:gd name="T2" fmla="*/ 35 w 35"/>
                <a:gd name="T3" fmla="*/ 78 h 284"/>
                <a:gd name="T4" fmla="*/ 35 w 35"/>
                <a:gd name="T5" fmla="*/ 284 h 284"/>
                <a:gd name="T6" fmla="*/ 0 w 35"/>
                <a:gd name="T7" fmla="*/ 284 h 284"/>
                <a:gd name="T8" fmla="*/ 0 w 35"/>
                <a:gd name="T9" fmla="*/ 78 h 284"/>
                <a:gd name="T10" fmla="*/ 0 w 35"/>
                <a:gd name="T11" fmla="*/ 0 h 284"/>
                <a:gd name="T12" fmla="*/ 35 w 35"/>
                <a:gd name="T13" fmla="*/ 0 h 284"/>
                <a:gd name="T14" fmla="*/ 35 w 35"/>
                <a:gd name="T15" fmla="*/ 40 h 284"/>
                <a:gd name="T16" fmla="*/ 0 w 35"/>
                <a:gd name="T17" fmla="*/ 40 h 284"/>
                <a:gd name="T18" fmla="*/ 0 w 3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4">
                  <a:moveTo>
                    <a:pt x="0" y="78"/>
                  </a:moveTo>
                  <a:lnTo>
                    <a:pt x="35" y="78"/>
                  </a:lnTo>
                  <a:lnTo>
                    <a:pt x="35" y="284"/>
                  </a:lnTo>
                  <a:lnTo>
                    <a:pt x="0" y="284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6" name="Freeform 225">
              <a:extLst>
                <a:ext uri="{FF2B5EF4-FFF2-40B4-BE49-F238E27FC236}">
                  <a16:creationId xmlns:a16="http://schemas.microsoft.com/office/drawing/2014/main" id="{F9E5B156-E05C-40AA-BAFB-5F4F00082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6675" y="3941763"/>
              <a:ext cx="38100" cy="42863"/>
            </a:xfrm>
            <a:custGeom>
              <a:avLst/>
              <a:gdLst>
                <a:gd name="T0" fmla="*/ 96 w 192"/>
                <a:gd name="T1" fmla="*/ 191 h 220"/>
                <a:gd name="T2" fmla="*/ 143 w 192"/>
                <a:gd name="T3" fmla="*/ 164 h 220"/>
                <a:gd name="T4" fmla="*/ 156 w 192"/>
                <a:gd name="T5" fmla="*/ 106 h 220"/>
                <a:gd name="T6" fmla="*/ 147 w 192"/>
                <a:gd name="T7" fmla="*/ 59 h 220"/>
                <a:gd name="T8" fmla="*/ 96 w 192"/>
                <a:gd name="T9" fmla="*/ 31 h 220"/>
                <a:gd name="T10" fmla="*/ 50 w 192"/>
                <a:gd name="T11" fmla="*/ 55 h 220"/>
                <a:gd name="T12" fmla="*/ 35 w 192"/>
                <a:gd name="T13" fmla="*/ 114 h 220"/>
                <a:gd name="T14" fmla="*/ 50 w 192"/>
                <a:gd name="T15" fmla="*/ 169 h 220"/>
                <a:gd name="T16" fmla="*/ 96 w 192"/>
                <a:gd name="T17" fmla="*/ 191 h 220"/>
                <a:gd name="T18" fmla="*/ 97 w 192"/>
                <a:gd name="T19" fmla="*/ 0 h 220"/>
                <a:gd name="T20" fmla="*/ 165 w 192"/>
                <a:gd name="T21" fmla="*/ 27 h 220"/>
                <a:gd name="T22" fmla="*/ 192 w 192"/>
                <a:gd name="T23" fmla="*/ 105 h 220"/>
                <a:gd name="T24" fmla="*/ 168 w 192"/>
                <a:gd name="T25" fmla="*/ 188 h 220"/>
                <a:gd name="T26" fmla="*/ 92 w 192"/>
                <a:gd name="T27" fmla="*/ 220 h 220"/>
                <a:gd name="T28" fmla="*/ 25 w 192"/>
                <a:gd name="T29" fmla="*/ 192 h 220"/>
                <a:gd name="T30" fmla="*/ 0 w 192"/>
                <a:gd name="T31" fmla="*/ 114 h 220"/>
                <a:gd name="T32" fmla="*/ 26 w 192"/>
                <a:gd name="T33" fmla="*/ 31 h 220"/>
                <a:gd name="T34" fmla="*/ 97 w 192"/>
                <a:gd name="T3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20">
                  <a:moveTo>
                    <a:pt x="96" y="191"/>
                  </a:moveTo>
                  <a:cubicBezTo>
                    <a:pt x="119" y="191"/>
                    <a:pt x="135" y="182"/>
                    <a:pt x="143" y="164"/>
                  </a:cubicBezTo>
                  <a:cubicBezTo>
                    <a:pt x="152" y="147"/>
                    <a:pt x="156" y="128"/>
                    <a:pt x="156" y="106"/>
                  </a:cubicBezTo>
                  <a:cubicBezTo>
                    <a:pt x="156" y="87"/>
                    <a:pt x="153" y="71"/>
                    <a:pt x="147" y="59"/>
                  </a:cubicBezTo>
                  <a:cubicBezTo>
                    <a:pt x="137" y="40"/>
                    <a:pt x="120" y="31"/>
                    <a:pt x="96" y="31"/>
                  </a:cubicBezTo>
                  <a:cubicBezTo>
                    <a:pt x="75" y="31"/>
                    <a:pt x="59" y="39"/>
                    <a:pt x="50" y="55"/>
                  </a:cubicBezTo>
                  <a:cubicBezTo>
                    <a:pt x="40" y="71"/>
                    <a:pt x="35" y="91"/>
                    <a:pt x="35" y="114"/>
                  </a:cubicBezTo>
                  <a:cubicBezTo>
                    <a:pt x="35" y="136"/>
                    <a:pt x="40" y="154"/>
                    <a:pt x="50" y="169"/>
                  </a:cubicBezTo>
                  <a:cubicBezTo>
                    <a:pt x="59" y="183"/>
                    <a:pt x="75" y="191"/>
                    <a:pt x="96" y="191"/>
                  </a:cubicBezTo>
                  <a:close/>
                  <a:moveTo>
                    <a:pt x="97" y="0"/>
                  </a:moveTo>
                  <a:cubicBezTo>
                    <a:pt x="124" y="0"/>
                    <a:pt x="146" y="9"/>
                    <a:pt x="165" y="27"/>
                  </a:cubicBezTo>
                  <a:cubicBezTo>
                    <a:pt x="183" y="45"/>
                    <a:pt x="192" y="71"/>
                    <a:pt x="192" y="105"/>
                  </a:cubicBezTo>
                  <a:cubicBezTo>
                    <a:pt x="192" y="139"/>
                    <a:pt x="184" y="166"/>
                    <a:pt x="168" y="188"/>
                  </a:cubicBezTo>
                  <a:cubicBezTo>
                    <a:pt x="152" y="210"/>
                    <a:pt x="127" y="220"/>
                    <a:pt x="92" y="220"/>
                  </a:cubicBezTo>
                  <a:cubicBezTo>
                    <a:pt x="64" y="220"/>
                    <a:pt x="42" y="211"/>
                    <a:pt x="25" y="192"/>
                  </a:cubicBezTo>
                  <a:cubicBezTo>
                    <a:pt x="8" y="172"/>
                    <a:pt x="0" y="147"/>
                    <a:pt x="0" y="114"/>
                  </a:cubicBezTo>
                  <a:cubicBezTo>
                    <a:pt x="0" y="79"/>
                    <a:pt x="8" y="52"/>
                    <a:pt x="26" y="31"/>
                  </a:cubicBezTo>
                  <a:cubicBezTo>
                    <a:pt x="44" y="11"/>
                    <a:pt x="67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7" name="Freeform 226">
              <a:extLst>
                <a:ext uri="{FF2B5EF4-FFF2-40B4-BE49-F238E27FC236}">
                  <a16:creationId xmlns:a16="http://schemas.microsoft.com/office/drawing/2014/main" id="{1ADEA98C-D103-4185-8B66-5EAC6F0E7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3941763"/>
              <a:ext cx="33338" cy="41275"/>
            </a:xfrm>
            <a:custGeom>
              <a:avLst/>
              <a:gdLst>
                <a:gd name="T0" fmla="*/ 0 w 168"/>
                <a:gd name="T1" fmla="*/ 4 h 211"/>
                <a:gd name="T2" fmla="*/ 33 w 168"/>
                <a:gd name="T3" fmla="*/ 4 h 211"/>
                <a:gd name="T4" fmla="*/ 33 w 168"/>
                <a:gd name="T5" fmla="*/ 34 h 211"/>
                <a:gd name="T6" fmla="*/ 64 w 168"/>
                <a:gd name="T7" fmla="*/ 7 h 211"/>
                <a:gd name="T8" fmla="*/ 100 w 168"/>
                <a:gd name="T9" fmla="*/ 0 h 211"/>
                <a:gd name="T10" fmla="*/ 160 w 168"/>
                <a:gd name="T11" fmla="*/ 30 h 211"/>
                <a:gd name="T12" fmla="*/ 168 w 168"/>
                <a:gd name="T13" fmla="*/ 78 h 211"/>
                <a:gd name="T14" fmla="*/ 168 w 168"/>
                <a:gd name="T15" fmla="*/ 211 h 211"/>
                <a:gd name="T16" fmla="*/ 133 w 168"/>
                <a:gd name="T17" fmla="*/ 211 h 211"/>
                <a:gd name="T18" fmla="*/ 133 w 168"/>
                <a:gd name="T19" fmla="*/ 81 h 211"/>
                <a:gd name="T20" fmla="*/ 127 w 168"/>
                <a:gd name="T21" fmla="*/ 50 h 211"/>
                <a:gd name="T22" fmla="*/ 94 w 168"/>
                <a:gd name="T23" fmla="*/ 31 h 211"/>
                <a:gd name="T24" fmla="*/ 73 w 168"/>
                <a:gd name="T25" fmla="*/ 33 h 211"/>
                <a:gd name="T26" fmla="*/ 48 w 168"/>
                <a:gd name="T27" fmla="*/ 50 h 211"/>
                <a:gd name="T28" fmla="*/ 37 w 168"/>
                <a:gd name="T29" fmla="*/ 71 h 211"/>
                <a:gd name="T30" fmla="*/ 34 w 168"/>
                <a:gd name="T31" fmla="*/ 103 h 211"/>
                <a:gd name="T32" fmla="*/ 34 w 168"/>
                <a:gd name="T33" fmla="*/ 211 h 211"/>
                <a:gd name="T34" fmla="*/ 0 w 168"/>
                <a:gd name="T35" fmla="*/ 211 h 211"/>
                <a:gd name="T36" fmla="*/ 0 w 168"/>
                <a:gd name="T3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11">
                  <a:moveTo>
                    <a:pt x="0" y="4"/>
                  </a:moveTo>
                  <a:lnTo>
                    <a:pt x="33" y="4"/>
                  </a:lnTo>
                  <a:lnTo>
                    <a:pt x="33" y="34"/>
                  </a:lnTo>
                  <a:cubicBezTo>
                    <a:pt x="42" y="21"/>
                    <a:pt x="53" y="13"/>
                    <a:pt x="64" y="7"/>
                  </a:cubicBezTo>
                  <a:cubicBezTo>
                    <a:pt x="75" y="2"/>
                    <a:pt x="87" y="0"/>
                    <a:pt x="100" y="0"/>
                  </a:cubicBezTo>
                  <a:cubicBezTo>
                    <a:pt x="129" y="0"/>
                    <a:pt x="149" y="10"/>
                    <a:pt x="160" y="30"/>
                  </a:cubicBezTo>
                  <a:cubicBezTo>
                    <a:pt x="165" y="41"/>
                    <a:pt x="168" y="57"/>
                    <a:pt x="168" y="78"/>
                  </a:cubicBezTo>
                  <a:lnTo>
                    <a:pt x="168" y="211"/>
                  </a:lnTo>
                  <a:lnTo>
                    <a:pt x="133" y="211"/>
                  </a:lnTo>
                  <a:lnTo>
                    <a:pt x="133" y="81"/>
                  </a:lnTo>
                  <a:cubicBezTo>
                    <a:pt x="133" y="68"/>
                    <a:pt x="131" y="58"/>
                    <a:pt x="127" y="50"/>
                  </a:cubicBezTo>
                  <a:cubicBezTo>
                    <a:pt x="121" y="37"/>
                    <a:pt x="110" y="31"/>
                    <a:pt x="94" y="31"/>
                  </a:cubicBezTo>
                  <a:cubicBezTo>
                    <a:pt x="85" y="31"/>
                    <a:pt x="79" y="32"/>
                    <a:pt x="73" y="33"/>
                  </a:cubicBezTo>
                  <a:cubicBezTo>
                    <a:pt x="64" y="36"/>
                    <a:pt x="55" y="42"/>
                    <a:pt x="48" y="50"/>
                  </a:cubicBezTo>
                  <a:cubicBezTo>
                    <a:pt x="42" y="57"/>
                    <a:pt x="39" y="64"/>
                    <a:pt x="37" y="71"/>
                  </a:cubicBezTo>
                  <a:cubicBezTo>
                    <a:pt x="35" y="79"/>
                    <a:pt x="34" y="89"/>
                    <a:pt x="34" y="103"/>
                  </a:cubicBezTo>
                  <a:lnTo>
                    <a:pt x="34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8" name="Freeform 227">
              <a:extLst>
                <a:ext uri="{FF2B5EF4-FFF2-40B4-BE49-F238E27FC236}">
                  <a16:creationId xmlns:a16="http://schemas.microsoft.com/office/drawing/2014/main" id="{9A5F2096-0396-4141-B761-25C4EEED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88" y="3941763"/>
              <a:ext cx="33338" cy="42863"/>
            </a:xfrm>
            <a:custGeom>
              <a:avLst/>
              <a:gdLst>
                <a:gd name="T0" fmla="*/ 33 w 170"/>
                <a:gd name="T1" fmla="*/ 147 h 220"/>
                <a:gd name="T2" fmla="*/ 42 w 170"/>
                <a:gd name="T3" fmla="*/ 174 h 220"/>
                <a:gd name="T4" fmla="*/ 87 w 170"/>
                <a:gd name="T5" fmla="*/ 191 h 220"/>
                <a:gd name="T6" fmla="*/ 121 w 170"/>
                <a:gd name="T7" fmla="*/ 182 h 220"/>
                <a:gd name="T8" fmla="*/ 136 w 170"/>
                <a:gd name="T9" fmla="*/ 156 h 220"/>
                <a:gd name="T10" fmla="*/ 124 w 170"/>
                <a:gd name="T11" fmla="*/ 136 h 220"/>
                <a:gd name="T12" fmla="*/ 94 w 170"/>
                <a:gd name="T13" fmla="*/ 126 h 220"/>
                <a:gd name="T14" fmla="*/ 67 w 170"/>
                <a:gd name="T15" fmla="*/ 119 h 220"/>
                <a:gd name="T16" fmla="*/ 28 w 170"/>
                <a:gd name="T17" fmla="*/ 104 h 220"/>
                <a:gd name="T18" fmla="*/ 5 w 170"/>
                <a:gd name="T19" fmla="*/ 65 h 220"/>
                <a:gd name="T20" fmla="*/ 27 w 170"/>
                <a:gd name="T21" fmla="*/ 18 h 220"/>
                <a:gd name="T22" fmla="*/ 83 w 170"/>
                <a:gd name="T23" fmla="*/ 0 h 220"/>
                <a:gd name="T24" fmla="*/ 151 w 170"/>
                <a:gd name="T25" fmla="*/ 27 h 220"/>
                <a:gd name="T26" fmla="*/ 163 w 170"/>
                <a:gd name="T27" fmla="*/ 65 h 220"/>
                <a:gd name="T28" fmla="*/ 130 w 170"/>
                <a:gd name="T29" fmla="*/ 65 h 220"/>
                <a:gd name="T30" fmla="*/ 122 w 170"/>
                <a:gd name="T31" fmla="*/ 43 h 220"/>
                <a:gd name="T32" fmla="*/ 81 w 170"/>
                <a:gd name="T33" fmla="*/ 30 h 220"/>
                <a:gd name="T34" fmla="*/ 51 w 170"/>
                <a:gd name="T35" fmla="*/ 37 h 220"/>
                <a:gd name="T36" fmla="*/ 41 w 170"/>
                <a:gd name="T37" fmla="*/ 57 h 220"/>
                <a:gd name="T38" fmla="*/ 54 w 170"/>
                <a:gd name="T39" fmla="*/ 79 h 220"/>
                <a:gd name="T40" fmla="*/ 77 w 170"/>
                <a:gd name="T41" fmla="*/ 87 h 220"/>
                <a:gd name="T42" fmla="*/ 100 w 170"/>
                <a:gd name="T43" fmla="*/ 93 h 220"/>
                <a:gd name="T44" fmla="*/ 150 w 170"/>
                <a:gd name="T45" fmla="*/ 110 h 220"/>
                <a:gd name="T46" fmla="*/ 170 w 170"/>
                <a:gd name="T47" fmla="*/ 152 h 220"/>
                <a:gd name="T48" fmla="*/ 149 w 170"/>
                <a:gd name="T49" fmla="*/ 200 h 220"/>
                <a:gd name="T50" fmla="*/ 86 w 170"/>
                <a:gd name="T51" fmla="*/ 220 h 220"/>
                <a:gd name="T52" fmla="*/ 20 w 170"/>
                <a:gd name="T53" fmla="*/ 199 h 220"/>
                <a:gd name="T54" fmla="*/ 0 w 170"/>
                <a:gd name="T55" fmla="*/ 147 h 220"/>
                <a:gd name="T56" fmla="*/ 33 w 170"/>
                <a:gd name="T57" fmla="*/ 1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0" h="220">
                  <a:moveTo>
                    <a:pt x="33" y="147"/>
                  </a:moveTo>
                  <a:cubicBezTo>
                    <a:pt x="34" y="159"/>
                    <a:pt x="37" y="168"/>
                    <a:pt x="42" y="174"/>
                  </a:cubicBezTo>
                  <a:cubicBezTo>
                    <a:pt x="50" y="185"/>
                    <a:pt x="66" y="191"/>
                    <a:pt x="87" y="191"/>
                  </a:cubicBezTo>
                  <a:cubicBezTo>
                    <a:pt x="100" y="191"/>
                    <a:pt x="111" y="188"/>
                    <a:pt x="121" y="182"/>
                  </a:cubicBezTo>
                  <a:cubicBezTo>
                    <a:pt x="131" y="177"/>
                    <a:pt x="136" y="168"/>
                    <a:pt x="136" y="156"/>
                  </a:cubicBezTo>
                  <a:cubicBezTo>
                    <a:pt x="136" y="147"/>
                    <a:pt x="132" y="141"/>
                    <a:pt x="124" y="136"/>
                  </a:cubicBezTo>
                  <a:cubicBezTo>
                    <a:pt x="119" y="133"/>
                    <a:pt x="109" y="130"/>
                    <a:pt x="94" y="126"/>
                  </a:cubicBezTo>
                  <a:lnTo>
                    <a:pt x="67" y="119"/>
                  </a:lnTo>
                  <a:cubicBezTo>
                    <a:pt x="49" y="115"/>
                    <a:pt x="36" y="110"/>
                    <a:pt x="28" y="104"/>
                  </a:cubicBezTo>
                  <a:cubicBezTo>
                    <a:pt x="13" y="95"/>
                    <a:pt x="5" y="82"/>
                    <a:pt x="5" y="65"/>
                  </a:cubicBezTo>
                  <a:cubicBezTo>
                    <a:pt x="5" y="46"/>
                    <a:pt x="12" y="30"/>
                    <a:pt x="27" y="18"/>
                  </a:cubicBezTo>
                  <a:cubicBezTo>
                    <a:pt x="41" y="6"/>
                    <a:pt x="60" y="0"/>
                    <a:pt x="83" y="0"/>
                  </a:cubicBezTo>
                  <a:cubicBezTo>
                    <a:pt x="114" y="0"/>
                    <a:pt x="137" y="9"/>
                    <a:pt x="151" y="27"/>
                  </a:cubicBezTo>
                  <a:cubicBezTo>
                    <a:pt x="159" y="39"/>
                    <a:pt x="164" y="51"/>
                    <a:pt x="163" y="65"/>
                  </a:cubicBezTo>
                  <a:lnTo>
                    <a:pt x="130" y="65"/>
                  </a:lnTo>
                  <a:cubicBezTo>
                    <a:pt x="130" y="57"/>
                    <a:pt x="127" y="50"/>
                    <a:pt x="122" y="43"/>
                  </a:cubicBezTo>
                  <a:cubicBezTo>
                    <a:pt x="114" y="34"/>
                    <a:pt x="100" y="30"/>
                    <a:pt x="81" y="30"/>
                  </a:cubicBezTo>
                  <a:cubicBezTo>
                    <a:pt x="68" y="30"/>
                    <a:pt x="58" y="32"/>
                    <a:pt x="51" y="37"/>
                  </a:cubicBezTo>
                  <a:cubicBezTo>
                    <a:pt x="44" y="42"/>
                    <a:pt x="41" y="49"/>
                    <a:pt x="41" y="57"/>
                  </a:cubicBezTo>
                  <a:cubicBezTo>
                    <a:pt x="41" y="66"/>
                    <a:pt x="45" y="73"/>
                    <a:pt x="54" y="79"/>
                  </a:cubicBezTo>
                  <a:cubicBezTo>
                    <a:pt x="59" y="82"/>
                    <a:pt x="67" y="85"/>
                    <a:pt x="77" y="87"/>
                  </a:cubicBezTo>
                  <a:lnTo>
                    <a:pt x="100" y="93"/>
                  </a:lnTo>
                  <a:cubicBezTo>
                    <a:pt x="125" y="99"/>
                    <a:pt x="141" y="105"/>
                    <a:pt x="150" y="110"/>
                  </a:cubicBezTo>
                  <a:cubicBezTo>
                    <a:pt x="163" y="119"/>
                    <a:pt x="170" y="133"/>
                    <a:pt x="170" y="152"/>
                  </a:cubicBezTo>
                  <a:cubicBezTo>
                    <a:pt x="170" y="170"/>
                    <a:pt x="163" y="186"/>
                    <a:pt x="149" y="200"/>
                  </a:cubicBezTo>
                  <a:cubicBezTo>
                    <a:pt x="135" y="213"/>
                    <a:pt x="114" y="220"/>
                    <a:pt x="86" y="220"/>
                  </a:cubicBezTo>
                  <a:cubicBezTo>
                    <a:pt x="55" y="220"/>
                    <a:pt x="33" y="213"/>
                    <a:pt x="20" y="199"/>
                  </a:cubicBezTo>
                  <a:cubicBezTo>
                    <a:pt x="7" y="185"/>
                    <a:pt x="1" y="168"/>
                    <a:pt x="0" y="147"/>
                  </a:cubicBezTo>
                  <a:lnTo>
                    <a:pt x="33" y="14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9" name="Line 228">
              <a:extLst>
                <a:ext uri="{FF2B5EF4-FFF2-40B4-BE49-F238E27FC236}">
                  <a16:creationId xmlns:a16="http://schemas.microsoft.com/office/drawing/2014/main" id="{DD2D05B6-BA0D-4537-AAF2-5CD5D6CF9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6150" y="4186238"/>
              <a:ext cx="1441450" cy="1588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0" name="Freeform 229">
              <a:extLst>
                <a:ext uri="{FF2B5EF4-FFF2-40B4-BE49-F238E27FC236}">
                  <a16:creationId xmlns:a16="http://schemas.microsoft.com/office/drawing/2014/main" id="{AC0C97B0-80DA-4A71-A52F-A727EE61E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4162425"/>
              <a:ext cx="49213" cy="50800"/>
            </a:xfrm>
            <a:custGeom>
              <a:avLst/>
              <a:gdLst>
                <a:gd name="T0" fmla="*/ 251 w 251"/>
                <a:gd name="T1" fmla="*/ 126 h 252"/>
                <a:gd name="T2" fmla="*/ 0 w 251"/>
                <a:gd name="T3" fmla="*/ 252 h 252"/>
                <a:gd name="T4" fmla="*/ 0 w 251"/>
                <a:gd name="T5" fmla="*/ 0 h 252"/>
                <a:gd name="T6" fmla="*/ 251 w 251"/>
                <a:gd name="T7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2">
                  <a:moveTo>
                    <a:pt x="251" y="126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251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1" name="Freeform 230">
              <a:extLst>
                <a:ext uri="{FF2B5EF4-FFF2-40B4-BE49-F238E27FC236}">
                  <a16:creationId xmlns:a16="http://schemas.microsoft.com/office/drawing/2014/main" id="{F20003E9-6455-4AFF-B09A-ADB34843C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4162425"/>
              <a:ext cx="49213" cy="50800"/>
            </a:xfrm>
            <a:custGeom>
              <a:avLst/>
              <a:gdLst>
                <a:gd name="T0" fmla="*/ 251 w 251"/>
                <a:gd name="T1" fmla="*/ 126 h 252"/>
                <a:gd name="T2" fmla="*/ 0 w 251"/>
                <a:gd name="T3" fmla="*/ 252 h 252"/>
                <a:gd name="T4" fmla="*/ 0 w 251"/>
                <a:gd name="T5" fmla="*/ 0 h 252"/>
                <a:gd name="T6" fmla="*/ 251 w 251"/>
                <a:gd name="T7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252">
                  <a:moveTo>
                    <a:pt x="251" y="126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251" y="126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2" name="Rectangle 231">
              <a:extLst>
                <a:ext uri="{FF2B5EF4-FFF2-40B4-BE49-F238E27FC236}">
                  <a16:creationId xmlns:a16="http://schemas.microsoft.com/office/drawing/2014/main" id="{32AFA056-33DD-44D4-B9B9-3632ADB95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0038" y="4084638"/>
              <a:ext cx="236538" cy="92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3" name="Freeform 232">
              <a:extLst>
                <a:ext uri="{FF2B5EF4-FFF2-40B4-BE49-F238E27FC236}">
                  <a16:creationId xmlns:a16="http://schemas.microsoft.com/office/drawing/2014/main" id="{CF10DFFB-71A0-450B-872A-9AC8A5F35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4113213"/>
              <a:ext cx="36513" cy="58738"/>
            </a:xfrm>
            <a:custGeom>
              <a:avLst/>
              <a:gdLst>
                <a:gd name="T0" fmla="*/ 90 w 182"/>
                <a:gd name="T1" fmla="*/ 188 h 294"/>
                <a:gd name="T2" fmla="*/ 130 w 182"/>
                <a:gd name="T3" fmla="*/ 168 h 294"/>
                <a:gd name="T4" fmla="*/ 146 w 182"/>
                <a:gd name="T5" fmla="*/ 107 h 294"/>
                <a:gd name="T6" fmla="*/ 139 w 182"/>
                <a:gd name="T7" fmla="*/ 64 h 294"/>
                <a:gd name="T8" fmla="*/ 90 w 182"/>
                <a:gd name="T9" fmla="*/ 30 h 294"/>
                <a:gd name="T10" fmla="*/ 40 w 182"/>
                <a:gd name="T11" fmla="*/ 66 h 294"/>
                <a:gd name="T12" fmla="*/ 33 w 182"/>
                <a:gd name="T13" fmla="*/ 115 h 294"/>
                <a:gd name="T14" fmla="*/ 40 w 182"/>
                <a:gd name="T15" fmla="*/ 156 h 294"/>
                <a:gd name="T16" fmla="*/ 90 w 182"/>
                <a:gd name="T17" fmla="*/ 188 h 294"/>
                <a:gd name="T18" fmla="*/ 0 w 182"/>
                <a:gd name="T19" fmla="*/ 6 h 294"/>
                <a:gd name="T20" fmla="*/ 33 w 182"/>
                <a:gd name="T21" fmla="*/ 6 h 294"/>
                <a:gd name="T22" fmla="*/ 33 w 182"/>
                <a:gd name="T23" fmla="*/ 33 h 294"/>
                <a:gd name="T24" fmla="*/ 56 w 182"/>
                <a:gd name="T25" fmla="*/ 11 h 294"/>
                <a:gd name="T26" fmla="*/ 97 w 182"/>
                <a:gd name="T27" fmla="*/ 0 h 294"/>
                <a:gd name="T28" fmla="*/ 157 w 182"/>
                <a:gd name="T29" fmla="*/ 27 h 294"/>
                <a:gd name="T30" fmla="*/ 182 w 182"/>
                <a:gd name="T31" fmla="*/ 104 h 294"/>
                <a:gd name="T32" fmla="*/ 146 w 182"/>
                <a:gd name="T33" fmla="*/ 200 h 294"/>
                <a:gd name="T34" fmla="*/ 94 w 182"/>
                <a:gd name="T35" fmla="*/ 218 h 294"/>
                <a:gd name="T36" fmla="*/ 55 w 182"/>
                <a:gd name="T37" fmla="*/ 208 h 294"/>
                <a:gd name="T38" fmla="*/ 34 w 182"/>
                <a:gd name="T39" fmla="*/ 188 h 294"/>
                <a:gd name="T40" fmla="*/ 34 w 182"/>
                <a:gd name="T41" fmla="*/ 294 h 294"/>
                <a:gd name="T42" fmla="*/ 0 w 182"/>
                <a:gd name="T43" fmla="*/ 294 h 294"/>
                <a:gd name="T44" fmla="*/ 0 w 182"/>
                <a:gd name="T4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4">
                  <a:moveTo>
                    <a:pt x="90" y="188"/>
                  </a:moveTo>
                  <a:cubicBezTo>
                    <a:pt x="106" y="188"/>
                    <a:pt x="119" y="181"/>
                    <a:pt x="130" y="168"/>
                  </a:cubicBezTo>
                  <a:cubicBezTo>
                    <a:pt x="141" y="154"/>
                    <a:pt x="146" y="134"/>
                    <a:pt x="146" y="107"/>
                  </a:cubicBezTo>
                  <a:cubicBezTo>
                    <a:pt x="146" y="90"/>
                    <a:pt x="144" y="76"/>
                    <a:pt x="139" y="64"/>
                  </a:cubicBezTo>
                  <a:cubicBezTo>
                    <a:pt x="130" y="42"/>
                    <a:pt x="113" y="30"/>
                    <a:pt x="90" y="30"/>
                  </a:cubicBezTo>
                  <a:cubicBezTo>
                    <a:pt x="66" y="30"/>
                    <a:pt x="49" y="42"/>
                    <a:pt x="40" y="66"/>
                  </a:cubicBezTo>
                  <a:cubicBezTo>
                    <a:pt x="35" y="79"/>
                    <a:pt x="33" y="96"/>
                    <a:pt x="33" y="115"/>
                  </a:cubicBezTo>
                  <a:cubicBezTo>
                    <a:pt x="33" y="131"/>
                    <a:pt x="35" y="145"/>
                    <a:pt x="40" y="156"/>
                  </a:cubicBezTo>
                  <a:cubicBezTo>
                    <a:pt x="49" y="177"/>
                    <a:pt x="66" y="188"/>
                    <a:pt x="90" y="188"/>
                  </a:cubicBezTo>
                  <a:close/>
                  <a:moveTo>
                    <a:pt x="0" y="6"/>
                  </a:moveTo>
                  <a:lnTo>
                    <a:pt x="33" y="6"/>
                  </a:lnTo>
                  <a:lnTo>
                    <a:pt x="33" y="33"/>
                  </a:lnTo>
                  <a:cubicBezTo>
                    <a:pt x="40" y="24"/>
                    <a:pt x="48" y="17"/>
                    <a:pt x="56" y="11"/>
                  </a:cubicBezTo>
                  <a:cubicBezTo>
                    <a:pt x="68" y="4"/>
                    <a:pt x="82" y="0"/>
                    <a:pt x="97" y="0"/>
                  </a:cubicBezTo>
                  <a:cubicBezTo>
                    <a:pt x="121" y="0"/>
                    <a:pt x="141" y="9"/>
                    <a:pt x="157" y="27"/>
                  </a:cubicBezTo>
                  <a:cubicBezTo>
                    <a:pt x="173" y="45"/>
                    <a:pt x="182" y="70"/>
                    <a:pt x="182" y="104"/>
                  </a:cubicBezTo>
                  <a:cubicBezTo>
                    <a:pt x="182" y="149"/>
                    <a:pt x="170" y="181"/>
                    <a:pt x="146" y="200"/>
                  </a:cubicBezTo>
                  <a:cubicBezTo>
                    <a:pt x="131" y="212"/>
                    <a:pt x="114" y="218"/>
                    <a:pt x="94" y="218"/>
                  </a:cubicBezTo>
                  <a:cubicBezTo>
                    <a:pt x="79" y="218"/>
                    <a:pt x="66" y="215"/>
                    <a:pt x="55" y="208"/>
                  </a:cubicBezTo>
                  <a:cubicBezTo>
                    <a:pt x="49" y="204"/>
                    <a:pt x="42" y="198"/>
                    <a:pt x="34" y="188"/>
                  </a:cubicBezTo>
                  <a:lnTo>
                    <a:pt x="34" y="294"/>
                  </a:lnTo>
                  <a:lnTo>
                    <a:pt x="0" y="29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4" name="Freeform 233">
              <a:extLst>
                <a:ext uri="{FF2B5EF4-FFF2-40B4-BE49-F238E27FC236}">
                  <a16:creationId xmlns:a16="http://schemas.microsoft.com/office/drawing/2014/main" id="{93008086-D3A3-4DC0-B540-B8F23636F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250" y="4113213"/>
              <a:ext cx="20638" cy="42863"/>
            </a:xfrm>
            <a:custGeom>
              <a:avLst/>
              <a:gdLst>
                <a:gd name="T0" fmla="*/ 0 w 101"/>
                <a:gd name="T1" fmla="*/ 5 h 212"/>
                <a:gd name="T2" fmla="*/ 33 w 101"/>
                <a:gd name="T3" fmla="*/ 5 h 212"/>
                <a:gd name="T4" fmla="*/ 33 w 101"/>
                <a:gd name="T5" fmla="*/ 40 h 212"/>
                <a:gd name="T6" fmla="*/ 53 w 101"/>
                <a:gd name="T7" fmla="*/ 15 h 212"/>
                <a:gd name="T8" fmla="*/ 89 w 101"/>
                <a:gd name="T9" fmla="*/ 0 h 212"/>
                <a:gd name="T10" fmla="*/ 93 w 101"/>
                <a:gd name="T11" fmla="*/ 0 h 212"/>
                <a:gd name="T12" fmla="*/ 101 w 101"/>
                <a:gd name="T13" fmla="*/ 1 h 212"/>
                <a:gd name="T14" fmla="*/ 101 w 101"/>
                <a:gd name="T15" fmla="*/ 38 h 212"/>
                <a:gd name="T16" fmla="*/ 95 w 101"/>
                <a:gd name="T17" fmla="*/ 37 h 212"/>
                <a:gd name="T18" fmla="*/ 89 w 101"/>
                <a:gd name="T19" fmla="*/ 37 h 212"/>
                <a:gd name="T20" fmla="*/ 49 w 101"/>
                <a:gd name="T21" fmla="*/ 54 h 212"/>
                <a:gd name="T22" fmla="*/ 35 w 101"/>
                <a:gd name="T23" fmla="*/ 93 h 212"/>
                <a:gd name="T24" fmla="*/ 35 w 101"/>
                <a:gd name="T25" fmla="*/ 212 h 212"/>
                <a:gd name="T26" fmla="*/ 0 w 101"/>
                <a:gd name="T27" fmla="*/ 212 h 212"/>
                <a:gd name="T28" fmla="*/ 0 w 101"/>
                <a:gd name="T29" fmla="*/ 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212">
                  <a:moveTo>
                    <a:pt x="0" y="5"/>
                  </a:moveTo>
                  <a:lnTo>
                    <a:pt x="33" y="5"/>
                  </a:lnTo>
                  <a:lnTo>
                    <a:pt x="33" y="40"/>
                  </a:lnTo>
                  <a:cubicBezTo>
                    <a:pt x="36" y="34"/>
                    <a:pt x="42" y="25"/>
                    <a:pt x="53" y="15"/>
                  </a:cubicBezTo>
                  <a:cubicBezTo>
                    <a:pt x="63" y="5"/>
                    <a:pt x="76" y="0"/>
                    <a:pt x="89" y="0"/>
                  </a:cubicBezTo>
                  <a:cubicBezTo>
                    <a:pt x="90" y="0"/>
                    <a:pt x="91" y="0"/>
                    <a:pt x="93" y="0"/>
                  </a:cubicBezTo>
                  <a:cubicBezTo>
                    <a:pt x="94" y="0"/>
                    <a:pt x="97" y="1"/>
                    <a:pt x="101" y="1"/>
                  </a:cubicBezTo>
                  <a:lnTo>
                    <a:pt x="101" y="38"/>
                  </a:lnTo>
                  <a:cubicBezTo>
                    <a:pt x="99" y="37"/>
                    <a:pt x="97" y="37"/>
                    <a:pt x="95" y="37"/>
                  </a:cubicBezTo>
                  <a:cubicBezTo>
                    <a:pt x="93" y="37"/>
                    <a:pt x="91" y="37"/>
                    <a:pt x="89" y="37"/>
                  </a:cubicBezTo>
                  <a:cubicBezTo>
                    <a:pt x="72" y="37"/>
                    <a:pt x="58" y="42"/>
                    <a:pt x="49" y="54"/>
                  </a:cubicBezTo>
                  <a:cubicBezTo>
                    <a:pt x="40" y="65"/>
                    <a:pt x="35" y="78"/>
                    <a:pt x="35" y="93"/>
                  </a:cubicBezTo>
                  <a:lnTo>
                    <a:pt x="35" y="212"/>
                  </a:lnTo>
                  <a:lnTo>
                    <a:pt x="0" y="2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5" name="Freeform 234">
              <a:extLst>
                <a:ext uri="{FF2B5EF4-FFF2-40B4-BE49-F238E27FC236}">
                  <a16:creationId xmlns:a16="http://schemas.microsoft.com/office/drawing/2014/main" id="{C1D9B328-43E0-4BC0-9235-40CB2EF0E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3063" y="4113213"/>
              <a:ext cx="38100" cy="42863"/>
            </a:xfrm>
            <a:custGeom>
              <a:avLst/>
              <a:gdLst>
                <a:gd name="T0" fmla="*/ 98 w 189"/>
                <a:gd name="T1" fmla="*/ 0 h 219"/>
                <a:gd name="T2" fmla="*/ 140 w 189"/>
                <a:gd name="T3" fmla="*/ 10 h 219"/>
                <a:gd name="T4" fmla="*/ 172 w 189"/>
                <a:gd name="T5" fmla="*/ 37 h 219"/>
                <a:gd name="T6" fmla="*/ 186 w 189"/>
                <a:gd name="T7" fmla="*/ 74 h 219"/>
                <a:gd name="T8" fmla="*/ 189 w 189"/>
                <a:gd name="T9" fmla="*/ 119 h 219"/>
                <a:gd name="T10" fmla="*/ 37 w 189"/>
                <a:gd name="T11" fmla="*/ 119 h 219"/>
                <a:gd name="T12" fmla="*/ 52 w 189"/>
                <a:gd name="T13" fmla="*/ 170 h 219"/>
                <a:gd name="T14" fmla="*/ 95 w 189"/>
                <a:gd name="T15" fmla="*/ 189 h 219"/>
                <a:gd name="T16" fmla="*/ 139 w 189"/>
                <a:gd name="T17" fmla="*/ 171 h 219"/>
                <a:gd name="T18" fmla="*/ 152 w 189"/>
                <a:gd name="T19" fmla="*/ 147 h 219"/>
                <a:gd name="T20" fmla="*/ 186 w 189"/>
                <a:gd name="T21" fmla="*/ 147 h 219"/>
                <a:gd name="T22" fmla="*/ 177 w 189"/>
                <a:gd name="T23" fmla="*/ 172 h 219"/>
                <a:gd name="T24" fmla="*/ 160 w 189"/>
                <a:gd name="T25" fmla="*/ 195 h 219"/>
                <a:gd name="T26" fmla="*/ 121 w 189"/>
                <a:gd name="T27" fmla="*/ 216 h 219"/>
                <a:gd name="T28" fmla="*/ 92 w 189"/>
                <a:gd name="T29" fmla="*/ 219 h 219"/>
                <a:gd name="T30" fmla="*/ 27 w 189"/>
                <a:gd name="T31" fmla="*/ 191 h 219"/>
                <a:gd name="T32" fmla="*/ 0 w 189"/>
                <a:gd name="T33" fmla="*/ 112 h 219"/>
                <a:gd name="T34" fmla="*/ 27 w 189"/>
                <a:gd name="T35" fmla="*/ 31 h 219"/>
                <a:gd name="T36" fmla="*/ 98 w 189"/>
                <a:gd name="T37" fmla="*/ 0 h 219"/>
                <a:gd name="T38" fmla="*/ 153 w 189"/>
                <a:gd name="T39" fmla="*/ 92 h 219"/>
                <a:gd name="T40" fmla="*/ 143 w 189"/>
                <a:gd name="T41" fmla="*/ 56 h 219"/>
                <a:gd name="T42" fmla="*/ 96 w 189"/>
                <a:gd name="T43" fmla="*/ 30 h 219"/>
                <a:gd name="T44" fmla="*/ 56 w 189"/>
                <a:gd name="T45" fmla="*/ 48 h 219"/>
                <a:gd name="T46" fmla="*/ 38 w 189"/>
                <a:gd name="T47" fmla="*/ 92 h 219"/>
                <a:gd name="T48" fmla="*/ 153 w 189"/>
                <a:gd name="T49" fmla="*/ 9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9">
                  <a:moveTo>
                    <a:pt x="98" y="0"/>
                  </a:moveTo>
                  <a:cubicBezTo>
                    <a:pt x="113" y="0"/>
                    <a:pt x="127" y="4"/>
                    <a:pt x="140" y="10"/>
                  </a:cubicBezTo>
                  <a:cubicBezTo>
                    <a:pt x="154" y="17"/>
                    <a:pt x="165" y="26"/>
                    <a:pt x="172" y="37"/>
                  </a:cubicBezTo>
                  <a:cubicBezTo>
                    <a:pt x="179" y="48"/>
                    <a:pt x="184" y="60"/>
                    <a:pt x="186" y="74"/>
                  </a:cubicBezTo>
                  <a:cubicBezTo>
                    <a:pt x="188" y="83"/>
                    <a:pt x="189" y="98"/>
                    <a:pt x="189" y="119"/>
                  </a:cubicBezTo>
                  <a:lnTo>
                    <a:pt x="37" y="119"/>
                  </a:lnTo>
                  <a:cubicBezTo>
                    <a:pt x="38" y="140"/>
                    <a:pt x="43" y="157"/>
                    <a:pt x="52" y="170"/>
                  </a:cubicBezTo>
                  <a:cubicBezTo>
                    <a:pt x="62" y="182"/>
                    <a:pt x="76" y="189"/>
                    <a:pt x="95" y="189"/>
                  </a:cubicBezTo>
                  <a:cubicBezTo>
                    <a:pt x="113" y="189"/>
                    <a:pt x="128" y="183"/>
                    <a:pt x="139" y="171"/>
                  </a:cubicBezTo>
                  <a:cubicBezTo>
                    <a:pt x="145" y="164"/>
                    <a:pt x="149" y="156"/>
                    <a:pt x="152" y="147"/>
                  </a:cubicBezTo>
                  <a:lnTo>
                    <a:pt x="186" y="147"/>
                  </a:lnTo>
                  <a:cubicBezTo>
                    <a:pt x="185" y="154"/>
                    <a:pt x="182" y="163"/>
                    <a:pt x="177" y="172"/>
                  </a:cubicBezTo>
                  <a:cubicBezTo>
                    <a:pt x="172" y="181"/>
                    <a:pt x="166" y="189"/>
                    <a:pt x="160" y="195"/>
                  </a:cubicBezTo>
                  <a:cubicBezTo>
                    <a:pt x="149" y="205"/>
                    <a:pt x="136" y="212"/>
                    <a:pt x="121" y="216"/>
                  </a:cubicBezTo>
                  <a:cubicBezTo>
                    <a:pt x="113" y="218"/>
                    <a:pt x="103" y="219"/>
                    <a:pt x="92" y="219"/>
                  </a:cubicBezTo>
                  <a:cubicBezTo>
                    <a:pt x="67" y="219"/>
                    <a:pt x="45" y="209"/>
                    <a:pt x="27" y="191"/>
                  </a:cubicBezTo>
                  <a:cubicBezTo>
                    <a:pt x="9" y="172"/>
                    <a:pt x="0" y="146"/>
                    <a:pt x="0" y="112"/>
                  </a:cubicBezTo>
                  <a:cubicBezTo>
                    <a:pt x="0" y="79"/>
                    <a:pt x="9" y="52"/>
                    <a:pt x="27" y="31"/>
                  </a:cubicBezTo>
                  <a:cubicBezTo>
                    <a:pt x="45" y="11"/>
                    <a:pt x="69" y="0"/>
                    <a:pt x="98" y="0"/>
                  </a:cubicBezTo>
                  <a:close/>
                  <a:moveTo>
                    <a:pt x="153" y="92"/>
                  </a:moveTo>
                  <a:cubicBezTo>
                    <a:pt x="152" y="77"/>
                    <a:pt x="149" y="65"/>
                    <a:pt x="143" y="56"/>
                  </a:cubicBezTo>
                  <a:cubicBezTo>
                    <a:pt x="134" y="39"/>
                    <a:pt x="118" y="30"/>
                    <a:pt x="96" y="30"/>
                  </a:cubicBezTo>
                  <a:cubicBezTo>
                    <a:pt x="80" y="30"/>
                    <a:pt x="66" y="36"/>
                    <a:pt x="56" y="48"/>
                  </a:cubicBezTo>
                  <a:cubicBezTo>
                    <a:pt x="45" y="59"/>
                    <a:pt x="39" y="74"/>
                    <a:pt x="38" y="92"/>
                  </a:cubicBezTo>
                  <a:lnTo>
                    <a:pt x="153" y="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6" name="Freeform 235">
              <a:extLst>
                <a:ext uri="{FF2B5EF4-FFF2-40B4-BE49-F238E27FC236}">
                  <a16:creationId xmlns:a16="http://schemas.microsoft.com/office/drawing/2014/main" id="{8A37AACC-3C45-4A28-B508-983E0D34B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5925" y="4098925"/>
              <a:ext cx="36513" cy="57150"/>
            </a:xfrm>
            <a:custGeom>
              <a:avLst/>
              <a:gdLst>
                <a:gd name="T0" fmla="*/ 37 w 183"/>
                <a:gd name="T1" fmla="*/ 184 h 292"/>
                <a:gd name="T2" fmla="*/ 51 w 183"/>
                <a:gd name="T3" fmla="*/ 239 h 292"/>
                <a:gd name="T4" fmla="*/ 96 w 183"/>
                <a:gd name="T5" fmla="*/ 262 h 292"/>
                <a:gd name="T6" fmla="*/ 135 w 183"/>
                <a:gd name="T7" fmla="*/ 241 h 292"/>
                <a:gd name="T8" fmla="*/ 151 w 183"/>
                <a:gd name="T9" fmla="*/ 181 h 292"/>
                <a:gd name="T10" fmla="*/ 135 w 183"/>
                <a:gd name="T11" fmla="*/ 123 h 292"/>
                <a:gd name="T12" fmla="*/ 95 w 183"/>
                <a:gd name="T13" fmla="*/ 104 h 292"/>
                <a:gd name="T14" fmla="*/ 53 w 183"/>
                <a:gd name="T15" fmla="*/ 124 h 292"/>
                <a:gd name="T16" fmla="*/ 37 w 183"/>
                <a:gd name="T17" fmla="*/ 184 h 292"/>
                <a:gd name="T18" fmla="*/ 89 w 183"/>
                <a:gd name="T19" fmla="*/ 74 h 292"/>
                <a:gd name="T20" fmla="*/ 129 w 183"/>
                <a:gd name="T21" fmla="*/ 84 h 292"/>
                <a:gd name="T22" fmla="*/ 150 w 183"/>
                <a:gd name="T23" fmla="*/ 104 h 292"/>
                <a:gd name="T24" fmla="*/ 150 w 183"/>
                <a:gd name="T25" fmla="*/ 0 h 292"/>
                <a:gd name="T26" fmla="*/ 183 w 183"/>
                <a:gd name="T27" fmla="*/ 0 h 292"/>
                <a:gd name="T28" fmla="*/ 183 w 183"/>
                <a:gd name="T29" fmla="*/ 285 h 292"/>
                <a:gd name="T30" fmla="*/ 152 w 183"/>
                <a:gd name="T31" fmla="*/ 285 h 292"/>
                <a:gd name="T32" fmla="*/ 152 w 183"/>
                <a:gd name="T33" fmla="*/ 256 h 292"/>
                <a:gd name="T34" fmla="*/ 123 w 183"/>
                <a:gd name="T35" fmla="*/ 283 h 292"/>
                <a:gd name="T36" fmla="*/ 85 w 183"/>
                <a:gd name="T37" fmla="*/ 292 h 292"/>
                <a:gd name="T38" fmla="*/ 25 w 183"/>
                <a:gd name="T39" fmla="*/ 263 h 292"/>
                <a:gd name="T40" fmla="*/ 0 w 183"/>
                <a:gd name="T41" fmla="*/ 185 h 292"/>
                <a:gd name="T42" fmla="*/ 23 w 183"/>
                <a:gd name="T43" fmla="*/ 107 h 292"/>
                <a:gd name="T44" fmla="*/ 89 w 183"/>
                <a:gd name="T45" fmla="*/ 7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2">
                  <a:moveTo>
                    <a:pt x="37" y="184"/>
                  </a:moveTo>
                  <a:cubicBezTo>
                    <a:pt x="37" y="206"/>
                    <a:pt x="41" y="224"/>
                    <a:pt x="51" y="239"/>
                  </a:cubicBezTo>
                  <a:cubicBezTo>
                    <a:pt x="60" y="254"/>
                    <a:pt x="75" y="262"/>
                    <a:pt x="96" y="262"/>
                  </a:cubicBezTo>
                  <a:cubicBezTo>
                    <a:pt x="112" y="262"/>
                    <a:pt x="125" y="255"/>
                    <a:pt x="135" y="241"/>
                  </a:cubicBezTo>
                  <a:cubicBezTo>
                    <a:pt x="146" y="227"/>
                    <a:pt x="151" y="207"/>
                    <a:pt x="151" y="181"/>
                  </a:cubicBezTo>
                  <a:cubicBezTo>
                    <a:pt x="151" y="155"/>
                    <a:pt x="146" y="136"/>
                    <a:pt x="135" y="123"/>
                  </a:cubicBezTo>
                  <a:cubicBezTo>
                    <a:pt x="124" y="111"/>
                    <a:pt x="111" y="104"/>
                    <a:pt x="95" y="104"/>
                  </a:cubicBezTo>
                  <a:cubicBezTo>
                    <a:pt x="78" y="104"/>
                    <a:pt x="64" y="111"/>
                    <a:pt x="53" y="124"/>
                  </a:cubicBezTo>
                  <a:cubicBezTo>
                    <a:pt x="42" y="138"/>
                    <a:pt x="37" y="157"/>
                    <a:pt x="37" y="184"/>
                  </a:cubicBezTo>
                  <a:close/>
                  <a:moveTo>
                    <a:pt x="89" y="74"/>
                  </a:moveTo>
                  <a:cubicBezTo>
                    <a:pt x="105" y="74"/>
                    <a:pt x="118" y="77"/>
                    <a:pt x="129" y="84"/>
                  </a:cubicBezTo>
                  <a:cubicBezTo>
                    <a:pt x="135" y="88"/>
                    <a:pt x="142" y="95"/>
                    <a:pt x="150" y="104"/>
                  </a:cubicBezTo>
                  <a:lnTo>
                    <a:pt x="150" y="0"/>
                  </a:lnTo>
                  <a:lnTo>
                    <a:pt x="183" y="0"/>
                  </a:lnTo>
                  <a:lnTo>
                    <a:pt x="183" y="285"/>
                  </a:lnTo>
                  <a:lnTo>
                    <a:pt x="152" y="285"/>
                  </a:lnTo>
                  <a:lnTo>
                    <a:pt x="152" y="256"/>
                  </a:lnTo>
                  <a:cubicBezTo>
                    <a:pt x="144" y="268"/>
                    <a:pt x="134" y="278"/>
                    <a:pt x="123" y="283"/>
                  </a:cubicBezTo>
                  <a:cubicBezTo>
                    <a:pt x="112" y="289"/>
                    <a:pt x="99" y="292"/>
                    <a:pt x="85" y="292"/>
                  </a:cubicBezTo>
                  <a:cubicBezTo>
                    <a:pt x="62" y="292"/>
                    <a:pt x="42" y="282"/>
                    <a:pt x="25" y="263"/>
                  </a:cubicBezTo>
                  <a:cubicBezTo>
                    <a:pt x="8" y="243"/>
                    <a:pt x="0" y="218"/>
                    <a:pt x="0" y="185"/>
                  </a:cubicBezTo>
                  <a:cubicBezTo>
                    <a:pt x="0" y="155"/>
                    <a:pt x="8" y="129"/>
                    <a:pt x="23" y="107"/>
                  </a:cubicBezTo>
                  <a:cubicBezTo>
                    <a:pt x="38" y="85"/>
                    <a:pt x="60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7" name="Freeform 236">
              <a:extLst>
                <a:ext uri="{FF2B5EF4-FFF2-40B4-BE49-F238E27FC236}">
                  <a16:creationId xmlns:a16="http://schemas.microsoft.com/office/drawing/2014/main" id="{826773C7-532C-483D-91C0-3DA4B502F1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3550" y="4098925"/>
              <a:ext cx="6350" cy="57150"/>
            </a:xfrm>
            <a:custGeom>
              <a:avLst/>
              <a:gdLst>
                <a:gd name="T0" fmla="*/ 0 w 36"/>
                <a:gd name="T1" fmla="*/ 78 h 284"/>
                <a:gd name="T2" fmla="*/ 36 w 36"/>
                <a:gd name="T3" fmla="*/ 78 h 284"/>
                <a:gd name="T4" fmla="*/ 36 w 36"/>
                <a:gd name="T5" fmla="*/ 284 h 284"/>
                <a:gd name="T6" fmla="*/ 0 w 36"/>
                <a:gd name="T7" fmla="*/ 284 h 284"/>
                <a:gd name="T8" fmla="*/ 0 w 36"/>
                <a:gd name="T9" fmla="*/ 78 h 284"/>
                <a:gd name="T10" fmla="*/ 0 w 36"/>
                <a:gd name="T11" fmla="*/ 0 h 284"/>
                <a:gd name="T12" fmla="*/ 36 w 36"/>
                <a:gd name="T13" fmla="*/ 0 h 284"/>
                <a:gd name="T14" fmla="*/ 36 w 36"/>
                <a:gd name="T15" fmla="*/ 39 h 284"/>
                <a:gd name="T16" fmla="*/ 0 w 36"/>
                <a:gd name="T17" fmla="*/ 39 h 284"/>
                <a:gd name="T18" fmla="*/ 0 w 36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4">
                  <a:moveTo>
                    <a:pt x="0" y="78"/>
                  </a:moveTo>
                  <a:lnTo>
                    <a:pt x="36" y="78"/>
                  </a:lnTo>
                  <a:lnTo>
                    <a:pt x="36" y="284"/>
                  </a:lnTo>
                  <a:lnTo>
                    <a:pt x="0" y="284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8" name="Freeform 237">
              <a:extLst>
                <a:ext uri="{FF2B5EF4-FFF2-40B4-BE49-F238E27FC236}">
                  <a16:creationId xmlns:a16="http://schemas.microsoft.com/office/drawing/2014/main" id="{7202BBFF-7EBC-4225-B67D-3F9BAE89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838" y="4113213"/>
              <a:ext cx="34925" cy="42863"/>
            </a:xfrm>
            <a:custGeom>
              <a:avLst/>
              <a:gdLst>
                <a:gd name="T0" fmla="*/ 94 w 177"/>
                <a:gd name="T1" fmla="*/ 0 h 219"/>
                <a:gd name="T2" fmla="*/ 151 w 177"/>
                <a:gd name="T3" fmla="*/ 17 h 219"/>
                <a:gd name="T4" fmla="*/ 177 w 177"/>
                <a:gd name="T5" fmla="*/ 75 h 219"/>
                <a:gd name="T6" fmla="*/ 143 w 177"/>
                <a:gd name="T7" fmla="*/ 75 h 219"/>
                <a:gd name="T8" fmla="*/ 129 w 177"/>
                <a:gd name="T9" fmla="*/ 44 h 219"/>
                <a:gd name="T10" fmla="*/ 94 w 177"/>
                <a:gd name="T11" fmla="*/ 31 h 219"/>
                <a:gd name="T12" fmla="*/ 46 w 177"/>
                <a:gd name="T13" fmla="*/ 63 h 219"/>
                <a:gd name="T14" fmla="*/ 37 w 177"/>
                <a:gd name="T15" fmla="*/ 115 h 219"/>
                <a:gd name="T16" fmla="*/ 50 w 177"/>
                <a:gd name="T17" fmla="*/ 168 h 219"/>
                <a:gd name="T18" fmla="*/ 92 w 177"/>
                <a:gd name="T19" fmla="*/ 189 h 219"/>
                <a:gd name="T20" fmla="*/ 126 w 177"/>
                <a:gd name="T21" fmla="*/ 176 h 219"/>
                <a:gd name="T22" fmla="*/ 143 w 177"/>
                <a:gd name="T23" fmla="*/ 139 h 219"/>
                <a:gd name="T24" fmla="*/ 177 w 177"/>
                <a:gd name="T25" fmla="*/ 139 h 219"/>
                <a:gd name="T26" fmla="*/ 148 w 177"/>
                <a:gd name="T27" fmla="*/ 199 h 219"/>
                <a:gd name="T28" fmla="*/ 89 w 177"/>
                <a:gd name="T29" fmla="*/ 219 h 219"/>
                <a:gd name="T30" fmla="*/ 24 w 177"/>
                <a:gd name="T31" fmla="*/ 189 h 219"/>
                <a:gd name="T32" fmla="*/ 0 w 177"/>
                <a:gd name="T33" fmla="*/ 115 h 219"/>
                <a:gd name="T34" fmla="*/ 26 w 177"/>
                <a:gd name="T35" fmla="*/ 30 h 219"/>
                <a:gd name="T36" fmla="*/ 94 w 177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219">
                  <a:moveTo>
                    <a:pt x="94" y="0"/>
                  </a:moveTo>
                  <a:cubicBezTo>
                    <a:pt x="117" y="0"/>
                    <a:pt x="136" y="5"/>
                    <a:pt x="151" y="17"/>
                  </a:cubicBezTo>
                  <a:cubicBezTo>
                    <a:pt x="165" y="28"/>
                    <a:pt x="174" y="48"/>
                    <a:pt x="177" y="75"/>
                  </a:cubicBezTo>
                  <a:lnTo>
                    <a:pt x="143" y="75"/>
                  </a:lnTo>
                  <a:cubicBezTo>
                    <a:pt x="141" y="63"/>
                    <a:pt x="137" y="52"/>
                    <a:pt x="129" y="44"/>
                  </a:cubicBezTo>
                  <a:cubicBezTo>
                    <a:pt x="122" y="35"/>
                    <a:pt x="110" y="31"/>
                    <a:pt x="94" y="31"/>
                  </a:cubicBezTo>
                  <a:cubicBezTo>
                    <a:pt x="72" y="31"/>
                    <a:pt x="56" y="42"/>
                    <a:pt x="46" y="63"/>
                  </a:cubicBezTo>
                  <a:cubicBezTo>
                    <a:pt x="40" y="77"/>
                    <a:pt x="37" y="95"/>
                    <a:pt x="37" y="115"/>
                  </a:cubicBezTo>
                  <a:cubicBezTo>
                    <a:pt x="37" y="136"/>
                    <a:pt x="41" y="153"/>
                    <a:pt x="50" y="168"/>
                  </a:cubicBezTo>
                  <a:cubicBezTo>
                    <a:pt x="59" y="182"/>
                    <a:pt x="73" y="189"/>
                    <a:pt x="92" y="189"/>
                  </a:cubicBezTo>
                  <a:cubicBezTo>
                    <a:pt x="106" y="189"/>
                    <a:pt x="117" y="184"/>
                    <a:pt x="126" y="176"/>
                  </a:cubicBezTo>
                  <a:cubicBezTo>
                    <a:pt x="134" y="167"/>
                    <a:pt x="140" y="155"/>
                    <a:pt x="143" y="139"/>
                  </a:cubicBezTo>
                  <a:lnTo>
                    <a:pt x="177" y="139"/>
                  </a:lnTo>
                  <a:cubicBezTo>
                    <a:pt x="173" y="167"/>
                    <a:pt x="164" y="187"/>
                    <a:pt x="148" y="199"/>
                  </a:cubicBezTo>
                  <a:cubicBezTo>
                    <a:pt x="133" y="212"/>
                    <a:pt x="113" y="219"/>
                    <a:pt x="89" y="219"/>
                  </a:cubicBezTo>
                  <a:cubicBezTo>
                    <a:pt x="62" y="219"/>
                    <a:pt x="40" y="209"/>
                    <a:pt x="24" y="189"/>
                  </a:cubicBezTo>
                  <a:cubicBezTo>
                    <a:pt x="8" y="169"/>
                    <a:pt x="0" y="144"/>
                    <a:pt x="0" y="115"/>
                  </a:cubicBezTo>
                  <a:cubicBezTo>
                    <a:pt x="0" y="79"/>
                    <a:pt x="9" y="50"/>
                    <a:pt x="26" y="30"/>
                  </a:cubicBezTo>
                  <a:cubicBezTo>
                    <a:pt x="44" y="10"/>
                    <a:pt x="67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9" name="Freeform 238">
              <a:extLst>
                <a:ext uri="{FF2B5EF4-FFF2-40B4-BE49-F238E27FC236}">
                  <a16:creationId xmlns:a16="http://schemas.microsoft.com/office/drawing/2014/main" id="{7FF8C1B6-8031-4E4C-BEB6-5F5126FCF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938" y="4102100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0 w 96"/>
                <a:gd name="T15" fmla="*/ 236 h 268"/>
                <a:gd name="T16" fmla="*/ 84 w 96"/>
                <a:gd name="T17" fmla="*/ 238 h 268"/>
                <a:gd name="T18" fmla="*/ 89 w 96"/>
                <a:gd name="T19" fmla="*/ 238 h 268"/>
                <a:gd name="T20" fmla="*/ 96 w 96"/>
                <a:gd name="T21" fmla="*/ 237 h 268"/>
                <a:gd name="T22" fmla="*/ 96 w 96"/>
                <a:gd name="T23" fmla="*/ 265 h 268"/>
                <a:gd name="T24" fmla="*/ 83 w 96"/>
                <a:gd name="T25" fmla="*/ 267 h 268"/>
                <a:gd name="T26" fmla="*/ 69 w 96"/>
                <a:gd name="T27" fmla="*/ 268 h 268"/>
                <a:gd name="T28" fmla="*/ 36 w 96"/>
                <a:gd name="T29" fmla="*/ 255 h 268"/>
                <a:gd name="T30" fmla="*/ 28 w 96"/>
                <a:gd name="T31" fmla="*/ 223 h 268"/>
                <a:gd name="T32" fmla="*/ 28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6"/>
                  </a:cubicBezTo>
                  <a:cubicBezTo>
                    <a:pt x="73" y="237"/>
                    <a:pt x="77" y="238"/>
                    <a:pt x="84" y="238"/>
                  </a:cubicBezTo>
                  <a:cubicBezTo>
                    <a:pt x="85" y="238"/>
                    <a:pt x="87" y="238"/>
                    <a:pt x="89" y="238"/>
                  </a:cubicBezTo>
                  <a:cubicBezTo>
                    <a:pt x="91" y="238"/>
                    <a:pt x="93" y="237"/>
                    <a:pt x="96" y="237"/>
                  </a:cubicBezTo>
                  <a:lnTo>
                    <a:pt x="96" y="265"/>
                  </a:lnTo>
                  <a:cubicBezTo>
                    <a:pt x="92" y="266"/>
                    <a:pt x="88" y="266"/>
                    <a:pt x="83" y="267"/>
                  </a:cubicBezTo>
                  <a:cubicBezTo>
                    <a:pt x="79" y="268"/>
                    <a:pt x="74" y="268"/>
                    <a:pt x="69" y="268"/>
                  </a:cubicBezTo>
                  <a:cubicBezTo>
                    <a:pt x="53" y="268"/>
                    <a:pt x="42" y="264"/>
                    <a:pt x="36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0" name="Freeform 239">
              <a:extLst>
                <a:ext uri="{FF2B5EF4-FFF2-40B4-BE49-F238E27FC236}">
                  <a16:creationId xmlns:a16="http://schemas.microsoft.com/office/drawing/2014/main" id="{ED2611B7-9CF4-4598-8291-CB41F3ABE1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4725" y="4298950"/>
              <a:ext cx="1477963" cy="6350"/>
            </a:xfrm>
            <a:custGeom>
              <a:avLst/>
              <a:gdLst>
                <a:gd name="T0" fmla="*/ 7331 w 7439"/>
                <a:gd name="T1" fmla="*/ 0 h 39"/>
                <a:gd name="T2" fmla="*/ 7116 w 7439"/>
                <a:gd name="T3" fmla="*/ 36 h 39"/>
                <a:gd name="T4" fmla="*/ 7008 w 7439"/>
                <a:gd name="T5" fmla="*/ 36 h 39"/>
                <a:gd name="T6" fmla="*/ 7008 w 7439"/>
                <a:gd name="T7" fmla="*/ 0 h 39"/>
                <a:gd name="T8" fmla="*/ 6685 w 7439"/>
                <a:gd name="T9" fmla="*/ 1 h 39"/>
                <a:gd name="T10" fmla="*/ 6469 w 7439"/>
                <a:gd name="T11" fmla="*/ 37 h 39"/>
                <a:gd name="T12" fmla="*/ 6361 w 7439"/>
                <a:gd name="T13" fmla="*/ 37 h 39"/>
                <a:gd name="T14" fmla="*/ 6361 w 7439"/>
                <a:gd name="T15" fmla="*/ 1 h 39"/>
                <a:gd name="T16" fmla="*/ 6038 w 7439"/>
                <a:gd name="T17" fmla="*/ 1 h 39"/>
                <a:gd name="T18" fmla="*/ 5822 w 7439"/>
                <a:gd name="T19" fmla="*/ 37 h 39"/>
                <a:gd name="T20" fmla="*/ 5714 w 7439"/>
                <a:gd name="T21" fmla="*/ 37 h 39"/>
                <a:gd name="T22" fmla="*/ 5714 w 7439"/>
                <a:gd name="T23" fmla="*/ 1 h 39"/>
                <a:gd name="T24" fmla="*/ 5391 w 7439"/>
                <a:gd name="T25" fmla="*/ 1 h 39"/>
                <a:gd name="T26" fmla="*/ 5175 w 7439"/>
                <a:gd name="T27" fmla="*/ 37 h 39"/>
                <a:gd name="T28" fmla="*/ 5067 w 7439"/>
                <a:gd name="T29" fmla="*/ 37 h 39"/>
                <a:gd name="T30" fmla="*/ 5067 w 7439"/>
                <a:gd name="T31" fmla="*/ 1 h 39"/>
                <a:gd name="T32" fmla="*/ 4744 w 7439"/>
                <a:gd name="T33" fmla="*/ 1 h 39"/>
                <a:gd name="T34" fmla="*/ 4528 w 7439"/>
                <a:gd name="T35" fmla="*/ 37 h 39"/>
                <a:gd name="T36" fmla="*/ 4420 w 7439"/>
                <a:gd name="T37" fmla="*/ 37 h 39"/>
                <a:gd name="T38" fmla="*/ 4420 w 7439"/>
                <a:gd name="T39" fmla="*/ 1 h 39"/>
                <a:gd name="T40" fmla="*/ 4097 w 7439"/>
                <a:gd name="T41" fmla="*/ 1 h 39"/>
                <a:gd name="T42" fmla="*/ 3881 w 7439"/>
                <a:gd name="T43" fmla="*/ 37 h 39"/>
                <a:gd name="T44" fmla="*/ 3774 w 7439"/>
                <a:gd name="T45" fmla="*/ 38 h 39"/>
                <a:gd name="T46" fmla="*/ 3774 w 7439"/>
                <a:gd name="T47" fmla="*/ 2 h 39"/>
                <a:gd name="T48" fmla="*/ 3450 w 7439"/>
                <a:gd name="T49" fmla="*/ 2 h 39"/>
                <a:gd name="T50" fmla="*/ 3234 w 7439"/>
                <a:gd name="T51" fmla="*/ 38 h 39"/>
                <a:gd name="T52" fmla="*/ 3127 w 7439"/>
                <a:gd name="T53" fmla="*/ 38 h 39"/>
                <a:gd name="T54" fmla="*/ 3127 w 7439"/>
                <a:gd name="T55" fmla="*/ 2 h 39"/>
                <a:gd name="T56" fmla="*/ 2803 w 7439"/>
                <a:gd name="T57" fmla="*/ 2 h 39"/>
                <a:gd name="T58" fmla="*/ 2588 w 7439"/>
                <a:gd name="T59" fmla="*/ 38 h 39"/>
                <a:gd name="T60" fmla="*/ 2480 w 7439"/>
                <a:gd name="T61" fmla="*/ 38 h 39"/>
                <a:gd name="T62" fmla="*/ 2480 w 7439"/>
                <a:gd name="T63" fmla="*/ 2 h 39"/>
                <a:gd name="T64" fmla="*/ 2156 w 7439"/>
                <a:gd name="T65" fmla="*/ 2 h 39"/>
                <a:gd name="T66" fmla="*/ 1941 w 7439"/>
                <a:gd name="T67" fmla="*/ 38 h 39"/>
                <a:gd name="T68" fmla="*/ 1833 w 7439"/>
                <a:gd name="T69" fmla="*/ 38 h 39"/>
                <a:gd name="T70" fmla="*/ 1833 w 7439"/>
                <a:gd name="T71" fmla="*/ 2 h 39"/>
                <a:gd name="T72" fmla="*/ 1509 w 7439"/>
                <a:gd name="T73" fmla="*/ 2 h 39"/>
                <a:gd name="T74" fmla="*/ 1294 w 7439"/>
                <a:gd name="T75" fmla="*/ 38 h 39"/>
                <a:gd name="T76" fmla="*/ 1186 w 7439"/>
                <a:gd name="T77" fmla="*/ 38 h 39"/>
                <a:gd name="T78" fmla="*/ 1186 w 7439"/>
                <a:gd name="T79" fmla="*/ 2 h 39"/>
                <a:gd name="T80" fmla="*/ 862 w 7439"/>
                <a:gd name="T81" fmla="*/ 3 h 39"/>
                <a:gd name="T82" fmla="*/ 647 w 7439"/>
                <a:gd name="T83" fmla="*/ 39 h 39"/>
                <a:gd name="T84" fmla="*/ 539 w 7439"/>
                <a:gd name="T85" fmla="*/ 39 h 39"/>
                <a:gd name="T86" fmla="*/ 539 w 7439"/>
                <a:gd name="T87" fmla="*/ 3 h 39"/>
                <a:gd name="T88" fmla="*/ 216 w 7439"/>
                <a:gd name="T89" fmla="*/ 3 h 39"/>
                <a:gd name="T90" fmla="*/ 0 w 7439"/>
                <a:gd name="T9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439" h="39">
                  <a:moveTo>
                    <a:pt x="7439" y="36"/>
                  </a:moveTo>
                  <a:lnTo>
                    <a:pt x="7332" y="36"/>
                  </a:lnTo>
                  <a:lnTo>
                    <a:pt x="7331" y="0"/>
                  </a:lnTo>
                  <a:lnTo>
                    <a:pt x="7439" y="0"/>
                  </a:lnTo>
                  <a:moveTo>
                    <a:pt x="7224" y="36"/>
                  </a:moveTo>
                  <a:lnTo>
                    <a:pt x="7116" y="36"/>
                  </a:lnTo>
                  <a:lnTo>
                    <a:pt x="7116" y="0"/>
                  </a:lnTo>
                  <a:lnTo>
                    <a:pt x="7224" y="0"/>
                  </a:lnTo>
                  <a:moveTo>
                    <a:pt x="7008" y="36"/>
                  </a:moveTo>
                  <a:lnTo>
                    <a:pt x="6900" y="36"/>
                  </a:lnTo>
                  <a:lnTo>
                    <a:pt x="6900" y="1"/>
                  </a:lnTo>
                  <a:lnTo>
                    <a:pt x="7008" y="0"/>
                  </a:lnTo>
                  <a:moveTo>
                    <a:pt x="6792" y="36"/>
                  </a:moveTo>
                  <a:lnTo>
                    <a:pt x="6685" y="37"/>
                  </a:lnTo>
                  <a:lnTo>
                    <a:pt x="6685" y="1"/>
                  </a:lnTo>
                  <a:lnTo>
                    <a:pt x="6792" y="1"/>
                  </a:lnTo>
                  <a:moveTo>
                    <a:pt x="6577" y="37"/>
                  </a:moveTo>
                  <a:lnTo>
                    <a:pt x="6469" y="37"/>
                  </a:lnTo>
                  <a:lnTo>
                    <a:pt x="6469" y="1"/>
                  </a:lnTo>
                  <a:lnTo>
                    <a:pt x="6577" y="1"/>
                  </a:lnTo>
                  <a:moveTo>
                    <a:pt x="6361" y="37"/>
                  </a:moveTo>
                  <a:lnTo>
                    <a:pt x="6253" y="37"/>
                  </a:lnTo>
                  <a:lnTo>
                    <a:pt x="6253" y="1"/>
                  </a:lnTo>
                  <a:lnTo>
                    <a:pt x="6361" y="1"/>
                  </a:lnTo>
                  <a:moveTo>
                    <a:pt x="6146" y="37"/>
                  </a:moveTo>
                  <a:lnTo>
                    <a:pt x="6038" y="37"/>
                  </a:lnTo>
                  <a:lnTo>
                    <a:pt x="6038" y="1"/>
                  </a:lnTo>
                  <a:lnTo>
                    <a:pt x="6145" y="1"/>
                  </a:lnTo>
                  <a:moveTo>
                    <a:pt x="5930" y="37"/>
                  </a:moveTo>
                  <a:lnTo>
                    <a:pt x="5822" y="37"/>
                  </a:lnTo>
                  <a:lnTo>
                    <a:pt x="5822" y="1"/>
                  </a:lnTo>
                  <a:lnTo>
                    <a:pt x="5930" y="1"/>
                  </a:lnTo>
                  <a:moveTo>
                    <a:pt x="5714" y="37"/>
                  </a:moveTo>
                  <a:lnTo>
                    <a:pt x="5606" y="37"/>
                  </a:lnTo>
                  <a:lnTo>
                    <a:pt x="5606" y="1"/>
                  </a:lnTo>
                  <a:lnTo>
                    <a:pt x="5714" y="1"/>
                  </a:lnTo>
                  <a:moveTo>
                    <a:pt x="5499" y="37"/>
                  </a:moveTo>
                  <a:lnTo>
                    <a:pt x="5391" y="37"/>
                  </a:lnTo>
                  <a:lnTo>
                    <a:pt x="5391" y="1"/>
                  </a:lnTo>
                  <a:lnTo>
                    <a:pt x="5499" y="1"/>
                  </a:lnTo>
                  <a:moveTo>
                    <a:pt x="5283" y="37"/>
                  </a:moveTo>
                  <a:lnTo>
                    <a:pt x="5175" y="37"/>
                  </a:lnTo>
                  <a:lnTo>
                    <a:pt x="5175" y="1"/>
                  </a:lnTo>
                  <a:lnTo>
                    <a:pt x="5283" y="1"/>
                  </a:lnTo>
                  <a:moveTo>
                    <a:pt x="5067" y="37"/>
                  </a:moveTo>
                  <a:lnTo>
                    <a:pt x="4960" y="37"/>
                  </a:lnTo>
                  <a:lnTo>
                    <a:pt x="4959" y="1"/>
                  </a:lnTo>
                  <a:lnTo>
                    <a:pt x="5067" y="1"/>
                  </a:lnTo>
                  <a:moveTo>
                    <a:pt x="4852" y="37"/>
                  </a:moveTo>
                  <a:lnTo>
                    <a:pt x="4744" y="37"/>
                  </a:lnTo>
                  <a:lnTo>
                    <a:pt x="4744" y="1"/>
                  </a:lnTo>
                  <a:lnTo>
                    <a:pt x="4852" y="1"/>
                  </a:lnTo>
                  <a:moveTo>
                    <a:pt x="4636" y="37"/>
                  </a:moveTo>
                  <a:lnTo>
                    <a:pt x="4528" y="37"/>
                  </a:lnTo>
                  <a:lnTo>
                    <a:pt x="4528" y="1"/>
                  </a:lnTo>
                  <a:lnTo>
                    <a:pt x="4636" y="1"/>
                  </a:lnTo>
                  <a:moveTo>
                    <a:pt x="4420" y="37"/>
                  </a:moveTo>
                  <a:lnTo>
                    <a:pt x="4313" y="37"/>
                  </a:lnTo>
                  <a:lnTo>
                    <a:pt x="4313" y="1"/>
                  </a:lnTo>
                  <a:lnTo>
                    <a:pt x="4420" y="1"/>
                  </a:lnTo>
                  <a:moveTo>
                    <a:pt x="4205" y="37"/>
                  </a:moveTo>
                  <a:lnTo>
                    <a:pt x="4097" y="37"/>
                  </a:lnTo>
                  <a:lnTo>
                    <a:pt x="4097" y="1"/>
                  </a:lnTo>
                  <a:lnTo>
                    <a:pt x="4205" y="1"/>
                  </a:lnTo>
                  <a:moveTo>
                    <a:pt x="3989" y="37"/>
                  </a:moveTo>
                  <a:lnTo>
                    <a:pt x="3881" y="37"/>
                  </a:lnTo>
                  <a:lnTo>
                    <a:pt x="3881" y="2"/>
                  </a:lnTo>
                  <a:lnTo>
                    <a:pt x="3989" y="1"/>
                  </a:lnTo>
                  <a:moveTo>
                    <a:pt x="3774" y="38"/>
                  </a:moveTo>
                  <a:lnTo>
                    <a:pt x="3666" y="38"/>
                  </a:lnTo>
                  <a:lnTo>
                    <a:pt x="3666" y="2"/>
                  </a:lnTo>
                  <a:lnTo>
                    <a:pt x="3774" y="2"/>
                  </a:lnTo>
                  <a:moveTo>
                    <a:pt x="3558" y="38"/>
                  </a:moveTo>
                  <a:lnTo>
                    <a:pt x="3450" y="38"/>
                  </a:lnTo>
                  <a:lnTo>
                    <a:pt x="3450" y="2"/>
                  </a:lnTo>
                  <a:lnTo>
                    <a:pt x="3558" y="2"/>
                  </a:lnTo>
                  <a:moveTo>
                    <a:pt x="3342" y="38"/>
                  </a:moveTo>
                  <a:lnTo>
                    <a:pt x="3234" y="38"/>
                  </a:lnTo>
                  <a:lnTo>
                    <a:pt x="3234" y="2"/>
                  </a:lnTo>
                  <a:lnTo>
                    <a:pt x="3342" y="2"/>
                  </a:lnTo>
                  <a:moveTo>
                    <a:pt x="3127" y="38"/>
                  </a:moveTo>
                  <a:lnTo>
                    <a:pt x="3019" y="38"/>
                  </a:lnTo>
                  <a:lnTo>
                    <a:pt x="3019" y="2"/>
                  </a:lnTo>
                  <a:lnTo>
                    <a:pt x="3127" y="2"/>
                  </a:lnTo>
                  <a:moveTo>
                    <a:pt x="2911" y="38"/>
                  </a:moveTo>
                  <a:lnTo>
                    <a:pt x="2803" y="38"/>
                  </a:lnTo>
                  <a:lnTo>
                    <a:pt x="2803" y="2"/>
                  </a:lnTo>
                  <a:lnTo>
                    <a:pt x="2911" y="2"/>
                  </a:lnTo>
                  <a:moveTo>
                    <a:pt x="2695" y="38"/>
                  </a:moveTo>
                  <a:lnTo>
                    <a:pt x="2588" y="38"/>
                  </a:lnTo>
                  <a:lnTo>
                    <a:pt x="2588" y="2"/>
                  </a:lnTo>
                  <a:lnTo>
                    <a:pt x="2695" y="2"/>
                  </a:lnTo>
                  <a:moveTo>
                    <a:pt x="2480" y="38"/>
                  </a:moveTo>
                  <a:lnTo>
                    <a:pt x="2372" y="38"/>
                  </a:lnTo>
                  <a:lnTo>
                    <a:pt x="2372" y="2"/>
                  </a:lnTo>
                  <a:lnTo>
                    <a:pt x="2480" y="2"/>
                  </a:lnTo>
                  <a:moveTo>
                    <a:pt x="2264" y="38"/>
                  </a:moveTo>
                  <a:lnTo>
                    <a:pt x="2156" y="38"/>
                  </a:lnTo>
                  <a:lnTo>
                    <a:pt x="2156" y="2"/>
                  </a:lnTo>
                  <a:lnTo>
                    <a:pt x="2264" y="2"/>
                  </a:lnTo>
                  <a:moveTo>
                    <a:pt x="2048" y="38"/>
                  </a:moveTo>
                  <a:lnTo>
                    <a:pt x="1941" y="38"/>
                  </a:lnTo>
                  <a:lnTo>
                    <a:pt x="1941" y="2"/>
                  </a:lnTo>
                  <a:lnTo>
                    <a:pt x="2048" y="2"/>
                  </a:lnTo>
                  <a:moveTo>
                    <a:pt x="1833" y="38"/>
                  </a:moveTo>
                  <a:lnTo>
                    <a:pt x="1725" y="38"/>
                  </a:lnTo>
                  <a:lnTo>
                    <a:pt x="1725" y="2"/>
                  </a:lnTo>
                  <a:lnTo>
                    <a:pt x="1833" y="2"/>
                  </a:lnTo>
                  <a:moveTo>
                    <a:pt x="1617" y="38"/>
                  </a:moveTo>
                  <a:lnTo>
                    <a:pt x="1509" y="38"/>
                  </a:lnTo>
                  <a:lnTo>
                    <a:pt x="1509" y="2"/>
                  </a:lnTo>
                  <a:lnTo>
                    <a:pt x="1617" y="2"/>
                  </a:lnTo>
                  <a:moveTo>
                    <a:pt x="1402" y="38"/>
                  </a:moveTo>
                  <a:lnTo>
                    <a:pt x="1294" y="38"/>
                  </a:lnTo>
                  <a:lnTo>
                    <a:pt x="1294" y="2"/>
                  </a:lnTo>
                  <a:lnTo>
                    <a:pt x="1402" y="2"/>
                  </a:lnTo>
                  <a:moveTo>
                    <a:pt x="1186" y="38"/>
                  </a:moveTo>
                  <a:lnTo>
                    <a:pt x="1078" y="38"/>
                  </a:lnTo>
                  <a:lnTo>
                    <a:pt x="1078" y="2"/>
                  </a:lnTo>
                  <a:lnTo>
                    <a:pt x="1186" y="2"/>
                  </a:lnTo>
                  <a:moveTo>
                    <a:pt x="970" y="38"/>
                  </a:moveTo>
                  <a:lnTo>
                    <a:pt x="862" y="38"/>
                  </a:lnTo>
                  <a:lnTo>
                    <a:pt x="862" y="3"/>
                  </a:lnTo>
                  <a:lnTo>
                    <a:pt x="970" y="3"/>
                  </a:lnTo>
                  <a:moveTo>
                    <a:pt x="755" y="39"/>
                  </a:moveTo>
                  <a:lnTo>
                    <a:pt x="647" y="39"/>
                  </a:lnTo>
                  <a:lnTo>
                    <a:pt x="647" y="3"/>
                  </a:lnTo>
                  <a:lnTo>
                    <a:pt x="755" y="3"/>
                  </a:lnTo>
                  <a:moveTo>
                    <a:pt x="539" y="39"/>
                  </a:moveTo>
                  <a:lnTo>
                    <a:pt x="431" y="39"/>
                  </a:lnTo>
                  <a:lnTo>
                    <a:pt x="431" y="3"/>
                  </a:lnTo>
                  <a:lnTo>
                    <a:pt x="539" y="3"/>
                  </a:lnTo>
                  <a:moveTo>
                    <a:pt x="323" y="39"/>
                  </a:moveTo>
                  <a:lnTo>
                    <a:pt x="216" y="39"/>
                  </a:lnTo>
                  <a:lnTo>
                    <a:pt x="216" y="3"/>
                  </a:lnTo>
                  <a:lnTo>
                    <a:pt x="323" y="3"/>
                  </a:lnTo>
                  <a:moveTo>
                    <a:pt x="108" y="39"/>
                  </a:moveTo>
                  <a:lnTo>
                    <a:pt x="0" y="39"/>
                  </a:lnTo>
                  <a:lnTo>
                    <a:pt x="0" y="3"/>
                  </a:lnTo>
                  <a:lnTo>
                    <a:pt x="108" y="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1" name="Freeform 240">
              <a:extLst>
                <a:ext uri="{FF2B5EF4-FFF2-40B4-BE49-F238E27FC236}">
                  <a16:creationId xmlns:a16="http://schemas.microsoft.com/office/drawing/2014/main" id="{E7096A6F-C943-45BB-A15D-BAA21C73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613" y="4270375"/>
              <a:ext cx="63500" cy="63500"/>
            </a:xfrm>
            <a:custGeom>
              <a:avLst/>
              <a:gdLst>
                <a:gd name="T0" fmla="*/ 324 w 324"/>
                <a:gd name="T1" fmla="*/ 0 h 324"/>
                <a:gd name="T2" fmla="*/ 0 w 324"/>
                <a:gd name="T3" fmla="*/ 162 h 324"/>
                <a:gd name="T4" fmla="*/ 324 w 324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" h="324">
                  <a:moveTo>
                    <a:pt x="324" y="0"/>
                  </a:moveTo>
                  <a:lnTo>
                    <a:pt x="0" y="162"/>
                  </a:lnTo>
                  <a:lnTo>
                    <a:pt x="324" y="324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2" name="Rectangle 241">
              <a:extLst>
                <a:ext uri="{FF2B5EF4-FFF2-40B4-BE49-F238E27FC236}">
                  <a16:creationId xmlns:a16="http://schemas.microsoft.com/office/drawing/2014/main" id="{0CE7F706-2825-430F-9388-E06885D23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463" y="4198938"/>
              <a:ext cx="577850" cy="920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3" name="Freeform 242">
              <a:extLst>
                <a:ext uri="{FF2B5EF4-FFF2-40B4-BE49-F238E27FC236}">
                  <a16:creationId xmlns:a16="http://schemas.microsoft.com/office/drawing/2014/main" id="{D8DD4A1F-55B3-478F-A650-3C7C3D75A2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7638" y="4213225"/>
              <a:ext cx="36513" cy="57150"/>
            </a:xfrm>
            <a:custGeom>
              <a:avLst/>
              <a:gdLst>
                <a:gd name="T0" fmla="*/ 0 w 182"/>
                <a:gd name="T1" fmla="*/ 0 h 291"/>
                <a:gd name="T2" fmla="*/ 34 w 182"/>
                <a:gd name="T3" fmla="*/ 0 h 291"/>
                <a:gd name="T4" fmla="*/ 34 w 182"/>
                <a:gd name="T5" fmla="*/ 103 h 291"/>
                <a:gd name="T6" fmla="*/ 61 w 182"/>
                <a:gd name="T7" fmla="*/ 80 h 291"/>
                <a:gd name="T8" fmla="*/ 95 w 182"/>
                <a:gd name="T9" fmla="*/ 72 h 291"/>
                <a:gd name="T10" fmla="*/ 158 w 182"/>
                <a:gd name="T11" fmla="*/ 99 h 291"/>
                <a:gd name="T12" fmla="*/ 182 w 182"/>
                <a:gd name="T13" fmla="*/ 177 h 291"/>
                <a:gd name="T14" fmla="*/ 158 w 182"/>
                <a:gd name="T15" fmla="*/ 259 h 291"/>
                <a:gd name="T16" fmla="*/ 92 w 182"/>
                <a:gd name="T17" fmla="*/ 291 h 291"/>
                <a:gd name="T18" fmla="*/ 53 w 182"/>
                <a:gd name="T19" fmla="*/ 280 h 291"/>
                <a:gd name="T20" fmla="*/ 32 w 182"/>
                <a:gd name="T21" fmla="*/ 258 h 291"/>
                <a:gd name="T22" fmla="*/ 32 w 182"/>
                <a:gd name="T23" fmla="*/ 285 h 291"/>
                <a:gd name="T24" fmla="*/ 0 w 182"/>
                <a:gd name="T25" fmla="*/ 285 h 291"/>
                <a:gd name="T26" fmla="*/ 0 w 182"/>
                <a:gd name="T27" fmla="*/ 0 h 291"/>
                <a:gd name="T28" fmla="*/ 90 w 182"/>
                <a:gd name="T29" fmla="*/ 260 h 291"/>
                <a:gd name="T30" fmla="*/ 132 w 182"/>
                <a:gd name="T31" fmla="*/ 238 h 291"/>
                <a:gd name="T32" fmla="*/ 146 w 182"/>
                <a:gd name="T33" fmla="*/ 179 h 291"/>
                <a:gd name="T34" fmla="*/ 132 w 182"/>
                <a:gd name="T35" fmla="*/ 125 h 291"/>
                <a:gd name="T36" fmla="*/ 91 w 182"/>
                <a:gd name="T37" fmla="*/ 103 h 291"/>
                <a:gd name="T38" fmla="*/ 50 w 182"/>
                <a:gd name="T39" fmla="*/ 121 h 291"/>
                <a:gd name="T40" fmla="*/ 32 w 182"/>
                <a:gd name="T41" fmla="*/ 179 h 291"/>
                <a:gd name="T42" fmla="*/ 39 w 182"/>
                <a:gd name="T43" fmla="*/ 226 h 291"/>
                <a:gd name="T44" fmla="*/ 90 w 182"/>
                <a:gd name="T45" fmla="*/ 26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1">
                  <a:moveTo>
                    <a:pt x="0" y="0"/>
                  </a:moveTo>
                  <a:lnTo>
                    <a:pt x="34" y="0"/>
                  </a:lnTo>
                  <a:lnTo>
                    <a:pt x="34" y="103"/>
                  </a:lnTo>
                  <a:cubicBezTo>
                    <a:pt x="41" y="93"/>
                    <a:pt x="50" y="85"/>
                    <a:pt x="61" y="80"/>
                  </a:cubicBezTo>
                  <a:cubicBezTo>
                    <a:pt x="71" y="75"/>
                    <a:pt x="83" y="72"/>
                    <a:pt x="95" y="72"/>
                  </a:cubicBezTo>
                  <a:cubicBezTo>
                    <a:pt x="121" y="72"/>
                    <a:pt x="142" y="81"/>
                    <a:pt x="158" y="99"/>
                  </a:cubicBezTo>
                  <a:cubicBezTo>
                    <a:pt x="174" y="117"/>
                    <a:pt x="182" y="143"/>
                    <a:pt x="182" y="177"/>
                  </a:cubicBezTo>
                  <a:cubicBezTo>
                    <a:pt x="182" y="210"/>
                    <a:pt x="174" y="237"/>
                    <a:pt x="158" y="259"/>
                  </a:cubicBezTo>
                  <a:cubicBezTo>
                    <a:pt x="142" y="280"/>
                    <a:pt x="120" y="291"/>
                    <a:pt x="92" y="291"/>
                  </a:cubicBezTo>
                  <a:cubicBezTo>
                    <a:pt x="77" y="291"/>
                    <a:pt x="63" y="287"/>
                    <a:pt x="53" y="280"/>
                  </a:cubicBezTo>
                  <a:cubicBezTo>
                    <a:pt x="46" y="275"/>
                    <a:pt x="39" y="268"/>
                    <a:pt x="32" y="258"/>
                  </a:cubicBezTo>
                  <a:lnTo>
                    <a:pt x="32" y="285"/>
                  </a:lnTo>
                  <a:lnTo>
                    <a:pt x="0" y="285"/>
                  </a:lnTo>
                  <a:lnTo>
                    <a:pt x="0" y="0"/>
                  </a:lnTo>
                  <a:close/>
                  <a:moveTo>
                    <a:pt x="90" y="260"/>
                  </a:moveTo>
                  <a:cubicBezTo>
                    <a:pt x="109" y="260"/>
                    <a:pt x="123" y="253"/>
                    <a:pt x="132" y="238"/>
                  </a:cubicBezTo>
                  <a:cubicBezTo>
                    <a:pt x="142" y="223"/>
                    <a:pt x="146" y="203"/>
                    <a:pt x="146" y="179"/>
                  </a:cubicBezTo>
                  <a:cubicBezTo>
                    <a:pt x="146" y="157"/>
                    <a:pt x="142" y="139"/>
                    <a:pt x="132" y="125"/>
                  </a:cubicBezTo>
                  <a:cubicBezTo>
                    <a:pt x="123" y="111"/>
                    <a:pt x="109" y="103"/>
                    <a:pt x="91" y="103"/>
                  </a:cubicBezTo>
                  <a:cubicBezTo>
                    <a:pt x="75" y="103"/>
                    <a:pt x="62" y="109"/>
                    <a:pt x="50" y="121"/>
                  </a:cubicBezTo>
                  <a:cubicBezTo>
                    <a:pt x="38" y="133"/>
                    <a:pt x="32" y="152"/>
                    <a:pt x="32" y="179"/>
                  </a:cubicBezTo>
                  <a:cubicBezTo>
                    <a:pt x="32" y="198"/>
                    <a:pt x="34" y="214"/>
                    <a:pt x="39" y="226"/>
                  </a:cubicBezTo>
                  <a:cubicBezTo>
                    <a:pt x="48" y="249"/>
                    <a:pt x="65" y="260"/>
                    <a:pt x="90" y="2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4" name="Freeform 243">
              <a:extLst>
                <a:ext uri="{FF2B5EF4-FFF2-40B4-BE49-F238E27FC236}">
                  <a16:creationId xmlns:a16="http://schemas.microsoft.com/office/drawing/2014/main" id="{8D90A6DA-8147-4C5F-9F42-DC4B126E7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2088" y="4227513"/>
              <a:ext cx="20638" cy="42863"/>
            </a:xfrm>
            <a:custGeom>
              <a:avLst/>
              <a:gdLst>
                <a:gd name="T0" fmla="*/ 0 w 101"/>
                <a:gd name="T1" fmla="*/ 5 h 212"/>
                <a:gd name="T2" fmla="*/ 33 w 101"/>
                <a:gd name="T3" fmla="*/ 5 h 212"/>
                <a:gd name="T4" fmla="*/ 33 w 101"/>
                <a:gd name="T5" fmla="*/ 41 h 212"/>
                <a:gd name="T6" fmla="*/ 53 w 101"/>
                <a:gd name="T7" fmla="*/ 15 h 212"/>
                <a:gd name="T8" fmla="*/ 90 w 101"/>
                <a:gd name="T9" fmla="*/ 0 h 212"/>
                <a:gd name="T10" fmla="*/ 93 w 101"/>
                <a:gd name="T11" fmla="*/ 0 h 212"/>
                <a:gd name="T12" fmla="*/ 101 w 101"/>
                <a:gd name="T13" fmla="*/ 1 h 212"/>
                <a:gd name="T14" fmla="*/ 101 w 101"/>
                <a:gd name="T15" fmla="*/ 38 h 212"/>
                <a:gd name="T16" fmla="*/ 95 w 101"/>
                <a:gd name="T17" fmla="*/ 37 h 212"/>
                <a:gd name="T18" fmla="*/ 90 w 101"/>
                <a:gd name="T19" fmla="*/ 37 h 212"/>
                <a:gd name="T20" fmla="*/ 49 w 101"/>
                <a:gd name="T21" fmla="*/ 54 h 212"/>
                <a:gd name="T22" fmla="*/ 35 w 101"/>
                <a:gd name="T23" fmla="*/ 93 h 212"/>
                <a:gd name="T24" fmla="*/ 35 w 101"/>
                <a:gd name="T25" fmla="*/ 212 h 212"/>
                <a:gd name="T26" fmla="*/ 0 w 101"/>
                <a:gd name="T27" fmla="*/ 212 h 212"/>
                <a:gd name="T28" fmla="*/ 0 w 101"/>
                <a:gd name="T29" fmla="*/ 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212">
                  <a:moveTo>
                    <a:pt x="0" y="5"/>
                  </a:moveTo>
                  <a:lnTo>
                    <a:pt x="33" y="5"/>
                  </a:lnTo>
                  <a:lnTo>
                    <a:pt x="33" y="41"/>
                  </a:lnTo>
                  <a:cubicBezTo>
                    <a:pt x="36" y="34"/>
                    <a:pt x="43" y="25"/>
                    <a:pt x="53" y="15"/>
                  </a:cubicBezTo>
                  <a:cubicBezTo>
                    <a:pt x="64" y="5"/>
                    <a:pt x="76" y="0"/>
                    <a:pt x="90" y="0"/>
                  </a:cubicBezTo>
                  <a:cubicBezTo>
                    <a:pt x="90" y="0"/>
                    <a:pt x="92" y="0"/>
                    <a:pt x="93" y="0"/>
                  </a:cubicBezTo>
                  <a:cubicBezTo>
                    <a:pt x="95" y="0"/>
                    <a:pt x="97" y="1"/>
                    <a:pt x="101" y="1"/>
                  </a:cubicBezTo>
                  <a:lnTo>
                    <a:pt x="101" y="38"/>
                  </a:lnTo>
                  <a:cubicBezTo>
                    <a:pt x="99" y="37"/>
                    <a:pt x="97" y="37"/>
                    <a:pt x="95" y="37"/>
                  </a:cubicBezTo>
                  <a:cubicBezTo>
                    <a:pt x="94" y="37"/>
                    <a:pt x="92" y="37"/>
                    <a:pt x="90" y="37"/>
                  </a:cubicBezTo>
                  <a:cubicBezTo>
                    <a:pt x="72" y="37"/>
                    <a:pt x="59" y="42"/>
                    <a:pt x="49" y="54"/>
                  </a:cubicBezTo>
                  <a:cubicBezTo>
                    <a:pt x="40" y="65"/>
                    <a:pt x="35" y="78"/>
                    <a:pt x="35" y="93"/>
                  </a:cubicBezTo>
                  <a:lnTo>
                    <a:pt x="35" y="212"/>
                  </a:lnTo>
                  <a:lnTo>
                    <a:pt x="0" y="2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5" name="Freeform 244">
              <a:extLst>
                <a:ext uri="{FF2B5EF4-FFF2-40B4-BE49-F238E27FC236}">
                  <a16:creationId xmlns:a16="http://schemas.microsoft.com/office/drawing/2014/main" id="{32F58885-7775-47A0-818A-C0CEC10EF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5900" y="4227513"/>
              <a:ext cx="39688" cy="44450"/>
            </a:xfrm>
            <a:custGeom>
              <a:avLst/>
              <a:gdLst>
                <a:gd name="T0" fmla="*/ 37 w 196"/>
                <a:gd name="T1" fmla="*/ 157 h 219"/>
                <a:gd name="T2" fmla="*/ 48 w 196"/>
                <a:gd name="T3" fmla="*/ 180 h 219"/>
                <a:gd name="T4" fmla="*/ 74 w 196"/>
                <a:gd name="T5" fmla="*/ 189 h 219"/>
                <a:gd name="T6" fmla="*/ 109 w 196"/>
                <a:gd name="T7" fmla="*/ 180 h 219"/>
                <a:gd name="T8" fmla="*/ 138 w 196"/>
                <a:gd name="T9" fmla="*/ 134 h 219"/>
                <a:gd name="T10" fmla="*/ 138 w 196"/>
                <a:gd name="T11" fmla="*/ 106 h 219"/>
                <a:gd name="T12" fmla="*/ 122 w 196"/>
                <a:gd name="T13" fmla="*/ 113 h 219"/>
                <a:gd name="T14" fmla="*/ 102 w 196"/>
                <a:gd name="T15" fmla="*/ 117 h 219"/>
                <a:gd name="T16" fmla="*/ 81 w 196"/>
                <a:gd name="T17" fmla="*/ 120 h 219"/>
                <a:gd name="T18" fmla="*/ 53 w 196"/>
                <a:gd name="T19" fmla="*/ 128 h 219"/>
                <a:gd name="T20" fmla="*/ 37 w 196"/>
                <a:gd name="T21" fmla="*/ 157 h 219"/>
                <a:gd name="T22" fmla="*/ 121 w 196"/>
                <a:gd name="T23" fmla="*/ 86 h 219"/>
                <a:gd name="T24" fmla="*/ 137 w 196"/>
                <a:gd name="T25" fmla="*/ 76 h 219"/>
                <a:gd name="T26" fmla="*/ 139 w 196"/>
                <a:gd name="T27" fmla="*/ 63 h 219"/>
                <a:gd name="T28" fmla="*/ 127 w 196"/>
                <a:gd name="T29" fmla="*/ 37 h 219"/>
                <a:gd name="T30" fmla="*/ 90 w 196"/>
                <a:gd name="T31" fmla="*/ 29 h 219"/>
                <a:gd name="T32" fmla="*/ 52 w 196"/>
                <a:gd name="T33" fmla="*/ 44 h 219"/>
                <a:gd name="T34" fmla="*/ 43 w 196"/>
                <a:gd name="T35" fmla="*/ 68 h 219"/>
                <a:gd name="T36" fmla="*/ 11 w 196"/>
                <a:gd name="T37" fmla="*/ 68 h 219"/>
                <a:gd name="T38" fmla="*/ 36 w 196"/>
                <a:gd name="T39" fmla="*/ 15 h 219"/>
                <a:gd name="T40" fmla="*/ 91 w 196"/>
                <a:gd name="T41" fmla="*/ 0 h 219"/>
                <a:gd name="T42" fmla="*/ 150 w 196"/>
                <a:gd name="T43" fmla="*/ 14 h 219"/>
                <a:gd name="T44" fmla="*/ 173 w 196"/>
                <a:gd name="T45" fmla="*/ 57 h 219"/>
                <a:gd name="T46" fmla="*/ 173 w 196"/>
                <a:gd name="T47" fmla="*/ 176 h 219"/>
                <a:gd name="T48" fmla="*/ 175 w 196"/>
                <a:gd name="T49" fmla="*/ 185 h 219"/>
                <a:gd name="T50" fmla="*/ 185 w 196"/>
                <a:gd name="T51" fmla="*/ 188 h 219"/>
                <a:gd name="T52" fmla="*/ 190 w 196"/>
                <a:gd name="T53" fmla="*/ 188 h 219"/>
                <a:gd name="T54" fmla="*/ 196 w 196"/>
                <a:gd name="T55" fmla="*/ 187 h 219"/>
                <a:gd name="T56" fmla="*/ 196 w 196"/>
                <a:gd name="T57" fmla="*/ 213 h 219"/>
                <a:gd name="T58" fmla="*/ 184 w 196"/>
                <a:gd name="T59" fmla="*/ 215 h 219"/>
                <a:gd name="T60" fmla="*/ 172 w 196"/>
                <a:gd name="T61" fmla="*/ 216 h 219"/>
                <a:gd name="T62" fmla="*/ 146 w 196"/>
                <a:gd name="T63" fmla="*/ 203 h 219"/>
                <a:gd name="T64" fmla="*/ 140 w 196"/>
                <a:gd name="T65" fmla="*/ 184 h 219"/>
                <a:gd name="T66" fmla="*/ 109 w 196"/>
                <a:gd name="T67" fmla="*/ 208 h 219"/>
                <a:gd name="T68" fmla="*/ 66 w 196"/>
                <a:gd name="T69" fmla="*/ 219 h 219"/>
                <a:gd name="T70" fmla="*/ 19 w 196"/>
                <a:gd name="T71" fmla="*/ 201 h 219"/>
                <a:gd name="T72" fmla="*/ 0 w 196"/>
                <a:gd name="T73" fmla="*/ 157 h 219"/>
                <a:gd name="T74" fmla="*/ 18 w 196"/>
                <a:gd name="T75" fmla="*/ 113 h 219"/>
                <a:gd name="T76" fmla="*/ 65 w 196"/>
                <a:gd name="T77" fmla="*/ 93 h 219"/>
                <a:gd name="T78" fmla="*/ 121 w 196"/>
                <a:gd name="T7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19">
                  <a:moveTo>
                    <a:pt x="37" y="157"/>
                  </a:moveTo>
                  <a:cubicBezTo>
                    <a:pt x="37" y="167"/>
                    <a:pt x="40" y="174"/>
                    <a:pt x="48" y="180"/>
                  </a:cubicBezTo>
                  <a:cubicBezTo>
                    <a:pt x="55" y="186"/>
                    <a:pt x="64" y="189"/>
                    <a:pt x="74" y="189"/>
                  </a:cubicBezTo>
                  <a:cubicBezTo>
                    <a:pt x="86" y="189"/>
                    <a:pt x="98" y="186"/>
                    <a:pt x="109" y="180"/>
                  </a:cubicBezTo>
                  <a:cubicBezTo>
                    <a:pt x="129" y="171"/>
                    <a:pt x="138" y="156"/>
                    <a:pt x="138" y="134"/>
                  </a:cubicBezTo>
                  <a:lnTo>
                    <a:pt x="138" y="106"/>
                  </a:lnTo>
                  <a:cubicBezTo>
                    <a:pt x="134" y="109"/>
                    <a:pt x="129" y="111"/>
                    <a:pt x="122" y="113"/>
                  </a:cubicBezTo>
                  <a:cubicBezTo>
                    <a:pt x="115" y="115"/>
                    <a:pt x="109" y="116"/>
                    <a:pt x="102" y="117"/>
                  </a:cubicBezTo>
                  <a:lnTo>
                    <a:pt x="81" y="120"/>
                  </a:lnTo>
                  <a:cubicBezTo>
                    <a:pt x="69" y="121"/>
                    <a:pt x="59" y="124"/>
                    <a:pt x="53" y="128"/>
                  </a:cubicBezTo>
                  <a:cubicBezTo>
                    <a:pt x="42" y="134"/>
                    <a:pt x="37" y="143"/>
                    <a:pt x="37" y="157"/>
                  </a:cubicBezTo>
                  <a:close/>
                  <a:moveTo>
                    <a:pt x="121" y="86"/>
                  </a:moveTo>
                  <a:cubicBezTo>
                    <a:pt x="129" y="85"/>
                    <a:pt x="134" y="82"/>
                    <a:pt x="137" y="76"/>
                  </a:cubicBezTo>
                  <a:cubicBezTo>
                    <a:pt x="138" y="73"/>
                    <a:pt x="139" y="69"/>
                    <a:pt x="139" y="63"/>
                  </a:cubicBezTo>
                  <a:cubicBezTo>
                    <a:pt x="139" y="51"/>
                    <a:pt x="135" y="43"/>
                    <a:pt x="127" y="37"/>
                  </a:cubicBezTo>
                  <a:cubicBezTo>
                    <a:pt x="118" y="32"/>
                    <a:pt x="106" y="29"/>
                    <a:pt x="90" y="29"/>
                  </a:cubicBezTo>
                  <a:cubicBezTo>
                    <a:pt x="72" y="29"/>
                    <a:pt x="59" y="34"/>
                    <a:pt x="52" y="44"/>
                  </a:cubicBezTo>
                  <a:cubicBezTo>
                    <a:pt x="48" y="49"/>
                    <a:pt x="45" y="57"/>
                    <a:pt x="43" y="68"/>
                  </a:cubicBezTo>
                  <a:lnTo>
                    <a:pt x="11" y="68"/>
                  </a:lnTo>
                  <a:cubicBezTo>
                    <a:pt x="12" y="42"/>
                    <a:pt x="20" y="25"/>
                    <a:pt x="36" y="15"/>
                  </a:cubicBezTo>
                  <a:cubicBezTo>
                    <a:pt x="52" y="5"/>
                    <a:pt x="70" y="0"/>
                    <a:pt x="91" y="0"/>
                  </a:cubicBezTo>
                  <a:cubicBezTo>
                    <a:pt x="115" y="0"/>
                    <a:pt x="135" y="4"/>
                    <a:pt x="150" y="14"/>
                  </a:cubicBezTo>
                  <a:cubicBezTo>
                    <a:pt x="165" y="23"/>
                    <a:pt x="173" y="37"/>
                    <a:pt x="173" y="57"/>
                  </a:cubicBezTo>
                  <a:lnTo>
                    <a:pt x="173" y="176"/>
                  </a:lnTo>
                  <a:cubicBezTo>
                    <a:pt x="173" y="180"/>
                    <a:pt x="174" y="183"/>
                    <a:pt x="175" y="185"/>
                  </a:cubicBezTo>
                  <a:cubicBezTo>
                    <a:pt x="177" y="187"/>
                    <a:pt x="180" y="188"/>
                    <a:pt x="185" y="188"/>
                  </a:cubicBezTo>
                  <a:cubicBezTo>
                    <a:pt x="186" y="188"/>
                    <a:pt x="188" y="188"/>
                    <a:pt x="190" y="188"/>
                  </a:cubicBezTo>
                  <a:cubicBezTo>
                    <a:pt x="192" y="188"/>
                    <a:pt x="194" y="187"/>
                    <a:pt x="196" y="187"/>
                  </a:cubicBezTo>
                  <a:lnTo>
                    <a:pt x="196" y="213"/>
                  </a:lnTo>
                  <a:cubicBezTo>
                    <a:pt x="191" y="214"/>
                    <a:pt x="187" y="215"/>
                    <a:pt x="184" y="215"/>
                  </a:cubicBezTo>
                  <a:cubicBezTo>
                    <a:pt x="181" y="216"/>
                    <a:pt x="177" y="216"/>
                    <a:pt x="172" y="216"/>
                  </a:cubicBezTo>
                  <a:cubicBezTo>
                    <a:pt x="160" y="216"/>
                    <a:pt x="151" y="212"/>
                    <a:pt x="146" y="203"/>
                  </a:cubicBezTo>
                  <a:cubicBezTo>
                    <a:pt x="143" y="199"/>
                    <a:pt x="141" y="192"/>
                    <a:pt x="140" y="184"/>
                  </a:cubicBezTo>
                  <a:cubicBezTo>
                    <a:pt x="133" y="193"/>
                    <a:pt x="123" y="201"/>
                    <a:pt x="109" y="208"/>
                  </a:cubicBezTo>
                  <a:cubicBezTo>
                    <a:pt x="96" y="215"/>
                    <a:pt x="82" y="219"/>
                    <a:pt x="66" y="219"/>
                  </a:cubicBezTo>
                  <a:cubicBezTo>
                    <a:pt x="47" y="219"/>
                    <a:pt x="31" y="213"/>
                    <a:pt x="19" y="201"/>
                  </a:cubicBezTo>
                  <a:cubicBezTo>
                    <a:pt x="7" y="189"/>
                    <a:pt x="0" y="175"/>
                    <a:pt x="0" y="157"/>
                  </a:cubicBezTo>
                  <a:cubicBezTo>
                    <a:pt x="0" y="138"/>
                    <a:pt x="6" y="123"/>
                    <a:pt x="18" y="113"/>
                  </a:cubicBezTo>
                  <a:cubicBezTo>
                    <a:pt x="30" y="102"/>
                    <a:pt x="46" y="96"/>
                    <a:pt x="65" y="93"/>
                  </a:cubicBezTo>
                  <a:lnTo>
                    <a:pt x="121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6" name="Freeform 245">
              <a:extLst>
                <a:ext uri="{FF2B5EF4-FFF2-40B4-BE49-F238E27FC236}">
                  <a16:creationId xmlns:a16="http://schemas.microsoft.com/office/drawing/2014/main" id="{FDB7FF94-02F2-4263-A0EE-7F76BD823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938" y="4227513"/>
              <a:ext cx="33338" cy="42863"/>
            </a:xfrm>
            <a:custGeom>
              <a:avLst/>
              <a:gdLst>
                <a:gd name="T0" fmla="*/ 0 w 168"/>
                <a:gd name="T1" fmla="*/ 5 h 212"/>
                <a:gd name="T2" fmla="*/ 33 w 168"/>
                <a:gd name="T3" fmla="*/ 5 h 212"/>
                <a:gd name="T4" fmla="*/ 33 w 168"/>
                <a:gd name="T5" fmla="*/ 34 h 212"/>
                <a:gd name="T6" fmla="*/ 64 w 168"/>
                <a:gd name="T7" fmla="*/ 8 h 212"/>
                <a:gd name="T8" fmla="*/ 100 w 168"/>
                <a:gd name="T9" fmla="*/ 0 h 212"/>
                <a:gd name="T10" fmla="*/ 160 w 168"/>
                <a:gd name="T11" fmla="*/ 31 h 212"/>
                <a:gd name="T12" fmla="*/ 168 w 168"/>
                <a:gd name="T13" fmla="*/ 79 h 212"/>
                <a:gd name="T14" fmla="*/ 168 w 168"/>
                <a:gd name="T15" fmla="*/ 212 h 212"/>
                <a:gd name="T16" fmla="*/ 133 w 168"/>
                <a:gd name="T17" fmla="*/ 212 h 212"/>
                <a:gd name="T18" fmla="*/ 133 w 168"/>
                <a:gd name="T19" fmla="*/ 81 h 212"/>
                <a:gd name="T20" fmla="*/ 127 w 168"/>
                <a:gd name="T21" fmla="*/ 51 h 212"/>
                <a:gd name="T22" fmla="*/ 94 w 168"/>
                <a:gd name="T23" fmla="*/ 31 h 212"/>
                <a:gd name="T24" fmla="*/ 74 w 168"/>
                <a:gd name="T25" fmla="*/ 34 h 212"/>
                <a:gd name="T26" fmla="*/ 49 w 168"/>
                <a:gd name="T27" fmla="*/ 51 h 212"/>
                <a:gd name="T28" fmla="*/ 37 w 168"/>
                <a:gd name="T29" fmla="*/ 72 h 212"/>
                <a:gd name="T30" fmla="*/ 35 w 168"/>
                <a:gd name="T31" fmla="*/ 103 h 212"/>
                <a:gd name="T32" fmla="*/ 35 w 168"/>
                <a:gd name="T33" fmla="*/ 212 h 212"/>
                <a:gd name="T34" fmla="*/ 0 w 168"/>
                <a:gd name="T35" fmla="*/ 212 h 212"/>
                <a:gd name="T36" fmla="*/ 0 w 168"/>
                <a:gd name="T37" fmla="*/ 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12">
                  <a:moveTo>
                    <a:pt x="0" y="5"/>
                  </a:moveTo>
                  <a:lnTo>
                    <a:pt x="33" y="5"/>
                  </a:lnTo>
                  <a:lnTo>
                    <a:pt x="33" y="34"/>
                  </a:lnTo>
                  <a:cubicBezTo>
                    <a:pt x="43" y="22"/>
                    <a:pt x="53" y="13"/>
                    <a:pt x="64" y="8"/>
                  </a:cubicBezTo>
                  <a:cubicBezTo>
                    <a:pt x="75" y="3"/>
                    <a:pt x="87" y="0"/>
                    <a:pt x="100" y="0"/>
                  </a:cubicBezTo>
                  <a:cubicBezTo>
                    <a:pt x="130" y="0"/>
                    <a:pt x="150" y="10"/>
                    <a:pt x="160" y="31"/>
                  </a:cubicBezTo>
                  <a:cubicBezTo>
                    <a:pt x="166" y="42"/>
                    <a:pt x="168" y="58"/>
                    <a:pt x="168" y="79"/>
                  </a:cubicBezTo>
                  <a:lnTo>
                    <a:pt x="168" y="212"/>
                  </a:lnTo>
                  <a:lnTo>
                    <a:pt x="133" y="212"/>
                  </a:lnTo>
                  <a:lnTo>
                    <a:pt x="133" y="81"/>
                  </a:lnTo>
                  <a:cubicBezTo>
                    <a:pt x="133" y="69"/>
                    <a:pt x="131" y="58"/>
                    <a:pt x="127" y="51"/>
                  </a:cubicBezTo>
                  <a:cubicBezTo>
                    <a:pt x="121" y="38"/>
                    <a:pt x="110" y="31"/>
                    <a:pt x="94" y="31"/>
                  </a:cubicBezTo>
                  <a:cubicBezTo>
                    <a:pt x="86" y="31"/>
                    <a:pt x="79" y="32"/>
                    <a:pt x="74" y="34"/>
                  </a:cubicBezTo>
                  <a:cubicBezTo>
                    <a:pt x="64" y="37"/>
                    <a:pt x="56" y="42"/>
                    <a:pt x="49" y="51"/>
                  </a:cubicBezTo>
                  <a:cubicBezTo>
                    <a:pt x="43" y="58"/>
                    <a:pt x="39" y="65"/>
                    <a:pt x="37" y="72"/>
                  </a:cubicBezTo>
                  <a:cubicBezTo>
                    <a:pt x="36" y="79"/>
                    <a:pt x="35" y="90"/>
                    <a:pt x="35" y="103"/>
                  </a:cubicBezTo>
                  <a:lnTo>
                    <a:pt x="35" y="212"/>
                  </a:lnTo>
                  <a:lnTo>
                    <a:pt x="0" y="2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7" name="Freeform 246">
              <a:extLst>
                <a:ext uri="{FF2B5EF4-FFF2-40B4-BE49-F238E27FC236}">
                  <a16:creationId xmlns:a16="http://schemas.microsoft.com/office/drawing/2014/main" id="{8A96A11E-C3DA-499D-9E6B-B3DD01C72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3213" y="4227513"/>
              <a:ext cx="34925" cy="42863"/>
            </a:xfrm>
            <a:custGeom>
              <a:avLst/>
              <a:gdLst>
                <a:gd name="T0" fmla="*/ 93 w 177"/>
                <a:gd name="T1" fmla="*/ 0 h 219"/>
                <a:gd name="T2" fmla="*/ 150 w 177"/>
                <a:gd name="T3" fmla="*/ 17 h 219"/>
                <a:gd name="T4" fmla="*/ 177 w 177"/>
                <a:gd name="T5" fmla="*/ 75 h 219"/>
                <a:gd name="T6" fmla="*/ 143 w 177"/>
                <a:gd name="T7" fmla="*/ 75 h 219"/>
                <a:gd name="T8" fmla="*/ 129 w 177"/>
                <a:gd name="T9" fmla="*/ 44 h 219"/>
                <a:gd name="T10" fmla="*/ 93 w 177"/>
                <a:gd name="T11" fmla="*/ 31 h 219"/>
                <a:gd name="T12" fmla="*/ 46 w 177"/>
                <a:gd name="T13" fmla="*/ 63 h 219"/>
                <a:gd name="T14" fmla="*/ 37 w 177"/>
                <a:gd name="T15" fmla="*/ 115 h 219"/>
                <a:gd name="T16" fmla="*/ 50 w 177"/>
                <a:gd name="T17" fmla="*/ 168 h 219"/>
                <a:gd name="T18" fmla="*/ 91 w 177"/>
                <a:gd name="T19" fmla="*/ 189 h 219"/>
                <a:gd name="T20" fmla="*/ 125 w 177"/>
                <a:gd name="T21" fmla="*/ 176 h 219"/>
                <a:gd name="T22" fmla="*/ 143 w 177"/>
                <a:gd name="T23" fmla="*/ 139 h 219"/>
                <a:gd name="T24" fmla="*/ 177 w 177"/>
                <a:gd name="T25" fmla="*/ 139 h 219"/>
                <a:gd name="T26" fmla="*/ 148 w 177"/>
                <a:gd name="T27" fmla="*/ 200 h 219"/>
                <a:gd name="T28" fmla="*/ 88 w 177"/>
                <a:gd name="T29" fmla="*/ 219 h 219"/>
                <a:gd name="T30" fmla="*/ 24 w 177"/>
                <a:gd name="T31" fmla="*/ 189 h 219"/>
                <a:gd name="T32" fmla="*/ 0 w 177"/>
                <a:gd name="T33" fmla="*/ 115 h 219"/>
                <a:gd name="T34" fmla="*/ 26 w 177"/>
                <a:gd name="T35" fmla="*/ 30 h 219"/>
                <a:gd name="T36" fmla="*/ 93 w 177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219">
                  <a:moveTo>
                    <a:pt x="93" y="0"/>
                  </a:moveTo>
                  <a:cubicBezTo>
                    <a:pt x="117" y="0"/>
                    <a:pt x="136" y="5"/>
                    <a:pt x="150" y="17"/>
                  </a:cubicBezTo>
                  <a:cubicBezTo>
                    <a:pt x="165" y="28"/>
                    <a:pt x="174" y="48"/>
                    <a:pt x="177" y="75"/>
                  </a:cubicBezTo>
                  <a:lnTo>
                    <a:pt x="143" y="75"/>
                  </a:lnTo>
                  <a:cubicBezTo>
                    <a:pt x="141" y="63"/>
                    <a:pt x="136" y="52"/>
                    <a:pt x="129" y="44"/>
                  </a:cubicBezTo>
                  <a:cubicBezTo>
                    <a:pt x="121" y="35"/>
                    <a:pt x="110" y="31"/>
                    <a:pt x="93" y="31"/>
                  </a:cubicBezTo>
                  <a:cubicBezTo>
                    <a:pt x="71" y="31"/>
                    <a:pt x="55" y="42"/>
                    <a:pt x="46" y="63"/>
                  </a:cubicBezTo>
                  <a:cubicBezTo>
                    <a:pt x="40" y="77"/>
                    <a:pt x="37" y="95"/>
                    <a:pt x="37" y="115"/>
                  </a:cubicBezTo>
                  <a:cubicBezTo>
                    <a:pt x="37" y="136"/>
                    <a:pt x="41" y="153"/>
                    <a:pt x="50" y="168"/>
                  </a:cubicBezTo>
                  <a:cubicBezTo>
                    <a:pt x="58" y="182"/>
                    <a:pt x="72" y="189"/>
                    <a:pt x="91" y="189"/>
                  </a:cubicBezTo>
                  <a:cubicBezTo>
                    <a:pt x="105" y="189"/>
                    <a:pt x="117" y="184"/>
                    <a:pt x="125" y="176"/>
                  </a:cubicBezTo>
                  <a:cubicBezTo>
                    <a:pt x="134" y="167"/>
                    <a:pt x="140" y="155"/>
                    <a:pt x="143" y="139"/>
                  </a:cubicBezTo>
                  <a:lnTo>
                    <a:pt x="177" y="139"/>
                  </a:lnTo>
                  <a:cubicBezTo>
                    <a:pt x="173" y="167"/>
                    <a:pt x="163" y="187"/>
                    <a:pt x="148" y="200"/>
                  </a:cubicBezTo>
                  <a:cubicBezTo>
                    <a:pt x="132" y="212"/>
                    <a:pt x="113" y="219"/>
                    <a:pt x="88" y="219"/>
                  </a:cubicBezTo>
                  <a:cubicBezTo>
                    <a:pt x="61" y="219"/>
                    <a:pt x="40" y="209"/>
                    <a:pt x="24" y="189"/>
                  </a:cubicBezTo>
                  <a:cubicBezTo>
                    <a:pt x="8" y="169"/>
                    <a:pt x="0" y="145"/>
                    <a:pt x="0" y="115"/>
                  </a:cubicBezTo>
                  <a:cubicBezTo>
                    <a:pt x="0" y="79"/>
                    <a:pt x="8" y="50"/>
                    <a:pt x="26" y="30"/>
                  </a:cubicBezTo>
                  <a:cubicBezTo>
                    <a:pt x="44" y="10"/>
                    <a:pt x="66" y="0"/>
                    <a:pt x="9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8" name="Freeform 247">
              <a:extLst>
                <a:ext uri="{FF2B5EF4-FFF2-40B4-BE49-F238E27FC236}">
                  <a16:creationId xmlns:a16="http://schemas.microsoft.com/office/drawing/2014/main" id="{3C08C056-E9EA-49F8-87D8-424A3C35D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4488" y="4213225"/>
              <a:ext cx="34925" cy="57150"/>
            </a:xfrm>
            <a:custGeom>
              <a:avLst/>
              <a:gdLst>
                <a:gd name="T0" fmla="*/ 0 w 169"/>
                <a:gd name="T1" fmla="*/ 0 h 285"/>
                <a:gd name="T2" fmla="*/ 35 w 169"/>
                <a:gd name="T3" fmla="*/ 0 h 285"/>
                <a:gd name="T4" fmla="*/ 35 w 169"/>
                <a:gd name="T5" fmla="*/ 106 h 285"/>
                <a:gd name="T6" fmla="*/ 57 w 169"/>
                <a:gd name="T7" fmla="*/ 84 h 285"/>
                <a:gd name="T8" fmla="*/ 99 w 169"/>
                <a:gd name="T9" fmla="*/ 73 h 285"/>
                <a:gd name="T10" fmla="*/ 160 w 169"/>
                <a:gd name="T11" fmla="*/ 104 h 285"/>
                <a:gd name="T12" fmla="*/ 169 w 169"/>
                <a:gd name="T13" fmla="*/ 152 h 285"/>
                <a:gd name="T14" fmla="*/ 169 w 169"/>
                <a:gd name="T15" fmla="*/ 285 h 285"/>
                <a:gd name="T16" fmla="*/ 133 w 169"/>
                <a:gd name="T17" fmla="*/ 285 h 285"/>
                <a:gd name="T18" fmla="*/ 133 w 169"/>
                <a:gd name="T19" fmla="*/ 154 h 285"/>
                <a:gd name="T20" fmla="*/ 127 w 169"/>
                <a:gd name="T21" fmla="*/ 121 h 285"/>
                <a:gd name="T22" fmla="*/ 92 w 169"/>
                <a:gd name="T23" fmla="*/ 104 h 285"/>
                <a:gd name="T24" fmla="*/ 53 w 169"/>
                <a:gd name="T25" fmla="*/ 119 h 285"/>
                <a:gd name="T26" fmla="*/ 35 w 169"/>
                <a:gd name="T27" fmla="*/ 175 h 285"/>
                <a:gd name="T28" fmla="*/ 35 w 169"/>
                <a:gd name="T29" fmla="*/ 285 h 285"/>
                <a:gd name="T30" fmla="*/ 0 w 169"/>
                <a:gd name="T31" fmla="*/ 285 h 285"/>
                <a:gd name="T32" fmla="*/ 0 w 169"/>
                <a:gd name="T3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285">
                  <a:moveTo>
                    <a:pt x="0" y="0"/>
                  </a:moveTo>
                  <a:lnTo>
                    <a:pt x="35" y="0"/>
                  </a:lnTo>
                  <a:lnTo>
                    <a:pt x="35" y="106"/>
                  </a:lnTo>
                  <a:cubicBezTo>
                    <a:pt x="43" y="95"/>
                    <a:pt x="51" y="88"/>
                    <a:pt x="57" y="84"/>
                  </a:cubicBezTo>
                  <a:cubicBezTo>
                    <a:pt x="68" y="76"/>
                    <a:pt x="82" y="73"/>
                    <a:pt x="99" y="73"/>
                  </a:cubicBezTo>
                  <a:cubicBezTo>
                    <a:pt x="129" y="73"/>
                    <a:pt x="149" y="83"/>
                    <a:pt x="160" y="104"/>
                  </a:cubicBezTo>
                  <a:cubicBezTo>
                    <a:pt x="166" y="116"/>
                    <a:pt x="169" y="132"/>
                    <a:pt x="169" y="152"/>
                  </a:cubicBezTo>
                  <a:lnTo>
                    <a:pt x="169" y="285"/>
                  </a:lnTo>
                  <a:lnTo>
                    <a:pt x="133" y="285"/>
                  </a:lnTo>
                  <a:lnTo>
                    <a:pt x="133" y="154"/>
                  </a:lnTo>
                  <a:cubicBezTo>
                    <a:pt x="133" y="139"/>
                    <a:pt x="131" y="128"/>
                    <a:pt x="127" y="121"/>
                  </a:cubicBezTo>
                  <a:cubicBezTo>
                    <a:pt x="121" y="110"/>
                    <a:pt x="109" y="104"/>
                    <a:pt x="92" y="104"/>
                  </a:cubicBezTo>
                  <a:cubicBezTo>
                    <a:pt x="77" y="104"/>
                    <a:pt x="64" y="109"/>
                    <a:pt x="53" y="119"/>
                  </a:cubicBezTo>
                  <a:cubicBezTo>
                    <a:pt x="41" y="129"/>
                    <a:pt x="35" y="147"/>
                    <a:pt x="35" y="175"/>
                  </a:cubicBezTo>
                  <a:lnTo>
                    <a:pt x="35" y="285"/>
                  </a:lnTo>
                  <a:lnTo>
                    <a:pt x="0" y="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9" name="Freeform 248">
              <a:extLst>
                <a:ext uri="{FF2B5EF4-FFF2-40B4-BE49-F238E27FC236}">
                  <a16:creationId xmlns:a16="http://schemas.microsoft.com/office/drawing/2014/main" id="{0B561C71-9E7B-47E2-890A-C5086C30C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4216400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0 w 96"/>
                <a:gd name="T15" fmla="*/ 236 h 268"/>
                <a:gd name="T16" fmla="*/ 84 w 96"/>
                <a:gd name="T17" fmla="*/ 238 h 268"/>
                <a:gd name="T18" fmla="*/ 89 w 96"/>
                <a:gd name="T19" fmla="*/ 238 h 268"/>
                <a:gd name="T20" fmla="*/ 96 w 96"/>
                <a:gd name="T21" fmla="*/ 237 h 268"/>
                <a:gd name="T22" fmla="*/ 96 w 96"/>
                <a:gd name="T23" fmla="*/ 265 h 268"/>
                <a:gd name="T24" fmla="*/ 83 w 96"/>
                <a:gd name="T25" fmla="*/ 267 h 268"/>
                <a:gd name="T26" fmla="*/ 69 w 96"/>
                <a:gd name="T27" fmla="*/ 268 h 268"/>
                <a:gd name="T28" fmla="*/ 36 w 96"/>
                <a:gd name="T29" fmla="*/ 255 h 268"/>
                <a:gd name="T30" fmla="*/ 28 w 96"/>
                <a:gd name="T31" fmla="*/ 223 h 268"/>
                <a:gd name="T32" fmla="*/ 28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6"/>
                  </a:cubicBezTo>
                  <a:cubicBezTo>
                    <a:pt x="73" y="237"/>
                    <a:pt x="77" y="238"/>
                    <a:pt x="84" y="238"/>
                  </a:cubicBezTo>
                  <a:cubicBezTo>
                    <a:pt x="85" y="238"/>
                    <a:pt x="87" y="238"/>
                    <a:pt x="89" y="238"/>
                  </a:cubicBezTo>
                  <a:cubicBezTo>
                    <a:pt x="91" y="238"/>
                    <a:pt x="93" y="237"/>
                    <a:pt x="96" y="237"/>
                  </a:cubicBezTo>
                  <a:lnTo>
                    <a:pt x="96" y="265"/>
                  </a:lnTo>
                  <a:cubicBezTo>
                    <a:pt x="92" y="266"/>
                    <a:pt x="88" y="266"/>
                    <a:pt x="83" y="267"/>
                  </a:cubicBezTo>
                  <a:cubicBezTo>
                    <a:pt x="79" y="268"/>
                    <a:pt x="74" y="268"/>
                    <a:pt x="69" y="268"/>
                  </a:cubicBezTo>
                  <a:cubicBezTo>
                    <a:pt x="53" y="268"/>
                    <a:pt x="42" y="264"/>
                    <a:pt x="36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0" name="Freeform 249">
              <a:extLst>
                <a:ext uri="{FF2B5EF4-FFF2-40B4-BE49-F238E27FC236}">
                  <a16:creationId xmlns:a16="http://schemas.microsoft.com/office/drawing/2014/main" id="{A43FA392-CCBB-4685-A94E-7E3C4F249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4227513"/>
              <a:ext cx="20638" cy="42863"/>
            </a:xfrm>
            <a:custGeom>
              <a:avLst/>
              <a:gdLst>
                <a:gd name="T0" fmla="*/ 0 w 101"/>
                <a:gd name="T1" fmla="*/ 5 h 212"/>
                <a:gd name="T2" fmla="*/ 33 w 101"/>
                <a:gd name="T3" fmla="*/ 5 h 212"/>
                <a:gd name="T4" fmla="*/ 33 w 101"/>
                <a:gd name="T5" fmla="*/ 41 h 212"/>
                <a:gd name="T6" fmla="*/ 53 w 101"/>
                <a:gd name="T7" fmla="*/ 15 h 212"/>
                <a:gd name="T8" fmla="*/ 90 w 101"/>
                <a:gd name="T9" fmla="*/ 0 h 212"/>
                <a:gd name="T10" fmla="*/ 93 w 101"/>
                <a:gd name="T11" fmla="*/ 0 h 212"/>
                <a:gd name="T12" fmla="*/ 101 w 101"/>
                <a:gd name="T13" fmla="*/ 1 h 212"/>
                <a:gd name="T14" fmla="*/ 101 w 101"/>
                <a:gd name="T15" fmla="*/ 38 h 212"/>
                <a:gd name="T16" fmla="*/ 95 w 101"/>
                <a:gd name="T17" fmla="*/ 37 h 212"/>
                <a:gd name="T18" fmla="*/ 89 w 101"/>
                <a:gd name="T19" fmla="*/ 37 h 212"/>
                <a:gd name="T20" fmla="*/ 49 w 101"/>
                <a:gd name="T21" fmla="*/ 54 h 212"/>
                <a:gd name="T22" fmla="*/ 35 w 101"/>
                <a:gd name="T23" fmla="*/ 93 h 212"/>
                <a:gd name="T24" fmla="*/ 35 w 101"/>
                <a:gd name="T25" fmla="*/ 212 h 212"/>
                <a:gd name="T26" fmla="*/ 0 w 101"/>
                <a:gd name="T27" fmla="*/ 212 h 212"/>
                <a:gd name="T28" fmla="*/ 0 w 101"/>
                <a:gd name="T29" fmla="*/ 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212">
                  <a:moveTo>
                    <a:pt x="0" y="5"/>
                  </a:moveTo>
                  <a:lnTo>
                    <a:pt x="33" y="5"/>
                  </a:lnTo>
                  <a:lnTo>
                    <a:pt x="33" y="41"/>
                  </a:lnTo>
                  <a:cubicBezTo>
                    <a:pt x="36" y="34"/>
                    <a:pt x="42" y="25"/>
                    <a:pt x="53" y="15"/>
                  </a:cubicBezTo>
                  <a:cubicBezTo>
                    <a:pt x="64" y="5"/>
                    <a:pt x="76" y="0"/>
                    <a:pt x="90" y="0"/>
                  </a:cubicBezTo>
                  <a:cubicBezTo>
                    <a:pt x="90" y="0"/>
                    <a:pt x="91" y="0"/>
                    <a:pt x="93" y="0"/>
                  </a:cubicBezTo>
                  <a:cubicBezTo>
                    <a:pt x="94" y="0"/>
                    <a:pt x="97" y="1"/>
                    <a:pt x="101" y="1"/>
                  </a:cubicBezTo>
                  <a:lnTo>
                    <a:pt x="101" y="38"/>
                  </a:lnTo>
                  <a:cubicBezTo>
                    <a:pt x="99" y="37"/>
                    <a:pt x="97" y="37"/>
                    <a:pt x="95" y="37"/>
                  </a:cubicBezTo>
                  <a:cubicBezTo>
                    <a:pt x="93" y="37"/>
                    <a:pt x="91" y="37"/>
                    <a:pt x="89" y="37"/>
                  </a:cubicBezTo>
                  <a:cubicBezTo>
                    <a:pt x="72" y="37"/>
                    <a:pt x="58" y="42"/>
                    <a:pt x="49" y="54"/>
                  </a:cubicBezTo>
                  <a:cubicBezTo>
                    <a:pt x="40" y="65"/>
                    <a:pt x="35" y="78"/>
                    <a:pt x="35" y="93"/>
                  </a:cubicBezTo>
                  <a:lnTo>
                    <a:pt x="35" y="212"/>
                  </a:lnTo>
                  <a:lnTo>
                    <a:pt x="0" y="2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1" name="Freeform 250">
              <a:extLst>
                <a:ext uri="{FF2B5EF4-FFF2-40B4-BE49-F238E27FC236}">
                  <a16:creationId xmlns:a16="http://schemas.microsoft.com/office/drawing/2014/main" id="{F5E7629B-005A-4075-8987-817F1B2A2F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7200" y="4227513"/>
              <a:ext cx="38100" cy="44450"/>
            </a:xfrm>
            <a:custGeom>
              <a:avLst/>
              <a:gdLst>
                <a:gd name="T0" fmla="*/ 36 w 196"/>
                <a:gd name="T1" fmla="*/ 157 h 219"/>
                <a:gd name="T2" fmla="*/ 47 w 196"/>
                <a:gd name="T3" fmla="*/ 180 h 219"/>
                <a:gd name="T4" fmla="*/ 74 w 196"/>
                <a:gd name="T5" fmla="*/ 189 h 219"/>
                <a:gd name="T6" fmla="*/ 109 w 196"/>
                <a:gd name="T7" fmla="*/ 180 h 219"/>
                <a:gd name="T8" fmla="*/ 138 w 196"/>
                <a:gd name="T9" fmla="*/ 134 h 219"/>
                <a:gd name="T10" fmla="*/ 138 w 196"/>
                <a:gd name="T11" fmla="*/ 106 h 219"/>
                <a:gd name="T12" fmla="*/ 122 w 196"/>
                <a:gd name="T13" fmla="*/ 113 h 219"/>
                <a:gd name="T14" fmla="*/ 102 w 196"/>
                <a:gd name="T15" fmla="*/ 117 h 219"/>
                <a:gd name="T16" fmla="*/ 81 w 196"/>
                <a:gd name="T17" fmla="*/ 120 h 219"/>
                <a:gd name="T18" fmla="*/ 52 w 196"/>
                <a:gd name="T19" fmla="*/ 128 h 219"/>
                <a:gd name="T20" fmla="*/ 36 w 196"/>
                <a:gd name="T21" fmla="*/ 157 h 219"/>
                <a:gd name="T22" fmla="*/ 121 w 196"/>
                <a:gd name="T23" fmla="*/ 86 h 219"/>
                <a:gd name="T24" fmla="*/ 137 w 196"/>
                <a:gd name="T25" fmla="*/ 76 h 219"/>
                <a:gd name="T26" fmla="*/ 139 w 196"/>
                <a:gd name="T27" fmla="*/ 63 h 219"/>
                <a:gd name="T28" fmla="*/ 126 w 196"/>
                <a:gd name="T29" fmla="*/ 37 h 219"/>
                <a:gd name="T30" fmla="*/ 90 w 196"/>
                <a:gd name="T31" fmla="*/ 29 h 219"/>
                <a:gd name="T32" fmla="*/ 52 w 196"/>
                <a:gd name="T33" fmla="*/ 44 h 219"/>
                <a:gd name="T34" fmla="*/ 43 w 196"/>
                <a:gd name="T35" fmla="*/ 68 h 219"/>
                <a:gd name="T36" fmla="*/ 11 w 196"/>
                <a:gd name="T37" fmla="*/ 68 h 219"/>
                <a:gd name="T38" fmla="*/ 36 w 196"/>
                <a:gd name="T39" fmla="*/ 15 h 219"/>
                <a:gd name="T40" fmla="*/ 91 w 196"/>
                <a:gd name="T41" fmla="*/ 0 h 219"/>
                <a:gd name="T42" fmla="*/ 150 w 196"/>
                <a:gd name="T43" fmla="*/ 14 h 219"/>
                <a:gd name="T44" fmla="*/ 173 w 196"/>
                <a:gd name="T45" fmla="*/ 57 h 219"/>
                <a:gd name="T46" fmla="*/ 173 w 196"/>
                <a:gd name="T47" fmla="*/ 176 h 219"/>
                <a:gd name="T48" fmla="*/ 175 w 196"/>
                <a:gd name="T49" fmla="*/ 185 h 219"/>
                <a:gd name="T50" fmla="*/ 184 w 196"/>
                <a:gd name="T51" fmla="*/ 188 h 219"/>
                <a:gd name="T52" fmla="*/ 190 w 196"/>
                <a:gd name="T53" fmla="*/ 188 h 219"/>
                <a:gd name="T54" fmla="*/ 196 w 196"/>
                <a:gd name="T55" fmla="*/ 187 h 219"/>
                <a:gd name="T56" fmla="*/ 196 w 196"/>
                <a:gd name="T57" fmla="*/ 213 h 219"/>
                <a:gd name="T58" fmla="*/ 183 w 196"/>
                <a:gd name="T59" fmla="*/ 215 h 219"/>
                <a:gd name="T60" fmla="*/ 172 w 196"/>
                <a:gd name="T61" fmla="*/ 216 h 219"/>
                <a:gd name="T62" fmla="*/ 146 w 196"/>
                <a:gd name="T63" fmla="*/ 203 h 219"/>
                <a:gd name="T64" fmla="*/ 140 w 196"/>
                <a:gd name="T65" fmla="*/ 184 h 219"/>
                <a:gd name="T66" fmla="*/ 109 w 196"/>
                <a:gd name="T67" fmla="*/ 208 h 219"/>
                <a:gd name="T68" fmla="*/ 65 w 196"/>
                <a:gd name="T69" fmla="*/ 219 h 219"/>
                <a:gd name="T70" fmla="*/ 18 w 196"/>
                <a:gd name="T71" fmla="*/ 201 h 219"/>
                <a:gd name="T72" fmla="*/ 0 w 196"/>
                <a:gd name="T73" fmla="*/ 157 h 219"/>
                <a:gd name="T74" fmla="*/ 18 w 196"/>
                <a:gd name="T75" fmla="*/ 113 h 219"/>
                <a:gd name="T76" fmla="*/ 65 w 196"/>
                <a:gd name="T77" fmla="*/ 93 h 219"/>
                <a:gd name="T78" fmla="*/ 121 w 196"/>
                <a:gd name="T79" fmla="*/ 8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19">
                  <a:moveTo>
                    <a:pt x="36" y="157"/>
                  </a:moveTo>
                  <a:cubicBezTo>
                    <a:pt x="36" y="167"/>
                    <a:pt x="40" y="174"/>
                    <a:pt x="47" y="180"/>
                  </a:cubicBezTo>
                  <a:cubicBezTo>
                    <a:pt x="55" y="186"/>
                    <a:pt x="63" y="189"/>
                    <a:pt x="74" y="189"/>
                  </a:cubicBezTo>
                  <a:cubicBezTo>
                    <a:pt x="86" y="189"/>
                    <a:pt x="98" y="186"/>
                    <a:pt x="109" y="180"/>
                  </a:cubicBezTo>
                  <a:cubicBezTo>
                    <a:pt x="128" y="171"/>
                    <a:pt x="138" y="156"/>
                    <a:pt x="138" y="134"/>
                  </a:cubicBezTo>
                  <a:lnTo>
                    <a:pt x="138" y="106"/>
                  </a:lnTo>
                  <a:cubicBezTo>
                    <a:pt x="134" y="109"/>
                    <a:pt x="128" y="111"/>
                    <a:pt x="122" y="113"/>
                  </a:cubicBezTo>
                  <a:cubicBezTo>
                    <a:pt x="115" y="115"/>
                    <a:pt x="108" y="116"/>
                    <a:pt x="102" y="117"/>
                  </a:cubicBezTo>
                  <a:lnTo>
                    <a:pt x="81" y="120"/>
                  </a:lnTo>
                  <a:cubicBezTo>
                    <a:pt x="68" y="121"/>
                    <a:pt x="59" y="124"/>
                    <a:pt x="52" y="128"/>
                  </a:cubicBezTo>
                  <a:cubicBezTo>
                    <a:pt x="42" y="134"/>
                    <a:pt x="36" y="143"/>
                    <a:pt x="36" y="157"/>
                  </a:cubicBezTo>
                  <a:close/>
                  <a:moveTo>
                    <a:pt x="121" y="86"/>
                  </a:moveTo>
                  <a:cubicBezTo>
                    <a:pt x="129" y="85"/>
                    <a:pt x="134" y="82"/>
                    <a:pt x="137" y="76"/>
                  </a:cubicBezTo>
                  <a:cubicBezTo>
                    <a:pt x="138" y="73"/>
                    <a:pt x="139" y="69"/>
                    <a:pt x="139" y="63"/>
                  </a:cubicBezTo>
                  <a:cubicBezTo>
                    <a:pt x="139" y="51"/>
                    <a:pt x="135" y="43"/>
                    <a:pt x="126" y="37"/>
                  </a:cubicBezTo>
                  <a:cubicBezTo>
                    <a:pt x="118" y="32"/>
                    <a:pt x="106" y="29"/>
                    <a:pt x="90" y="29"/>
                  </a:cubicBezTo>
                  <a:cubicBezTo>
                    <a:pt x="72" y="29"/>
                    <a:pt x="59" y="34"/>
                    <a:pt x="52" y="44"/>
                  </a:cubicBezTo>
                  <a:cubicBezTo>
                    <a:pt x="47" y="49"/>
                    <a:pt x="45" y="57"/>
                    <a:pt x="43" y="68"/>
                  </a:cubicBezTo>
                  <a:lnTo>
                    <a:pt x="11" y="68"/>
                  </a:lnTo>
                  <a:cubicBezTo>
                    <a:pt x="11" y="42"/>
                    <a:pt x="20" y="25"/>
                    <a:pt x="36" y="15"/>
                  </a:cubicBezTo>
                  <a:cubicBezTo>
                    <a:pt x="51" y="5"/>
                    <a:pt x="70" y="0"/>
                    <a:pt x="91" y="0"/>
                  </a:cubicBezTo>
                  <a:cubicBezTo>
                    <a:pt x="115" y="0"/>
                    <a:pt x="135" y="4"/>
                    <a:pt x="150" y="14"/>
                  </a:cubicBezTo>
                  <a:cubicBezTo>
                    <a:pt x="165" y="23"/>
                    <a:pt x="173" y="37"/>
                    <a:pt x="173" y="57"/>
                  </a:cubicBezTo>
                  <a:lnTo>
                    <a:pt x="173" y="176"/>
                  </a:lnTo>
                  <a:cubicBezTo>
                    <a:pt x="173" y="180"/>
                    <a:pt x="173" y="183"/>
                    <a:pt x="175" y="185"/>
                  </a:cubicBezTo>
                  <a:cubicBezTo>
                    <a:pt x="176" y="187"/>
                    <a:pt x="179" y="188"/>
                    <a:pt x="184" y="188"/>
                  </a:cubicBezTo>
                  <a:cubicBezTo>
                    <a:pt x="186" y="188"/>
                    <a:pt x="188" y="188"/>
                    <a:pt x="190" y="188"/>
                  </a:cubicBezTo>
                  <a:cubicBezTo>
                    <a:pt x="191" y="188"/>
                    <a:pt x="193" y="187"/>
                    <a:pt x="196" y="187"/>
                  </a:cubicBezTo>
                  <a:lnTo>
                    <a:pt x="196" y="213"/>
                  </a:lnTo>
                  <a:cubicBezTo>
                    <a:pt x="190" y="214"/>
                    <a:pt x="186" y="215"/>
                    <a:pt x="183" y="215"/>
                  </a:cubicBezTo>
                  <a:cubicBezTo>
                    <a:pt x="181" y="216"/>
                    <a:pt x="177" y="216"/>
                    <a:pt x="172" y="216"/>
                  </a:cubicBezTo>
                  <a:cubicBezTo>
                    <a:pt x="160" y="216"/>
                    <a:pt x="151" y="212"/>
                    <a:pt x="146" y="203"/>
                  </a:cubicBezTo>
                  <a:cubicBezTo>
                    <a:pt x="143" y="199"/>
                    <a:pt x="141" y="192"/>
                    <a:pt x="140" y="184"/>
                  </a:cubicBezTo>
                  <a:cubicBezTo>
                    <a:pt x="133" y="193"/>
                    <a:pt x="123" y="201"/>
                    <a:pt x="109" y="208"/>
                  </a:cubicBezTo>
                  <a:cubicBezTo>
                    <a:pt x="96" y="215"/>
                    <a:pt x="81" y="219"/>
                    <a:pt x="65" y="219"/>
                  </a:cubicBezTo>
                  <a:cubicBezTo>
                    <a:pt x="46" y="219"/>
                    <a:pt x="31" y="213"/>
                    <a:pt x="18" y="201"/>
                  </a:cubicBezTo>
                  <a:cubicBezTo>
                    <a:pt x="6" y="189"/>
                    <a:pt x="0" y="175"/>
                    <a:pt x="0" y="157"/>
                  </a:cubicBezTo>
                  <a:cubicBezTo>
                    <a:pt x="0" y="138"/>
                    <a:pt x="6" y="123"/>
                    <a:pt x="18" y="113"/>
                  </a:cubicBezTo>
                  <a:cubicBezTo>
                    <a:pt x="30" y="102"/>
                    <a:pt x="46" y="96"/>
                    <a:pt x="65" y="93"/>
                  </a:cubicBezTo>
                  <a:lnTo>
                    <a:pt x="121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2" name="Freeform 251">
              <a:extLst>
                <a:ext uri="{FF2B5EF4-FFF2-40B4-BE49-F238E27FC236}">
                  <a16:creationId xmlns:a16="http://schemas.microsoft.com/office/drawing/2014/main" id="{DA59C85B-C3D6-4885-ABDB-464651F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650" y="4227513"/>
              <a:ext cx="33338" cy="42863"/>
            </a:xfrm>
            <a:custGeom>
              <a:avLst/>
              <a:gdLst>
                <a:gd name="T0" fmla="*/ 0 w 168"/>
                <a:gd name="T1" fmla="*/ 5 h 212"/>
                <a:gd name="T2" fmla="*/ 33 w 168"/>
                <a:gd name="T3" fmla="*/ 5 h 212"/>
                <a:gd name="T4" fmla="*/ 33 w 168"/>
                <a:gd name="T5" fmla="*/ 34 h 212"/>
                <a:gd name="T6" fmla="*/ 64 w 168"/>
                <a:gd name="T7" fmla="*/ 8 h 212"/>
                <a:gd name="T8" fmla="*/ 100 w 168"/>
                <a:gd name="T9" fmla="*/ 0 h 212"/>
                <a:gd name="T10" fmla="*/ 160 w 168"/>
                <a:gd name="T11" fmla="*/ 31 h 212"/>
                <a:gd name="T12" fmla="*/ 168 w 168"/>
                <a:gd name="T13" fmla="*/ 79 h 212"/>
                <a:gd name="T14" fmla="*/ 168 w 168"/>
                <a:gd name="T15" fmla="*/ 212 h 212"/>
                <a:gd name="T16" fmla="*/ 133 w 168"/>
                <a:gd name="T17" fmla="*/ 212 h 212"/>
                <a:gd name="T18" fmla="*/ 133 w 168"/>
                <a:gd name="T19" fmla="*/ 81 h 212"/>
                <a:gd name="T20" fmla="*/ 127 w 168"/>
                <a:gd name="T21" fmla="*/ 51 h 212"/>
                <a:gd name="T22" fmla="*/ 94 w 168"/>
                <a:gd name="T23" fmla="*/ 31 h 212"/>
                <a:gd name="T24" fmla="*/ 73 w 168"/>
                <a:gd name="T25" fmla="*/ 34 h 212"/>
                <a:gd name="T26" fmla="*/ 48 w 168"/>
                <a:gd name="T27" fmla="*/ 51 h 212"/>
                <a:gd name="T28" fmla="*/ 37 w 168"/>
                <a:gd name="T29" fmla="*/ 72 h 212"/>
                <a:gd name="T30" fmla="*/ 34 w 168"/>
                <a:gd name="T31" fmla="*/ 103 h 212"/>
                <a:gd name="T32" fmla="*/ 34 w 168"/>
                <a:gd name="T33" fmla="*/ 212 h 212"/>
                <a:gd name="T34" fmla="*/ 0 w 168"/>
                <a:gd name="T35" fmla="*/ 212 h 212"/>
                <a:gd name="T36" fmla="*/ 0 w 168"/>
                <a:gd name="T37" fmla="*/ 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12">
                  <a:moveTo>
                    <a:pt x="0" y="5"/>
                  </a:moveTo>
                  <a:lnTo>
                    <a:pt x="33" y="5"/>
                  </a:lnTo>
                  <a:lnTo>
                    <a:pt x="33" y="34"/>
                  </a:lnTo>
                  <a:cubicBezTo>
                    <a:pt x="42" y="22"/>
                    <a:pt x="53" y="13"/>
                    <a:pt x="64" y="8"/>
                  </a:cubicBezTo>
                  <a:cubicBezTo>
                    <a:pt x="75" y="3"/>
                    <a:pt x="87" y="0"/>
                    <a:pt x="100" y="0"/>
                  </a:cubicBezTo>
                  <a:cubicBezTo>
                    <a:pt x="130" y="0"/>
                    <a:pt x="149" y="10"/>
                    <a:pt x="160" y="31"/>
                  </a:cubicBezTo>
                  <a:cubicBezTo>
                    <a:pt x="165" y="42"/>
                    <a:pt x="168" y="58"/>
                    <a:pt x="168" y="79"/>
                  </a:cubicBezTo>
                  <a:lnTo>
                    <a:pt x="168" y="212"/>
                  </a:lnTo>
                  <a:lnTo>
                    <a:pt x="133" y="212"/>
                  </a:lnTo>
                  <a:lnTo>
                    <a:pt x="133" y="81"/>
                  </a:lnTo>
                  <a:cubicBezTo>
                    <a:pt x="133" y="69"/>
                    <a:pt x="131" y="58"/>
                    <a:pt x="127" y="51"/>
                  </a:cubicBezTo>
                  <a:cubicBezTo>
                    <a:pt x="121" y="38"/>
                    <a:pt x="110" y="31"/>
                    <a:pt x="94" y="31"/>
                  </a:cubicBezTo>
                  <a:cubicBezTo>
                    <a:pt x="85" y="31"/>
                    <a:pt x="79" y="32"/>
                    <a:pt x="73" y="34"/>
                  </a:cubicBezTo>
                  <a:cubicBezTo>
                    <a:pt x="64" y="37"/>
                    <a:pt x="56" y="42"/>
                    <a:pt x="48" y="51"/>
                  </a:cubicBezTo>
                  <a:cubicBezTo>
                    <a:pt x="42" y="58"/>
                    <a:pt x="39" y="65"/>
                    <a:pt x="37" y="72"/>
                  </a:cubicBezTo>
                  <a:cubicBezTo>
                    <a:pt x="35" y="79"/>
                    <a:pt x="34" y="90"/>
                    <a:pt x="34" y="103"/>
                  </a:cubicBezTo>
                  <a:lnTo>
                    <a:pt x="34" y="212"/>
                  </a:lnTo>
                  <a:lnTo>
                    <a:pt x="0" y="2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3" name="Freeform 252">
              <a:extLst>
                <a:ext uri="{FF2B5EF4-FFF2-40B4-BE49-F238E27FC236}">
                  <a16:creationId xmlns:a16="http://schemas.microsoft.com/office/drawing/2014/main" id="{934401DC-76B4-4AE4-A650-7AB108269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925" y="4227513"/>
              <a:ext cx="34925" cy="44450"/>
            </a:xfrm>
            <a:custGeom>
              <a:avLst/>
              <a:gdLst>
                <a:gd name="T0" fmla="*/ 33 w 170"/>
                <a:gd name="T1" fmla="*/ 148 h 220"/>
                <a:gd name="T2" fmla="*/ 42 w 170"/>
                <a:gd name="T3" fmla="*/ 174 h 220"/>
                <a:gd name="T4" fmla="*/ 87 w 170"/>
                <a:gd name="T5" fmla="*/ 191 h 220"/>
                <a:gd name="T6" fmla="*/ 121 w 170"/>
                <a:gd name="T7" fmla="*/ 183 h 220"/>
                <a:gd name="T8" fmla="*/ 136 w 170"/>
                <a:gd name="T9" fmla="*/ 157 h 220"/>
                <a:gd name="T10" fmla="*/ 124 w 170"/>
                <a:gd name="T11" fmla="*/ 137 h 220"/>
                <a:gd name="T12" fmla="*/ 94 w 170"/>
                <a:gd name="T13" fmla="*/ 127 h 220"/>
                <a:gd name="T14" fmla="*/ 67 w 170"/>
                <a:gd name="T15" fmla="*/ 120 h 220"/>
                <a:gd name="T16" fmla="*/ 28 w 170"/>
                <a:gd name="T17" fmla="*/ 105 h 220"/>
                <a:gd name="T18" fmla="*/ 5 w 170"/>
                <a:gd name="T19" fmla="*/ 66 h 220"/>
                <a:gd name="T20" fmla="*/ 27 w 170"/>
                <a:gd name="T21" fmla="*/ 19 h 220"/>
                <a:gd name="T22" fmla="*/ 83 w 170"/>
                <a:gd name="T23" fmla="*/ 0 h 220"/>
                <a:gd name="T24" fmla="*/ 151 w 170"/>
                <a:gd name="T25" fmla="*/ 28 h 220"/>
                <a:gd name="T26" fmla="*/ 163 w 170"/>
                <a:gd name="T27" fmla="*/ 65 h 220"/>
                <a:gd name="T28" fmla="*/ 131 w 170"/>
                <a:gd name="T29" fmla="*/ 65 h 220"/>
                <a:gd name="T30" fmla="*/ 122 w 170"/>
                <a:gd name="T31" fmla="*/ 44 h 220"/>
                <a:gd name="T32" fmla="*/ 81 w 170"/>
                <a:gd name="T33" fmla="*/ 30 h 220"/>
                <a:gd name="T34" fmla="*/ 51 w 170"/>
                <a:gd name="T35" fmla="*/ 38 h 220"/>
                <a:gd name="T36" fmla="*/ 41 w 170"/>
                <a:gd name="T37" fmla="*/ 58 h 220"/>
                <a:gd name="T38" fmla="*/ 54 w 170"/>
                <a:gd name="T39" fmla="*/ 79 h 220"/>
                <a:gd name="T40" fmla="*/ 77 w 170"/>
                <a:gd name="T41" fmla="*/ 88 h 220"/>
                <a:gd name="T42" fmla="*/ 100 w 170"/>
                <a:gd name="T43" fmla="*/ 93 h 220"/>
                <a:gd name="T44" fmla="*/ 150 w 170"/>
                <a:gd name="T45" fmla="*/ 111 h 220"/>
                <a:gd name="T46" fmla="*/ 170 w 170"/>
                <a:gd name="T47" fmla="*/ 153 h 220"/>
                <a:gd name="T48" fmla="*/ 149 w 170"/>
                <a:gd name="T49" fmla="*/ 200 h 220"/>
                <a:gd name="T50" fmla="*/ 86 w 170"/>
                <a:gd name="T51" fmla="*/ 220 h 220"/>
                <a:gd name="T52" fmla="*/ 20 w 170"/>
                <a:gd name="T53" fmla="*/ 200 h 220"/>
                <a:gd name="T54" fmla="*/ 0 w 170"/>
                <a:gd name="T55" fmla="*/ 148 h 220"/>
                <a:gd name="T56" fmla="*/ 33 w 170"/>
                <a:gd name="T57" fmla="*/ 14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0" h="220">
                  <a:moveTo>
                    <a:pt x="33" y="148"/>
                  </a:moveTo>
                  <a:cubicBezTo>
                    <a:pt x="34" y="159"/>
                    <a:pt x="37" y="168"/>
                    <a:pt x="42" y="174"/>
                  </a:cubicBezTo>
                  <a:cubicBezTo>
                    <a:pt x="50" y="186"/>
                    <a:pt x="66" y="191"/>
                    <a:pt x="87" y="191"/>
                  </a:cubicBezTo>
                  <a:cubicBezTo>
                    <a:pt x="100" y="191"/>
                    <a:pt x="111" y="188"/>
                    <a:pt x="121" y="183"/>
                  </a:cubicBezTo>
                  <a:cubicBezTo>
                    <a:pt x="131" y="177"/>
                    <a:pt x="136" y="169"/>
                    <a:pt x="136" y="157"/>
                  </a:cubicBezTo>
                  <a:cubicBezTo>
                    <a:pt x="136" y="148"/>
                    <a:pt x="132" y="141"/>
                    <a:pt x="124" y="137"/>
                  </a:cubicBezTo>
                  <a:cubicBezTo>
                    <a:pt x="119" y="134"/>
                    <a:pt x="109" y="130"/>
                    <a:pt x="94" y="127"/>
                  </a:cubicBezTo>
                  <a:lnTo>
                    <a:pt x="67" y="120"/>
                  </a:lnTo>
                  <a:cubicBezTo>
                    <a:pt x="49" y="115"/>
                    <a:pt x="36" y="110"/>
                    <a:pt x="28" y="105"/>
                  </a:cubicBezTo>
                  <a:cubicBezTo>
                    <a:pt x="13" y="96"/>
                    <a:pt x="5" y="83"/>
                    <a:pt x="5" y="66"/>
                  </a:cubicBezTo>
                  <a:cubicBezTo>
                    <a:pt x="5" y="47"/>
                    <a:pt x="13" y="31"/>
                    <a:pt x="27" y="19"/>
                  </a:cubicBezTo>
                  <a:cubicBezTo>
                    <a:pt x="41" y="6"/>
                    <a:pt x="60" y="0"/>
                    <a:pt x="83" y="0"/>
                  </a:cubicBezTo>
                  <a:cubicBezTo>
                    <a:pt x="115" y="0"/>
                    <a:pt x="137" y="9"/>
                    <a:pt x="151" y="28"/>
                  </a:cubicBezTo>
                  <a:cubicBezTo>
                    <a:pt x="159" y="39"/>
                    <a:pt x="164" y="52"/>
                    <a:pt x="163" y="65"/>
                  </a:cubicBezTo>
                  <a:lnTo>
                    <a:pt x="131" y="65"/>
                  </a:lnTo>
                  <a:cubicBezTo>
                    <a:pt x="130" y="57"/>
                    <a:pt x="127" y="50"/>
                    <a:pt x="122" y="44"/>
                  </a:cubicBezTo>
                  <a:cubicBezTo>
                    <a:pt x="114" y="35"/>
                    <a:pt x="100" y="30"/>
                    <a:pt x="81" y="30"/>
                  </a:cubicBezTo>
                  <a:cubicBezTo>
                    <a:pt x="68" y="30"/>
                    <a:pt x="58" y="33"/>
                    <a:pt x="51" y="38"/>
                  </a:cubicBezTo>
                  <a:cubicBezTo>
                    <a:pt x="44" y="43"/>
                    <a:pt x="41" y="49"/>
                    <a:pt x="41" y="58"/>
                  </a:cubicBezTo>
                  <a:cubicBezTo>
                    <a:pt x="41" y="67"/>
                    <a:pt x="45" y="74"/>
                    <a:pt x="54" y="79"/>
                  </a:cubicBezTo>
                  <a:cubicBezTo>
                    <a:pt x="59" y="82"/>
                    <a:pt x="67" y="85"/>
                    <a:pt x="77" y="88"/>
                  </a:cubicBezTo>
                  <a:lnTo>
                    <a:pt x="100" y="93"/>
                  </a:lnTo>
                  <a:cubicBezTo>
                    <a:pt x="125" y="99"/>
                    <a:pt x="142" y="105"/>
                    <a:pt x="150" y="111"/>
                  </a:cubicBezTo>
                  <a:cubicBezTo>
                    <a:pt x="164" y="120"/>
                    <a:pt x="170" y="134"/>
                    <a:pt x="170" y="153"/>
                  </a:cubicBezTo>
                  <a:cubicBezTo>
                    <a:pt x="170" y="171"/>
                    <a:pt x="163" y="187"/>
                    <a:pt x="149" y="200"/>
                  </a:cubicBezTo>
                  <a:cubicBezTo>
                    <a:pt x="135" y="214"/>
                    <a:pt x="114" y="220"/>
                    <a:pt x="86" y="220"/>
                  </a:cubicBezTo>
                  <a:cubicBezTo>
                    <a:pt x="55" y="220"/>
                    <a:pt x="33" y="214"/>
                    <a:pt x="20" y="200"/>
                  </a:cubicBezTo>
                  <a:cubicBezTo>
                    <a:pt x="8" y="186"/>
                    <a:pt x="1" y="168"/>
                    <a:pt x="0" y="148"/>
                  </a:cubicBezTo>
                  <a:lnTo>
                    <a:pt x="33" y="14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4" name="Freeform 253">
              <a:extLst>
                <a:ext uri="{FF2B5EF4-FFF2-40B4-BE49-F238E27FC236}">
                  <a16:creationId xmlns:a16="http://schemas.microsoft.com/office/drawing/2014/main" id="{D025FF20-217E-4601-83B8-14E330009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5788" y="4213225"/>
              <a:ext cx="6350" cy="57150"/>
            </a:xfrm>
            <a:custGeom>
              <a:avLst/>
              <a:gdLst>
                <a:gd name="T0" fmla="*/ 0 w 35"/>
                <a:gd name="T1" fmla="*/ 78 h 284"/>
                <a:gd name="T2" fmla="*/ 35 w 35"/>
                <a:gd name="T3" fmla="*/ 78 h 284"/>
                <a:gd name="T4" fmla="*/ 35 w 35"/>
                <a:gd name="T5" fmla="*/ 284 h 284"/>
                <a:gd name="T6" fmla="*/ 0 w 35"/>
                <a:gd name="T7" fmla="*/ 284 h 284"/>
                <a:gd name="T8" fmla="*/ 0 w 35"/>
                <a:gd name="T9" fmla="*/ 78 h 284"/>
                <a:gd name="T10" fmla="*/ 0 w 35"/>
                <a:gd name="T11" fmla="*/ 0 h 284"/>
                <a:gd name="T12" fmla="*/ 35 w 35"/>
                <a:gd name="T13" fmla="*/ 0 h 284"/>
                <a:gd name="T14" fmla="*/ 35 w 35"/>
                <a:gd name="T15" fmla="*/ 39 h 284"/>
                <a:gd name="T16" fmla="*/ 0 w 35"/>
                <a:gd name="T17" fmla="*/ 39 h 284"/>
                <a:gd name="T18" fmla="*/ 0 w 35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84">
                  <a:moveTo>
                    <a:pt x="0" y="78"/>
                  </a:moveTo>
                  <a:lnTo>
                    <a:pt x="35" y="78"/>
                  </a:lnTo>
                  <a:lnTo>
                    <a:pt x="35" y="284"/>
                  </a:lnTo>
                  <a:lnTo>
                    <a:pt x="0" y="284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5" y="0"/>
                  </a:lnTo>
                  <a:lnTo>
                    <a:pt x="35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5" name="Freeform 254">
              <a:extLst>
                <a:ext uri="{FF2B5EF4-FFF2-40B4-BE49-F238E27FC236}">
                  <a16:creationId xmlns:a16="http://schemas.microsoft.com/office/drawing/2014/main" id="{AA8A8551-5F66-406D-8ACE-B7FDF0EC7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4216400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0 w 96"/>
                <a:gd name="T15" fmla="*/ 236 h 268"/>
                <a:gd name="T16" fmla="*/ 84 w 96"/>
                <a:gd name="T17" fmla="*/ 238 h 268"/>
                <a:gd name="T18" fmla="*/ 89 w 96"/>
                <a:gd name="T19" fmla="*/ 238 h 268"/>
                <a:gd name="T20" fmla="*/ 96 w 96"/>
                <a:gd name="T21" fmla="*/ 237 h 268"/>
                <a:gd name="T22" fmla="*/ 96 w 96"/>
                <a:gd name="T23" fmla="*/ 265 h 268"/>
                <a:gd name="T24" fmla="*/ 83 w 96"/>
                <a:gd name="T25" fmla="*/ 267 h 268"/>
                <a:gd name="T26" fmla="*/ 70 w 96"/>
                <a:gd name="T27" fmla="*/ 268 h 268"/>
                <a:gd name="T28" fmla="*/ 36 w 96"/>
                <a:gd name="T29" fmla="*/ 255 h 268"/>
                <a:gd name="T30" fmla="*/ 28 w 96"/>
                <a:gd name="T31" fmla="*/ 223 h 268"/>
                <a:gd name="T32" fmla="*/ 28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6"/>
                  </a:cubicBezTo>
                  <a:cubicBezTo>
                    <a:pt x="73" y="237"/>
                    <a:pt x="77" y="238"/>
                    <a:pt x="84" y="238"/>
                  </a:cubicBezTo>
                  <a:cubicBezTo>
                    <a:pt x="85" y="238"/>
                    <a:pt x="87" y="238"/>
                    <a:pt x="89" y="238"/>
                  </a:cubicBezTo>
                  <a:cubicBezTo>
                    <a:pt x="91" y="238"/>
                    <a:pt x="93" y="237"/>
                    <a:pt x="96" y="237"/>
                  </a:cubicBezTo>
                  <a:lnTo>
                    <a:pt x="96" y="265"/>
                  </a:lnTo>
                  <a:cubicBezTo>
                    <a:pt x="92" y="266"/>
                    <a:pt x="88" y="266"/>
                    <a:pt x="83" y="267"/>
                  </a:cubicBezTo>
                  <a:cubicBezTo>
                    <a:pt x="79" y="268"/>
                    <a:pt x="75" y="268"/>
                    <a:pt x="70" y="268"/>
                  </a:cubicBezTo>
                  <a:cubicBezTo>
                    <a:pt x="53" y="268"/>
                    <a:pt x="42" y="264"/>
                    <a:pt x="36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6" name="Freeform 255">
              <a:extLst>
                <a:ext uri="{FF2B5EF4-FFF2-40B4-BE49-F238E27FC236}">
                  <a16:creationId xmlns:a16="http://schemas.microsoft.com/office/drawing/2014/main" id="{A7929538-73D9-43D2-9B74-94A6CA111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3888" y="4213225"/>
              <a:ext cx="7938" cy="57150"/>
            </a:xfrm>
            <a:custGeom>
              <a:avLst/>
              <a:gdLst>
                <a:gd name="T0" fmla="*/ 0 w 36"/>
                <a:gd name="T1" fmla="*/ 78 h 284"/>
                <a:gd name="T2" fmla="*/ 36 w 36"/>
                <a:gd name="T3" fmla="*/ 78 h 284"/>
                <a:gd name="T4" fmla="*/ 36 w 36"/>
                <a:gd name="T5" fmla="*/ 284 h 284"/>
                <a:gd name="T6" fmla="*/ 0 w 36"/>
                <a:gd name="T7" fmla="*/ 284 h 284"/>
                <a:gd name="T8" fmla="*/ 0 w 36"/>
                <a:gd name="T9" fmla="*/ 78 h 284"/>
                <a:gd name="T10" fmla="*/ 0 w 36"/>
                <a:gd name="T11" fmla="*/ 0 h 284"/>
                <a:gd name="T12" fmla="*/ 36 w 36"/>
                <a:gd name="T13" fmla="*/ 0 h 284"/>
                <a:gd name="T14" fmla="*/ 36 w 36"/>
                <a:gd name="T15" fmla="*/ 39 h 284"/>
                <a:gd name="T16" fmla="*/ 0 w 36"/>
                <a:gd name="T17" fmla="*/ 39 h 284"/>
                <a:gd name="T18" fmla="*/ 0 w 36"/>
                <a:gd name="T1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4">
                  <a:moveTo>
                    <a:pt x="0" y="78"/>
                  </a:moveTo>
                  <a:lnTo>
                    <a:pt x="36" y="78"/>
                  </a:lnTo>
                  <a:lnTo>
                    <a:pt x="36" y="284"/>
                  </a:lnTo>
                  <a:lnTo>
                    <a:pt x="0" y="284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7" name="Freeform 256">
              <a:extLst>
                <a:ext uri="{FF2B5EF4-FFF2-40B4-BE49-F238E27FC236}">
                  <a16:creationId xmlns:a16="http://schemas.microsoft.com/office/drawing/2014/main" id="{C55353EA-F41B-44AB-939A-FD73D88DC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8175" y="4227513"/>
              <a:ext cx="39688" cy="44450"/>
            </a:xfrm>
            <a:custGeom>
              <a:avLst/>
              <a:gdLst>
                <a:gd name="T0" fmla="*/ 96 w 193"/>
                <a:gd name="T1" fmla="*/ 190 h 220"/>
                <a:gd name="T2" fmla="*/ 144 w 193"/>
                <a:gd name="T3" fmla="*/ 164 h 220"/>
                <a:gd name="T4" fmla="*/ 156 w 193"/>
                <a:gd name="T5" fmla="*/ 106 h 220"/>
                <a:gd name="T6" fmla="*/ 147 w 193"/>
                <a:gd name="T7" fmla="*/ 59 h 220"/>
                <a:gd name="T8" fmla="*/ 97 w 193"/>
                <a:gd name="T9" fmla="*/ 30 h 220"/>
                <a:gd name="T10" fmla="*/ 50 w 193"/>
                <a:gd name="T11" fmla="*/ 54 h 220"/>
                <a:gd name="T12" fmla="*/ 36 w 193"/>
                <a:gd name="T13" fmla="*/ 113 h 220"/>
                <a:gd name="T14" fmla="*/ 50 w 193"/>
                <a:gd name="T15" fmla="*/ 168 h 220"/>
                <a:gd name="T16" fmla="*/ 96 w 193"/>
                <a:gd name="T17" fmla="*/ 190 h 220"/>
                <a:gd name="T18" fmla="*/ 98 w 193"/>
                <a:gd name="T19" fmla="*/ 0 h 220"/>
                <a:gd name="T20" fmla="*/ 165 w 193"/>
                <a:gd name="T21" fmla="*/ 26 h 220"/>
                <a:gd name="T22" fmla="*/ 193 w 193"/>
                <a:gd name="T23" fmla="*/ 105 h 220"/>
                <a:gd name="T24" fmla="*/ 168 w 193"/>
                <a:gd name="T25" fmla="*/ 187 h 220"/>
                <a:gd name="T26" fmla="*/ 93 w 193"/>
                <a:gd name="T27" fmla="*/ 220 h 220"/>
                <a:gd name="T28" fmla="*/ 25 w 193"/>
                <a:gd name="T29" fmla="*/ 191 h 220"/>
                <a:gd name="T30" fmla="*/ 0 w 193"/>
                <a:gd name="T31" fmla="*/ 114 h 220"/>
                <a:gd name="T32" fmla="*/ 26 w 193"/>
                <a:gd name="T33" fmla="*/ 31 h 220"/>
                <a:gd name="T34" fmla="*/ 98 w 193"/>
                <a:gd name="T3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220">
                  <a:moveTo>
                    <a:pt x="96" y="190"/>
                  </a:moveTo>
                  <a:cubicBezTo>
                    <a:pt x="119" y="190"/>
                    <a:pt x="135" y="181"/>
                    <a:pt x="144" y="164"/>
                  </a:cubicBezTo>
                  <a:cubicBezTo>
                    <a:pt x="152" y="147"/>
                    <a:pt x="156" y="127"/>
                    <a:pt x="156" y="106"/>
                  </a:cubicBezTo>
                  <a:cubicBezTo>
                    <a:pt x="156" y="87"/>
                    <a:pt x="153" y="71"/>
                    <a:pt x="147" y="59"/>
                  </a:cubicBezTo>
                  <a:cubicBezTo>
                    <a:pt x="137" y="40"/>
                    <a:pt x="120" y="30"/>
                    <a:pt x="97" y="30"/>
                  </a:cubicBezTo>
                  <a:cubicBezTo>
                    <a:pt x="75" y="30"/>
                    <a:pt x="60" y="38"/>
                    <a:pt x="50" y="54"/>
                  </a:cubicBezTo>
                  <a:cubicBezTo>
                    <a:pt x="41" y="71"/>
                    <a:pt x="36" y="90"/>
                    <a:pt x="36" y="113"/>
                  </a:cubicBezTo>
                  <a:cubicBezTo>
                    <a:pt x="36" y="135"/>
                    <a:pt x="41" y="153"/>
                    <a:pt x="50" y="168"/>
                  </a:cubicBezTo>
                  <a:cubicBezTo>
                    <a:pt x="60" y="183"/>
                    <a:pt x="75" y="190"/>
                    <a:pt x="96" y="190"/>
                  </a:cubicBezTo>
                  <a:close/>
                  <a:moveTo>
                    <a:pt x="98" y="0"/>
                  </a:moveTo>
                  <a:cubicBezTo>
                    <a:pt x="124" y="0"/>
                    <a:pt x="147" y="9"/>
                    <a:pt x="165" y="26"/>
                  </a:cubicBezTo>
                  <a:cubicBezTo>
                    <a:pt x="183" y="44"/>
                    <a:pt x="193" y="70"/>
                    <a:pt x="193" y="105"/>
                  </a:cubicBezTo>
                  <a:cubicBezTo>
                    <a:pt x="193" y="138"/>
                    <a:pt x="185" y="166"/>
                    <a:pt x="168" y="187"/>
                  </a:cubicBezTo>
                  <a:cubicBezTo>
                    <a:pt x="152" y="209"/>
                    <a:pt x="127" y="220"/>
                    <a:pt x="93" y="220"/>
                  </a:cubicBezTo>
                  <a:cubicBezTo>
                    <a:pt x="65" y="220"/>
                    <a:pt x="42" y="211"/>
                    <a:pt x="25" y="191"/>
                  </a:cubicBezTo>
                  <a:cubicBezTo>
                    <a:pt x="8" y="172"/>
                    <a:pt x="0" y="146"/>
                    <a:pt x="0" y="114"/>
                  </a:cubicBezTo>
                  <a:cubicBezTo>
                    <a:pt x="0" y="79"/>
                    <a:pt x="9" y="51"/>
                    <a:pt x="26" y="31"/>
                  </a:cubicBezTo>
                  <a:cubicBezTo>
                    <a:pt x="44" y="10"/>
                    <a:pt x="68" y="0"/>
                    <a:pt x="9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8" name="Freeform 257">
              <a:extLst>
                <a:ext uri="{FF2B5EF4-FFF2-40B4-BE49-F238E27FC236}">
                  <a16:creationId xmlns:a16="http://schemas.microsoft.com/office/drawing/2014/main" id="{55ED3840-F622-4899-A3D4-EF1133A5E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0" y="4227513"/>
              <a:ext cx="33338" cy="42863"/>
            </a:xfrm>
            <a:custGeom>
              <a:avLst/>
              <a:gdLst>
                <a:gd name="T0" fmla="*/ 0 w 168"/>
                <a:gd name="T1" fmla="*/ 5 h 212"/>
                <a:gd name="T2" fmla="*/ 33 w 168"/>
                <a:gd name="T3" fmla="*/ 5 h 212"/>
                <a:gd name="T4" fmla="*/ 33 w 168"/>
                <a:gd name="T5" fmla="*/ 34 h 212"/>
                <a:gd name="T6" fmla="*/ 64 w 168"/>
                <a:gd name="T7" fmla="*/ 8 h 212"/>
                <a:gd name="T8" fmla="*/ 101 w 168"/>
                <a:gd name="T9" fmla="*/ 0 h 212"/>
                <a:gd name="T10" fmla="*/ 160 w 168"/>
                <a:gd name="T11" fmla="*/ 31 h 212"/>
                <a:gd name="T12" fmla="*/ 168 w 168"/>
                <a:gd name="T13" fmla="*/ 79 h 212"/>
                <a:gd name="T14" fmla="*/ 168 w 168"/>
                <a:gd name="T15" fmla="*/ 212 h 212"/>
                <a:gd name="T16" fmla="*/ 133 w 168"/>
                <a:gd name="T17" fmla="*/ 212 h 212"/>
                <a:gd name="T18" fmla="*/ 133 w 168"/>
                <a:gd name="T19" fmla="*/ 81 h 212"/>
                <a:gd name="T20" fmla="*/ 128 w 168"/>
                <a:gd name="T21" fmla="*/ 51 h 212"/>
                <a:gd name="T22" fmla="*/ 94 w 168"/>
                <a:gd name="T23" fmla="*/ 31 h 212"/>
                <a:gd name="T24" fmla="*/ 74 w 168"/>
                <a:gd name="T25" fmla="*/ 34 h 212"/>
                <a:gd name="T26" fmla="*/ 49 w 168"/>
                <a:gd name="T27" fmla="*/ 51 h 212"/>
                <a:gd name="T28" fmla="*/ 37 w 168"/>
                <a:gd name="T29" fmla="*/ 72 h 212"/>
                <a:gd name="T30" fmla="*/ 35 w 168"/>
                <a:gd name="T31" fmla="*/ 103 h 212"/>
                <a:gd name="T32" fmla="*/ 35 w 168"/>
                <a:gd name="T33" fmla="*/ 212 h 212"/>
                <a:gd name="T34" fmla="*/ 0 w 168"/>
                <a:gd name="T35" fmla="*/ 212 h 212"/>
                <a:gd name="T36" fmla="*/ 0 w 168"/>
                <a:gd name="T37" fmla="*/ 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212">
                  <a:moveTo>
                    <a:pt x="0" y="5"/>
                  </a:moveTo>
                  <a:lnTo>
                    <a:pt x="33" y="5"/>
                  </a:lnTo>
                  <a:lnTo>
                    <a:pt x="33" y="34"/>
                  </a:lnTo>
                  <a:cubicBezTo>
                    <a:pt x="43" y="22"/>
                    <a:pt x="53" y="13"/>
                    <a:pt x="64" y="8"/>
                  </a:cubicBezTo>
                  <a:cubicBezTo>
                    <a:pt x="75" y="3"/>
                    <a:pt x="87" y="0"/>
                    <a:pt x="101" y="0"/>
                  </a:cubicBezTo>
                  <a:cubicBezTo>
                    <a:pt x="130" y="0"/>
                    <a:pt x="150" y="10"/>
                    <a:pt x="160" y="31"/>
                  </a:cubicBezTo>
                  <a:cubicBezTo>
                    <a:pt x="166" y="42"/>
                    <a:pt x="168" y="58"/>
                    <a:pt x="168" y="79"/>
                  </a:cubicBezTo>
                  <a:lnTo>
                    <a:pt x="168" y="212"/>
                  </a:lnTo>
                  <a:lnTo>
                    <a:pt x="133" y="212"/>
                  </a:lnTo>
                  <a:lnTo>
                    <a:pt x="133" y="81"/>
                  </a:lnTo>
                  <a:cubicBezTo>
                    <a:pt x="133" y="69"/>
                    <a:pt x="131" y="58"/>
                    <a:pt x="128" y="51"/>
                  </a:cubicBezTo>
                  <a:cubicBezTo>
                    <a:pt x="121" y="38"/>
                    <a:pt x="110" y="31"/>
                    <a:pt x="94" y="31"/>
                  </a:cubicBezTo>
                  <a:cubicBezTo>
                    <a:pt x="86" y="31"/>
                    <a:pt x="79" y="32"/>
                    <a:pt x="74" y="34"/>
                  </a:cubicBezTo>
                  <a:cubicBezTo>
                    <a:pt x="64" y="37"/>
                    <a:pt x="56" y="42"/>
                    <a:pt x="49" y="51"/>
                  </a:cubicBezTo>
                  <a:cubicBezTo>
                    <a:pt x="43" y="58"/>
                    <a:pt x="39" y="65"/>
                    <a:pt x="37" y="72"/>
                  </a:cubicBezTo>
                  <a:cubicBezTo>
                    <a:pt x="36" y="79"/>
                    <a:pt x="35" y="90"/>
                    <a:pt x="35" y="103"/>
                  </a:cubicBezTo>
                  <a:lnTo>
                    <a:pt x="35" y="212"/>
                  </a:lnTo>
                  <a:lnTo>
                    <a:pt x="0" y="2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9" name="Line 258">
              <a:extLst>
                <a:ext uri="{FF2B5EF4-FFF2-40B4-BE49-F238E27FC236}">
                  <a16:creationId xmlns:a16="http://schemas.microsoft.com/office/drawing/2014/main" id="{63D0CE56-9FEE-43F0-8E33-580D75EB4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9075" y="3973513"/>
              <a:ext cx="663575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0" name="Freeform 259">
              <a:extLst>
                <a:ext uri="{FF2B5EF4-FFF2-40B4-BE49-F238E27FC236}">
                  <a16:creationId xmlns:a16="http://schemas.microsoft.com/office/drawing/2014/main" id="{D326B9A8-E68E-4943-BD67-B84ED01A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863" y="3948113"/>
              <a:ext cx="49213" cy="50800"/>
            </a:xfrm>
            <a:custGeom>
              <a:avLst/>
              <a:gdLst>
                <a:gd name="T0" fmla="*/ 0 w 252"/>
                <a:gd name="T1" fmla="*/ 126 h 252"/>
                <a:gd name="T2" fmla="*/ 252 w 252"/>
                <a:gd name="T3" fmla="*/ 0 h 252"/>
                <a:gd name="T4" fmla="*/ 252 w 252"/>
                <a:gd name="T5" fmla="*/ 252 h 252"/>
                <a:gd name="T6" fmla="*/ 0 w 252"/>
                <a:gd name="T7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lnTo>
                    <a:pt x="252" y="0"/>
                  </a:lnTo>
                  <a:lnTo>
                    <a:pt x="252" y="252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1" name="Freeform 260">
              <a:extLst>
                <a:ext uri="{FF2B5EF4-FFF2-40B4-BE49-F238E27FC236}">
                  <a16:creationId xmlns:a16="http://schemas.microsoft.com/office/drawing/2014/main" id="{F0BCA003-C177-4B59-8E7A-2EE81FF12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863" y="3948113"/>
              <a:ext cx="49213" cy="50800"/>
            </a:xfrm>
            <a:custGeom>
              <a:avLst/>
              <a:gdLst>
                <a:gd name="T0" fmla="*/ 0 w 252"/>
                <a:gd name="T1" fmla="*/ 126 h 252"/>
                <a:gd name="T2" fmla="*/ 252 w 252"/>
                <a:gd name="T3" fmla="*/ 0 h 252"/>
                <a:gd name="T4" fmla="*/ 252 w 252"/>
                <a:gd name="T5" fmla="*/ 252 h 252"/>
                <a:gd name="T6" fmla="*/ 0 w 252"/>
                <a:gd name="T7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lnTo>
                    <a:pt x="252" y="0"/>
                  </a:lnTo>
                  <a:lnTo>
                    <a:pt x="252" y="252"/>
                  </a:lnTo>
                  <a:lnTo>
                    <a:pt x="0" y="126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2" name="Rectangle 261">
              <a:extLst>
                <a:ext uri="{FF2B5EF4-FFF2-40B4-BE49-F238E27FC236}">
                  <a16:creationId xmlns:a16="http://schemas.microsoft.com/office/drawing/2014/main" id="{3A40233C-6B99-45A8-81A2-A1DB7C871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050" y="3868738"/>
              <a:ext cx="236538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3" name="Freeform 262">
              <a:extLst>
                <a:ext uri="{FF2B5EF4-FFF2-40B4-BE49-F238E27FC236}">
                  <a16:creationId xmlns:a16="http://schemas.microsoft.com/office/drawing/2014/main" id="{C50AA34D-D51F-4CFF-961B-34C77963E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4813" y="3898900"/>
              <a:ext cx="36513" cy="58738"/>
            </a:xfrm>
            <a:custGeom>
              <a:avLst/>
              <a:gdLst>
                <a:gd name="T0" fmla="*/ 90 w 182"/>
                <a:gd name="T1" fmla="*/ 188 h 294"/>
                <a:gd name="T2" fmla="*/ 130 w 182"/>
                <a:gd name="T3" fmla="*/ 168 h 294"/>
                <a:gd name="T4" fmla="*/ 146 w 182"/>
                <a:gd name="T5" fmla="*/ 107 h 294"/>
                <a:gd name="T6" fmla="*/ 139 w 182"/>
                <a:gd name="T7" fmla="*/ 64 h 294"/>
                <a:gd name="T8" fmla="*/ 90 w 182"/>
                <a:gd name="T9" fmla="*/ 30 h 294"/>
                <a:gd name="T10" fmla="*/ 40 w 182"/>
                <a:gd name="T11" fmla="*/ 66 h 294"/>
                <a:gd name="T12" fmla="*/ 33 w 182"/>
                <a:gd name="T13" fmla="*/ 115 h 294"/>
                <a:gd name="T14" fmla="*/ 40 w 182"/>
                <a:gd name="T15" fmla="*/ 156 h 294"/>
                <a:gd name="T16" fmla="*/ 90 w 182"/>
                <a:gd name="T17" fmla="*/ 188 h 294"/>
                <a:gd name="T18" fmla="*/ 0 w 182"/>
                <a:gd name="T19" fmla="*/ 6 h 294"/>
                <a:gd name="T20" fmla="*/ 33 w 182"/>
                <a:gd name="T21" fmla="*/ 6 h 294"/>
                <a:gd name="T22" fmla="*/ 33 w 182"/>
                <a:gd name="T23" fmla="*/ 33 h 294"/>
                <a:gd name="T24" fmla="*/ 56 w 182"/>
                <a:gd name="T25" fmla="*/ 11 h 294"/>
                <a:gd name="T26" fmla="*/ 97 w 182"/>
                <a:gd name="T27" fmla="*/ 0 h 294"/>
                <a:gd name="T28" fmla="*/ 157 w 182"/>
                <a:gd name="T29" fmla="*/ 26 h 294"/>
                <a:gd name="T30" fmla="*/ 182 w 182"/>
                <a:gd name="T31" fmla="*/ 103 h 294"/>
                <a:gd name="T32" fmla="*/ 146 w 182"/>
                <a:gd name="T33" fmla="*/ 200 h 294"/>
                <a:gd name="T34" fmla="*/ 94 w 182"/>
                <a:gd name="T35" fmla="*/ 218 h 294"/>
                <a:gd name="T36" fmla="*/ 55 w 182"/>
                <a:gd name="T37" fmla="*/ 208 h 294"/>
                <a:gd name="T38" fmla="*/ 34 w 182"/>
                <a:gd name="T39" fmla="*/ 188 h 294"/>
                <a:gd name="T40" fmla="*/ 34 w 182"/>
                <a:gd name="T41" fmla="*/ 294 h 294"/>
                <a:gd name="T42" fmla="*/ 0 w 182"/>
                <a:gd name="T43" fmla="*/ 294 h 294"/>
                <a:gd name="T44" fmla="*/ 0 w 182"/>
                <a:gd name="T45" fmla="*/ 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2" h="294">
                  <a:moveTo>
                    <a:pt x="90" y="188"/>
                  </a:moveTo>
                  <a:cubicBezTo>
                    <a:pt x="106" y="188"/>
                    <a:pt x="119" y="181"/>
                    <a:pt x="130" y="168"/>
                  </a:cubicBezTo>
                  <a:cubicBezTo>
                    <a:pt x="141" y="154"/>
                    <a:pt x="146" y="134"/>
                    <a:pt x="146" y="107"/>
                  </a:cubicBezTo>
                  <a:cubicBezTo>
                    <a:pt x="146" y="90"/>
                    <a:pt x="144" y="76"/>
                    <a:pt x="139" y="64"/>
                  </a:cubicBezTo>
                  <a:cubicBezTo>
                    <a:pt x="130" y="41"/>
                    <a:pt x="113" y="30"/>
                    <a:pt x="90" y="30"/>
                  </a:cubicBezTo>
                  <a:cubicBezTo>
                    <a:pt x="65" y="30"/>
                    <a:pt x="49" y="42"/>
                    <a:pt x="40" y="66"/>
                  </a:cubicBezTo>
                  <a:cubicBezTo>
                    <a:pt x="35" y="79"/>
                    <a:pt x="33" y="95"/>
                    <a:pt x="33" y="115"/>
                  </a:cubicBezTo>
                  <a:cubicBezTo>
                    <a:pt x="33" y="131"/>
                    <a:pt x="35" y="145"/>
                    <a:pt x="40" y="156"/>
                  </a:cubicBezTo>
                  <a:cubicBezTo>
                    <a:pt x="49" y="177"/>
                    <a:pt x="66" y="188"/>
                    <a:pt x="90" y="188"/>
                  </a:cubicBezTo>
                  <a:close/>
                  <a:moveTo>
                    <a:pt x="0" y="6"/>
                  </a:moveTo>
                  <a:lnTo>
                    <a:pt x="33" y="6"/>
                  </a:lnTo>
                  <a:lnTo>
                    <a:pt x="33" y="33"/>
                  </a:lnTo>
                  <a:cubicBezTo>
                    <a:pt x="40" y="24"/>
                    <a:pt x="48" y="16"/>
                    <a:pt x="56" y="11"/>
                  </a:cubicBezTo>
                  <a:cubicBezTo>
                    <a:pt x="68" y="3"/>
                    <a:pt x="82" y="0"/>
                    <a:pt x="97" y="0"/>
                  </a:cubicBezTo>
                  <a:cubicBezTo>
                    <a:pt x="121" y="0"/>
                    <a:pt x="141" y="9"/>
                    <a:pt x="157" y="26"/>
                  </a:cubicBezTo>
                  <a:cubicBezTo>
                    <a:pt x="173" y="44"/>
                    <a:pt x="182" y="70"/>
                    <a:pt x="182" y="103"/>
                  </a:cubicBezTo>
                  <a:cubicBezTo>
                    <a:pt x="182" y="148"/>
                    <a:pt x="170" y="181"/>
                    <a:pt x="146" y="200"/>
                  </a:cubicBezTo>
                  <a:cubicBezTo>
                    <a:pt x="131" y="212"/>
                    <a:pt x="114" y="218"/>
                    <a:pt x="94" y="218"/>
                  </a:cubicBezTo>
                  <a:cubicBezTo>
                    <a:pt x="79" y="218"/>
                    <a:pt x="66" y="215"/>
                    <a:pt x="55" y="208"/>
                  </a:cubicBezTo>
                  <a:cubicBezTo>
                    <a:pt x="49" y="204"/>
                    <a:pt x="42" y="198"/>
                    <a:pt x="34" y="188"/>
                  </a:cubicBezTo>
                  <a:lnTo>
                    <a:pt x="34" y="294"/>
                  </a:lnTo>
                  <a:lnTo>
                    <a:pt x="0" y="29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4" name="Freeform 263">
              <a:extLst>
                <a:ext uri="{FF2B5EF4-FFF2-40B4-BE49-F238E27FC236}">
                  <a16:creationId xmlns:a16="http://schemas.microsoft.com/office/drawing/2014/main" id="{EF7DB3C6-F912-4BFE-8F75-B6CC07FD7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263" y="3898900"/>
              <a:ext cx="20638" cy="41275"/>
            </a:xfrm>
            <a:custGeom>
              <a:avLst/>
              <a:gdLst>
                <a:gd name="T0" fmla="*/ 0 w 101"/>
                <a:gd name="T1" fmla="*/ 5 h 211"/>
                <a:gd name="T2" fmla="*/ 33 w 101"/>
                <a:gd name="T3" fmla="*/ 5 h 211"/>
                <a:gd name="T4" fmla="*/ 33 w 101"/>
                <a:gd name="T5" fmla="*/ 40 h 211"/>
                <a:gd name="T6" fmla="*/ 53 w 101"/>
                <a:gd name="T7" fmla="*/ 15 h 211"/>
                <a:gd name="T8" fmla="*/ 89 w 101"/>
                <a:gd name="T9" fmla="*/ 0 h 211"/>
                <a:gd name="T10" fmla="*/ 93 w 101"/>
                <a:gd name="T11" fmla="*/ 0 h 211"/>
                <a:gd name="T12" fmla="*/ 101 w 101"/>
                <a:gd name="T13" fmla="*/ 1 h 211"/>
                <a:gd name="T14" fmla="*/ 101 w 101"/>
                <a:gd name="T15" fmla="*/ 38 h 211"/>
                <a:gd name="T16" fmla="*/ 95 w 101"/>
                <a:gd name="T17" fmla="*/ 37 h 211"/>
                <a:gd name="T18" fmla="*/ 89 w 101"/>
                <a:gd name="T19" fmla="*/ 37 h 211"/>
                <a:gd name="T20" fmla="*/ 49 w 101"/>
                <a:gd name="T21" fmla="*/ 53 h 211"/>
                <a:gd name="T22" fmla="*/ 35 w 101"/>
                <a:gd name="T23" fmla="*/ 92 h 211"/>
                <a:gd name="T24" fmla="*/ 35 w 101"/>
                <a:gd name="T25" fmla="*/ 211 h 211"/>
                <a:gd name="T26" fmla="*/ 0 w 101"/>
                <a:gd name="T27" fmla="*/ 211 h 211"/>
                <a:gd name="T28" fmla="*/ 0 w 101"/>
                <a:gd name="T29" fmla="*/ 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211">
                  <a:moveTo>
                    <a:pt x="0" y="5"/>
                  </a:moveTo>
                  <a:lnTo>
                    <a:pt x="33" y="5"/>
                  </a:lnTo>
                  <a:lnTo>
                    <a:pt x="33" y="40"/>
                  </a:lnTo>
                  <a:cubicBezTo>
                    <a:pt x="36" y="33"/>
                    <a:pt x="42" y="25"/>
                    <a:pt x="53" y="15"/>
                  </a:cubicBezTo>
                  <a:cubicBezTo>
                    <a:pt x="63" y="5"/>
                    <a:pt x="76" y="0"/>
                    <a:pt x="89" y="0"/>
                  </a:cubicBezTo>
                  <a:cubicBezTo>
                    <a:pt x="90" y="0"/>
                    <a:pt x="91" y="0"/>
                    <a:pt x="93" y="0"/>
                  </a:cubicBezTo>
                  <a:cubicBezTo>
                    <a:pt x="94" y="0"/>
                    <a:pt x="97" y="1"/>
                    <a:pt x="101" y="1"/>
                  </a:cubicBezTo>
                  <a:lnTo>
                    <a:pt x="101" y="38"/>
                  </a:lnTo>
                  <a:cubicBezTo>
                    <a:pt x="99" y="37"/>
                    <a:pt x="97" y="37"/>
                    <a:pt x="95" y="37"/>
                  </a:cubicBezTo>
                  <a:cubicBezTo>
                    <a:pt x="93" y="37"/>
                    <a:pt x="91" y="37"/>
                    <a:pt x="89" y="37"/>
                  </a:cubicBezTo>
                  <a:cubicBezTo>
                    <a:pt x="72" y="37"/>
                    <a:pt x="58" y="42"/>
                    <a:pt x="49" y="53"/>
                  </a:cubicBezTo>
                  <a:cubicBezTo>
                    <a:pt x="40" y="65"/>
                    <a:pt x="35" y="78"/>
                    <a:pt x="35" y="92"/>
                  </a:cubicBezTo>
                  <a:lnTo>
                    <a:pt x="35" y="211"/>
                  </a:lnTo>
                  <a:lnTo>
                    <a:pt x="0" y="2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5" name="Freeform 264">
              <a:extLst>
                <a:ext uri="{FF2B5EF4-FFF2-40B4-BE49-F238E27FC236}">
                  <a16:creationId xmlns:a16="http://schemas.microsoft.com/office/drawing/2014/main" id="{152F6670-9071-438D-8AE7-4BE19A0D9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3075" y="3898900"/>
              <a:ext cx="36513" cy="42863"/>
            </a:xfrm>
            <a:custGeom>
              <a:avLst/>
              <a:gdLst>
                <a:gd name="T0" fmla="*/ 98 w 189"/>
                <a:gd name="T1" fmla="*/ 0 h 219"/>
                <a:gd name="T2" fmla="*/ 140 w 189"/>
                <a:gd name="T3" fmla="*/ 10 h 219"/>
                <a:gd name="T4" fmla="*/ 172 w 189"/>
                <a:gd name="T5" fmla="*/ 37 h 219"/>
                <a:gd name="T6" fmla="*/ 186 w 189"/>
                <a:gd name="T7" fmla="*/ 73 h 219"/>
                <a:gd name="T8" fmla="*/ 189 w 189"/>
                <a:gd name="T9" fmla="*/ 119 h 219"/>
                <a:gd name="T10" fmla="*/ 37 w 189"/>
                <a:gd name="T11" fmla="*/ 119 h 219"/>
                <a:gd name="T12" fmla="*/ 52 w 189"/>
                <a:gd name="T13" fmla="*/ 170 h 219"/>
                <a:gd name="T14" fmla="*/ 95 w 189"/>
                <a:gd name="T15" fmla="*/ 189 h 219"/>
                <a:gd name="T16" fmla="*/ 139 w 189"/>
                <a:gd name="T17" fmla="*/ 171 h 219"/>
                <a:gd name="T18" fmla="*/ 152 w 189"/>
                <a:gd name="T19" fmla="*/ 146 h 219"/>
                <a:gd name="T20" fmla="*/ 186 w 189"/>
                <a:gd name="T21" fmla="*/ 146 h 219"/>
                <a:gd name="T22" fmla="*/ 177 w 189"/>
                <a:gd name="T23" fmla="*/ 172 h 219"/>
                <a:gd name="T24" fmla="*/ 160 w 189"/>
                <a:gd name="T25" fmla="*/ 195 h 219"/>
                <a:gd name="T26" fmla="*/ 121 w 189"/>
                <a:gd name="T27" fmla="*/ 216 h 219"/>
                <a:gd name="T28" fmla="*/ 92 w 189"/>
                <a:gd name="T29" fmla="*/ 219 h 219"/>
                <a:gd name="T30" fmla="*/ 27 w 189"/>
                <a:gd name="T31" fmla="*/ 191 h 219"/>
                <a:gd name="T32" fmla="*/ 0 w 189"/>
                <a:gd name="T33" fmla="*/ 112 h 219"/>
                <a:gd name="T34" fmla="*/ 27 w 189"/>
                <a:gd name="T35" fmla="*/ 31 h 219"/>
                <a:gd name="T36" fmla="*/ 98 w 189"/>
                <a:gd name="T37" fmla="*/ 0 h 219"/>
                <a:gd name="T38" fmla="*/ 153 w 189"/>
                <a:gd name="T39" fmla="*/ 91 h 219"/>
                <a:gd name="T40" fmla="*/ 143 w 189"/>
                <a:gd name="T41" fmla="*/ 55 h 219"/>
                <a:gd name="T42" fmla="*/ 96 w 189"/>
                <a:gd name="T43" fmla="*/ 30 h 219"/>
                <a:gd name="T44" fmla="*/ 56 w 189"/>
                <a:gd name="T45" fmla="*/ 48 h 219"/>
                <a:gd name="T46" fmla="*/ 38 w 189"/>
                <a:gd name="T47" fmla="*/ 91 h 219"/>
                <a:gd name="T48" fmla="*/ 153 w 189"/>
                <a:gd name="T49" fmla="*/ 9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9">
                  <a:moveTo>
                    <a:pt x="98" y="0"/>
                  </a:moveTo>
                  <a:cubicBezTo>
                    <a:pt x="112" y="0"/>
                    <a:pt x="127" y="3"/>
                    <a:pt x="140" y="10"/>
                  </a:cubicBezTo>
                  <a:cubicBezTo>
                    <a:pt x="154" y="17"/>
                    <a:pt x="165" y="26"/>
                    <a:pt x="172" y="37"/>
                  </a:cubicBezTo>
                  <a:cubicBezTo>
                    <a:pt x="179" y="47"/>
                    <a:pt x="184" y="60"/>
                    <a:pt x="186" y="73"/>
                  </a:cubicBezTo>
                  <a:cubicBezTo>
                    <a:pt x="188" y="83"/>
                    <a:pt x="189" y="98"/>
                    <a:pt x="189" y="119"/>
                  </a:cubicBezTo>
                  <a:lnTo>
                    <a:pt x="37" y="119"/>
                  </a:lnTo>
                  <a:cubicBezTo>
                    <a:pt x="38" y="140"/>
                    <a:pt x="43" y="157"/>
                    <a:pt x="52" y="170"/>
                  </a:cubicBezTo>
                  <a:cubicBezTo>
                    <a:pt x="62" y="182"/>
                    <a:pt x="76" y="189"/>
                    <a:pt x="95" y="189"/>
                  </a:cubicBezTo>
                  <a:cubicBezTo>
                    <a:pt x="113" y="189"/>
                    <a:pt x="128" y="183"/>
                    <a:pt x="139" y="171"/>
                  </a:cubicBezTo>
                  <a:cubicBezTo>
                    <a:pt x="145" y="164"/>
                    <a:pt x="149" y="156"/>
                    <a:pt x="152" y="146"/>
                  </a:cubicBezTo>
                  <a:lnTo>
                    <a:pt x="186" y="146"/>
                  </a:lnTo>
                  <a:cubicBezTo>
                    <a:pt x="185" y="154"/>
                    <a:pt x="182" y="162"/>
                    <a:pt x="177" y="172"/>
                  </a:cubicBezTo>
                  <a:cubicBezTo>
                    <a:pt x="172" y="181"/>
                    <a:pt x="166" y="189"/>
                    <a:pt x="160" y="195"/>
                  </a:cubicBezTo>
                  <a:cubicBezTo>
                    <a:pt x="149" y="205"/>
                    <a:pt x="136" y="212"/>
                    <a:pt x="121" y="216"/>
                  </a:cubicBezTo>
                  <a:cubicBezTo>
                    <a:pt x="112" y="218"/>
                    <a:pt x="103" y="219"/>
                    <a:pt x="92" y="219"/>
                  </a:cubicBezTo>
                  <a:cubicBezTo>
                    <a:pt x="67" y="219"/>
                    <a:pt x="45" y="209"/>
                    <a:pt x="27" y="191"/>
                  </a:cubicBezTo>
                  <a:cubicBezTo>
                    <a:pt x="9" y="172"/>
                    <a:pt x="0" y="146"/>
                    <a:pt x="0" y="112"/>
                  </a:cubicBezTo>
                  <a:cubicBezTo>
                    <a:pt x="0" y="79"/>
                    <a:pt x="9" y="52"/>
                    <a:pt x="27" y="31"/>
                  </a:cubicBezTo>
                  <a:cubicBezTo>
                    <a:pt x="45" y="10"/>
                    <a:pt x="69" y="0"/>
                    <a:pt x="98" y="0"/>
                  </a:cubicBezTo>
                  <a:close/>
                  <a:moveTo>
                    <a:pt x="153" y="91"/>
                  </a:moveTo>
                  <a:cubicBezTo>
                    <a:pt x="152" y="76"/>
                    <a:pt x="149" y="64"/>
                    <a:pt x="143" y="55"/>
                  </a:cubicBezTo>
                  <a:cubicBezTo>
                    <a:pt x="134" y="39"/>
                    <a:pt x="118" y="30"/>
                    <a:pt x="96" y="30"/>
                  </a:cubicBezTo>
                  <a:cubicBezTo>
                    <a:pt x="80" y="30"/>
                    <a:pt x="66" y="36"/>
                    <a:pt x="56" y="48"/>
                  </a:cubicBezTo>
                  <a:cubicBezTo>
                    <a:pt x="45" y="59"/>
                    <a:pt x="39" y="74"/>
                    <a:pt x="38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6" name="Freeform 265">
              <a:extLst>
                <a:ext uri="{FF2B5EF4-FFF2-40B4-BE49-F238E27FC236}">
                  <a16:creationId xmlns:a16="http://schemas.microsoft.com/office/drawing/2014/main" id="{91B74BB3-88B6-48B0-BE44-915F62B2C9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5938" y="3884613"/>
              <a:ext cx="36513" cy="57150"/>
            </a:xfrm>
            <a:custGeom>
              <a:avLst/>
              <a:gdLst>
                <a:gd name="T0" fmla="*/ 37 w 183"/>
                <a:gd name="T1" fmla="*/ 183 h 292"/>
                <a:gd name="T2" fmla="*/ 51 w 183"/>
                <a:gd name="T3" fmla="*/ 239 h 292"/>
                <a:gd name="T4" fmla="*/ 96 w 183"/>
                <a:gd name="T5" fmla="*/ 261 h 292"/>
                <a:gd name="T6" fmla="*/ 135 w 183"/>
                <a:gd name="T7" fmla="*/ 241 h 292"/>
                <a:gd name="T8" fmla="*/ 151 w 183"/>
                <a:gd name="T9" fmla="*/ 181 h 292"/>
                <a:gd name="T10" fmla="*/ 135 w 183"/>
                <a:gd name="T11" fmla="*/ 123 h 292"/>
                <a:gd name="T12" fmla="*/ 95 w 183"/>
                <a:gd name="T13" fmla="*/ 104 h 292"/>
                <a:gd name="T14" fmla="*/ 53 w 183"/>
                <a:gd name="T15" fmla="*/ 124 h 292"/>
                <a:gd name="T16" fmla="*/ 37 w 183"/>
                <a:gd name="T17" fmla="*/ 183 h 292"/>
                <a:gd name="T18" fmla="*/ 89 w 183"/>
                <a:gd name="T19" fmla="*/ 74 h 292"/>
                <a:gd name="T20" fmla="*/ 129 w 183"/>
                <a:gd name="T21" fmla="*/ 84 h 292"/>
                <a:gd name="T22" fmla="*/ 150 w 183"/>
                <a:gd name="T23" fmla="*/ 104 h 292"/>
                <a:gd name="T24" fmla="*/ 150 w 183"/>
                <a:gd name="T25" fmla="*/ 0 h 292"/>
                <a:gd name="T26" fmla="*/ 183 w 183"/>
                <a:gd name="T27" fmla="*/ 0 h 292"/>
                <a:gd name="T28" fmla="*/ 183 w 183"/>
                <a:gd name="T29" fmla="*/ 284 h 292"/>
                <a:gd name="T30" fmla="*/ 152 w 183"/>
                <a:gd name="T31" fmla="*/ 284 h 292"/>
                <a:gd name="T32" fmla="*/ 152 w 183"/>
                <a:gd name="T33" fmla="*/ 256 h 292"/>
                <a:gd name="T34" fmla="*/ 123 w 183"/>
                <a:gd name="T35" fmla="*/ 283 h 292"/>
                <a:gd name="T36" fmla="*/ 85 w 183"/>
                <a:gd name="T37" fmla="*/ 292 h 292"/>
                <a:gd name="T38" fmla="*/ 25 w 183"/>
                <a:gd name="T39" fmla="*/ 263 h 292"/>
                <a:gd name="T40" fmla="*/ 0 w 183"/>
                <a:gd name="T41" fmla="*/ 185 h 292"/>
                <a:gd name="T42" fmla="*/ 23 w 183"/>
                <a:gd name="T43" fmla="*/ 107 h 292"/>
                <a:gd name="T44" fmla="*/ 89 w 183"/>
                <a:gd name="T45" fmla="*/ 7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2">
                  <a:moveTo>
                    <a:pt x="37" y="183"/>
                  </a:moveTo>
                  <a:cubicBezTo>
                    <a:pt x="37" y="205"/>
                    <a:pt x="41" y="224"/>
                    <a:pt x="51" y="239"/>
                  </a:cubicBezTo>
                  <a:cubicBezTo>
                    <a:pt x="60" y="254"/>
                    <a:pt x="75" y="261"/>
                    <a:pt x="96" y="261"/>
                  </a:cubicBezTo>
                  <a:cubicBezTo>
                    <a:pt x="112" y="261"/>
                    <a:pt x="125" y="254"/>
                    <a:pt x="135" y="241"/>
                  </a:cubicBezTo>
                  <a:cubicBezTo>
                    <a:pt x="146" y="227"/>
                    <a:pt x="151" y="207"/>
                    <a:pt x="151" y="181"/>
                  </a:cubicBezTo>
                  <a:cubicBezTo>
                    <a:pt x="151" y="155"/>
                    <a:pt x="146" y="136"/>
                    <a:pt x="135" y="123"/>
                  </a:cubicBezTo>
                  <a:cubicBezTo>
                    <a:pt x="124" y="110"/>
                    <a:pt x="111" y="104"/>
                    <a:pt x="95" y="104"/>
                  </a:cubicBezTo>
                  <a:cubicBezTo>
                    <a:pt x="78" y="104"/>
                    <a:pt x="64" y="111"/>
                    <a:pt x="53" y="124"/>
                  </a:cubicBezTo>
                  <a:cubicBezTo>
                    <a:pt x="42" y="138"/>
                    <a:pt x="37" y="157"/>
                    <a:pt x="37" y="183"/>
                  </a:cubicBezTo>
                  <a:close/>
                  <a:moveTo>
                    <a:pt x="89" y="74"/>
                  </a:moveTo>
                  <a:cubicBezTo>
                    <a:pt x="105" y="74"/>
                    <a:pt x="118" y="77"/>
                    <a:pt x="129" y="84"/>
                  </a:cubicBezTo>
                  <a:cubicBezTo>
                    <a:pt x="135" y="88"/>
                    <a:pt x="142" y="95"/>
                    <a:pt x="150" y="104"/>
                  </a:cubicBezTo>
                  <a:lnTo>
                    <a:pt x="150" y="0"/>
                  </a:lnTo>
                  <a:lnTo>
                    <a:pt x="183" y="0"/>
                  </a:lnTo>
                  <a:lnTo>
                    <a:pt x="183" y="284"/>
                  </a:lnTo>
                  <a:lnTo>
                    <a:pt x="152" y="284"/>
                  </a:lnTo>
                  <a:lnTo>
                    <a:pt x="152" y="256"/>
                  </a:lnTo>
                  <a:cubicBezTo>
                    <a:pt x="144" y="268"/>
                    <a:pt x="134" y="277"/>
                    <a:pt x="123" y="283"/>
                  </a:cubicBezTo>
                  <a:cubicBezTo>
                    <a:pt x="112" y="289"/>
                    <a:pt x="99" y="292"/>
                    <a:pt x="85" y="292"/>
                  </a:cubicBezTo>
                  <a:cubicBezTo>
                    <a:pt x="62" y="292"/>
                    <a:pt x="42" y="282"/>
                    <a:pt x="25" y="263"/>
                  </a:cubicBezTo>
                  <a:cubicBezTo>
                    <a:pt x="8" y="243"/>
                    <a:pt x="0" y="218"/>
                    <a:pt x="0" y="185"/>
                  </a:cubicBezTo>
                  <a:cubicBezTo>
                    <a:pt x="0" y="155"/>
                    <a:pt x="7" y="129"/>
                    <a:pt x="23" y="107"/>
                  </a:cubicBezTo>
                  <a:cubicBezTo>
                    <a:pt x="38" y="85"/>
                    <a:pt x="60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7" name="Freeform 266">
              <a:extLst>
                <a:ext uri="{FF2B5EF4-FFF2-40B4-BE49-F238E27FC236}">
                  <a16:creationId xmlns:a16="http://schemas.microsoft.com/office/drawing/2014/main" id="{EA89302A-6A23-4431-B84A-584B810EE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71975" y="3884613"/>
              <a:ext cx="7938" cy="55563"/>
            </a:xfrm>
            <a:custGeom>
              <a:avLst/>
              <a:gdLst>
                <a:gd name="T0" fmla="*/ 0 w 36"/>
                <a:gd name="T1" fmla="*/ 78 h 283"/>
                <a:gd name="T2" fmla="*/ 36 w 36"/>
                <a:gd name="T3" fmla="*/ 78 h 283"/>
                <a:gd name="T4" fmla="*/ 36 w 36"/>
                <a:gd name="T5" fmla="*/ 283 h 283"/>
                <a:gd name="T6" fmla="*/ 0 w 36"/>
                <a:gd name="T7" fmla="*/ 283 h 283"/>
                <a:gd name="T8" fmla="*/ 0 w 36"/>
                <a:gd name="T9" fmla="*/ 78 h 283"/>
                <a:gd name="T10" fmla="*/ 0 w 36"/>
                <a:gd name="T11" fmla="*/ 0 h 283"/>
                <a:gd name="T12" fmla="*/ 36 w 36"/>
                <a:gd name="T13" fmla="*/ 0 h 283"/>
                <a:gd name="T14" fmla="*/ 36 w 36"/>
                <a:gd name="T15" fmla="*/ 39 h 283"/>
                <a:gd name="T16" fmla="*/ 0 w 36"/>
                <a:gd name="T17" fmla="*/ 39 h 283"/>
                <a:gd name="T18" fmla="*/ 0 w 36"/>
                <a:gd name="T1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3">
                  <a:moveTo>
                    <a:pt x="0" y="78"/>
                  </a:moveTo>
                  <a:lnTo>
                    <a:pt x="36" y="78"/>
                  </a:lnTo>
                  <a:lnTo>
                    <a:pt x="36" y="283"/>
                  </a:lnTo>
                  <a:lnTo>
                    <a:pt x="0" y="283"/>
                  </a:lnTo>
                  <a:lnTo>
                    <a:pt x="0" y="78"/>
                  </a:lnTo>
                  <a:close/>
                  <a:moveTo>
                    <a:pt x="0" y="0"/>
                  </a:moveTo>
                  <a:lnTo>
                    <a:pt x="36" y="0"/>
                  </a:lnTo>
                  <a:lnTo>
                    <a:pt x="36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8" name="Freeform 267">
              <a:extLst>
                <a:ext uri="{FF2B5EF4-FFF2-40B4-BE49-F238E27FC236}">
                  <a16:creationId xmlns:a16="http://schemas.microsoft.com/office/drawing/2014/main" id="{1B0784E7-DDEB-454C-94DD-1C199B936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3898900"/>
              <a:ext cx="36513" cy="42863"/>
            </a:xfrm>
            <a:custGeom>
              <a:avLst/>
              <a:gdLst>
                <a:gd name="T0" fmla="*/ 94 w 177"/>
                <a:gd name="T1" fmla="*/ 0 h 218"/>
                <a:gd name="T2" fmla="*/ 151 w 177"/>
                <a:gd name="T3" fmla="*/ 17 h 218"/>
                <a:gd name="T4" fmla="*/ 177 w 177"/>
                <a:gd name="T5" fmla="*/ 75 h 218"/>
                <a:gd name="T6" fmla="*/ 143 w 177"/>
                <a:gd name="T7" fmla="*/ 75 h 218"/>
                <a:gd name="T8" fmla="*/ 129 w 177"/>
                <a:gd name="T9" fmla="*/ 43 h 218"/>
                <a:gd name="T10" fmla="*/ 94 w 177"/>
                <a:gd name="T11" fmla="*/ 31 h 218"/>
                <a:gd name="T12" fmla="*/ 46 w 177"/>
                <a:gd name="T13" fmla="*/ 63 h 218"/>
                <a:gd name="T14" fmla="*/ 37 w 177"/>
                <a:gd name="T15" fmla="*/ 115 h 218"/>
                <a:gd name="T16" fmla="*/ 50 w 177"/>
                <a:gd name="T17" fmla="*/ 167 h 218"/>
                <a:gd name="T18" fmla="*/ 91 w 177"/>
                <a:gd name="T19" fmla="*/ 189 h 218"/>
                <a:gd name="T20" fmla="*/ 126 w 177"/>
                <a:gd name="T21" fmla="*/ 175 h 218"/>
                <a:gd name="T22" fmla="*/ 143 w 177"/>
                <a:gd name="T23" fmla="*/ 139 h 218"/>
                <a:gd name="T24" fmla="*/ 177 w 177"/>
                <a:gd name="T25" fmla="*/ 139 h 218"/>
                <a:gd name="T26" fmla="*/ 148 w 177"/>
                <a:gd name="T27" fmla="*/ 199 h 218"/>
                <a:gd name="T28" fmla="*/ 89 w 177"/>
                <a:gd name="T29" fmla="*/ 218 h 218"/>
                <a:gd name="T30" fmla="*/ 24 w 177"/>
                <a:gd name="T31" fmla="*/ 189 h 218"/>
                <a:gd name="T32" fmla="*/ 0 w 177"/>
                <a:gd name="T33" fmla="*/ 115 h 218"/>
                <a:gd name="T34" fmla="*/ 26 w 177"/>
                <a:gd name="T35" fmla="*/ 30 h 218"/>
                <a:gd name="T36" fmla="*/ 94 w 177"/>
                <a:gd name="T3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218">
                  <a:moveTo>
                    <a:pt x="94" y="0"/>
                  </a:moveTo>
                  <a:cubicBezTo>
                    <a:pt x="117" y="0"/>
                    <a:pt x="136" y="5"/>
                    <a:pt x="151" y="17"/>
                  </a:cubicBezTo>
                  <a:cubicBezTo>
                    <a:pt x="165" y="28"/>
                    <a:pt x="174" y="47"/>
                    <a:pt x="177" y="75"/>
                  </a:cubicBezTo>
                  <a:lnTo>
                    <a:pt x="143" y="75"/>
                  </a:lnTo>
                  <a:cubicBezTo>
                    <a:pt x="141" y="62"/>
                    <a:pt x="136" y="52"/>
                    <a:pt x="129" y="43"/>
                  </a:cubicBezTo>
                  <a:cubicBezTo>
                    <a:pt x="122" y="35"/>
                    <a:pt x="110" y="31"/>
                    <a:pt x="94" y="31"/>
                  </a:cubicBezTo>
                  <a:cubicBezTo>
                    <a:pt x="72" y="31"/>
                    <a:pt x="56" y="41"/>
                    <a:pt x="46" y="63"/>
                  </a:cubicBezTo>
                  <a:cubicBezTo>
                    <a:pt x="40" y="77"/>
                    <a:pt x="37" y="94"/>
                    <a:pt x="37" y="115"/>
                  </a:cubicBezTo>
                  <a:cubicBezTo>
                    <a:pt x="37" y="136"/>
                    <a:pt x="41" y="153"/>
                    <a:pt x="50" y="167"/>
                  </a:cubicBezTo>
                  <a:cubicBezTo>
                    <a:pt x="59" y="181"/>
                    <a:pt x="73" y="189"/>
                    <a:pt x="91" y="189"/>
                  </a:cubicBezTo>
                  <a:cubicBezTo>
                    <a:pt x="106" y="189"/>
                    <a:pt x="117" y="184"/>
                    <a:pt x="126" y="175"/>
                  </a:cubicBezTo>
                  <a:cubicBezTo>
                    <a:pt x="134" y="167"/>
                    <a:pt x="140" y="154"/>
                    <a:pt x="143" y="139"/>
                  </a:cubicBezTo>
                  <a:lnTo>
                    <a:pt x="177" y="139"/>
                  </a:lnTo>
                  <a:cubicBezTo>
                    <a:pt x="173" y="167"/>
                    <a:pt x="163" y="187"/>
                    <a:pt x="148" y="199"/>
                  </a:cubicBezTo>
                  <a:cubicBezTo>
                    <a:pt x="133" y="212"/>
                    <a:pt x="113" y="218"/>
                    <a:pt x="89" y="218"/>
                  </a:cubicBezTo>
                  <a:cubicBezTo>
                    <a:pt x="62" y="218"/>
                    <a:pt x="40" y="208"/>
                    <a:pt x="24" y="189"/>
                  </a:cubicBezTo>
                  <a:cubicBezTo>
                    <a:pt x="8" y="169"/>
                    <a:pt x="0" y="144"/>
                    <a:pt x="0" y="115"/>
                  </a:cubicBezTo>
                  <a:cubicBezTo>
                    <a:pt x="0" y="78"/>
                    <a:pt x="9" y="50"/>
                    <a:pt x="26" y="30"/>
                  </a:cubicBezTo>
                  <a:cubicBezTo>
                    <a:pt x="44" y="10"/>
                    <a:pt x="66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9" name="Freeform 268">
              <a:extLst>
                <a:ext uri="{FF2B5EF4-FFF2-40B4-BE49-F238E27FC236}">
                  <a16:creationId xmlns:a16="http://schemas.microsoft.com/office/drawing/2014/main" id="{716D8EA2-93B4-498A-B382-3B5C9924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363" y="3887788"/>
              <a:ext cx="19050" cy="53975"/>
            </a:xfrm>
            <a:custGeom>
              <a:avLst/>
              <a:gdLst>
                <a:gd name="T0" fmla="*/ 28 w 96"/>
                <a:gd name="T1" fmla="*/ 0 h 268"/>
                <a:gd name="T2" fmla="*/ 63 w 96"/>
                <a:gd name="T3" fmla="*/ 0 h 268"/>
                <a:gd name="T4" fmla="*/ 63 w 96"/>
                <a:gd name="T5" fmla="*/ 58 h 268"/>
                <a:gd name="T6" fmla="*/ 96 w 96"/>
                <a:gd name="T7" fmla="*/ 58 h 268"/>
                <a:gd name="T8" fmla="*/ 96 w 96"/>
                <a:gd name="T9" fmla="*/ 86 h 268"/>
                <a:gd name="T10" fmla="*/ 63 w 96"/>
                <a:gd name="T11" fmla="*/ 86 h 268"/>
                <a:gd name="T12" fmla="*/ 63 w 96"/>
                <a:gd name="T13" fmla="*/ 221 h 268"/>
                <a:gd name="T14" fmla="*/ 70 w 96"/>
                <a:gd name="T15" fmla="*/ 235 h 268"/>
                <a:gd name="T16" fmla="*/ 84 w 96"/>
                <a:gd name="T17" fmla="*/ 237 h 268"/>
                <a:gd name="T18" fmla="*/ 89 w 96"/>
                <a:gd name="T19" fmla="*/ 237 h 268"/>
                <a:gd name="T20" fmla="*/ 96 w 96"/>
                <a:gd name="T21" fmla="*/ 237 h 268"/>
                <a:gd name="T22" fmla="*/ 96 w 96"/>
                <a:gd name="T23" fmla="*/ 264 h 268"/>
                <a:gd name="T24" fmla="*/ 83 w 96"/>
                <a:gd name="T25" fmla="*/ 267 h 268"/>
                <a:gd name="T26" fmla="*/ 69 w 96"/>
                <a:gd name="T27" fmla="*/ 268 h 268"/>
                <a:gd name="T28" fmla="*/ 36 w 96"/>
                <a:gd name="T29" fmla="*/ 255 h 268"/>
                <a:gd name="T30" fmla="*/ 28 w 96"/>
                <a:gd name="T31" fmla="*/ 223 h 268"/>
                <a:gd name="T32" fmla="*/ 28 w 96"/>
                <a:gd name="T33" fmla="*/ 86 h 268"/>
                <a:gd name="T34" fmla="*/ 0 w 96"/>
                <a:gd name="T35" fmla="*/ 86 h 268"/>
                <a:gd name="T36" fmla="*/ 0 w 96"/>
                <a:gd name="T37" fmla="*/ 58 h 268"/>
                <a:gd name="T38" fmla="*/ 28 w 96"/>
                <a:gd name="T39" fmla="*/ 58 h 268"/>
                <a:gd name="T40" fmla="*/ 28 w 96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268">
                  <a:moveTo>
                    <a:pt x="28" y="0"/>
                  </a:moveTo>
                  <a:lnTo>
                    <a:pt x="63" y="0"/>
                  </a:lnTo>
                  <a:lnTo>
                    <a:pt x="63" y="58"/>
                  </a:lnTo>
                  <a:lnTo>
                    <a:pt x="96" y="58"/>
                  </a:lnTo>
                  <a:lnTo>
                    <a:pt x="96" y="86"/>
                  </a:lnTo>
                  <a:lnTo>
                    <a:pt x="63" y="86"/>
                  </a:lnTo>
                  <a:lnTo>
                    <a:pt x="63" y="221"/>
                  </a:lnTo>
                  <a:cubicBezTo>
                    <a:pt x="63" y="228"/>
                    <a:pt x="65" y="233"/>
                    <a:pt x="70" y="235"/>
                  </a:cubicBezTo>
                  <a:cubicBezTo>
                    <a:pt x="73" y="237"/>
                    <a:pt x="77" y="237"/>
                    <a:pt x="84" y="237"/>
                  </a:cubicBezTo>
                  <a:cubicBezTo>
                    <a:pt x="85" y="237"/>
                    <a:pt x="87" y="237"/>
                    <a:pt x="89" y="237"/>
                  </a:cubicBezTo>
                  <a:cubicBezTo>
                    <a:pt x="91" y="237"/>
                    <a:pt x="93" y="237"/>
                    <a:pt x="96" y="237"/>
                  </a:cubicBezTo>
                  <a:lnTo>
                    <a:pt x="96" y="264"/>
                  </a:lnTo>
                  <a:cubicBezTo>
                    <a:pt x="92" y="265"/>
                    <a:pt x="88" y="266"/>
                    <a:pt x="83" y="267"/>
                  </a:cubicBezTo>
                  <a:cubicBezTo>
                    <a:pt x="79" y="267"/>
                    <a:pt x="74" y="268"/>
                    <a:pt x="69" y="268"/>
                  </a:cubicBezTo>
                  <a:cubicBezTo>
                    <a:pt x="53" y="268"/>
                    <a:pt x="42" y="263"/>
                    <a:pt x="36" y="255"/>
                  </a:cubicBezTo>
                  <a:cubicBezTo>
                    <a:pt x="31" y="247"/>
                    <a:pt x="28" y="236"/>
                    <a:pt x="28" y="223"/>
                  </a:cubicBezTo>
                  <a:lnTo>
                    <a:pt x="28" y="86"/>
                  </a:lnTo>
                  <a:lnTo>
                    <a:pt x="0" y="86"/>
                  </a:lnTo>
                  <a:lnTo>
                    <a:pt x="0" y="58"/>
                  </a:lnTo>
                  <a:lnTo>
                    <a:pt x="28" y="5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0" name="Freeform 269">
              <a:extLst>
                <a:ext uri="{FF2B5EF4-FFF2-40B4-BE49-F238E27FC236}">
                  <a16:creationId xmlns:a16="http://schemas.microsoft.com/office/drawing/2014/main" id="{6050A126-A6C3-4241-A77A-9F8D83BFC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9700" y="4113213"/>
              <a:ext cx="706438" cy="6350"/>
            </a:xfrm>
            <a:custGeom>
              <a:avLst/>
              <a:gdLst>
                <a:gd name="T0" fmla="*/ 108 w 3558"/>
                <a:gd name="T1" fmla="*/ 0 h 36"/>
                <a:gd name="T2" fmla="*/ 0 w 3558"/>
                <a:gd name="T3" fmla="*/ 36 h 36"/>
                <a:gd name="T4" fmla="*/ 323 w 3558"/>
                <a:gd name="T5" fmla="*/ 0 h 36"/>
                <a:gd name="T6" fmla="*/ 216 w 3558"/>
                <a:gd name="T7" fmla="*/ 36 h 36"/>
                <a:gd name="T8" fmla="*/ 539 w 3558"/>
                <a:gd name="T9" fmla="*/ 0 h 36"/>
                <a:gd name="T10" fmla="*/ 431 w 3558"/>
                <a:gd name="T11" fmla="*/ 36 h 36"/>
                <a:gd name="T12" fmla="*/ 755 w 3558"/>
                <a:gd name="T13" fmla="*/ 0 h 36"/>
                <a:gd name="T14" fmla="*/ 647 w 3558"/>
                <a:gd name="T15" fmla="*/ 36 h 36"/>
                <a:gd name="T16" fmla="*/ 970 w 3558"/>
                <a:gd name="T17" fmla="*/ 0 h 36"/>
                <a:gd name="T18" fmla="*/ 863 w 3558"/>
                <a:gd name="T19" fmla="*/ 36 h 36"/>
                <a:gd name="T20" fmla="*/ 1186 w 3558"/>
                <a:gd name="T21" fmla="*/ 0 h 36"/>
                <a:gd name="T22" fmla="*/ 1078 w 3558"/>
                <a:gd name="T23" fmla="*/ 36 h 36"/>
                <a:gd name="T24" fmla="*/ 1402 w 3558"/>
                <a:gd name="T25" fmla="*/ 0 h 36"/>
                <a:gd name="T26" fmla="*/ 1294 w 3558"/>
                <a:gd name="T27" fmla="*/ 36 h 36"/>
                <a:gd name="T28" fmla="*/ 1617 w 3558"/>
                <a:gd name="T29" fmla="*/ 0 h 36"/>
                <a:gd name="T30" fmla="*/ 1509 w 3558"/>
                <a:gd name="T31" fmla="*/ 36 h 36"/>
                <a:gd name="T32" fmla="*/ 1833 w 3558"/>
                <a:gd name="T33" fmla="*/ 0 h 36"/>
                <a:gd name="T34" fmla="*/ 1725 w 3558"/>
                <a:gd name="T35" fmla="*/ 36 h 36"/>
                <a:gd name="T36" fmla="*/ 2049 w 3558"/>
                <a:gd name="T37" fmla="*/ 0 h 36"/>
                <a:gd name="T38" fmla="*/ 1941 w 3558"/>
                <a:gd name="T39" fmla="*/ 36 h 36"/>
                <a:gd name="T40" fmla="*/ 2264 w 3558"/>
                <a:gd name="T41" fmla="*/ 0 h 36"/>
                <a:gd name="T42" fmla="*/ 2156 w 3558"/>
                <a:gd name="T43" fmla="*/ 36 h 36"/>
                <a:gd name="T44" fmla="*/ 2480 w 3558"/>
                <a:gd name="T45" fmla="*/ 0 h 36"/>
                <a:gd name="T46" fmla="*/ 2372 w 3558"/>
                <a:gd name="T47" fmla="*/ 36 h 36"/>
                <a:gd name="T48" fmla="*/ 2695 w 3558"/>
                <a:gd name="T49" fmla="*/ 0 h 36"/>
                <a:gd name="T50" fmla="*/ 2588 w 3558"/>
                <a:gd name="T51" fmla="*/ 36 h 36"/>
                <a:gd name="T52" fmla="*/ 2911 w 3558"/>
                <a:gd name="T53" fmla="*/ 0 h 36"/>
                <a:gd name="T54" fmla="*/ 2803 w 3558"/>
                <a:gd name="T55" fmla="*/ 36 h 36"/>
                <a:gd name="T56" fmla="*/ 3127 w 3558"/>
                <a:gd name="T57" fmla="*/ 0 h 36"/>
                <a:gd name="T58" fmla="*/ 3019 w 3558"/>
                <a:gd name="T59" fmla="*/ 36 h 36"/>
                <a:gd name="T60" fmla="*/ 3342 w 3558"/>
                <a:gd name="T61" fmla="*/ 0 h 36"/>
                <a:gd name="T62" fmla="*/ 3235 w 3558"/>
                <a:gd name="T63" fmla="*/ 36 h 36"/>
                <a:gd name="T64" fmla="*/ 3558 w 3558"/>
                <a:gd name="T65" fmla="*/ 0 h 36"/>
                <a:gd name="T66" fmla="*/ 3450 w 3558"/>
                <a:gd name="T6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58" h="36">
                  <a:moveTo>
                    <a:pt x="0" y="0"/>
                  </a:moveTo>
                  <a:lnTo>
                    <a:pt x="108" y="0"/>
                  </a:lnTo>
                  <a:lnTo>
                    <a:pt x="108" y="36"/>
                  </a:lnTo>
                  <a:lnTo>
                    <a:pt x="0" y="36"/>
                  </a:lnTo>
                  <a:moveTo>
                    <a:pt x="216" y="0"/>
                  </a:moveTo>
                  <a:lnTo>
                    <a:pt x="323" y="0"/>
                  </a:lnTo>
                  <a:lnTo>
                    <a:pt x="323" y="36"/>
                  </a:lnTo>
                  <a:lnTo>
                    <a:pt x="216" y="36"/>
                  </a:lnTo>
                  <a:moveTo>
                    <a:pt x="431" y="0"/>
                  </a:moveTo>
                  <a:lnTo>
                    <a:pt x="539" y="0"/>
                  </a:lnTo>
                  <a:lnTo>
                    <a:pt x="539" y="36"/>
                  </a:lnTo>
                  <a:lnTo>
                    <a:pt x="431" y="36"/>
                  </a:lnTo>
                  <a:moveTo>
                    <a:pt x="647" y="0"/>
                  </a:moveTo>
                  <a:lnTo>
                    <a:pt x="755" y="0"/>
                  </a:lnTo>
                  <a:lnTo>
                    <a:pt x="755" y="36"/>
                  </a:lnTo>
                  <a:lnTo>
                    <a:pt x="647" y="36"/>
                  </a:lnTo>
                  <a:moveTo>
                    <a:pt x="863" y="0"/>
                  </a:moveTo>
                  <a:lnTo>
                    <a:pt x="970" y="0"/>
                  </a:lnTo>
                  <a:lnTo>
                    <a:pt x="970" y="36"/>
                  </a:lnTo>
                  <a:lnTo>
                    <a:pt x="863" y="36"/>
                  </a:lnTo>
                  <a:moveTo>
                    <a:pt x="1078" y="0"/>
                  </a:moveTo>
                  <a:lnTo>
                    <a:pt x="1186" y="0"/>
                  </a:lnTo>
                  <a:lnTo>
                    <a:pt x="1186" y="36"/>
                  </a:lnTo>
                  <a:lnTo>
                    <a:pt x="1078" y="36"/>
                  </a:lnTo>
                  <a:moveTo>
                    <a:pt x="1294" y="0"/>
                  </a:moveTo>
                  <a:lnTo>
                    <a:pt x="1402" y="0"/>
                  </a:lnTo>
                  <a:lnTo>
                    <a:pt x="1402" y="36"/>
                  </a:lnTo>
                  <a:lnTo>
                    <a:pt x="1294" y="36"/>
                  </a:lnTo>
                  <a:moveTo>
                    <a:pt x="1509" y="0"/>
                  </a:moveTo>
                  <a:lnTo>
                    <a:pt x="1617" y="0"/>
                  </a:lnTo>
                  <a:lnTo>
                    <a:pt x="1617" y="36"/>
                  </a:lnTo>
                  <a:lnTo>
                    <a:pt x="1509" y="36"/>
                  </a:lnTo>
                  <a:moveTo>
                    <a:pt x="1725" y="0"/>
                  </a:moveTo>
                  <a:lnTo>
                    <a:pt x="1833" y="0"/>
                  </a:lnTo>
                  <a:lnTo>
                    <a:pt x="1833" y="36"/>
                  </a:lnTo>
                  <a:lnTo>
                    <a:pt x="1725" y="36"/>
                  </a:lnTo>
                  <a:moveTo>
                    <a:pt x="1941" y="0"/>
                  </a:moveTo>
                  <a:lnTo>
                    <a:pt x="2049" y="0"/>
                  </a:lnTo>
                  <a:lnTo>
                    <a:pt x="2049" y="36"/>
                  </a:lnTo>
                  <a:lnTo>
                    <a:pt x="1941" y="36"/>
                  </a:lnTo>
                  <a:moveTo>
                    <a:pt x="2156" y="0"/>
                  </a:moveTo>
                  <a:lnTo>
                    <a:pt x="2264" y="0"/>
                  </a:lnTo>
                  <a:lnTo>
                    <a:pt x="2264" y="36"/>
                  </a:lnTo>
                  <a:lnTo>
                    <a:pt x="2156" y="36"/>
                  </a:lnTo>
                  <a:moveTo>
                    <a:pt x="2372" y="0"/>
                  </a:moveTo>
                  <a:lnTo>
                    <a:pt x="2480" y="0"/>
                  </a:lnTo>
                  <a:lnTo>
                    <a:pt x="2480" y="36"/>
                  </a:lnTo>
                  <a:lnTo>
                    <a:pt x="2372" y="36"/>
                  </a:lnTo>
                  <a:moveTo>
                    <a:pt x="2588" y="0"/>
                  </a:moveTo>
                  <a:lnTo>
                    <a:pt x="2695" y="0"/>
                  </a:lnTo>
                  <a:lnTo>
                    <a:pt x="2695" y="36"/>
                  </a:lnTo>
                  <a:lnTo>
                    <a:pt x="2588" y="36"/>
                  </a:lnTo>
                  <a:moveTo>
                    <a:pt x="2803" y="0"/>
                  </a:moveTo>
                  <a:lnTo>
                    <a:pt x="2911" y="0"/>
                  </a:lnTo>
                  <a:lnTo>
                    <a:pt x="2911" y="36"/>
                  </a:lnTo>
                  <a:lnTo>
                    <a:pt x="2803" y="36"/>
                  </a:lnTo>
                  <a:moveTo>
                    <a:pt x="3019" y="0"/>
                  </a:moveTo>
                  <a:lnTo>
                    <a:pt x="3127" y="0"/>
                  </a:lnTo>
                  <a:lnTo>
                    <a:pt x="3127" y="36"/>
                  </a:lnTo>
                  <a:lnTo>
                    <a:pt x="3019" y="36"/>
                  </a:lnTo>
                  <a:moveTo>
                    <a:pt x="3235" y="0"/>
                  </a:moveTo>
                  <a:lnTo>
                    <a:pt x="3342" y="0"/>
                  </a:lnTo>
                  <a:lnTo>
                    <a:pt x="3342" y="36"/>
                  </a:lnTo>
                  <a:lnTo>
                    <a:pt x="3235" y="36"/>
                  </a:lnTo>
                  <a:moveTo>
                    <a:pt x="3450" y="0"/>
                  </a:moveTo>
                  <a:lnTo>
                    <a:pt x="3558" y="0"/>
                  </a:lnTo>
                  <a:lnTo>
                    <a:pt x="3558" y="36"/>
                  </a:lnTo>
                  <a:lnTo>
                    <a:pt x="3450" y="3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1" name="Freeform 270">
              <a:extLst>
                <a:ext uri="{FF2B5EF4-FFF2-40B4-BE49-F238E27FC236}">
                  <a16:creationId xmlns:a16="http://schemas.microsoft.com/office/drawing/2014/main" id="{76DF48D5-BD32-43E3-8073-02EA5B34C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275" y="4084638"/>
              <a:ext cx="63500" cy="63500"/>
            </a:xfrm>
            <a:custGeom>
              <a:avLst/>
              <a:gdLst>
                <a:gd name="T0" fmla="*/ 0 w 323"/>
                <a:gd name="T1" fmla="*/ 324 h 324"/>
                <a:gd name="T2" fmla="*/ 323 w 323"/>
                <a:gd name="T3" fmla="*/ 162 h 324"/>
                <a:gd name="T4" fmla="*/ 0 w 323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" h="324">
                  <a:moveTo>
                    <a:pt x="0" y="324"/>
                  </a:moveTo>
                  <a:lnTo>
                    <a:pt x="323" y="162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2" name="Rectangle 271">
              <a:extLst>
                <a:ext uri="{FF2B5EF4-FFF2-40B4-BE49-F238E27FC236}">
                  <a16:creationId xmlns:a16="http://schemas.microsoft.com/office/drawing/2014/main" id="{93E3260C-B119-49DD-9649-6193E09E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4011613"/>
              <a:ext cx="614363" cy="93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3" name="Freeform 272">
              <a:extLst>
                <a:ext uri="{FF2B5EF4-FFF2-40B4-BE49-F238E27FC236}">
                  <a16:creationId xmlns:a16="http://schemas.microsoft.com/office/drawing/2014/main" id="{49EBA076-4D4D-45DA-B238-C0430528E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375" y="4041775"/>
              <a:ext cx="19050" cy="42863"/>
            </a:xfrm>
            <a:custGeom>
              <a:avLst/>
              <a:gdLst>
                <a:gd name="T0" fmla="*/ 0 w 100"/>
                <a:gd name="T1" fmla="*/ 4 h 211"/>
                <a:gd name="T2" fmla="*/ 33 w 100"/>
                <a:gd name="T3" fmla="*/ 4 h 211"/>
                <a:gd name="T4" fmla="*/ 33 w 100"/>
                <a:gd name="T5" fmla="*/ 40 h 211"/>
                <a:gd name="T6" fmla="*/ 53 w 100"/>
                <a:gd name="T7" fmla="*/ 15 h 211"/>
                <a:gd name="T8" fmla="*/ 89 w 100"/>
                <a:gd name="T9" fmla="*/ 0 h 211"/>
                <a:gd name="T10" fmla="*/ 93 w 100"/>
                <a:gd name="T11" fmla="*/ 0 h 211"/>
                <a:gd name="T12" fmla="*/ 100 w 100"/>
                <a:gd name="T13" fmla="*/ 1 h 211"/>
                <a:gd name="T14" fmla="*/ 100 w 100"/>
                <a:gd name="T15" fmla="*/ 37 h 211"/>
                <a:gd name="T16" fmla="*/ 95 w 100"/>
                <a:gd name="T17" fmla="*/ 37 h 211"/>
                <a:gd name="T18" fmla="*/ 89 w 100"/>
                <a:gd name="T19" fmla="*/ 36 h 211"/>
                <a:gd name="T20" fmla="*/ 49 w 100"/>
                <a:gd name="T21" fmla="*/ 53 h 211"/>
                <a:gd name="T22" fmla="*/ 35 w 100"/>
                <a:gd name="T23" fmla="*/ 92 h 211"/>
                <a:gd name="T24" fmla="*/ 35 w 100"/>
                <a:gd name="T25" fmla="*/ 211 h 211"/>
                <a:gd name="T26" fmla="*/ 0 w 100"/>
                <a:gd name="T27" fmla="*/ 211 h 211"/>
                <a:gd name="T28" fmla="*/ 0 w 100"/>
                <a:gd name="T29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211">
                  <a:moveTo>
                    <a:pt x="0" y="4"/>
                  </a:moveTo>
                  <a:lnTo>
                    <a:pt x="33" y="4"/>
                  </a:lnTo>
                  <a:lnTo>
                    <a:pt x="33" y="40"/>
                  </a:lnTo>
                  <a:cubicBezTo>
                    <a:pt x="36" y="33"/>
                    <a:pt x="42" y="25"/>
                    <a:pt x="53" y="15"/>
                  </a:cubicBezTo>
                  <a:cubicBezTo>
                    <a:pt x="63" y="5"/>
                    <a:pt x="76" y="0"/>
                    <a:pt x="89" y="0"/>
                  </a:cubicBezTo>
                  <a:cubicBezTo>
                    <a:pt x="90" y="0"/>
                    <a:pt x="91" y="0"/>
                    <a:pt x="93" y="0"/>
                  </a:cubicBezTo>
                  <a:cubicBezTo>
                    <a:pt x="94" y="0"/>
                    <a:pt x="97" y="0"/>
                    <a:pt x="100" y="1"/>
                  </a:cubicBezTo>
                  <a:lnTo>
                    <a:pt x="100" y="37"/>
                  </a:lnTo>
                  <a:cubicBezTo>
                    <a:pt x="98" y="37"/>
                    <a:pt x="97" y="37"/>
                    <a:pt x="95" y="37"/>
                  </a:cubicBezTo>
                  <a:cubicBezTo>
                    <a:pt x="93" y="37"/>
                    <a:pt x="91" y="36"/>
                    <a:pt x="89" y="36"/>
                  </a:cubicBezTo>
                  <a:cubicBezTo>
                    <a:pt x="72" y="36"/>
                    <a:pt x="58" y="42"/>
                    <a:pt x="49" y="53"/>
                  </a:cubicBezTo>
                  <a:cubicBezTo>
                    <a:pt x="39" y="65"/>
                    <a:pt x="35" y="78"/>
                    <a:pt x="35" y="92"/>
                  </a:cubicBezTo>
                  <a:lnTo>
                    <a:pt x="35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4" name="Freeform 273">
              <a:extLst>
                <a:ext uri="{FF2B5EF4-FFF2-40B4-BE49-F238E27FC236}">
                  <a16:creationId xmlns:a16="http://schemas.microsoft.com/office/drawing/2014/main" id="{F5937251-7096-4495-99B3-AA9E386C8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8600" y="4041775"/>
              <a:ext cx="38100" cy="42863"/>
            </a:xfrm>
            <a:custGeom>
              <a:avLst/>
              <a:gdLst>
                <a:gd name="T0" fmla="*/ 98 w 189"/>
                <a:gd name="T1" fmla="*/ 0 h 218"/>
                <a:gd name="T2" fmla="*/ 140 w 189"/>
                <a:gd name="T3" fmla="*/ 10 h 218"/>
                <a:gd name="T4" fmla="*/ 172 w 189"/>
                <a:gd name="T5" fmla="*/ 37 h 218"/>
                <a:gd name="T6" fmla="*/ 186 w 189"/>
                <a:gd name="T7" fmla="*/ 73 h 218"/>
                <a:gd name="T8" fmla="*/ 189 w 189"/>
                <a:gd name="T9" fmla="*/ 119 h 218"/>
                <a:gd name="T10" fmla="*/ 37 w 189"/>
                <a:gd name="T11" fmla="*/ 119 h 218"/>
                <a:gd name="T12" fmla="*/ 52 w 189"/>
                <a:gd name="T13" fmla="*/ 169 h 218"/>
                <a:gd name="T14" fmla="*/ 95 w 189"/>
                <a:gd name="T15" fmla="*/ 188 h 218"/>
                <a:gd name="T16" fmla="*/ 139 w 189"/>
                <a:gd name="T17" fmla="*/ 170 h 218"/>
                <a:gd name="T18" fmla="*/ 152 w 189"/>
                <a:gd name="T19" fmla="*/ 146 h 218"/>
                <a:gd name="T20" fmla="*/ 186 w 189"/>
                <a:gd name="T21" fmla="*/ 146 h 218"/>
                <a:gd name="T22" fmla="*/ 177 w 189"/>
                <a:gd name="T23" fmla="*/ 172 h 218"/>
                <a:gd name="T24" fmla="*/ 160 w 189"/>
                <a:gd name="T25" fmla="*/ 195 h 218"/>
                <a:gd name="T26" fmla="*/ 121 w 189"/>
                <a:gd name="T27" fmla="*/ 215 h 218"/>
                <a:gd name="T28" fmla="*/ 92 w 189"/>
                <a:gd name="T29" fmla="*/ 218 h 218"/>
                <a:gd name="T30" fmla="*/ 27 w 189"/>
                <a:gd name="T31" fmla="*/ 190 h 218"/>
                <a:gd name="T32" fmla="*/ 0 w 189"/>
                <a:gd name="T33" fmla="*/ 112 h 218"/>
                <a:gd name="T34" fmla="*/ 27 w 189"/>
                <a:gd name="T35" fmla="*/ 31 h 218"/>
                <a:gd name="T36" fmla="*/ 98 w 189"/>
                <a:gd name="T37" fmla="*/ 0 h 218"/>
                <a:gd name="T38" fmla="*/ 153 w 189"/>
                <a:gd name="T39" fmla="*/ 91 h 218"/>
                <a:gd name="T40" fmla="*/ 143 w 189"/>
                <a:gd name="T41" fmla="*/ 55 h 218"/>
                <a:gd name="T42" fmla="*/ 96 w 189"/>
                <a:gd name="T43" fmla="*/ 30 h 218"/>
                <a:gd name="T44" fmla="*/ 55 w 189"/>
                <a:gd name="T45" fmla="*/ 47 h 218"/>
                <a:gd name="T46" fmla="*/ 38 w 189"/>
                <a:gd name="T47" fmla="*/ 91 h 218"/>
                <a:gd name="T48" fmla="*/ 153 w 189"/>
                <a:gd name="T49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8">
                  <a:moveTo>
                    <a:pt x="98" y="0"/>
                  </a:moveTo>
                  <a:cubicBezTo>
                    <a:pt x="112" y="0"/>
                    <a:pt x="127" y="3"/>
                    <a:pt x="140" y="10"/>
                  </a:cubicBezTo>
                  <a:cubicBezTo>
                    <a:pt x="154" y="17"/>
                    <a:pt x="165" y="26"/>
                    <a:pt x="172" y="37"/>
                  </a:cubicBezTo>
                  <a:cubicBezTo>
                    <a:pt x="179" y="47"/>
                    <a:pt x="183" y="59"/>
                    <a:pt x="186" y="73"/>
                  </a:cubicBezTo>
                  <a:cubicBezTo>
                    <a:pt x="188" y="83"/>
                    <a:pt x="189" y="98"/>
                    <a:pt x="189" y="119"/>
                  </a:cubicBezTo>
                  <a:lnTo>
                    <a:pt x="37" y="119"/>
                  </a:lnTo>
                  <a:cubicBezTo>
                    <a:pt x="38" y="140"/>
                    <a:pt x="43" y="157"/>
                    <a:pt x="52" y="169"/>
                  </a:cubicBezTo>
                  <a:cubicBezTo>
                    <a:pt x="61" y="182"/>
                    <a:pt x="76" y="188"/>
                    <a:pt x="95" y="188"/>
                  </a:cubicBezTo>
                  <a:cubicBezTo>
                    <a:pt x="113" y="188"/>
                    <a:pt x="128" y="182"/>
                    <a:pt x="139" y="170"/>
                  </a:cubicBezTo>
                  <a:cubicBezTo>
                    <a:pt x="145" y="163"/>
                    <a:pt x="149" y="155"/>
                    <a:pt x="152" y="146"/>
                  </a:cubicBezTo>
                  <a:lnTo>
                    <a:pt x="186" y="146"/>
                  </a:lnTo>
                  <a:cubicBezTo>
                    <a:pt x="185" y="154"/>
                    <a:pt x="182" y="162"/>
                    <a:pt x="177" y="172"/>
                  </a:cubicBezTo>
                  <a:cubicBezTo>
                    <a:pt x="172" y="181"/>
                    <a:pt x="166" y="189"/>
                    <a:pt x="160" y="195"/>
                  </a:cubicBezTo>
                  <a:cubicBezTo>
                    <a:pt x="149" y="205"/>
                    <a:pt x="136" y="212"/>
                    <a:pt x="121" y="215"/>
                  </a:cubicBezTo>
                  <a:cubicBezTo>
                    <a:pt x="112" y="217"/>
                    <a:pt x="103" y="218"/>
                    <a:pt x="92" y="218"/>
                  </a:cubicBezTo>
                  <a:cubicBezTo>
                    <a:pt x="67" y="218"/>
                    <a:pt x="45" y="209"/>
                    <a:pt x="27" y="190"/>
                  </a:cubicBezTo>
                  <a:cubicBezTo>
                    <a:pt x="9" y="172"/>
                    <a:pt x="0" y="145"/>
                    <a:pt x="0" y="112"/>
                  </a:cubicBezTo>
                  <a:cubicBezTo>
                    <a:pt x="0" y="78"/>
                    <a:pt x="9" y="52"/>
                    <a:pt x="27" y="31"/>
                  </a:cubicBezTo>
                  <a:cubicBezTo>
                    <a:pt x="45" y="10"/>
                    <a:pt x="69" y="0"/>
                    <a:pt x="98" y="0"/>
                  </a:cubicBezTo>
                  <a:close/>
                  <a:moveTo>
                    <a:pt x="153" y="91"/>
                  </a:moveTo>
                  <a:cubicBezTo>
                    <a:pt x="152" y="76"/>
                    <a:pt x="148" y="64"/>
                    <a:pt x="143" y="55"/>
                  </a:cubicBezTo>
                  <a:cubicBezTo>
                    <a:pt x="134" y="38"/>
                    <a:pt x="118" y="30"/>
                    <a:pt x="96" y="30"/>
                  </a:cubicBezTo>
                  <a:cubicBezTo>
                    <a:pt x="80" y="30"/>
                    <a:pt x="66" y="36"/>
                    <a:pt x="55" y="47"/>
                  </a:cubicBezTo>
                  <a:cubicBezTo>
                    <a:pt x="45" y="59"/>
                    <a:pt x="39" y="73"/>
                    <a:pt x="38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5" name="Freeform 274">
              <a:extLst>
                <a:ext uri="{FF2B5EF4-FFF2-40B4-BE49-F238E27FC236}">
                  <a16:creationId xmlns:a16="http://schemas.microsoft.com/office/drawing/2014/main" id="{FE204400-6889-4799-BF7F-5B0D4D80E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050" y="4041775"/>
              <a:ext cx="33338" cy="44450"/>
            </a:xfrm>
            <a:custGeom>
              <a:avLst/>
              <a:gdLst>
                <a:gd name="T0" fmla="*/ 33 w 170"/>
                <a:gd name="T1" fmla="*/ 147 h 220"/>
                <a:gd name="T2" fmla="*/ 42 w 170"/>
                <a:gd name="T3" fmla="*/ 174 h 220"/>
                <a:gd name="T4" fmla="*/ 87 w 170"/>
                <a:gd name="T5" fmla="*/ 191 h 220"/>
                <a:gd name="T6" fmla="*/ 121 w 170"/>
                <a:gd name="T7" fmla="*/ 182 h 220"/>
                <a:gd name="T8" fmla="*/ 136 w 170"/>
                <a:gd name="T9" fmla="*/ 156 h 220"/>
                <a:gd name="T10" fmla="*/ 124 w 170"/>
                <a:gd name="T11" fmla="*/ 136 h 220"/>
                <a:gd name="T12" fmla="*/ 94 w 170"/>
                <a:gd name="T13" fmla="*/ 126 h 220"/>
                <a:gd name="T14" fmla="*/ 67 w 170"/>
                <a:gd name="T15" fmla="*/ 119 h 220"/>
                <a:gd name="T16" fmla="*/ 28 w 170"/>
                <a:gd name="T17" fmla="*/ 105 h 220"/>
                <a:gd name="T18" fmla="*/ 5 w 170"/>
                <a:gd name="T19" fmla="*/ 66 h 220"/>
                <a:gd name="T20" fmla="*/ 27 w 170"/>
                <a:gd name="T21" fmla="*/ 18 h 220"/>
                <a:gd name="T22" fmla="*/ 83 w 170"/>
                <a:gd name="T23" fmla="*/ 0 h 220"/>
                <a:gd name="T24" fmla="*/ 151 w 170"/>
                <a:gd name="T25" fmla="*/ 27 h 220"/>
                <a:gd name="T26" fmla="*/ 163 w 170"/>
                <a:gd name="T27" fmla="*/ 65 h 220"/>
                <a:gd name="T28" fmla="*/ 131 w 170"/>
                <a:gd name="T29" fmla="*/ 65 h 220"/>
                <a:gd name="T30" fmla="*/ 122 w 170"/>
                <a:gd name="T31" fmla="*/ 43 h 220"/>
                <a:gd name="T32" fmla="*/ 81 w 170"/>
                <a:gd name="T33" fmla="*/ 30 h 220"/>
                <a:gd name="T34" fmla="*/ 51 w 170"/>
                <a:gd name="T35" fmla="*/ 37 h 220"/>
                <a:gd name="T36" fmla="*/ 41 w 170"/>
                <a:gd name="T37" fmla="*/ 57 h 220"/>
                <a:gd name="T38" fmla="*/ 54 w 170"/>
                <a:gd name="T39" fmla="*/ 79 h 220"/>
                <a:gd name="T40" fmla="*/ 77 w 170"/>
                <a:gd name="T41" fmla="*/ 87 h 220"/>
                <a:gd name="T42" fmla="*/ 100 w 170"/>
                <a:gd name="T43" fmla="*/ 93 h 220"/>
                <a:gd name="T44" fmla="*/ 150 w 170"/>
                <a:gd name="T45" fmla="*/ 110 h 220"/>
                <a:gd name="T46" fmla="*/ 170 w 170"/>
                <a:gd name="T47" fmla="*/ 152 h 220"/>
                <a:gd name="T48" fmla="*/ 149 w 170"/>
                <a:gd name="T49" fmla="*/ 200 h 220"/>
                <a:gd name="T50" fmla="*/ 86 w 170"/>
                <a:gd name="T51" fmla="*/ 220 h 220"/>
                <a:gd name="T52" fmla="*/ 20 w 170"/>
                <a:gd name="T53" fmla="*/ 199 h 220"/>
                <a:gd name="T54" fmla="*/ 0 w 170"/>
                <a:gd name="T55" fmla="*/ 147 h 220"/>
                <a:gd name="T56" fmla="*/ 33 w 170"/>
                <a:gd name="T57" fmla="*/ 14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0" h="220">
                  <a:moveTo>
                    <a:pt x="33" y="147"/>
                  </a:moveTo>
                  <a:cubicBezTo>
                    <a:pt x="34" y="159"/>
                    <a:pt x="37" y="168"/>
                    <a:pt x="42" y="174"/>
                  </a:cubicBezTo>
                  <a:cubicBezTo>
                    <a:pt x="50" y="185"/>
                    <a:pt x="66" y="191"/>
                    <a:pt x="87" y="191"/>
                  </a:cubicBezTo>
                  <a:cubicBezTo>
                    <a:pt x="100" y="191"/>
                    <a:pt x="111" y="188"/>
                    <a:pt x="121" y="182"/>
                  </a:cubicBezTo>
                  <a:cubicBezTo>
                    <a:pt x="131" y="177"/>
                    <a:pt x="136" y="168"/>
                    <a:pt x="136" y="156"/>
                  </a:cubicBezTo>
                  <a:cubicBezTo>
                    <a:pt x="136" y="147"/>
                    <a:pt x="132" y="141"/>
                    <a:pt x="124" y="136"/>
                  </a:cubicBezTo>
                  <a:cubicBezTo>
                    <a:pt x="119" y="133"/>
                    <a:pt x="109" y="130"/>
                    <a:pt x="94" y="126"/>
                  </a:cubicBezTo>
                  <a:lnTo>
                    <a:pt x="67" y="119"/>
                  </a:lnTo>
                  <a:cubicBezTo>
                    <a:pt x="49" y="115"/>
                    <a:pt x="36" y="110"/>
                    <a:pt x="28" y="105"/>
                  </a:cubicBezTo>
                  <a:cubicBezTo>
                    <a:pt x="13" y="95"/>
                    <a:pt x="5" y="82"/>
                    <a:pt x="5" y="66"/>
                  </a:cubicBezTo>
                  <a:cubicBezTo>
                    <a:pt x="5" y="46"/>
                    <a:pt x="13" y="30"/>
                    <a:pt x="27" y="18"/>
                  </a:cubicBezTo>
                  <a:cubicBezTo>
                    <a:pt x="41" y="6"/>
                    <a:pt x="60" y="0"/>
                    <a:pt x="83" y="0"/>
                  </a:cubicBezTo>
                  <a:cubicBezTo>
                    <a:pt x="115" y="0"/>
                    <a:pt x="137" y="9"/>
                    <a:pt x="151" y="27"/>
                  </a:cubicBezTo>
                  <a:cubicBezTo>
                    <a:pt x="159" y="39"/>
                    <a:pt x="164" y="51"/>
                    <a:pt x="163" y="65"/>
                  </a:cubicBezTo>
                  <a:lnTo>
                    <a:pt x="131" y="65"/>
                  </a:lnTo>
                  <a:cubicBezTo>
                    <a:pt x="130" y="57"/>
                    <a:pt x="127" y="50"/>
                    <a:pt x="122" y="43"/>
                  </a:cubicBezTo>
                  <a:cubicBezTo>
                    <a:pt x="114" y="34"/>
                    <a:pt x="100" y="30"/>
                    <a:pt x="81" y="30"/>
                  </a:cubicBezTo>
                  <a:cubicBezTo>
                    <a:pt x="68" y="30"/>
                    <a:pt x="58" y="32"/>
                    <a:pt x="51" y="37"/>
                  </a:cubicBezTo>
                  <a:cubicBezTo>
                    <a:pt x="44" y="42"/>
                    <a:pt x="41" y="49"/>
                    <a:pt x="41" y="57"/>
                  </a:cubicBezTo>
                  <a:cubicBezTo>
                    <a:pt x="41" y="66"/>
                    <a:pt x="45" y="73"/>
                    <a:pt x="54" y="79"/>
                  </a:cubicBezTo>
                  <a:cubicBezTo>
                    <a:pt x="59" y="82"/>
                    <a:pt x="67" y="85"/>
                    <a:pt x="77" y="87"/>
                  </a:cubicBezTo>
                  <a:lnTo>
                    <a:pt x="100" y="93"/>
                  </a:lnTo>
                  <a:cubicBezTo>
                    <a:pt x="125" y="99"/>
                    <a:pt x="142" y="105"/>
                    <a:pt x="150" y="110"/>
                  </a:cubicBezTo>
                  <a:cubicBezTo>
                    <a:pt x="164" y="119"/>
                    <a:pt x="170" y="133"/>
                    <a:pt x="170" y="152"/>
                  </a:cubicBezTo>
                  <a:cubicBezTo>
                    <a:pt x="170" y="171"/>
                    <a:pt x="163" y="187"/>
                    <a:pt x="149" y="200"/>
                  </a:cubicBezTo>
                  <a:cubicBezTo>
                    <a:pt x="135" y="213"/>
                    <a:pt x="114" y="220"/>
                    <a:pt x="86" y="220"/>
                  </a:cubicBezTo>
                  <a:cubicBezTo>
                    <a:pt x="55" y="220"/>
                    <a:pt x="33" y="213"/>
                    <a:pt x="20" y="199"/>
                  </a:cubicBezTo>
                  <a:cubicBezTo>
                    <a:pt x="7" y="185"/>
                    <a:pt x="1" y="168"/>
                    <a:pt x="0" y="147"/>
                  </a:cubicBezTo>
                  <a:lnTo>
                    <a:pt x="33" y="14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6" name="Freeform 275">
              <a:extLst>
                <a:ext uri="{FF2B5EF4-FFF2-40B4-BE49-F238E27FC236}">
                  <a16:creationId xmlns:a16="http://schemas.microsoft.com/office/drawing/2014/main" id="{2475F5C6-0858-47DD-A715-DBA20480C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1150" y="4041775"/>
              <a:ext cx="38100" cy="44450"/>
            </a:xfrm>
            <a:custGeom>
              <a:avLst/>
              <a:gdLst>
                <a:gd name="T0" fmla="*/ 96 w 193"/>
                <a:gd name="T1" fmla="*/ 191 h 221"/>
                <a:gd name="T2" fmla="*/ 144 w 193"/>
                <a:gd name="T3" fmla="*/ 165 h 221"/>
                <a:gd name="T4" fmla="*/ 156 w 193"/>
                <a:gd name="T5" fmla="*/ 106 h 221"/>
                <a:gd name="T6" fmla="*/ 147 w 193"/>
                <a:gd name="T7" fmla="*/ 59 h 221"/>
                <a:gd name="T8" fmla="*/ 97 w 193"/>
                <a:gd name="T9" fmla="*/ 31 h 221"/>
                <a:gd name="T10" fmla="*/ 50 w 193"/>
                <a:gd name="T11" fmla="*/ 55 h 221"/>
                <a:gd name="T12" fmla="*/ 36 w 193"/>
                <a:gd name="T13" fmla="*/ 114 h 221"/>
                <a:gd name="T14" fmla="*/ 50 w 193"/>
                <a:gd name="T15" fmla="*/ 169 h 221"/>
                <a:gd name="T16" fmla="*/ 96 w 193"/>
                <a:gd name="T17" fmla="*/ 191 h 221"/>
                <a:gd name="T18" fmla="*/ 97 w 193"/>
                <a:gd name="T19" fmla="*/ 0 h 221"/>
                <a:gd name="T20" fmla="*/ 165 w 193"/>
                <a:gd name="T21" fmla="*/ 27 h 221"/>
                <a:gd name="T22" fmla="*/ 193 w 193"/>
                <a:gd name="T23" fmla="*/ 105 h 221"/>
                <a:gd name="T24" fmla="*/ 168 w 193"/>
                <a:gd name="T25" fmla="*/ 188 h 221"/>
                <a:gd name="T26" fmla="*/ 93 w 193"/>
                <a:gd name="T27" fmla="*/ 221 h 221"/>
                <a:gd name="T28" fmla="*/ 25 w 193"/>
                <a:gd name="T29" fmla="*/ 192 h 221"/>
                <a:gd name="T30" fmla="*/ 0 w 193"/>
                <a:gd name="T31" fmla="*/ 114 h 221"/>
                <a:gd name="T32" fmla="*/ 26 w 193"/>
                <a:gd name="T33" fmla="*/ 31 h 221"/>
                <a:gd name="T34" fmla="*/ 97 w 193"/>
                <a:gd name="T35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221">
                  <a:moveTo>
                    <a:pt x="96" y="191"/>
                  </a:moveTo>
                  <a:cubicBezTo>
                    <a:pt x="119" y="191"/>
                    <a:pt x="135" y="182"/>
                    <a:pt x="144" y="165"/>
                  </a:cubicBezTo>
                  <a:cubicBezTo>
                    <a:pt x="152" y="147"/>
                    <a:pt x="156" y="128"/>
                    <a:pt x="156" y="106"/>
                  </a:cubicBezTo>
                  <a:cubicBezTo>
                    <a:pt x="156" y="87"/>
                    <a:pt x="153" y="71"/>
                    <a:pt x="147" y="59"/>
                  </a:cubicBezTo>
                  <a:cubicBezTo>
                    <a:pt x="137" y="40"/>
                    <a:pt x="120" y="31"/>
                    <a:pt x="97" y="31"/>
                  </a:cubicBezTo>
                  <a:cubicBezTo>
                    <a:pt x="75" y="31"/>
                    <a:pt x="60" y="39"/>
                    <a:pt x="50" y="55"/>
                  </a:cubicBezTo>
                  <a:cubicBezTo>
                    <a:pt x="41" y="71"/>
                    <a:pt x="36" y="91"/>
                    <a:pt x="36" y="114"/>
                  </a:cubicBezTo>
                  <a:cubicBezTo>
                    <a:pt x="36" y="136"/>
                    <a:pt x="41" y="154"/>
                    <a:pt x="50" y="169"/>
                  </a:cubicBezTo>
                  <a:cubicBezTo>
                    <a:pt x="60" y="183"/>
                    <a:pt x="75" y="191"/>
                    <a:pt x="96" y="191"/>
                  </a:cubicBezTo>
                  <a:close/>
                  <a:moveTo>
                    <a:pt x="97" y="0"/>
                  </a:moveTo>
                  <a:cubicBezTo>
                    <a:pt x="124" y="0"/>
                    <a:pt x="147" y="9"/>
                    <a:pt x="165" y="27"/>
                  </a:cubicBezTo>
                  <a:cubicBezTo>
                    <a:pt x="183" y="45"/>
                    <a:pt x="193" y="71"/>
                    <a:pt x="193" y="105"/>
                  </a:cubicBezTo>
                  <a:cubicBezTo>
                    <a:pt x="193" y="139"/>
                    <a:pt x="185" y="166"/>
                    <a:pt x="168" y="188"/>
                  </a:cubicBezTo>
                  <a:cubicBezTo>
                    <a:pt x="152" y="210"/>
                    <a:pt x="127" y="221"/>
                    <a:pt x="93" y="221"/>
                  </a:cubicBezTo>
                  <a:cubicBezTo>
                    <a:pt x="64" y="221"/>
                    <a:pt x="42" y="211"/>
                    <a:pt x="25" y="192"/>
                  </a:cubicBezTo>
                  <a:cubicBezTo>
                    <a:pt x="8" y="173"/>
                    <a:pt x="0" y="147"/>
                    <a:pt x="0" y="114"/>
                  </a:cubicBezTo>
                  <a:cubicBezTo>
                    <a:pt x="0" y="80"/>
                    <a:pt x="9" y="52"/>
                    <a:pt x="26" y="31"/>
                  </a:cubicBezTo>
                  <a:cubicBezTo>
                    <a:pt x="44" y="11"/>
                    <a:pt x="68" y="0"/>
                    <a:pt x="9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7" name="Freeform 276">
              <a:extLst>
                <a:ext uri="{FF2B5EF4-FFF2-40B4-BE49-F238E27FC236}">
                  <a16:creationId xmlns:a16="http://schemas.microsoft.com/office/drawing/2014/main" id="{D11B6FAA-6B52-42E5-B7BD-9818FB567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4043363"/>
              <a:ext cx="33338" cy="41275"/>
            </a:xfrm>
            <a:custGeom>
              <a:avLst/>
              <a:gdLst>
                <a:gd name="T0" fmla="*/ 36 w 167"/>
                <a:gd name="T1" fmla="*/ 0 h 213"/>
                <a:gd name="T2" fmla="*/ 36 w 167"/>
                <a:gd name="T3" fmla="*/ 138 h 213"/>
                <a:gd name="T4" fmla="*/ 41 w 167"/>
                <a:gd name="T5" fmla="*/ 163 h 213"/>
                <a:gd name="T6" fmla="*/ 75 w 167"/>
                <a:gd name="T7" fmla="*/ 182 h 213"/>
                <a:gd name="T8" fmla="*/ 125 w 167"/>
                <a:gd name="T9" fmla="*/ 150 h 213"/>
                <a:gd name="T10" fmla="*/ 132 w 167"/>
                <a:gd name="T11" fmla="*/ 102 h 213"/>
                <a:gd name="T12" fmla="*/ 132 w 167"/>
                <a:gd name="T13" fmla="*/ 0 h 213"/>
                <a:gd name="T14" fmla="*/ 167 w 167"/>
                <a:gd name="T15" fmla="*/ 0 h 213"/>
                <a:gd name="T16" fmla="*/ 167 w 167"/>
                <a:gd name="T17" fmla="*/ 207 h 213"/>
                <a:gd name="T18" fmla="*/ 134 w 167"/>
                <a:gd name="T19" fmla="*/ 207 h 213"/>
                <a:gd name="T20" fmla="*/ 134 w 167"/>
                <a:gd name="T21" fmla="*/ 177 h 213"/>
                <a:gd name="T22" fmla="*/ 117 w 167"/>
                <a:gd name="T23" fmla="*/ 196 h 213"/>
                <a:gd name="T24" fmla="*/ 69 w 167"/>
                <a:gd name="T25" fmla="*/ 213 h 213"/>
                <a:gd name="T26" fmla="*/ 9 w 167"/>
                <a:gd name="T27" fmla="*/ 183 h 213"/>
                <a:gd name="T28" fmla="*/ 0 w 167"/>
                <a:gd name="T29" fmla="*/ 141 h 213"/>
                <a:gd name="T30" fmla="*/ 0 w 167"/>
                <a:gd name="T31" fmla="*/ 0 h 213"/>
                <a:gd name="T32" fmla="*/ 36 w 167"/>
                <a:gd name="T3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7" h="213">
                  <a:moveTo>
                    <a:pt x="36" y="0"/>
                  </a:moveTo>
                  <a:lnTo>
                    <a:pt x="36" y="138"/>
                  </a:lnTo>
                  <a:cubicBezTo>
                    <a:pt x="36" y="148"/>
                    <a:pt x="37" y="157"/>
                    <a:pt x="41" y="163"/>
                  </a:cubicBezTo>
                  <a:cubicBezTo>
                    <a:pt x="47" y="176"/>
                    <a:pt x="58" y="182"/>
                    <a:pt x="75" y="182"/>
                  </a:cubicBezTo>
                  <a:cubicBezTo>
                    <a:pt x="99" y="182"/>
                    <a:pt x="116" y="171"/>
                    <a:pt x="125" y="150"/>
                  </a:cubicBezTo>
                  <a:cubicBezTo>
                    <a:pt x="129" y="138"/>
                    <a:pt x="132" y="122"/>
                    <a:pt x="132" y="102"/>
                  </a:cubicBezTo>
                  <a:lnTo>
                    <a:pt x="132" y="0"/>
                  </a:lnTo>
                  <a:lnTo>
                    <a:pt x="167" y="0"/>
                  </a:lnTo>
                  <a:lnTo>
                    <a:pt x="167" y="207"/>
                  </a:lnTo>
                  <a:lnTo>
                    <a:pt x="134" y="207"/>
                  </a:lnTo>
                  <a:lnTo>
                    <a:pt x="134" y="177"/>
                  </a:lnTo>
                  <a:cubicBezTo>
                    <a:pt x="130" y="184"/>
                    <a:pt x="124" y="191"/>
                    <a:pt x="117" y="196"/>
                  </a:cubicBezTo>
                  <a:cubicBezTo>
                    <a:pt x="104" y="207"/>
                    <a:pt x="88" y="213"/>
                    <a:pt x="69" y="213"/>
                  </a:cubicBezTo>
                  <a:cubicBezTo>
                    <a:pt x="40" y="213"/>
                    <a:pt x="20" y="203"/>
                    <a:pt x="9" y="183"/>
                  </a:cubicBezTo>
                  <a:cubicBezTo>
                    <a:pt x="3" y="173"/>
                    <a:pt x="0" y="159"/>
                    <a:pt x="0" y="141"/>
                  </a:cubicBezTo>
                  <a:lnTo>
                    <a:pt x="0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8" name="Freeform 277">
              <a:extLst>
                <a:ext uri="{FF2B5EF4-FFF2-40B4-BE49-F238E27FC236}">
                  <a16:creationId xmlns:a16="http://schemas.microsoft.com/office/drawing/2014/main" id="{A79ABB6D-DF9C-4624-957B-0CE6BC551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4041775"/>
              <a:ext cx="20638" cy="42863"/>
            </a:xfrm>
            <a:custGeom>
              <a:avLst/>
              <a:gdLst>
                <a:gd name="T0" fmla="*/ 0 w 100"/>
                <a:gd name="T1" fmla="*/ 4 h 211"/>
                <a:gd name="T2" fmla="*/ 33 w 100"/>
                <a:gd name="T3" fmla="*/ 4 h 211"/>
                <a:gd name="T4" fmla="*/ 33 w 100"/>
                <a:gd name="T5" fmla="*/ 40 h 211"/>
                <a:gd name="T6" fmla="*/ 53 w 100"/>
                <a:gd name="T7" fmla="*/ 15 h 211"/>
                <a:gd name="T8" fmla="*/ 89 w 100"/>
                <a:gd name="T9" fmla="*/ 0 h 211"/>
                <a:gd name="T10" fmla="*/ 92 w 100"/>
                <a:gd name="T11" fmla="*/ 0 h 211"/>
                <a:gd name="T12" fmla="*/ 100 w 100"/>
                <a:gd name="T13" fmla="*/ 1 h 211"/>
                <a:gd name="T14" fmla="*/ 100 w 100"/>
                <a:gd name="T15" fmla="*/ 37 h 211"/>
                <a:gd name="T16" fmla="*/ 95 w 100"/>
                <a:gd name="T17" fmla="*/ 37 h 211"/>
                <a:gd name="T18" fmla="*/ 89 w 100"/>
                <a:gd name="T19" fmla="*/ 36 h 211"/>
                <a:gd name="T20" fmla="*/ 48 w 100"/>
                <a:gd name="T21" fmla="*/ 53 h 211"/>
                <a:gd name="T22" fmla="*/ 34 w 100"/>
                <a:gd name="T23" fmla="*/ 92 h 211"/>
                <a:gd name="T24" fmla="*/ 34 w 100"/>
                <a:gd name="T25" fmla="*/ 211 h 211"/>
                <a:gd name="T26" fmla="*/ 0 w 100"/>
                <a:gd name="T27" fmla="*/ 211 h 211"/>
                <a:gd name="T28" fmla="*/ 0 w 100"/>
                <a:gd name="T29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211">
                  <a:moveTo>
                    <a:pt x="0" y="4"/>
                  </a:moveTo>
                  <a:lnTo>
                    <a:pt x="33" y="4"/>
                  </a:lnTo>
                  <a:lnTo>
                    <a:pt x="33" y="40"/>
                  </a:lnTo>
                  <a:cubicBezTo>
                    <a:pt x="35" y="33"/>
                    <a:pt x="42" y="25"/>
                    <a:pt x="53" y="15"/>
                  </a:cubicBezTo>
                  <a:cubicBezTo>
                    <a:pt x="63" y="5"/>
                    <a:pt x="75" y="0"/>
                    <a:pt x="89" y="0"/>
                  </a:cubicBezTo>
                  <a:cubicBezTo>
                    <a:pt x="90" y="0"/>
                    <a:pt x="91" y="0"/>
                    <a:pt x="92" y="0"/>
                  </a:cubicBezTo>
                  <a:cubicBezTo>
                    <a:pt x="94" y="0"/>
                    <a:pt x="96" y="0"/>
                    <a:pt x="100" y="1"/>
                  </a:cubicBezTo>
                  <a:lnTo>
                    <a:pt x="100" y="37"/>
                  </a:lnTo>
                  <a:cubicBezTo>
                    <a:pt x="98" y="37"/>
                    <a:pt x="96" y="37"/>
                    <a:pt x="95" y="37"/>
                  </a:cubicBezTo>
                  <a:cubicBezTo>
                    <a:pt x="93" y="37"/>
                    <a:pt x="91" y="36"/>
                    <a:pt x="89" y="36"/>
                  </a:cubicBezTo>
                  <a:cubicBezTo>
                    <a:pt x="71" y="36"/>
                    <a:pt x="58" y="42"/>
                    <a:pt x="48" y="53"/>
                  </a:cubicBezTo>
                  <a:cubicBezTo>
                    <a:pt x="39" y="65"/>
                    <a:pt x="34" y="78"/>
                    <a:pt x="34" y="92"/>
                  </a:cubicBezTo>
                  <a:lnTo>
                    <a:pt x="34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9" name="Freeform 278">
              <a:extLst>
                <a:ext uri="{FF2B5EF4-FFF2-40B4-BE49-F238E27FC236}">
                  <a16:creationId xmlns:a16="http://schemas.microsoft.com/office/drawing/2014/main" id="{2E3EFED2-C9CA-46D1-80F6-6DF986C6D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450" y="4041775"/>
              <a:ext cx="34925" cy="42863"/>
            </a:xfrm>
            <a:custGeom>
              <a:avLst/>
              <a:gdLst>
                <a:gd name="T0" fmla="*/ 94 w 177"/>
                <a:gd name="T1" fmla="*/ 0 h 219"/>
                <a:gd name="T2" fmla="*/ 151 w 177"/>
                <a:gd name="T3" fmla="*/ 17 h 219"/>
                <a:gd name="T4" fmla="*/ 177 w 177"/>
                <a:gd name="T5" fmla="*/ 76 h 219"/>
                <a:gd name="T6" fmla="*/ 143 w 177"/>
                <a:gd name="T7" fmla="*/ 76 h 219"/>
                <a:gd name="T8" fmla="*/ 129 w 177"/>
                <a:gd name="T9" fmla="*/ 44 h 219"/>
                <a:gd name="T10" fmla="*/ 94 w 177"/>
                <a:gd name="T11" fmla="*/ 31 h 219"/>
                <a:gd name="T12" fmla="*/ 47 w 177"/>
                <a:gd name="T13" fmla="*/ 64 h 219"/>
                <a:gd name="T14" fmla="*/ 37 w 177"/>
                <a:gd name="T15" fmla="*/ 116 h 219"/>
                <a:gd name="T16" fmla="*/ 50 w 177"/>
                <a:gd name="T17" fmla="*/ 168 h 219"/>
                <a:gd name="T18" fmla="*/ 92 w 177"/>
                <a:gd name="T19" fmla="*/ 189 h 219"/>
                <a:gd name="T20" fmla="*/ 126 w 177"/>
                <a:gd name="T21" fmla="*/ 176 h 219"/>
                <a:gd name="T22" fmla="*/ 143 w 177"/>
                <a:gd name="T23" fmla="*/ 140 h 219"/>
                <a:gd name="T24" fmla="*/ 177 w 177"/>
                <a:gd name="T25" fmla="*/ 140 h 219"/>
                <a:gd name="T26" fmla="*/ 148 w 177"/>
                <a:gd name="T27" fmla="*/ 200 h 219"/>
                <a:gd name="T28" fmla="*/ 89 w 177"/>
                <a:gd name="T29" fmla="*/ 219 h 219"/>
                <a:gd name="T30" fmla="*/ 24 w 177"/>
                <a:gd name="T31" fmla="*/ 189 h 219"/>
                <a:gd name="T32" fmla="*/ 0 w 177"/>
                <a:gd name="T33" fmla="*/ 115 h 219"/>
                <a:gd name="T34" fmla="*/ 27 w 177"/>
                <a:gd name="T35" fmla="*/ 31 h 219"/>
                <a:gd name="T36" fmla="*/ 94 w 177"/>
                <a:gd name="T3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219">
                  <a:moveTo>
                    <a:pt x="94" y="0"/>
                  </a:moveTo>
                  <a:cubicBezTo>
                    <a:pt x="117" y="0"/>
                    <a:pt x="136" y="6"/>
                    <a:pt x="151" y="17"/>
                  </a:cubicBezTo>
                  <a:cubicBezTo>
                    <a:pt x="165" y="29"/>
                    <a:pt x="174" y="48"/>
                    <a:pt x="177" y="76"/>
                  </a:cubicBezTo>
                  <a:lnTo>
                    <a:pt x="143" y="76"/>
                  </a:lnTo>
                  <a:cubicBezTo>
                    <a:pt x="141" y="63"/>
                    <a:pt x="137" y="53"/>
                    <a:pt x="129" y="44"/>
                  </a:cubicBezTo>
                  <a:cubicBezTo>
                    <a:pt x="122" y="36"/>
                    <a:pt x="110" y="31"/>
                    <a:pt x="94" y="31"/>
                  </a:cubicBezTo>
                  <a:cubicBezTo>
                    <a:pt x="72" y="31"/>
                    <a:pt x="56" y="42"/>
                    <a:pt x="47" y="64"/>
                  </a:cubicBezTo>
                  <a:cubicBezTo>
                    <a:pt x="40" y="78"/>
                    <a:pt x="37" y="95"/>
                    <a:pt x="37" y="116"/>
                  </a:cubicBezTo>
                  <a:cubicBezTo>
                    <a:pt x="37" y="136"/>
                    <a:pt x="42" y="154"/>
                    <a:pt x="50" y="168"/>
                  </a:cubicBezTo>
                  <a:cubicBezTo>
                    <a:pt x="59" y="182"/>
                    <a:pt x="73" y="189"/>
                    <a:pt x="92" y="189"/>
                  </a:cubicBezTo>
                  <a:cubicBezTo>
                    <a:pt x="106" y="189"/>
                    <a:pt x="118" y="185"/>
                    <a:pt x="126" y="176"/>
                  </a:cubicBezTo>
                  <a:cubicBezTo>
                    <a:pt x="134" y="167"/>
                    <a:pt x="140" y="155"/>
                    <a:pt x="143" y="140"/>
                  </a:cubicBezTo>
                  <a:lnTo>
                    <a:pt x="177" y="140"/>
                  </a:lnTo>
                  <a:cubicBezTo>
                    <a:pt x="173" y="167"/>
                    <a:pt x="164" y="187"/>
                    <a:pt x="148" y="200"/>
                  </a:cubicBezTo>
                  <a:cubicBezTo>
                    <a:pt x="133" y="213"/>
                    <a:pt x="113" y="219"/>
                    <a:pt x="89" y="219"/>
                  </a:cubicBezTo>
                  <a:cubicBezTo>
                    <a:pt x="62" y="219"/>
                    <a:pt x="40" y="209"/>
                    <a:pt x="24" y="189"/>
                  </a:cubicBezTo>
                  <a:cubicBezTo>
                    <a:pt x="8" y="170"/>
                    <a:pt x="0" y="145"/>
                    <a:pt x="0" y="115"/>
                  </a:cubicBezTo>
                  <a:cubicBezTo>
                    <a:pt x="0" y="79"/>
                    <a:pt x="9" y="51"/>
                    <a:pt x="27" y="31"/>
                  </a:cubicBezTo>
                  <a:cubicBezTo>
                    <a:pt x="44" y="11"/>
                    <a:pt x="67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0" name="Freeform 279">
              <a:extLst>
                <a:ext uri="{FF2B5EF4-FFF2-40B4-BE49-F238E27FC236}">
                  <a16:creationId xmlns:a16="http://schemas.microsoft.com/office/drawing/2014/main" id="{0918A8D1-DE05-4917-8D99-E75A721AF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5138" y="4041775"/>
              <a:ext cx="36513" cy="42863"/>
            </a:xfrm>
            <a:custGeom>
              <a:avLst/>
              <a:gdLst>
                <a:gd name="T0" fmla="*/ 98 w 189"/>
                <a:gd name="T1" fmla="*/ 0 h 218"/>
                <a:gd name="T2" fmla="*/ 141 w 189"/>
                <a:gd name="T3" fmla="*/ 10 h 218"/>
                <a:gd name="T4" fmla="*/ 172 w 189"/>
                <a:gd name="T5" fmla="*/ 37 h 218"/>
                <a:gd name="T6" fmla="*/ 186 w 189"/>
                <a:gd name="T7" fmla="*/ 73 h 218"/>
                <a:gd name="T8" fmla="*/ 189 w 189"/>
                <a:gd name="T9" fmla="*/ 119 h 218"/>
                <a:gd name="T10" fmla="*/ 38 w 189"/>
                <a:gd name="T11" fmla="*/ 119 h 218"/>
                <a:gd name="T12" fmla="*/ 53 w 189"/>
                <a:gd name="T13" fmla="*/ 169 h 218"/>
                <a:gd name="T14" fmla="*/ 96 w 189"/>
                <a:gd name="T15" fmla="*/ 188 h 218"/>
                <a:gd name="T16" fmla="*/ 139 w 189"/>
                <a:gd name="T17" fmla="*/ 170 h 218"/>
                <a:gd name="T18" fmla="*/ 152 w 189"/>
                <a:gd name="T19" fmla="*/ 146 h 218"/>
                <a:gd name="T20" fmla="*/ 186 w 189"/>
                <a:gd name="T21" fmla="*/ 146 h 218"/>
                <a:gd name="T22" fmla="*/ 177 w 189"/>
                <a:gd name="T23" fmla="*/ 172 h 218"/>
                <a:gd name="T24" fmla="*/ 160 w 189"/>
                <a:gd name="T25" fmla="*/ 195 h 218"/>
                <a:gd name="T26" fmla="*/ 121 w 189"/>
                <a:gd name="T27" fmla="*/ 215 h 218"/>
                <a:gd name="T28" fmla="*/ 93 w 189"/>
                <a:gd name="T29" fmla="*/ 218 h 218"/>
                <a:gd name="T30" fmla="*/ 27 w 189"/>
                <a:gd name="T31" fmla="*/ 190 h 218"/>
                <a:gd name="T32" fmla="*/ 0 w 189"/>
                <a:gd name="T33" fmla="*/ 112 h 218"/>
                <a:gd name="T34" fmla="*/ 27 w 189"/>
                <a:gd name="T35" fmla="*/ 31 h 218"/>
                <a:gd name="T36" fmla="*/ 98 w 189"/>
                <a:gd name="T37" fmla="*/ 0 h 218"/>
                <a:gd name="T38" fmla="*/ 153 w 189"/>
                <a:gd name="T39" fmla="*/ 91 h 218"/>
                <a:gd name="T40" fmla="*/ 144 w 189"/>
                <a:gd name="T41" fmla="*/ 55 h 218"/>
                <a:gd name="T42" fmla="*/ 96 w 189"/>
                <a:gd name="T43" fmla="*/ 30 h 218"/>
                <a:gd name="T44" fmla="*/ 56 w 189"/>
                <a:gd name="T45" fmla="*/ 47 h 218"/>
                <a:gd name="T46" fmla="*/ 39 w 189"/>
                <a:gd name="T47" fmla="*/ 91 h 218"/>
                <a:gd name="T48" fmla="*/ 153 w 189"/>
                <a:gd name="T49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218">
                  <a:moveTo>
                    <a:pt x="98" y="0"/>
                  </a:moveTo>
                  <a:cubicBezTo>
                    <a:pt x="113" y="0"/>
                    <a:pt x="127" y="3"/>
                    <a:pt x="141" y="10"/>
                  </a:cubicBezTo>
                  <a:cubicBezTo>
                    <a:pt x="154" y="17"/>
                    <a:pt x="165" y="26"/>
                    <a:pt x="172" y="37"/>
                  </a:cubicBezTo>
                  <a:cubicBezTo>
                    <a:pt x="179" y="47"/>
                    <a:pt x="184" y="59"/>
                    <a:pt x="186" y="73"/>
                  </a:cubicBezTo>
                  <a:cubicBezTo>
                    <a:pt x="188" y="83"/>
                    <a:pt x="189" y="98"/>
                    <a:pt x="189" y="119"/>
                  </a:cubicBezTo>
                  <a:lnTo>
                    <a:pt x="38" y="119"/>
                  </a:lnTo>
                  <a:cubicBezTo>
                    <a:pt x="38" y="140"/>
                    <a:pt x="43" y="157"/>
                    <a:pt x="53" y="169"/>
                  </a:cubicBezTo>
                  <a:cubicBezTo>
                    <a:pt x="62" y="182"/>
                    <a:pt x="76" y="188"/>
                    <a:pt x="96" y="188"/>
                  </a:cubicBezTo>
                  <a:cubicBezTo>
                    <a:pt x="114" y="188"/>
                    <a:pt x="128" y="182"/>
                    <a:pt x="139" y="170"/>
                  </a:cubicBezTo>
                  <a:cubicBezTo>
                    <a:pt x="145" y="163"/>
                    <a:pt x="150" y="155"/>
                    <a:pt x="152" y="146"/>
                  </a:cubicBezTo>
                  <a:lnTo>
                    <a:pt x="186" y="146"/>
                  </a:lnTo>
                  <a:cubicBezTo>
                    <a:pt x="185" y="154"/>
                    <a:pt x="182" y="162"/>
                    <a:pt x="177" y="172"/>
                  </a:cubicBezTo>
                  <a:cubicBezTo>
                    <a:pt x="172" y="181"/>
                    <a:pt x="167" y="189"/>
                    <a:pt x="160" y="195"/>
                  </a:cubicBezTo>
                  <a:cubicBezTo>
                    <a:pt x="150" y="205"/>
                    <a:pt x="137" y="212"/>
                    <a:pt x="121" y="215"/>
                  </a:cubicBezTo>
                  <a:cubicBezTo>
                    <a:pt x="113" y="217"/>
                    <a:pt x="103" y="218"/>
                    <a:pt x="93" y="218"/>
                  </a:cubicBezTo>
                  <a:cubicBezTo>
                    <a:pt x="67" y="218"/>
                    <a:pt x="45" y="209"/>
                    <a:pt x="27" y="190"/>
                  </a:cubicBezTo>
                  <a:cubicBezTo>
                    <a:pt x="9" y="172"/>
                    <a:pt x="0" y="145"/>
                    <a:pt x="0" y="112"/>
                  </a:cubicBezTo>
                  <a:cubicBezTo>
                    <a:pt x="0" y="78"/>
                    <a:pt x="9" y="52"/>
                    <a:pt x="27" y="31"/>
                  </a:cubicBezTo>
                  <a:cubicBezTo>
                    <a:pt x="45" y="10"/>
                    <a:pt x="69" y="0"/>
                    <a:pt x="98" y="0"/>
                  </a:cubicBezTo>
                  <a:close/>
                  <a:moveTo>
                    <a:pt x="153" y="91"/>
                  </a:moveTo>
                  <a:cubicBezTo>
                    <a:pt x="152" y="76"/>
                    <a:pt x="149" y="64"/>
                    <a:pt x="144" y="55"/>
                  </a:cubicBezTo>
                  <a:cubicBezTo>
                    <a:pt x="134" y="38"/>
                    <a:pt x="118" y="30"/>
                    <a:pt x="96" y="30"/>
                  </a:cubicBezTo>
                  <a:cubicBezTo>
                    <a:pt x="80" y="30"/>
                    <a:pt x="67" y="36"/>
                    <a:pt x="56" y="47"/>
                  </a:cubicBezTo>
                  <a:cubicBezTo>
                    <a:pt x="45" y="59"/>
                    <a:pt x="39" y="73"/>
                    <a:pt x="39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" name="Freeform 280">
              <a:extLst>
                <a:ext uri="{FF2B5EF4-FFF2-40B4-BE49-F238E27FC236}">
                  <a16:creationId xmlns:a16="http://schemas.microsoft.com/office/drawing/2014/main" id="{D41DFF26-ABD7-44EC-BEE9-B51C7861DC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0225" y="4027488"/>
              <a:ext cx="36513" cy="57150"/>
            </a:xfrm>
            <a:custGeom>
              <a:avLst/>
              <a:gdLst>
                <a:gd name="T0" fmla="*/ 36 w 183"/>
                <a:gd name="T1" fmla="*/ 183 h 291"/>
                <a:gd name="T2" fmla="*/ 50 w 183"/>
                <a:gd name="T3" fmla="*/ 239 h 291"/>
                <a:gd name="T4" fmla="*/ 96 w 183"/>
                <a:gd name="T5" fmla="*/ 261 h 291"/>
                <a:gd name="T6" fmla="*/ 135 w 183"/>
                <a:gd name="T7" fmla="*/ 240 h 291"/>
                <a:gd name="T8" fmla="*/ 151 w 183"/>
                <a:gd name="T9" fmla="*/ 181 h 291"/>
                <a:gd name="T10" fmla="*/ 135 w 183"/>
                <a:gd name="T11" fmla="*/ 123 h 291"/>
                <a:gd name="T12" fmla="*/ 95 w 183"/>
                <a:gd name="T13" fmla="*/ 104 h 291"/>
                <a:gd name="T14" fmla="*/ 53 w 183"/>
                <a:gd name="T15" fmla="*/ 124 h 291"/>
                <a:gd name="T16" fmla="*/ 36 w 183"/>
                <a:gd name="T17" fmla="*/ 183 h 291"/>
                <a:gd name="T18" fmla="*/ 89 w 183"/>
                <a:gd name="T19" fmla="*/ 74 h 291"/>
                <a:gd name="T20" fmla="*/ 128 w 183"/>
                <a:gd name="T21" fmla="*/ 84 h 291"/>
                <a:gd name="T22" fmla="*/ 149 w 183"/>
                <a:gd name="T23" fmla="*/ 104 h 291"/>
                <a:gd name="T24" fmla="*/ 149 w 183"/>
                <a:gd name="T25" fmla="*/ 0 h 291"/>
                <a:gd name="T26" fmla="*/ 183 w 183"/>
                <a:gd name="T27" fmla="*/ 0 h 291"/>
                <a:gd name="T28" fmla="*/ 183 w 183"/>
                <a:gd name="T29" fmla="*/ 284 h 291"/>
                <a:gd name="T30" fmla="*/ 152 w 183"/>
                <a:gd name="T31" fmla="*/ 284 h 291"/>
                <a:gd name="T32" fmla="*/ 152 w 183"/>
                <a:gd name="T33" fmla="*/ 255 h 291"/>
                <a:gd name="T34" fmla="*/ 123 w 183"/>
                <a:gd name="T35" fmla="*/ 283 h 291"/>
                <a:gd name="T36" fmla="*/ 85 w 183"/>
                <a:gd name="T37" fmla="*/ 291 h 291"/>
                <a:gd name="T38" fmla="*/ 25 w 183"/>
                <a:gd name="T39" fmla="*/ 262 h 291"/>
                <a:gd name="T40" fmla="*/ 0 w 183"/>
                <a:gd name="T41" fmla="*/ 185 h 291"/>
                <a:gd name="T42" fmla="*/ 23 w 183"/>
                <a:gd name="T43" fmla="*/ 107 h 291"/>
                <a:gd name="T44" fmla="*/ 89 w 183"/>
                <a:gd name="T45" fmla="*/ 7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1">
                  <a:moveTo>
                    <a:pt x="36" y="183"/>
                  </a:moveTo>
                  <a:cubicBezTo>
                    <a:pt x="36" y="205"/>
                    <a:pt x="41" y="224"/>
                    <a:pt x="50" y="239"/>
                  </a:cubicBezTo>
                  <a:cubicBezTo>
                    <a:pt x="60" y="254"/>
                    <a:pt x="75" y="261"/>
                    <a:pt x="96" y="261"/>
                  </a:cubicBezTo>
                  <a:cubicBezTo>
                    <a:pt x="112" y="261"/>
                    <a:pt x="125" y="254"/>
                    <a:pt x="135" y="240"/>
                  </a:cubicBezTo>
                  <a:cubicBezTo>
                    <a:pt x="146" y="227"/>
                    <a:pt x="151" y="207"/>
                    <a:pt x="151" y="181"/>
                  </a:cubicBezTo>
                  <a:cubicBezTo>
                    <a:pt x="151" y="155"/>
                    <a:pt x="145" y="135"/>
                    <a:pt x="135" y="123"/>
                  </a:cubicBezTo>
                  <a:cubicBezTo>
                    <a:pt x="124" y="110"/>
                    <a:pt x="111" y="104"/>
                    <a:pt x="95" y="104"/>
                  </a:cubicBezTo>
                  <a:cubicBezTo>
                    <a:pt x="78" y="104"/>
                    <a:pt x="64" y="111"/>
                    <a:pt x="53" y="124"/>
                  </a:cubicBezTo>
                  <a:cubicBezTo>
                    <a:pt x="42" y="137"/>
                    <a:pt x="36" y="157"/>
                    <a:pt x="36" y="183"/>
                  </a:cubicBezTo>
                  <a:close/>
                  <a:moveTo>
                    <a:pt x="89" y="74"/>
                  </a:moveTo>
                  <a:cubicBezTo>
                    <a:pt x="104" y="74"/>
                    <a:pt x="118" y="77"/>
                    <a:pt x="128" y="84"/>
                  </a:cubicBezTo>
                  <a:cubicBezTo>
                    <a:pt x="135" y="88"/>
                    <a:pt x="142" y="94"/>
                    <a:pt x="149" y="104"/>
                  </a:cubicBezTo>
                  <a:lnTo>
                    <a:pt x="149" y="0"/>
                  </a:lnTo>
                  <a:lnTo>
                    <a:pt x="183" y="0"/>
                  </a:lnTo>
                  <a:lnTo>
                    <a:pt x="183" y="284"/>
                  </a:lnTo>
                  <a:lnTo>
                    <a:pt x="152" y="284"/>
                  </a:lnTo>
                  <a:lnTo>
                    <a:pt x="152" y="255"/>
                  </a:lnTo>
                  <a:cubicBezTo>
                    <a:pt x="143" y="268"/>
                    <a:pt x="134" y="277"/>
                    <a:pt x="123" y="283"/>
                  </a:cubicBezTo>
                  <a:cubicBezTo>
                    <a:pt x="112" y="289"/>
                    <a:pt x="99" y="291"/>
                    <a:pt x="85" y="291"/>
                  </a:cubicBezTo>
                  <a:cubicBezTo>
                    <a:pt x="62" y="291"/>
                    <a:pt x="42" y="282"/>
                    <a:pt x="25" y="262"/>
                  </a:cubicBezTo>
                  <a:cubicBezTo>
                    <a:pt x="8" y="243"/>
                    <a:pt x="0" y="217"/>
                    <a:pt x="0" y="185"/>
                  </a:cubicBezTo>
                  <a:cubicBezTo>
                    <a:pt x="0" y="155"/>
                    <a:pt x="7" y="129"/>
                    <a:pt x="23" y="107"/>
                  </a:cubicBezTo>
                  <a:cubicBezTo>
                    <a:pt x="38" y="85"/>
                    <a:pt x="60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" name="Freeform 281">
              <a:extLst>
                <a:ext uri="{FF2B5EF4-FFF2-40B4-BE49-F238E27FC236}">
                  <a16:creationId xmlns:a16="http://schemas.microsoft.com/office/drawing/2014/main" id="{7AA278DD-60E3-4371-A045-E5CEC51864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4675" y="4041775"/>
              <a:ext cx="36513" cy="42863"/>
            </a:xfrm>
            <a:custGeom>
              <a:avLst/>
              <a:gdLst>
                <a:gd name="T0" fmla="*/ 97 w 188"/>
                <a:gd name="T1" fmla="*/ 0 h 218"/>
                <a:gd name="T2" fmla="*/ 140 w 188"/>
                <a:gd name="T3" fmla="*/ 10 h 218"/>
                <a:gd name="T4" fmla="*/ 171 w 188"/>
                <a:gd name="T5" fmla="*/ 37 h 218"/>
                <a:gd name="T6" fmla="*/ 185 w 188"/>
                <a:gd name="T7" fmla="*/ 73 h 218"/>
                <a:gd name="T8" fmla="*/ 188 w 188"/>
                <a:gd name="T9" fmla="*/ 119 h 218"/>
                <a:gd name="T10" fmla="*/ 37 w 188"/>
                <a:gd name="T11" fmla="*/ 119 h 218"/>
                <a:gd name="T12" fmla="*/ 52 w 188"/>
                <a:gd name="T13" fmla="*/ 169 h 218"/>
                <a:gd name="T14" fmla="*/ 95 w 188"/>
                <a:gd name="T15" fmla="*/ 188 h 218"/>
                <a:gd name="T16" fmla="*/ 138 w 188"/>
                <a:gd name="T17" fmla="*/ 170 h 218"/>
                <a:gd name="T18" fmla="*/ 151 w 188"/>
                <a:gd name="T19" fmla="*/ 146 h 218"/>
                <a:gd name="T20" fmla="*/ 185 w 188"/>
                <a:gd name="T21" fmla="*/ 146 h 218"/>
                <a:gd name="T22" fmla="*/ 176 w 188"/>
                <a:gd name="T23" fmla="*/ 172 h 218"/>
                <a:gd name="T24" fmla="*/ 159 w 188"/>
                <a:gd name="T25" fmla="*/ 195 h 218"/>
                <a:gd name="T26" fmla="*/ 120 w 188"/>
                <a:gd name="T27" fmla="*/ 215 h 218"/>
                <a:gd name="T28" fmla="*/ 92 w 188"/>
                <a:gd name="T29" fmla="*/ 218 h 218"/>
                <a:gd name="T30" fmla="*/ 26 w 188"/>
                <a:gd name="T31" fmla="*/ 190 h 218"/>
                <a:gd name="T32" fmla="*/ 0 w 188"/>
                <a:gd name="T33" fmla="*/ 112 h 218"/>
                <a:gd name="T34" fmla="*/ 27 w 188"/>
                <a:gd name="T35" fmla="*/ 31 h 218"/>
                <a:gd name="T36" fmla="*/ 97 w 188"/>
                <a:gd name="T37" fmla="*/ 0 h 218"/>
                <a:gd name="T38" fmla="*/ 153 w 188"/>
                <a:gd name="T39" fmla="*/ 91 h 218"/>
                <a:gd name="T40" fmla="*/ 143 w 188"/>
                <a:gd name="T41" fmla="*/ 55 h 218"/>
                <a:gd name="T42" fmla="*/ 95 w 188"/>
                <a:gd name="T43" fmla="*/ 30 h 218"/>
                <a:gd name="T44" fmla="*/ 55 w 188"/>
                <a:gd name="T45" fmla="*/ 47 h 218"/>
                <a:gd name="T46" fmla="*/ 38 w 188"/>
                <a:gd name="T47" fmla="*/ 91 h 218"/>
                <a:gd name="T48" fmla="*/ 153 w 188"/>
                <a:gd name="T49" fmla="*/ 9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218">
                  <a:moveTo>
                    <a:pt x="97" y="0"/>
                  </a:moveTo>
                  <a:cubicBezTo>
                    <a:pt x="112" y="0"/>
                    <a:pt x="126" y="3"/>
                    <a:pt x="140" y="10"/>
                  </a:cubicBezTo>
                  <a:cubicBezTo>
                    <a:pt x="154" y="17"/>
                    <a:pt x="164" y="26"/>
                    <a:pt x="171" y="37"/>
                  </a:cubicBezTo>
                  <a:cubicBezTo>
                    <a:pt x="178" y="47"/>
                    <a:pt x="183" y="59"/>
                    <a:pt x="185" y="73"/>
                  </a:cubicBezTo>
                  <a:cubicBezTo>
                    <a:pt x="187" y="83"/>
                    <a:pt x="188" y="98"/>
                    <a:pt x="188" y="119"/>
                  </a:cubicBezTo>
                  <a:lnTo>
                    <a:pt x="37" y="119"/>
                  </a:lnTo>
                  <a:cubicBezTo>
                    <a:pt x="37" y="140"/>
                    <a:pt x="42" y="157"/>
                    <a:pt x="52" y="169"/>
                  </a:cubicBezTo>
                  <a:cubicBezTo>
                    <a:pt x="61" y="182"/>
                    <a:pt x="75" y="188"/>
                    <a:pt x="95" y="188"/>
                  </a:cubicBezTo>
                  <a:cubicBezTo>
                    <a:pt x="113" y="188"/>
                    <a:pt x="127" y="182"/>
                    <a:pt x="138" y="170"/>
                  </a:cubicBezTo>
                  <a:cubicBezTo>
                    <a:pt x="144" y="163"/>
                    <a:pt x="149" y="155"/>
                    <a:pt x="151" y="146"/>
                  </a:cubicBezTo>
                  <a:lnTo>
                    <a:pt x="185" y="146"/>
                  </a:lnTo>
                  <a:cubicBezTo>
                    <a:pt x="185" y="154"/>
                    <a:pt x="182" y="162"/>
                    <a:pt x="176" y="172"/>
                  </a:cubicBezTo>
                  <a:cubicBezTo>
                    <a:pt x="171" y="181"/>
                    <a:pt x="166" y="189"/>
                    <a:pt x="159" y="195"/>
                  </a:cubicBezTo>
                  <a:cubicBezTo>
                    <a:pt x="149" y="205"/>
                    <a:pt x="136" y="212"/>
                    <a:pt x="120" y="215"/>
                  </a:cubicBezTo>
                  <a:cubicBezTo>
                    <a:pt x="112" y="217"/>
                    <a:pt x="102" y="218"/>
                    <a:pt x="92" y="218"/>
                  </a:cubicBezTo>
                  <a:cubicBezTo>
                    <a:pt x="66" y="218"/>
                    <a:pt x="44" y="209"/>
                    <a:pt x="26" y="190"/>
                  </a:cubicBezTo>
                  <a:cubicBezTo>
                    <a:pt x="9" y="172"/>
                    <a:pt x="0" y="145"/>
                    <a:pt x="0" y="112"/>
                  </a:cubicBezTo>
                  <a:cubicBezTo>
                    <a:pt x="0" y="78"/>
                    <a:pt x="9" y="52"/>
                    <a:pt x="27" y="31"/>
                  </a:cubicBezTo>
                  <a:cubicBezTo>
                    <a:pt x="45" y="10"/>
                    <a:pt x="68" y="0"/>
                    <a:pt x="97" y="0"/>
                  </a:cubicBezTo>
                  <a:close/>
                  <a:moveTo>
                    <a:pt x="153" y="91"/>
                  </a:moveTo>
                  <a:cubicBezTo>
                    <a:pt x="151" y="76"/>
                    <a:pt x="148" y="64"/>
                    <a:pt x="143" y="55"/>
                  </a:cubicBezTo>
                  <a:cubicBezTo>
                    <a:pt x="133" y="38"/>
                    <a:pt x="117" y="30"/>
                    <a:pt x="95" y="30"/>
                  </a:cubicBezTo>
                  <a:cubicBezTo>
                    <a:pt x="79" y="30"/>
                    <a:pt x="66" y="36"/>
                    <a:pt x="55" y="47"/>
                  </a:cubicBezTo>
                  <a:cubicBezTo>
                    <a:pt x="44" y="59"/>
                    <a:pt x="38" y="73"/>
                    <a:pt x="38" y="91"/>
                  </a:cubicBezTo>
                  <a:lnTo>
                    <a:pt x="153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" name="Freeform 282">
              <a:extLst>
                <a:ext uri="{FF2B5EF4-FFF2-40B4-BE49-F238E27FC236}">
                  <a16:creationId xmlns:a16="http://schemas.microsoft.com/office/drawing/2014/main" id="{DADFF37E-E741-4072-A3E5-4D561EB0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4041775"/>
              <a:ext cx="53975" cy="42863"/>
            </a:xfrm>
            <a:custGeom>
              <a:avLst/>
              <a:gdLst>
                <a:gd name="T0" fmla="*/ 0 w 278"/>
                <a:gd name="T1" fmla="*/ 4 h 211"/>
                <a:gd name="T2" fmla="*/ 34 w 278"/>
                <a:gd name="T3" fmla="*/ 4 h 211"/>
                <a:gd name="T4" fmla="*/ 34 w 278"/>
                <a:gd name="T5" fmla="*/ 34 h 211"/>
                <a:gd name="T6" fmla="*/ 57 w 278"/>
                <a:gd name="T7" fmla="*/ 12 h 211"/>
                <a:gd name="T8" fmla="*/ 96 w 278"/>
                <a:gd name="T9" fmla="*/ 0 h 211"/>
                <a:gd name="T10" fmla="*/ 135 w 278"/>
                <a:gd name="T11" fmla="*/ 12 h 211"/>
                <a:gd name="T12" fmla="*/ 151 w 278"/>
                <a:gd name="T13" fmla="*/ 32 h 211"/>
                <a:gd name="T14" fmla="*/ 178 w 278"/>
                <a:gd name="T15" fmla="*/ 8 h 211"/>
                <a:gd name="T16" fmla="*/ 213 w 278"/>
                <a:gd name="T17" fmla="*/ 0 h 211"/>
                <a:gd name="T18" fmla="*/ 270 w 278"/>
                <a:gd name="T19" fmla="*/ 30 h 211"/>
                <a:gd name="T20" fmla="*/ 278 w 278"/>
                <a:gd name="T21" fmla="*/ 73 h 211"/>
                <a:gd name="T22" fmla="*/ 278 w 278"/>
                <a:gd name="T23" fmla="*/ 211 h 211"/>
                <a:gd name="T24" fmla="*/ 242 w 278"/>
                <a:gd name="T25" fmla="*/ 211 h 211"/>
                <a:gd name="T26" fmla="*/ 242 w 278"/>
                <a:gd name="T27" fmla="*/ 67 h 211"/>
                <a:gd name="T28" fmla="*/ 232 w 278"/>
                <a:gd name="T29" fmla="*/ 39 h 211"/>
                <a:gd name="T30" fmla="*/ 206 w 278"/>
                <a:gd name="T31" fmla="*/ 31 h 211"/>
                <a:gd name="T32" fmla="*/ 171 w 278"/>
                <a:gd name="T33" fmla="*/ 45 h 211"/>
                <a:gd name="T34" fmla="*/ 156 w 278"/>
                <a:gd name="T35" fmla="*/ 91 h 211"/>
                <a:gd name="T36" fmla="*/ 156 w 278"/>
                <a:gd name="T37" fmla="*/ 211 h 211"/>
                <a:gd name="T38" fmla="*/ 121 w 278"/>
                <a:gd name="T39" fmla="*/ 211 h 211"/>
                <a:gd name="T40" fmla="*/ 121 w 278"/>
                <a:gd name="T41" fmla="*/ 76 h 211"/>
                <a:gd name="T42" fmla="*/ 116 w 278"/>
                <a:gd name="T43" fmla="*/ 45 h 211"/>
                <a:gd name="T44" fmla="*/ 87 w 278"/>
                <a:gd name="T45" fmla="*/ 31 h 211"/>
                <a:gd name="T46" fmla="*/ 51 w 278"/>
                <a:gd name="T47" fmla="*/ 46 h 211"/>
                <a:gd name="T48" fmla="*/ 35 w 278"/>
                <a:gd name="T49" fmla="*/ 101 h 211"/>
                <a:gd name="T50" fmla="*/ 35 w 278"/>
                <a:gd name="T51" fmla="*/ 211 h 211"/>
                <a:gd name="T52" fmla="*/ 0 w 278"/>
                <a:gd name="T53" fmla="*/ 211 h 211"/>
                <a:gd name="T54" fmla="*/ 0 w 278"/>
                <a:gd name="T55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8" h="211">
                  <a:moveTo>
                    <a:pt x="0" y="4"/>
                  </a:moveTo>
                  <a:lnTo>
                    <a:pt x="34" y="4"/>
                  </a:lnTo>
                  <a:lnTo>
                    <a:pt x="34" y="34"/>
                  </a:lnTo>
                  <a:cubicBezTo>
                    <a:pt x="42" y="24"/>
                    <a:pt x="50" y="16"/>
                    <a:pt x="57" y="12"/>
                  </a:cubicBezTo>
                  <a:cubicBezTo>
                    <a:pt x="68" y="4"/>
                    <a:pt x="81" y="0"/>
                    <a:pt x="96" y="0"/>
                  </a:cubicBezTo>
                  <a:cubicBezTo>
                    <a:pt x="112" y="0"/>
                    <a:pt x="125" y="4"/>
                    <a:pt x="135" y="12"/>
                  </a:cubicBezTo>
                  <a:cubicBezTo>
                    <a:pt x="141" y="17"/>
                    <a:pt x="146" y="23"/>
                    <a:pt x="151" y="32"/>
                  </a:cubicBezTo>
                  <a:cubicBezTo>
                    <a:pt x="159" y="21"/>
                    <a:pt x="168" y="13"/>
                    <a:pt x="178" y="8"/>
                  </a:cubicBezTo>
                  <a:cubicBezTo>
                    <a:pt x="189" y="2"/>
                    <a:pt x="200" y="0"/>
                    <a:pt x="213" y="0"/>
                  </a:cubicBezTo>
                  <a:cubicBezTo>
                    <a:pt x="241" y="0"/>
                    <a:pt x="260" y="10"/>
                    <a:pt x="270" y="30"/>
                  </a:cubicBezTo>
                  <a:cubicBezTo>
                    <a:pt x="275" y="41"/>
                    <a:pt x="278" y="55"/>
                    <a:pt x="278" y="73"/>
                  </a:cubicBezTo>
                  <a:lnTo>
                    <a:pt x="278" y="211"/>
                  </a:lnTo>
                  <a:lnTo>
                    <a:pt x="242" y="211"/>
                  </a:lnTo>
                  <a:lnTo>
                    <a:pt x="242" y="67"/>
                  </a:lnTo>
                  <a:cubicBezTo>
                    <a:pt x="242" y="54"/>
                    <a:pt x="239" y="44"/>
                    <a:pt x="232" y="39"/>
                  </a:cubicBezTo>
                  <a:cubicBezTo>
                    <a:pt x="225" y="34"/>
                    <a:pt x="216" y="31"/>
                    <a:pt x="206" y="31"/>
                  </a:cubicBezTo>
                  <a:cubicBezTo>
                    <a:pt x="193" y="31"/>
                    <a:pt x="181" y="36"/>
                    <a:pt x="171" y="45"/>
                  </a:cubicBezTo>
                  <a:cubicBezTo>
                    <a:pt x="161" y="54"/>
                    <a:pt x="156" y="69"/>
                    <a:pt x="156" y="91"/>
                  </a:cubicBezTo>
                  <a:lnTo>
                    <a:pt x="156" y="211"/>
                  </a:lnTo>
                  <a:lnTo>
                    <a:pt x="121" y="211"/>
                  </a:lnTo>
                  <a:lnTo>
                    <a:pt x="121" y="76"/>
                  </a:lnTo>
                  <a:cubicBezTo>
                    <a:pt x="121" y="62"/>
                    <a:pt x="120" y="52"/>
                    <a:pt x="116" y="45"/>
                  </a:cubicBezTo>
                  <a:cubicBezTo>
                    <a:pt x="111" y="36"/>
                    <a:pt x="101" y="31"/>
                    <a:pt x="87" y="31"/>
                  </a:cubicBezTo>
                  <a:cubicBezTo>
                    <a:pt x="73" y="31"/>
                    <a:pt x="62" y="36"/>
                    <a:pt x="51" y="46"/>
                  </a:cubicBezTo>
                  <a:cubicBezTo>
                    <a:pt x="40" y="56"/>
                    <a:pt x="35" y="75"/>
                    <a:pt x="35" y="101"/>
                  </a:cubicBezTo>
                  <a:lnTo>
                    <a:pt x="35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" name="Freeform 283">
              <a:extLst>
                <a:ext uri="{FF2B5EF4-FFF2-40B4-BE49-F238E27FC236}">
                  <a16:creationId xmlns:a16="http://schemas.microsoft.com/office/drawing/2014/main" id="{B5D30C29-A44B-458E-AB52-4DFE0BC51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4213" y="4041775"/>
              <a:ext cx="38100" cy="42863"/>
            </a:xfrm>
            <a:custGeom>
              <a:avLst/>
              <a:gdLst>
                <a:gd name="T0" fmla="*/ 36 w 195"/>
                <a:gd name="T1" fmla="*/ 157 h 219"/>
                <a:gd name="T2" fmla="*/ 47 w 195"/>
                <a:gd name="T3" fmla="*/ 181 h 219"/>
                <a:gd name="T4" fmla="*/ 73 w 195"/>
                <a:gd name="T5" fmla="*/ 190 h 219"/>
                <a:gd name="T6" fmla="*/ 108 w 195"/>
                <a:gd name="T7" fmla="*/ 181 h 219"/>
                <a:gd name="T8" fmla="*/ 137 w 195"/>
                <a:gd name="T9" fmla="*/ 135 h 219"/>
                <a:gd name="T10" fmla="*/ 137 w 195"/>
                <a:gd name="T11" fmla="*/ 107 h 219"/>
                <a:gd name="T12" fmla="*/ 121 w 195"/>
                <a:gd name="T13" fmla="*/ 114 h 219"/>
                <a:gd name="T14" fmla="*/ 101 w 195"/>
                <a:gd name="T15" fmla="*/ 118 h 219"/>
                <a:gd name="T16" fmla="*/ 80 w 195"/>
                <a:gd name="T17" fmla="*/ 120 h 219"/>
                <a:gd name="T18" fmla="*/ 52 w 195"/>
                <a:gd name="T19" fmla="*/ 128 h 219"/>
                <a:gd name="T20" fmla="*/ 36 w 195"/>
                <a:gd name="T21" fmla="*/ 157 h 219"/>
                <a:gd name="T22" fmla="*/ 120 w 195"/>
                <a:gd name="T23" fmla="*/ 87 h 219"/>
                <a:gd name="T24" fmla="*/ 136 w 195"/>
                <a:gd name="T25" fmla="*/ 77 h 219"/>
                <a:gd name="T26" fmla="*/ 138 w 195"/>
                <a:gd name="T27" fmla="*/ 63 h 219"/>
                <a:gd name="T28" fmla="*/ 126 w 195"/>
                <a:gd name="T29" fmla="*/ 38 h 219"/>
                <a:gd name="T30" fmla="*/ 90 w 195"/>
                <a:gd name="T31" fmla="*/ 30 h 219"/>
                <a:gd name="T32" fmla="*/ 51 w 195"/>
                <a:gd name="T33" fmla="*/ 44 h 219"/>
                <a:gd name="T34" fmla="*/ 43 w 195"/>
                <a:gd name="T35" fmla="*/ 68 h 219"/>
                <a:gd name="T36" fmla="*/ 10 w 195"/>
                <a:gd name="T37" fmla="*/ 68 h 219"/>
                <a:gd name="T38" fmla="*/ 35 w 195"/>
                <a:gd name="T39" fmla="*/ 15 h 219"/>
                <a:gd name="T40" fmla="*/ 90 w 195"/>
                <a:gd name="T41" fmla="*/ 0 h 219"/>
                <a:gd name="T42" fmla="*/ 150 w 195"/>
                <a:gd name="T43" fmla="*/ 14 h 219"/>
                <a:gd name="T44" fmla="*/ 172 w 195"/>
                <a:gd name="T45" fmla="*/ 57 h 219"/>
                <a:gd name="T46" fmla="*/ 172 w 195"/>
                <a:gd name="T47" fmla="*/ 177 h 219"/>
                <a:gd name="T48" fmla="*/ 174 w 195"/>
                <a:gd name="T49" fmla="*/ 185 h 219"/>
                <a:gd name="T50" fmla="*/ 184 w 195"/>
                <a:gd name="T51" fmla="*/ 189 h 219"/>
                <a:gd name="T52" fmla="*/ 189 w 195"/>
                <a:gd name="T53" fmla="*/ 188 h 219"/>
                <a:gd name="T54" fmla="*/ 195 w 195"/>
                <a:gd name="T55" fmla="*/ 187 h 219"/>
                <a:gd name="T56" fmla="*/ 195 w 195"/>
                <a:gd name="T57" fmla="*/ 213 h 219"/>
                <a:gd name="T58" fmla="*/ 183 w 195"/>
                <a:gd name="T59" fmla="*/ 216 h 219"/>
                <a:gd name="T60" fmla="*/ 171 w 195"/>
                <a:gd name="T61" fmla="*/ 217 h 219"/>
                <a:gd name="T62" fmla="*/ 145 w 195"/>
                <a:gd name="T63" fmla="*/ 204 h 219"/>
                <a:gd name="T64" fmla="*/ 139 w 195"/>
                <a:gd name="T65" fmla="*/ 185 h 219"/>
                <a:gd name="T66" fmla="*/ 109 w 195"/>
                <a:gd name="T67" fmla="*/ 209 h 219"/>
                <a:gd name="T68" fmla="*/ 65 w 195"/>
                <a:gd name="T69" fmla="*/ 219 h 219"/>
                <a:gd name="T70" fmla="*/ 18 w 195"/>
                <a:gd name="T71" fmla="*/ 202 h 219"/>
                <a:gd name="T72" fmla="*/ 0 w 195"/>
                <a:gd name="T73" fmla="*/ 158 h 219"/>
                <a:gd name="T74" fmla="*/ 18 w 195"/>
                <a:gd name="T75" fmla="*/ 113 h 219"/>
                <a:gd name="T76" fmla="*/ 65 w 195"/>
                <a:gd name="T77" fmla="*/ 94 h 219"/>
                <a:gd name="T78" fmla="*/ 120 w 195"/>
                <a:gd name="T79" fmla="*/ 8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19">
                  <a:moveTo>
                    <a:pt x="36" y="157"/>
                  </a:moveTo>
                  <a:cubicBezTo>
                    <a:pt x="36" y="167"/>
                    <a:pt x="40" y="175"/>
                    <a:pt x="47" y="181"/>
                  </a:cubicBezTo>
                  <a:cubicBezTo>
                    <a:pt x="54" y="187"/>
                    <a:pt x="63" y="190"/>
                    <a:pt x="73" y="190"/>
                  </a:cubicBezTo>
                  <a:cubicBezTo>
                    <a:pt x="85" y="190"/>
                    <a:pt x="97" y="187"/>
                    <a:pt x="108" y="181"/>
                  </a:cubicBezTo>
                  <a:cubicBezTo>
                    <a:pt x="128" y="172"/>
                    <a:pt x="137" y="156"/>
                    <a:pt x="137" y="135"/>
                  </a:cubicBezTo>
                  <a:lnTo>
                    <a:pt x="137" y="107"/>
                  </a:lnTo>
                  <a:cubicBezTo>
                    <a:pt x="133" y="110"/>
                    <a:pt x="128" y="112"/>
                    <a:pt x="121" y="114"/>
                  </a:cubicBezTo>
                  <a:cubicBezTo>
                    <a:pt x="114" y="115"/>
                    <a:pt x="108" y="117"/>
                    <a:pt x="101" y="118"/>
                  </a:cubicBezTo>
                  <a:lnTo>
                    <a:pt x="80" y="120"/>
                  </a:lnTo>
                  <a:cubicBezTo>
                    <a:pt x="68" y="122"/>
                    <a:pt x="58" y="124"/>
                    <a:pt x="52" y="128"/>
                  </a:cubicBezTo>
                  <a:cubicBezTo>
                    <a:pt x="41" y="134"/>
                    <a:pt x="36" y="144"/>
                    <a:pt x="36" y="157"/>
                  </a:cubicBezTo>
                  <a:close/>
                  <a:moveTo>
                    <a:pt x="120" y="87"/>
                  </a:moveTo>
                  <a:cubicBezTo>
                    <a:pt x="128" y="86"/>
                    <a:pt x="133" y="82"/>
                    <a:pt x="136" y="77"/>
                  </a:cubicBezTo>
                  <a:cubicBezTo>
                    <a:pt x="138" y="74"/>
                    <a:pt x="138" y="69"/>
                    <a:pt x="138" y="63"/>
                  </a:cubicBezTo>
                  <a:cubicBezTo>
                    <a:pt x="138" y="52"/>
                    <a:pt x="134" y="43"/>
                    <a:pt x="126" y="38"/>
                  </a:cubicBezTo>
                  <a:cubicBezTo>
                    <a:pt x="117" y="32"/>
                    <a:pt x="105" y="30"/>
                    <a:pt x="90" y="30"/>
                  </a:cubicBezTo>
                  <a:cubicBezTo>
                    <a:pt x="71" y="30"/>
                    <a:pt x="59" y="35"/>
                    <a:pt x="51" y="44"/>
                  </a:cubicBezTo>
                  <a:cubicBezTo>
                    <a:pt x="47" y="50"/>
                    <a:pt x="44" y="58"/>
                    <a:pt x="43" y="68"/>
                  </a:cubicBezTo>
                  <a:lnTo>
                    <a:pt x="10" y="68"/>
                  </a:lnTo>
                  <a:cubicBezTo>
                    <a:pt x="11" y="43"/>
                    <a:pt x="19" y="25"/>
                    <a:pt x="35" y="15"/>
                  </a:cubicBezTo>
                  <a:cubicBezTo>
                    <a:pt x="51" y="5"/>
                    <a:pt x="69" y="0"/>
                    <a:pt x="90" y="0"/>
                  </a:cubicBezTo>
                  <a:cubicBezTo>
                    <a:pt x="115" y="0"/>
                    <a:pt x="134" y="5"/>
                    <a:pt x="150" y="14"/>
                  </a:cubicBezTo>
                  <a:cubicBezTo>
                    <a:pt x="165" y="24"/>
                    <a:pt x="172" y="38"/>
                    <a:pt x="172" y="57"/>
                  </a:cubicBezTo>
                  <a:lnTo>
                    <a:pt x="172" y="177"/>
                  </a:lnTo>
                  <a:cubicBezTo>
                    <a:pt x="172" y="180"/>
                    <a:pt x="173" y="183"/>
                    <a:pt x="174" y="185"/>
                  </a:cubicBezTo>
                  <a:cubicBezTo>
                    <a:pt x="176" y="187"/>
                    <a:pt x="179" y="189"/>
                    <a:pt x="184" y="189"/>
                  </a:cubicBezTo>
                  <a:cubicBezTo>
                    <a:pt x="185" y="189"/>
                    <a:pt x="187" y="188"/>
                    <a:pt x="189" y="188"/>
                  </a:cubicBezTo>
                  <a:cubicBezTo>
                    <a:pt x="191" y="188"/>
                    <a:pt x="193" y="188"/>
                    <a:pt x="195" y="187"/>
                  </a:cubicBezTo>
                  <a:lnTo>
                    <a:pt x="195" y="213"/>
                  </a:lnTo>
                  <a:cubicBezTo>
                    <a:pt x="190" y="215"/>
                    <a:pt x="186" y="216"/>
                    <a:pt x="183" y="216"/>
                  </a:cubicBezTo>
                  <a:cubicBezTo>
                    <a:pt x="180" y="216"/>
                    <a:pt x="176" y="217"/>
                    <a:pt x="171" y="217"/>
                  </a:cubicBezTo>
                  <a:cubicBezTo>
                    <a:pt x="159" y="217"/>
                    <a:pt x="151" y="212"/>
                    <a:pt x="145" y="204"/>
                  </a:cubicBezTo>
                  <a:cubicBezTo>
                    <a:pt x="142" y="199"/>
                    <a:pt x="140" y="193"/>
                    <a:pt x="139" y="185"/>
                  </a:cubicBezTo>
                  <a:cubicBezTo>
                    <a:pt x="132" y="194"/>
                    <a:pt x="122" y="202"/>
                    <a:pt x="109" y="209"/>
                  </a:cubicBezTo>
                  <a:cubicBezTo>
                    <a:pt x="95" y="216"/>
                    <a:pt x="81" y="219"/>
                    <a:pt x="65" y="219"/>
                  </a:cubicBezTo>
                  <a:cubicBezTo>
                    <a:pt x="46" y="219"/>
                    <a:pt x="30" y="213"/>
                    <a:pt x="18" y="202"/>
                  </a:cubicBezTo>
                  <a:cubicBezTo>
                    <a:pt x="6" y="190"/>
                    <a:pt x="0" y="175"/>
                    <a:pt x="0" y="158"/>
                  </a:cubicBezTo>
                  <a:cubicBezTo>
                    <a:pt x="0" y="139"/>
                    <a:pt x="6" y="124"/>
                    <a:pt x="18" y="113"/>
                  </a:cubicBezTo>
                  <a:cubicBezTo>
                    <a:pt x="29" y="103"/>
                    <a:pt x="45" y="96"/>
                    <a:pt x="65" y="94"/>
                  </a:cubicBezTo>
                  <a:lnTo>
                    <a:pt x="120" y="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" name="Freeform 284">
              <a:extLst>
                <a:ext uri="{FF2B5EF4-FFF2-40B4-BE49-F238E27FC236}">
                  <a16:creationId xmlns:a16="http://schemas.microsoft.com/office/drawing/2014/main" id="{A82953E1-16EB-405F-B8C5-046FA9B2D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663" y="4041775"/>
              <a:ext cx="33338" cy="42863"/>
            </a:xfrm>
            <a:custGeom>
              <a:avLst/>
              <a:gdLst>
                <a:gd name="T0" fmla="*/ 0 w 169"/>
                <a:gd name="T1" fmla="*/ 4 h 211"/>
                <a:gd name="T2" fmla="*/ 33 w 169"/>
                <a:gd name="T3" fmla="*/ 4 h 211"/>
                <a:gd name="T4" fmla="*/ 33 w 169"/>
                <a:gd name="T5" fmla="*/ 34 h 211"/>
                <a:gd name="T6" fmla="*/ 64 w 169"/>
                <a:gd name="T7" fmla="*/ 8 h 211"/>
                <a:gd name="T8" fmla="*/ 101 w 169"/>
                <a:gd name="T9" fmla="*/ 0 h 211"/>
                <a:gd name="T10" fmla="*/ 160 w 169"/>
                <a:gd name="T11" fmla="*/ 30 h 211"/>
                <a:gd name="T12" fmla="*/ 169 w 169"/>
                <a:gd name="T13" fmla="*/ 78 h 211"/>
                <a:gd name="T14" fmla="*/ 169 w 169"/>
                <a:gd name="T15" fmla="*/ 211 h 211"/>
                <a:gd name="T16" fmla="*/ 133 w 169"/>
                <a:gd name="T17" fmla="*/ 211 h 211"/>
                <a:gd name="T18" fmla="*/ 133 w 169"/>
                <a:gd name="T19" fmla="*/ 81 h 211"/>
                <a:gd name="T20" fmla="*/ 128 w 169"/>
                <a:gd name="T21" fmla="*/ 50 h 211"/>
                <a:gd name="T22" fmla="*/ 94 w 169"/>
                <a:gd name="T23" fmla="*/ 31 h 211"/>
                <a:gd name="T24" fmla="*/ 74 w 169"/>
                <a:gd name="T25" fmla="*/ 34 h 211"/>
                <a:gd name="T26" fmla="*/ 49 w 169"/>
                <a:gd name="T27" fmla="*/ 51 h 211"/>
                <a:gd name="T28" fmla="*/ 37 w 169"/>
                <a:gd name="T29" fmla="*/ 72 h 211"/>
                <a:gd name="T30" fmla="*/ 35 w 169"/>
                <a:gd name="T31" fmla="*/ 103 h 211"/>
                <a:gd name="T32" fmla="*/ 35 w 169"/>
                <a:gd name="T33" fmla="*/ 211 h 211"/>
                <a:gd name="T34" fmla="*/ 0 w 169"/>
                <a:gd name="T35" fmla="*/ 211 h 211"/>
                <a:gd name="T36" fmla="*/ 0 w 169"/>
                <a:gd name="T3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211">
                  <a:moveTo>
                    <a:pt x="0" y="4"/>
                  </a:moveTo>
                  <a:lnTo>
                    <a:pt x="33" y="4"/>
                  </a:lnTo>
                  <a:lnTo>
                    <a:pt x="33" y="34"/>
                  </a:lnTo>
                  <a:cubicBezTo>
                    <a:pt x="43" y="22"/>
                    <a:pt x="53" y="13"/>
                    <a:pt x="64" y="8"/>
                  </a:cubicBezTo>
                  <a:cubicBezTo>
                    <a:pt x="75" y="2"/>
                    <a:pt x="87" y="0"/>
                    <a:pt x="101" y="0"/>
                  </a:cubicBezTo>
                  <a:cubicBezTo>
                    <a:pt x="130" y="0"/>
                    <a:pt x="150" y="10"/>
                    <a:pt x="160" y="30"/>
                  </a:cubicBezTo>
                  <a:cubicBezTo>
                    <a:pt x="166" y="42"/>
                    <a:pt x="169" y="58"/>
                    <a:pt x="169" y="78"/>
                  </a:cubicBezTo>
                  <a:lnTo>
                    <a:pt x="169" y="211"/>
                  </a:lnTo>
                  <a:lnTo>
                    <a:pt x="133" y="211"/>
                  </a:lnTo>
                  <a:lnTo>
                    <a:pt x="133" y="81"/>
                  </a:lnTo>
                  <a:cubicBezTo>
                    <a:pt x="133" y="68"/>
                    <a:pt x="131" y="58"/>
                    <a:pt x="128" y="50"/>
                  </a:cubicBezTo>
                  <a:cubicBezTo>
                    <a:pt x="121" y="37"/>
                    <a:pt x="110" y="31"/>
                    <a:pt x="94" y="31"/>
                  </a:cubicBezTo>
                  <a:cubicBezTo>
                    <a:pt x="86" y="31"/>
                    <a:pt x="79" y="32"/>
                    <a:pt x="74" y="34"/>
                  </a:cubicBezTo>
                  <a:cubicBezTo>
                    <a:pt x="64" y="36"/>
                    <a:pt x="56" y="42"/>
                    <a:pt x="49" y="51"/>
                  </a:cubicBezTo>
                  <a:cubicBezTo>
                    <a:pt x="43" y="57"/>
                    <a:pt x="39" y="64"/>
                    <a:pt x="37" y="72"/>
                  </a:cubicBezTo>
                  <a:cubicBezTo>
                    <a:pt x="36" y="79"/>
                    <a:pt x="35" y="89"/>
                    <a:pt x="35" y="103"/>
                  </a:cubicBezTo>
                  <a:lnTo>
                    <a:pt x="35" y="211"/>
                  </a:lnTo>
                  <a:lnTo>
                    <a:pt x="0" y="21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" name="Freeform 285">
              <a:extLst>
                <a:ext uri="{FF2B5EF4-FFF2-40B4-BE49-F238E27FC236}">
                  <a16:creationId xmlns:a16="http://schemas.microsoft.com/office/drawing/2014/main" id="{C50FC50D-0502-445D-80E1-5729A6EC22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9938" y="4027488"/>
              <a:ext cx="36513" cy="57150"/>
            </a:xfrm>
            <a:custGeom>
              <a:avLst/>
              <a:gdLst>
                <a:gd name="T0" fmla="*/ 37 w 183"/>
                <a:gd name="T1" fmla="*/ 183 h 291"/>
                <a:gd name="T2" fmla="*/ 51 w 183"/>
                <a:gd name="T3" fmla="*/ 239 h 291"/>
                <a:gd name="T4" fmla="*/ 96 w 183"/>
                <a:gd name="T5" fmla="*/ 261 h 291"/>
                <a:gd name="T6" fmla="*/ 136 w 183"/>
                <a:gd name="T7" fmla="*/ 240 h 291"/>
                <a:gd name="T8" fmla="*/ 151 w 183"/>
                <a:gd name="T9" fmla="*/ 181 h 291"/>
                <a:gd name="T10" fmla="*/ 135 w 183"/>
                <a:gd name="T11" fmla="*/ 123 h 291"/>
                <a:gd name="T12" fmla="*/ 96 w 183"/>
                <a:gd name="T13" fmla="*/ 104 h 291"/>
                <a:gd name="T14" fmla="*/ 53 w 183"/>
                <a:gd name="T15" fmla="*/ 124 h 291"/>
                <a:gd name="T16" fmla="*/ 37 w 183"/>
                <a:gd name="T17" fmla="*/ 183 h 291"/>
                <a:gd name="T18" fmla="*/ 89 w 183"/>
                <a:gd name="T19" fmla="*/ 74 h 291"/>
                <a:gd name="T20" fmla="*/ 129 w 183"/>
                <a:gd name="T21" fmla="*/ 84 h 291"/>
                <a:gd name="T22" fmla="*/ 150 w 183"/>
                <a:gd name="T23" fmla="*/ 104 h 291"/>
                <a:gd name="T24" fmla="*/ 150 w 183"/>
                <a:gd name="T25" fmla="*/ 0 h 291"/>
                <a:gd name="T26" fmla="*/ 183 w 183"/>
                <a:gd name="T27" fmla="*/ 0 h 291"/>
                <a:gd name="T28" fmla="*/ 183 w 183"/>
                <a:gd name="T29" fmla="*/ 284 h 291"/>
                <a:gd name="T30" fmla="*/ 152 w 183"/>
                <a:gd name="T31" fmla="*/ 284 h 291"/>
                <a:gd name="T32" fmla="*/ 152 w 183"/>
                <a:gd name="T33" fmla="*/ 255 h 291"/>
                <a:gd name="T34" fmla="*/ 123 w 183"/>
                <a:gd name="T35" fmla="*/ 283 h 291"/>
                <a:gd name="T36" fmla="*/ 85 w 183"/>
                <a:gd name="T37" fmla="*/ 291 h 291"/>
                <a:gd name="T38" fmla="*/ 25 w 183"/>
                <a:gd name="T39" fmla="*/ 262 h 291"/>
                <a:gd name="T40" fmla="*/ 0 w 183"/>
                <a:gd name="T41" fmla="*/ 185 h 291"/>
                <a:gd name="T42" fmla="*/ 23 w 183"/>
                <a:gd name="T43" fmla="*/ 107 h 291"/>
                <a:gd name="T44" fmla="*/ 89 w 183"/>
                <a:gd name="T45" fmla="*/ 74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291">
                  <a:moveTo>
                    <a:pt x="37" y="183"/>
                  </a:moveTo>
                  <a:cubicBezTo>
                    <a:pt x="37" y="205"/>
                    <a:pt x="41" y="224"/>
                    <a:pt x="51" y="239"/>
                  </a:cubicBezTo>
                  <a:cubicBezTo>
                    <a:pt x="60" y="254"/>
                    <a:pt x="75" y="261"/>
                    <a:pt x="96" y="261"/>
                  </a:cubicBezTo>
                  <a:cubicBezTo>
                    <a:pt x="112" y="261"/>
                    <a:pt x="125" y="254"/>
                    <a:pt x="136" y="240"/>
                  </a:cubicBezTo>
                  <a:cubicBezTo>
                    <a:pt x="146" y="227"/>
                    <a:pt x="151" y="207"/>
                    <a:pt x="151" y="181"/>
                  </a:cubicBezTo>
                  <a:cubicBezTo>
                    <a:pt x="151" y="155"/>
                    <a:pt x="146" y="135"/>
                    <a:pt x="135" y="123"/>
                  </a:cubicBezTo>
                  <a:cubicBezTo>
                    <a:pt x="125" y="110"/>
                    <a:pt x="111" y="104"/>
                    <a:pt x="96" y="104"/>
                  </a:cubicBezTo>
                  <a:cubicBezTo>
                    <a:pt x="78" y="104"/>
                    <a:pt x="64" y="111"/>
                    <a:pt x="53" y="124"/>
                  </a:cubicBezTo>
                  <a:cubicBezTo>
                    <a:pt x="42" y="137"/>
                    <a:pt x="37" y="157"/>
                    <a:pt x="37" y="183"/>
                  </a:cubicBezTo>
                  <a:close/>
                  <a:moveTo>
                    <a:pt x="89" y="74"/>
                  </a:moveTo>
                  <a:cubicBezTo>
                    <a:pt x="105" y="74"/>
                    <a:pt x="118" y="77"/>
                    <a:pt x="129" y="84"/>
                  </a:cubicBezTo>
                  <a:cubicBezTo>
                    <a:pt x="135" y="88"/>
                    <a:pt x="142" y="94"/>
                    <a:pt x="150" y="104"/>
                  </a:cubicBezTo>
                  <a:lnTo>
                    <a:pt x="150" y="0"/>
                  </a:lnTo>
                  <a:lnTo>
                    <a:pt x="183" y="0"/>
                  </a:lnTo>
                  <a:lnTo>
                    <a:pt x="183" y="284"/>
                  </a:lnTo>
                  <a:lnTo>
                    <a:pt x="152" y="284"/>
                  </a:lnTo>
                  <a:lnTo>
                    <a:pt x="152" y="255"/>
                  </a:lnTo>
                  <a:cubicBezTo>
                    <a:pt x="144" y="268"/>
                    <a:pt x="134" y="277"/>
                    <a:pt x="123" y="283"/>
                  </a:cubicBezTo>
                  <a:cubicBezTo>
                    <a:pt x="112" y="289"/>
                    <a:pt x="100" y="291"/>
                    <a:pt x="85" y="291"/>
                  </a:cubicBezTo>
                  <a:cubicBezTo>
                    <a:pt x="62" y="291"/>
                    <a:pt x="42" y="282"/>
                    <a:pt x="25" y="262"/>
                  </a:cubicBezTo>
                  <a:cubicBezTo>
                    <a:pt x="9" y="243"/>
                    <a:pt x="0" y="217"/>
                    <a:pt x="0" y="185"/>
                  </a:cubicBezTo>
                  <a:cubicBezTo>
                    <a:pt x="0" y="155"/>
                    <a:pt x="8" y="129"/>
                    <a:pt x="23" y="107"/>
                  </a:cubicBezTo>
                  <a:cubicBezTo>
                    <a:pt x="39" y="85"/>
                    <a:pt x="61" y="74"/>
                    <a:pt x="8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7" name="Freeform 286">
              <a:extLst>
                <a:ext uri="{FF2B5EF4-FFF2-40B4-BE49-F238E27FC236}">
                  <a16:creationId xmlns:a16="http://schemas.microsoft.com/office/drawing/2014/main" id="{5FA7A657-2DBA-4BC4-A48D-A181125CE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475" y="3759200"/>
              <a:ext cx="428625" cy="214313"/>
            </a:xfrm>
            <a:custGeom>
              <a:avLst/>
              <a:gdLst>
                <a:gd name="T0" fmla="*/ 0 w 2156"/>
                <a:gd name="T1" fmla="*/ 0 h 1078"/>
                <a:gd name="T2" fmla="*/ 2156 w 2156"/>
                <a:gd name="T3" fmla="*/ 0 h 1078"/>
                <a:gd name="T4" fmla="*/ 2156 w 2156"/>
                <a:gd name="T5" fmla="*/ 539 h 1078"/>
                <a:gd name="T6" fmla="*/ 1797 w 2156"/>
                <a:gd name="T7" fmla="*/ 1078 h 1078"/>
                <a:gd name="T8" fmla="*/ 0 w 2156"/>
                <a:gd name="T9" fmla="*/ 1078 h 1078"/>
                <a:gd name="T10" fmla="*/ 0 w 2156"/>
                <a:gd name="T11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6" h="1078">
                  <a:moveTo>
                    <a:pt x="0" y="0"/>
                  </a:moveTo>
                  <a:lnTo>
                    <a:pt x="2156" y="0"/>
                  </a:lnTo>
                  <a:lnTo>
                    <a:pt x="2156" y="539"/>
                  </a:lnTo>
                  <a:lnTo>
                    <a:pt x="1797" y="1078"/>
                  </a:lnTo>
                  <a:lnTo>
                    <a:pt x="0" y="1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8" name="Freeform 287">
              <a:extLst>
                <a:ext uri="{FF2B5EF4-FFF2-40B4-BE49-F238E27FC236}">
                  <a16:creationId xmlns:a16="http://schemas.microsoft.com/office/drawing/2014/main" id="{2560F91D-0E24-467D-B1C8-A27A4CF1A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475" y="3759200"/>
              <a:ext cx="428625" cy="214313"/>
            </a:xfrm>
            <a:custGeom>
              <a:avLst/>
              <a:gdLst>
                <a:gd name="T0" fmla="*/ 0 w 2156"/>
                <a:gd name="T1" fmla="*/ 0 h 1078"/>
                <a:gd name="T2" fmla="*/ 2156 w 2156"/>
                <a:gd name="T3" fmla="*/ 0 h 1078"/>
                <a:gd name="T4" fmla="*/ 2156 w 2156"/>
                <a:gd name="T5" fmla="*/ 539 h 1078"/>
                <a:gd name="T6" fmla="*/ 1797 w 2156"/>
                <a:gd name="T7" fmla="*/ 1078 h 1078"/>
                <a:gd name="T8" fmla="*/ 0 w 2156"/>
                <a:gd name="T9" fmla="*/ 1078 h 1078"/>
                <a:gd name="T10" fmla="*/ 0 w 2156"/>
                <a:gd name="T11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6" h="1078">
                  <a:moveTo>
                    <a:pt x="0" y="0"/>
                  </a:moveTo>
                  <a:lnTo>
                    <a:pt x="2156" y="0"/>
                  </a:lnTo>
                  <a:lnTo>
                    <a:pt x="2156" y="539"/>
                  </a:lnTo>
                  <a:lnTo>
                    <a:pt x="1797" y="1078"/>
                  </a:lnTo>
                  <a:lnTo>
                    <a:pt x="0" y="107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" name="Freeform 288">
              <a:extLst>
                <a:ext uri="{FF2B5EF4-FFF2-40B4-BE49-F238E27FC236}">
                  <a16:creationId xmlns:a16="http://schemas.microsoft.com/office/drawing/2014/main" id="{AAE1DBC7-448D-402F-94C4-CB8B9B735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475" y="3759200"/>
              <a:ext cx="3355975" cy="657225"/>
            </a:xfrm>
            <a:custGeom>
              <a:avLst/>
              <a:gdLst>
                <a:gd name="T0" fmla="*/ 2156 w 16891"/>
                <a:gd name="T1" fmla="*/ 0 h 3306"/>
                <a:gd name="T2" fmla="*/ 16891 w 16891"/>
                <a:gd name="T3" fmla="*/ 0 h 3306"/>
                <a:gd name="T4" fmla="*/ 16891 w 16891"/>
                <a:gd name="T5" fmla="*/ 3306 h 3306"/>
                <a:gd name="T6" fmla="*/ 0 w 16891"/>
                <a:gd name="T7" fmla="*/ 3306 h 3306"/>
                <a:gd name="T8" fmla="*/ 0 w 16891"/>
                <a:gd name="T9" fmla="*/ 1078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1" h="3306">
                  <a:moveTo>
                    <a:pt x="2156" y="0"/>
                  </a:moveTo>
                  <a:lnTo>
                    <a:pt x="16891" y="0"/>
                  </a:lnTo>
                  <a:lnTo>
                    <a:pt x="16891" y="3306"/>
                  </a:lnTo>
                  <a:lnTo>
                    <a:pt x="0" y="3306"/>
                  </a:lnTo>
                  <a:lnTo>
                    <a:pt x="0" y="107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" name="Freeform 289">
              <a:extLst>
                <a:ext uri="{FF2B5EF4-FFF2-40B4-BE49-F238E27FC236}">
                  <a16:creationId xmlns:a16="http://schemas.microsoft.com/office/drawing/2014/main" id="{B8B413FE-5AD4-40B2-B3B6-F615F2A09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8675" y="3859213"/>
              <a:ext cx="60325" cy="46038"/>
            </a:xfrm>
            <a:custGeom>
              <a:avLst/>
              <a:gdLst>
                <a:gd name="T0" fmla="*/ 0 w 303"/>
                <a:gd name="T1" fmla="*/ 5 h 231"/>
                <a:gd name="T2" fmla="*/ 38 w 303"/>
                <a:gd name="T3" fmla="*/ 5 h 231"/>
                <a:gd name="T4" fmla="*/ 38 w 303"/>
                <a:gd name="T5" fmla="*/ 37 h 231"/>
                <a:gd name="T6" fmla="*/ 62 w 303"/>
                <a:gd name="T7" fmla="*/ 13 h 231"/>
                <a:gd name="T8" fmla="*/ 104 w 303"/>
                <a:gd name="T9" fmla="*/ 0 h 231"/>
                <a:gd name="T10" fmla="*/ 148 w 303"/>
                <a:gd name="T11" fmla="*/ 13 h 231"/>
                <a:gd name="T12" fmla="*/ 165 w 303"/>
                <a:gd name="T13" fmla="*/ 36 h 231"/>
                <a:gd name="T14" fmla="*/ 194 w 303"/>
                <a:gd name="T15" fmla="*/ 9 h 231"/>
                <a:gd name="T16" fmla="*/ 233 w 303"/>
                <a:gd name="T17" fmla="*/ 0 h 231"/>
                <a:gd name="T18" fmla="*/ 295 w 303"/>
                <a:gd name="T19" fmla="*/ 33 h 231"/>
                <a:gd name="T20" fmla="*/ 303 w 303"/>
                <a:gd name="T21" fmla="*/ 80 h 231"/>
                <a:gd name="T22" fmla="*/ 303 w 303"/>
                <a:gd name="T23" fmla="*/ 231 h 231"/>
                <a:gd name="T24" fmla="*/ 264 w 303"/>
                <a:gd name="T25" fmla="*/ 231 h 231"/>
                <a:gd name="T26" fmla="*/ 264 w 303"/>
                <a:gd name="T27" fmla="*/ 74 h 231"/>
                <a:gd name="T28" fmla="*/ 253 w 303"/>
                <a:gd name="T29" fmla="*/ 43 h 231"/>
                <a:gd name="T30" fmla="*/ 225 w 303"/>
                <a:gd name="T31" fmla="*/ 35 h 231"/>
                <a:gd name="T32" fmla="*/ 187 w 303"/>
                <a:gd name="T33" fmla="*/ 50 h 231"/>
                <a:gd name="T34" fmla="*/ 171 w 303"/>
                <a:gd name="T35" fmla="*/ 99 h 231"/>
                <a:gd name="T36" fmla="*/ 171 w 303"/>
                <a:gd name="T37" fmla="*/ 231 h 231"/>
                <a:gd name="T38" fmla="*/ 132 w 303"/>
                <a:gd name="T39" fmla="*/ 231 h 231"/>
                <a:gd name="T40" fmla="*/ 132 w 303"/>
                <a:gd name="T41" fmla="*/ 83 h 231"/>
                <a:gd name="T42" fmla="*/ 127 w 303"/>
                <a:gd name="T43" fmla="*/ 50 h 231"/>
                <a:gd name="T44" fmla="*/ 95 w 303"/>
                <a:gd name="T45" fmla="*/ 34 h 231"/>
                <a:gd name="T46" fmla="*/ 56 w 303"/>
                <a:gd name="T47" fmla="*/ 51 h 231"/>
                <a:gd name="T48" fmla="*/ 38 w 303"/>
                <a:gd name="T49" fmla="*/ 111 h 231"/>
                <a:gd name="T50" fmla="*/ 38 w 303"/>
                <a:gd name="T51" fmla="*/ 231 h 231"/>
                <a:gd name="T52" fmla="*/ 0 w 303"/>
                <a:gd name="T53" fmla="*/ 231 h 231"/>
                <a:gd name="T54" fmla="*/ 0 w 303"/>
                <a:gd name="T55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3" h="231">
                  <a:moveTo>
                    <a:pt x="0" y="5"/>
                  </a:moveTo>
                  <a:lnTo>
                    <a:pt x="38" y="5"/>
                  </a:lnTo>
                  <a:lnTo>
                    <a:pt x="38" y="37"/>
                  </a:lnTo>
                  <a:cubicBezTo>
                    <a:pt x="46" y="26"/>
                    <a:pt x="55" y="18"/>
                    <a:pt x="62" y="13"/>
                  </a:cubicBezTo>
                  <a:cubicBezTo>
                    <a:pt x="74" y="4"/>
                    <a:pt x="89" y="0"/>
                    <a:pt x="104" y="0"/>
                  </a:cubicBezTo>
                  <a:cubicBezTo>
                    <a:pt x="122" y="0"/>
                    <a:pt x="137" y="4"/>
                    <a:pt x="148" y="13"/>
                  </a:cubicBezTo>
                  <a:cubicBezTo>
                    <a:pt x="154" y="18"/>
                    <a:pt x="160" y="26"/>
                    <a:pt x="165" y="36"/>
                  </a:cubicBezTo>
                  <a:cubicBezTo>
                    <a:pt x="173" y="24"/>
                    <a:pt x="183" y="15"/>
                    <a:pt x="194" y="9"/>
                  </a:cubicBezTo>
                  <a:cubicBezTo>
                    <a:pt x="206" y="3"/>
                    <a:pt x="219" y="0"/>
                    <a:pt x="233" y="0"/>
                  </a:cubicBezTo>
                  <a:cubicBezTo>
                    <a:pt x="263" y="0"/>
                    <a:pt x="284" y="11"/>
                    <a:pt x="295" y="33"/>
                  </a:cubicBezTo>
                  <a:cubicBezTo>
                    <a:pt x="301" y="45"/>
                    <a:pt x="303" y="60"/>
                    <a:pt x="303" y="80"/>
                  </a:cubicBezTo>
                  <a:lnTo>
                    <a:pt x="303" y="231"/>
                  </a:lnTo>
                  <a:lnTo>
                    <a:pt x="264" y="231"/>
                  </a:lnTo>
                  <a:lnTo>
                    <a:pt x="264" y="74"/>
                  </a:lnTo>
                  <a:cubicBezTo>
                    <a:pt x="264" y="59"/>
                    <a:pt x="260" y="49"/>
                    <a:pt x="253" y="43"/>
                  </a:cubicBezTo>
                  <a:cubicBezTo>
                    <a:pt x="245" y="37"/>
                    <a:pt x="236" y="35"/>
                    <a:pt x="225" y="35"/>
                  </a:cubicBezTo>
                  <a:cubicBezTo>
                    <a:pt x="211" y="35"/>
                    <a:pt x="198" y="39"/>
                    <a:pt x="187" y="50"/>
                  </a:cubicBezTo>
                  <a:cubicBezTo>
                    <a:pt x="176" y="59"/>
                    <a:pt x="171" y="76"/>
                    <a:pt x="171" y="99"/>
                  </a:cubicBezTo>
                  <a:lnTo>
                    <a:pt x="171" y="231"/>
                  </a:lnTo>
                  <a:lnTo>
                    <a:pt x="132" y="231"/>
                  </a:lnTo>
                  <a:lnTo>
                    <a:pt x="132" y="83"/>
                  </a:lnTo>
                  <a:cubicBezTo>
                    <a:pt x="132" y="68"/>
                    <a:pt x="130" y="57"/>
                    <a:pt x="127" y="50"/>
                  </a:cubicBezTo>
                  <a:cubicBezTo>
                    <a:pt x="121" y="39"/>
                    <a:pt x="110" y="34"/>
                    <a:pt x="95" y="34"/>
                  </a:cubicBezTo>
                  <a:cubicBezTo>
                    <a:pt x="80" y="34"/>
                    <a:pt x="67" y="40"/>
                    <a:pt x="56" y="51"/>
                  </a:cubicBezTo>
                  <a:cubicBezTo>
                    <a:pt x="44" y="62"/>
                    <a:pt x="38" y="82"/>
                    <a:pt x="38" y="111"/>
                  </a:cubicBezTo>
                  <a:lnTo>
                    <a:pt x="38" y="231"/>
                  </a:lnTo>
                  <a:lnTo>
                    <a:pt x="0" y="23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Freeform 290">
              <a:extLst>
                <a:ext uri="{FF2B5EF4-FFF2-40B4-BE49-F238E27FC236}">
                  <a16:creationId xmlns:a16="http://schemas.microsoft.com/office/drawing/2014/main" id="{2EC43E47-90F8-40D0-812C-E085BAAD6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3860800"/>
              <a:ext cx="36513" cy="46038"/>
            </a:xfrm>
            <a:custGeom>
              <a:avLst/>
              <a:gdLst>
                <a:gd name="T0" fmla="*/ 39 w 182"/>
                <a:gd name="T1" fmla="*/ 0 h 232"/>
                <a:gd name="T2" fmla="*/ 39 w 182"/>
                <a:gd name="T3" fmla="*/ 150 h 232"/>
                <a:gd name="T4" fmla="*/ 45 w 182"/>
                <a:gd name="T5" fmla="*/ 178 h 232"/>
                <a:gd name="T6" fmla="*/ 82 w 182"/>
                <a:gd name="T7" fmla="*/ 198 h 232"/>
                <a:gd name="T8" fmla="*/ 136 w 182"/>
                <a:gd name="T9" fmla="*/ 163 h 232"/>
                <a:gd name="T10" fmla="*/ 144 w 182"/>
                <a:gd name="T11" fmla="*/ 111 h 232"/>
                <a:gd name="T12" fmla="*/ 144 w 182"/>
                <a:gd name="T13" fmla="*/ 0 h 232"/>
                <a:gd name="T14" fmla="*/ 182 w 182"/>
                <a:gd name="T15" fmla="*/ 0 h 232"/>
                <a:gd name="T16" fmla="*/ 182 w 182"/>
                <a:gd name="T17" fmla="*/ 226 h 232"/>
                <a:gd name="T18" fmla="*/ 146 w 182"/>
                <a:gd name="T19" fmla="*/ 226 h 232"/>
                <a:gd name="T20" fmla="*/ 147 w 182"/>
                <a:gd name="T21" fmla="*/ 192 h 232"/>
                <a:gd name="T22" fmla="*/ 128 w 182"/>
                <a:gd name="T23" fmla="*/ 214 h 232"/>
                <a:gd name="T24" fmla="*/ 76 w 182"/>
                <a:gd name="T25" fmla="*/ 232 h 232"/>
                <a:gd name="T26" fmla="*/ 10 w 182"/>
                <a:gd name="T27" fmla="*/ 199 h 232"/>
                <a:gd name="T28" fmla="*/ 0 w 182"/>
                <a:gd name="T29" fmla="*/ 153 h 232"/>
                <a:gd name="T30" fmla="*/ 0 w 182"/>
                <a:gd name="T31" fmla="*/ 0 h 232"/>
                <a:gd name="T32" fmla="*/ 39 w 182"/>
                <a:gd name="T3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2" h="232">
                  <a:moveTo>
                    <a:pt x="39" y="0"/>
                  </a:moveTo>
                  <a:lnTo>
                    <a:pt x="39" y="150"/>
                  </a:lnTo>
                  <a:cubicBezTo>
                    <a:pt x="39" y="161"/>
                    <a:pt x="41" y="171"/>
                    <a:pt x="45" y="178"/>
                  </a:cubicBezTo>
                  <a:cubicBezTo>
                    <a:pt x="51" y="191"/>
                    <a:pt x="64" y="198"/>
                    <a:pt x="82" y="198"/>
                  </a:cubicBezTo>
                  <a:cubicBezTo>
                    <a:pt x="109" y="198"/>
                    <a:pt x="127" y="186"/>
                    <a:pt x="136" y="163"/>
                  </a:cubicBezTo>
                  <a:cubicBezTo>
                    <a:pt x="141" y="150"/>
                    <a:pt x="144" y="133"/>
                    <a:pt x="144" y="111"/>
                  </a:cubicBezTo>
                  <a:lnTo>
                    <a:pt x="144" y="0"/>
                  </a:lnTo>
                  <a:lnTo>
                    <a:pt x="182" y="0"/>
                  </a:lnTo>
                  <a:lnTo>
                    <a:pt x="182" y="226"/>
                  </a:lnTo>
                  <a:lnTo>
                    <a:pt x="146" y="226"/>
                  </a:lnTo>
                  <a:lnTo>
                    <a:pt x="147" y="192"/>
                  </a:lnTo>
                  <a:cubicBezTo>
                    <a:pt x="142" y="201"/>
                    <a:pt x="136" y="208"/>
                    <a:pt x="128" y="214"/>
                  </a:cubicBezTo>
                  <a:cubicBezTo>
                    <a:pt x="114" y="226"/>
                    <a:pt x="96" y="232"/>
                    <a:pt x="76" y="232"/>
                  </a:cubicBezTo>
                  <a:cubicBezTo>
                    <a:pt x="44" y="232"/>
                    <a:pt x="22" y="221"/>
                    <a:pt x="10" y="199"/>
                  </a:cubicBezTo>
                  <a:cubicBezTo>
                    <a:pt x="4" y="188"/>
                    <a:pt x="0" y="173"/>
                    <a:pt x="0" y="153"/>
                  </a:cubicBez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Rectangle 291">
              <a:extLst>
                <a:ext uri="{FF2B5EF4-FFF2-40B4-BE49-F238E27FC236}">
                  <a16:creationId xmlns:a16="http://schemas.microsoft.com/office/drawing/2014/main" id="{2F15DCA2-4516-4F4B-A876-BB84030D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738" y="384333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3" name="Freeform 292">
              <a:extLst>
                <a:ext uri="{FF2B5EF4-FFF2-40B4-BE49-F238E27FC236}">
                  <a16:creationId xmlns:a16="http://schemas.microsoft.com/office/drawing/2014/main" id="{77A6197C-5872-4142-A170-E08595C82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025" y="3848100"/>
              <a:ext cx="20638" cy="57150"/>
            </a:xfrm>
            <a:custGeom>
              <a:avLst/>
              <a:gdLst>
                <a:gd name="T0" fmla="*/ 30 w 105"/>
                <a:gd name="T1" fmla="*/ 0 h 292"/>
                <a:gd name="T2" fmla="*/ 69 w 105"/>
                <a:gd name="T3" fmla="*/ 0 h 292"/>
                <a:gd name="T4" fmla="*/ 69 w 105"/>
                <a:gd name="T5" fmla="*/ 63 h 292"/>
                <a:gd name="T6" fmla="*/ 105 w 105"/>
                <a:gd name="T7" fmla="*/ 63 h 292"/>
                <a:gd name="T8" fmla="*/ 105 w 105"/>
                <a:gd name="T9" fmla="*/ 94 h 292"/>
                <a:gd name="T10" fmla="*/ 69 w 105"/>
                <a:gd name="T11" fmla="*/ 94 h 292"/>
                <a:gd name="T12" fmla="*/ 69 w 105"/>
                <a:gd name="T13" fmla="*/ 241 h 292"/>
                <a:gd name="T14" fmla="*/ 77 w 105"/>
                <a:gd name="T15" fmla="*/ 257 h 292"/>
                <a:gd name="T16" fmla="*/ 91 w 105"/>
                <a:gd name="T17" fmla="*/ 259 h 292"/>
                <a:gd name="T18" fmla="*/ 97 w 105"/>
                <a:gd name="T19" fmla="*/ 259 h 292"/>
                <a:gd name="T20" fmla="*/ 105 w 105"/>
                <a:gd name="T21" fmla="*/ 259 h 292"/>
                <a:gd name="T22" fmla="*/ 105 w 105"/>
                <a:gd name="T23" fmla="*/ 289 h 292"/>
                <a:gd name="T24" fmla="*/ 91 w 105"/>
                <a:gd name="T25" fmla="*/ 291 h 292"/>
                <a:gd name="T26" fmla="*/ 76 w 105"/>
                <a:gd name="T27" fmla="*/ 292 h 292"/>
                <a:gd name="T28" fmla="*/ 40 w 105"/>
                <a:gd name="T29" fmla="*/ 279 h 292"/>
                <a:gd name="T30" fmla="*/ 30 w 105"/>
                <a:gd name="T31" fmla="*/ 243 h 292"/>
                <a:gd name="T32" fmla="*/ 30 w 105"/>
                <a:gd name="T33" fmla="*/ 94 h 292"/>
                <a:gd name="T34" fmla="*/ 0 w 105"/>
                <a:gd name="T35" fmla="*/ 94 h 292"/>
                <a:gd name="T36" fmla="*/ 0 w 105"/>
                <a:gd name="T37" fmla="*/ 63 h 292"/>
                <a:gd name="T38" fmla="*/ 30 w 105"/>
                <a:gd name="T39" fmla="*/ 63 h 292"/>
                <a:gd name="T40" fmla="*/ 30 w 105"/>
                <a:gd name="T41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92">
                  <a:moveTo>
                    <a:pt x="30" y="0"/>
                  </a:moveTo>
                  <a:lnTo>
                    <a:pt x="69" y="0"/>
                  </a:lnTo>
                  <a:lnTo>
                    <a:pt x="69" y="63"/>
                  </a:lnTo>
                  <a:lnTo>
                    <a:pt x="105" y="63"/>
                  </a:lnTo>
                  <a:lnTo>
                    <a:pt x="105" y="94"/>
                  </a:lnTo>
                  <a:lnTo>
                    <a:pt x="69" y="94"/>
                  </a:lnTo>
                  <a:lnTo>
                    <a:pt x="69" y="241"/>
                  </a:lnTo>
                  <a:cubicBezTo>
                    <a:pt x="69" y="249"/>
                    <a:pt x="71" y="254"/>
                    <a:pt x="77" y="257"/>
                  </a:cubicBezTo>
                  <a:cubicBezTo>
                    <a:pt x="80" y="258"/>
                    <a:pt x="85" y="259"/>
                    <a:pt x="91" y="259"/>
                  </a:cubicBezTo>
                  <a:cubicBezTo>
                    <a:pt x="93" y="259"/>
                    <a:pt x="95" y="259"/>
                    <a:pt x="97" y="259"/>
                  </a:cubicBezTo>
                  <a:cubicBezTo>
                    <a:pt x="99" y="259"/>
                    <a:pt x="102" y="259"/>
                    <a:pt x="105" y="259"/>
                  </a:cubicBezTo>
                  <a:lnTo>
                    <a:pt x="105" y="289"/>
                  </a:lnTo>
                  <a:cubicBezTo>
                    <a:pt x="100" y="290"/>
                    <a:pt x="96" y="291"/>
                    <a:pt x="91" y="291"/>
                  </a:cubicBezTo>
                  <a:cubicBezTo>
                    <a:pt x="87" y="292"/>
                    <a:pt x="81" y="292"/>
                    <a:pt x="76" y="292"/>
                  </a:cubicBezTo>
                  <a:cubicBezTo>
                    <a:pt x="58" y="292"/>
                    <a:pt x="46" y="288"/>
                    <a:pt x="40" y="279"/>
                  </a:cubicBezTo>
                  <a:cubicBezTo>
                    <a:pt x="34" y="270"/>
                    <a:pt x="30" y="258"/>
                    <a:pt x="30" y="243"/>
                  </a:cubicBezTo>
                  <a:lnTo>
                    <a:pt x="30" y="94"/>
                  </a:lnTo>
                  <a:lnTo>
                    <a:pt x="0" y="94"/>
                  </a:lnTo>
                  <a:lnTo>
                    <a:pt x="0" y="63"/>
                  </a:lnTo>
                  <a:lnTo>
                    <a:pt x="30" y="63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4" name="Freeform 293">
              <a:extLst>
                <a:ext uri="{FF2B5EF4-FFF2-40B4-BE49-F238E27FC236}">
                  <a16:creationId xmlns:a16="http://schemas.microsoft.com/office/drawing/2014/main" id="{B08F365C-0449-4F12-925A-3C460B158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0600" y="3843338"/>
              <a:ext cx="7938" cy="61913"/>
            </a:xfrm>
            <a:custGeom>
              <a:avLst/>
              <a:gdLst>
                <a:gd name="T0" fmla="*/ 0 w 39"/>
                <a:gd name="T1" fmla="*/ 85 h 310"/>
                <a:gd name="T2" fmla="*/ 39 w 39"/>
                <a:gd name="T3" fmla="*/ 85 h 310"/>
                <a:gd name="T4" fmla="*/ 39 w 39"/>
                <a:gd name="T5" fmla="*/ 310 h 310"/>
                <a:gd name="T6" fmla="*/ 0 w 39"/>
                <a:gd name="T7" fmla="*/ 310 h 310"/>
                <a:gd name="T8" fmla="*/ 0 w 39"/>
                <a:gd name="T9" fmla="*/ 85 h 310"/>
                <a:gd name="T10" fmla="*/ 0 w 39"/>
                <a:gd name="T11" fmla="*/ 0 h 310"/>
                <a:gd name="T12" fmla="*/ 39 w 39"/>
                <a:gd name="T13" fmla="*/ 0 h 310"/>
                <a:gd name="T14" fmla="*/ 39 w 39"/>
                <a:gd name="T15" fmla="*/ 43 h 310"/>
                <a:gd name="T16" fmla="*/ 0 w 39"/>
                <a:gd name="T17" fmla="*/ 43 h 310"/>
                <a:gd name="T18" fmla="*/ 0 w 39"/>
                <a:gd name="T1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10">
                  <a:moveTo>
                    <a:pt x="0" y="85"/>
                  </a:moveTo>
                  <a:lnTo>
                    <a:pt x="39" y="85"/>
                  </a:lnTo>
                  <a:lnTo>
                    <a:pt x="39" y="310"/>
                  </a:lnTo>
                  <a:lnTo>
                    <a:pt x="0" y="310"/>
                  </a:lnTo>
                  <a:lnTo>
                    <a:pt x="0" y="85"/>
                  </a:lnTo>
                  <a:close/>
                  <a:moveTo>
                    <a:pt x="0" y="0"/>
                  </a:moveTo>
                  <a:lnTo>
                    <a:pt x="39" y="0"/>
                  </a:lnTo>
                  <a:lnTo>
                    <a:pt x="39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5" name="Freeform 294">
              <a:extLst>
                <a:ext uri="{FF2B5EF4-FFF2-40B4-BE49-F238E27FC236}">
                  <a16:creationId xmlns:a16="http://schemas.microsoft.com/office/drawing/2014/main" id="{6FA4079D-BC9C-4358-A077-5ECF4F047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8063" y="3859213"/>
              <a:ext cx="39688" cy="63500"/>
            </a:xfrm>
            <a:custGeom>
              <a:avLst/>
              <a:gdLst>
                <a:gd name="T0" fmla="*/ 98 w 199"/>
                <a:gd name="T1" fmla="*/ 205 h 321"/>
                <a:gd name="T2" fmla="*/ 142 w 199"/>
                <a:gd name="T3" fmla="*/ 183 h 321"/>
                <a:gd name="T4" fmla="*/ 160 w 199"/>
                <a:gd name="T5" fmla="*/ 116 h 321"/>
                <a:gd name="T6" fmla="*/ 152 w 199"/>
                <a:gd name="T7" fmla="*/ 70 h 321"/>
                <a:gd name="T8" fmla="*/ 98 w 199"/>
                <a:gd name="T9" fmla="*/ 33 h 321"/>
                <a:gd name="T10" fmla="*/ 44 w 199"/>
                <a:gd name="T11" fmla="*/ 72 h 321"/>
                <a:gd name="T12" fmla="*/ 37 w 199"/>
                <a:gd name="T13" fmla="*/ 126 h 321"/>
                <a:gd name="T14" fmla="*/ 44 w 199"/>
                <a:gd name="T15" fmla="*/ 170 h 321"/>
                <a:gd name="T16" fmla="*/ 98 w 199"/>
                <a:gd name="T17" fmla="*/ 205 h 321"/>
                <a:gd name="T18" fmla="*/ 0 w 199"/>
                <a:gd name="T19" fmla="*/ 6 h 321"/>
                <a:gd name="T20" fmla="*/ 37 w 199"/>
                <a:gd name="T21" fmla="*/ 6 h 321"/>
                <a:gd name="T22" fmla="*/ 37 w 199"/>
                <a:gd name="T23" fmla="*/ 36 h 321"/>
                <a:gd name="T24" fmla="*/ 62 w 199"/>
                <a:gd name="T25" fmla="*/ 12 h 321"/>
                <a:gd name="T26" fmla="*/ 107 w 199"/>
                <a:gd name="T27" fmla="*/ 0 h 321"/>
                <a:gd name="T28" fmla="*/ 172 w 199"/>
                <a:gd name="T29" fmla="*/ 29 h 321"/>
                <a:gd name="T30" fmla="*/ 199 w 199"/>
                <a:gd name="T31" fmla="*/ 113 h 321"/>
                <a:gd name="T32" fmla="*/ 160 w 199"/>
                <a:gd name="T33" fmla="*/ 218 h 321"/>
                <a:gd name="T34" fmla="*/ 103 w 199"/>
                <a:gd name="T35" fmla="*/ 238 h 321"/>
                <a:gd name="T36" fmla="*/ 61 w 199"/>
                <a:gd name="T37" fmla="*/ 227 h 321"/>
                <a:gd name="T38" fmla="*/ 38 w 199"/>
                <a:gd name="T39" fmla="*/ 205 h 321"/>
                <a:gd name="T40" fmla="*/ 38 w 199"/>
                <a:gd name="T41" fmla="*/ 321 h 321"/>
                <a:gd name="T42" fmla="*/ 0 w 199"/>
                <a:gd name="T43" fmla="*/ 321 h 321"/>
                <a:gd name="T44" fmla="*/ 0 w 199"/>
                <a:gd name="T45" fmla="*/ 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9" h="321">
                  <a:moveTo>
                    <a:pt x="98" y="205"/>
                  </a:moveTo>
                  <a:cubicBezTo>
                    <a:pt x="116" y="205"/>
                    <a:pt x="131" y="198"/>
                    <a:pt x="142" y="183"/>
                  </a:cubicBezTo>
                  <a:cubicBezTo>
                    <a:pt x="154" y="168"/>
                    <a:pt x="160" y="146"/>
                    <a:pt x="160" y="116"/>
                  </a:cubicBezTo>
                  <a:cubicBezTo>
                    <a:pt x="160" y="99"/>
                    <a:pt x="157" y="83"/>
                    <a:pt x="152" y="70"/>
                  </a:cubicBezTo>
                  <a:cubicBezTo>
                    <a:pt x="142" y="45"/>
                    <a:pt x="124" y="33"/>
                    <a:pt x="98" y="33"/>
                  </a:cubicBezTo>
                  <a:cubicBezTo>
                    <a:pt x="72" y="33"/>
                    <a:pt x="54" y="46"/>
                    <a:pt x="44" y="72"/>
                  </a:cubicBezTo>
                  <a:cubicBezTo>
                    <a:pt x="39" y="86"/>
                    <a:pt x="37" y="104"/>
                    <a:pt x="37" y="126"/>
                  </a:cubicBezTo>
                  <a:cubicBezTo>
                    <a:pt x="37" y="143"/>
                    <a:pt x="39" y="158"/>
                    <a:pt x="44" y="170"/>
                  </a:cubicBezTo>
                  <a:cubicBezTo>
                    <a:pt x="54" y="193"/>
                    <a:pt x="72" y="205"/>
                    <a:pt x="98" y="205"/>
                  </a:cubicBezTo>
                  <a:close/>
                  <a:moveTo>
                    <a:pt x="0" y="6"/>
                  </a:moveTo>
                  <a:lnTo>
                    <a:pt x="37" y="6"/>
                  </a:lnTo>
                  <a:lnTo>
                    <a:pt x="37" y="36"/>
                  </a:lnTo>
                  <a:cubicBezTo>
                    <a:pt x="45" y="26"/>
                    <a:pt x="53" y="18"/>
                    <a:pt x="62" y="12"/>
                  </a:cubicBezTo>
                  <a:cubicBezTo>
                    <a:pt x="75" y="4"/>
                    <a:pt x="90" y="0"/>
                    <a:pt x="107" y="0"/>
                  </a:cubicBezTo>
                  <a:cubicBezTo>
                    <a:pt x="132" y="0"/>
                    <a:pt x="154" y="9"/>
                    <a:pt x="172" y="29"/>
                  </a:cubicBezTo>
                  <a:cubicBezTo>
                    <a:pt x="190" y="49"/>
                    <a:pt x="199" y="76"/>
                    <a:pt x="199" y="113"/>
                  </a:cubicBezTo>
                  <a:cubicBezTo>
                    <a:pt x="199" y="162"/>
                    <a:pt x="186" y="197"/>
                    <a:pt x="160" y="218"/>
                  </a:cubicBezTo>
                  <a:cubicBezTo>
                    <a:pt x="144" y="231"/>
                    <a:pt x="125" y="238"/>
                    <a:pt x="103" y="238"/>
                  </a:cubicBezTo>
                  <a:cubicBezTo>
                    <a:pt x="86" y="238"/>
                    <a:pt x="72" y="235"/>
                    <a:pt x="61" y="227"/>
                  </a:cubicBezTo>
                  <a:cubicBezTo>
                    <a:pt x="54" y="223"/>
                    <a:pt x="46" y="216"/>
                    <a:pt x="38" y="205"/>
                  </a:cubicBezTo>
                  <a:lnTo>
                    <a:pt x="38" y="321"/>
                  </a:lnTo>
                  <a:lnTo>
                    <a:pt x="0" y="3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6" name="Rectangle 295">
              <a:extLst>
                <a:ext uri="{FF2B5EF4-FFF2-40B4-BE49-F238E27FC236}">
                  <a16:creationId xmlns:a16="http://schemas.microsoft.com/office/drawing/2014/main" id="{23023EB4-A0EA-468A-A8D4-F3074D719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5" y="3843338"/>
              <a:ext cx="7938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7" name="Freeform 296">
              <a:extLst>
                <a:ext uri="{FF2B5EF4-FFF2-40B4-BE49-F238E27FC236}">
                  <a16:creationId xmlns:a16="http://schemas.microsoft.com/office/drawing/2014/main" id="{7147D5F1-FB73-461A-BFEF-C5E9C4C98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150" y="3859213"/>
              <a:ext cx="41275" cy="47625"/>
            </a:xfrm>
            <a:custGeom>
              <a:avLst/>
              <a:gdLst>
                <a:gd name="T0" fmla="*/ 106 w 206"/>
                <a:gd name="T1" fmla="*/ 0 h 239"/>
                <a:gd name="T2" fmla="*/ 153 w 206"/>
                <a:gd name="T3" fmla="*/ 11 h 239"/>
                <a:gd name="T4" fmla="*/ 187 w 206"/>
                <a:gd name="T5" fmla="*/ 40 h 239"/>
                <a:gd name="T6" fmla="*/ 202 w 206"/>
                <a:gd name="T7" fmla="*/ 80 h 239"/>
                <a:gd name="T8" fmla="*/ 206 w 206"/>
                <a:gd name="T9" fmla="*/ 130 h 239"/>
                <a:gd name="T10" fmla="*/ 41 w 206"/>
                <a:gd name="T11" fmla="*/ 130 h 239"/>
                <a:gd name="T12" fmla="*/ 57 w 206"/>
                <a:gd name="T13" fmla="*/ 185 h 239"/>
                <a:gd name="T14" fmla="*/ 104 w 206"/>
                <a:gd name="T15" fmla="*/ 206 h 239"/>
                <a:gd name="T16" fmla="*/ 151 w 206"/>
                <a:gd name="T17" fmla="*/ 186 h 239"/>
                <a:gd name="T18" fmla="*/ 165 w 206"/>
                <a:gd name="T19" fmla="*/ 160 h 239"/>
                <a:gd name="T20" fmla="*/ 203 w 206"/>
                <a:gd name="T21" fmla="*/ 160 h 239"/>
                <a:gd name="T22" fmla="*/ 193 w 206"/>
                <a:gd name="T23" fmla="*/ 188 h 239"/>
                <a:gd name="T24" fmla="*/ 174 w 206"/>
                <a:gd name="T25" fmla="*/ 212 h 239"/>
                <a:gd name="T26" fmla="*/ 132 w 206"/>
                <a:gd name="T27" fmla="*/ 235 h 239"/>
                <a:gd name="T28" fmla="*/ 101 w 206"/>
                <a:gd name="T29" fmla="*/ 239 h 239"/>
                <a:gd name="T30" fmla="*/ 29 w 206"/>
                <a:gd name="T31" fmla="*/ 208 h 239"/>
                <a:gd name="T32" fmla="*/ 0 w 206"/>
                <a:gd name="T33" fmla="*/ 122 h 239"/>
                <a:gd name="T34" fmla="*/ 29 w 206"/>
                <a:gd name="T35" fmla="*/ 34 h 239"/>
                <a:gd name="T36" fmla="*/ 106 w 206"/>
                <a:gd name="T37" fmla="*/ 0 h 239"/>
                <a:gd name="T38" fmla="*/ 167 w 206"/>
                <a:gd name="T39" fmla="*/ 100 h 239"/>
                <a:gd name="T40" fmla="*/ 156 w 206"/>
                <a:gd name="T41" fmla="*/ 60 h 239"/>
                <a:gd name="T42" fmla="*/ 104 w 206"/>
                <a:gd name="T43" fmla="*/ 33 h 239"/>
                <a:gd name="T44" fmla="*/ 60 w 206"/>
                <a:gd name="T45" fmla="*/ 52 h 239"/>
                <a:gd name="T46" fmla="*/ 42 w 206"/>
                <a:gd name="T47" fmla="*/ 100 h 239"/>
                <a:gd name="T48" fmla="*/ 167 w 206"/>
                <a:gd name="T49" fmla="*/ 10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39">
                  <a:moveTo>
                    <a:pt x="106" y="0"/>
                  </a:moveTo>
                  <a:cubicBezTo>
                    <a:pt x="122" y="0"/>
                    <a:pt x="138" y="4"/>
                    <a:pt x="153" y="11"/>
                  </a:cubicBezTo>
                  <a:cubicBezTo>
                    <a:pt x="168" y="19"/>
                    <a:pt x="179" y="28"/>
                    <a:pt x="187" y="40"/>
                  </a:cubicBezTo>
                  <a:cubicBezTo>
                    <a:pt x="195" y="52"/>
                    <a:pt x="200" y="65"/>
                    <a:pt x="202" y="80"/>
                  </a:cubicBezTo>
                  <a:cubicBezTo>
                    <a:pt x="205" y="91"/>
                    <a:pt x="206" y="107"/>
                    <a:pt x="206" y="130"/>
                  </a:cubicBezTo>
                  <a:lnTo>
                    <a:pt x="41" y="130"/>
                  </a:lnTo>
                  <a:cubicBezTo>
                    <a:pt x="41" y="153"/>
                    <a:pt x="47" y="171"/>
                    <a:pt x="57" y="185"/>
                  </a:cubicBezTo>
                  <a:cubicBezTo>
                    <a:pt x="67" y="199"/>
                    <a:pt x="82" y="206"/>
                    <a:pt x="104" y="206"/>
                  </a:cubicBezTo>
                  <a:cubicBezTo>
                    <a:pt x="124" y="206"/>
                    <a:pt x="139" y="199"/>
                    <a:pt x="151" y="186"/>
                  </a:cubicBezTo>
                  <a:cubicBezTo>
                    <a:pt x="158" y="179"/>
                    <a:pt x="163" y="170"/>
                    <a:pt x="165" y="160"/>
                  </a:cubicBezTo>
                  <a:lnTo>
                    <a:pt x="203" y="160"/>
                  </a:lnTo>
                  <a:cubicBezTo>
                    <a:pt x="202" y="168"/>
                    <a:pt x="198" y="177"/>
                    <a:pt x="193" y="188"/>
                  </a:cubicBezTo>
                  <a:cubicBezTo>
                    <a:pt x="187" y="198"/>
                    <a:pt x="181" y="206"/>
                    <a:pt x="174" y="212"/>
                  </a:cubicBezTo>
                  <a:cubicBezTo>
                    <a:pt x="163" y="224"/>
                    <a:pt x="149" y="231"/>
                    <a:pt x="132" y="235"/>
                  </a:cubicBezTo>
                  <a:cubicBezTo>
                    <a:pt x="122" y="237"/>
                    <a:pt x="112" y="239"/>
                    <a:pt x="101" y="239"/>
                  </a:cubicBezTo>
                  <a:cubicBezTo>
                    <a:pt x="73" y="239"/>
                    <a:pt x="49" y="228"/>
                    <a:pt x="29" y="208"/>
                  </a:cubicBezTo>
                  <a:cubicBezTo>
                    <a:pt x="10" y="188"/>
                    <a:pt x="0" y="159"/>
                    <a:pt x="0" y="122"/>
                  </a:cubicBezTo>
                  <a:cubicBezTo>
                    <a:pt x="0" y="86"/>
                    <a:pt x="10" y="57"/>
                    <a:pt x="29" y="34"/>
                  </a:cubicBezTo>
                  <a:cubicBezTo>
                    <a:pt x="49" y="11"/>
                    <a:pt x="75" y="0"/>
                    <a:pt x="106" y="0"/>
                  </a:cubicBezTo>
                  <a:close/>
                  <a:moveTo>
                    <a:pt x="167" y="100"/>
                  </a:moveTo>
                  <a:cubicBezTo>
                    <a:pt x="165" y="83"/>
                    <a:pt x="162" y="70"/>
                    <a:pt x="156" y="60"/>
                  </a:cubicBezTo>
                  <a:cubicBezTo>
                    <a:pt x="146" y="42"/>
                    <a:pt x="128" y="33"/>
                    <a:pt x="104" y="33"/>
                  </a:cubicBezTo>
                  <a:cubicBezTo>
                    <a:pt x="87" y="33"/>
                    <a:pt x="72" y="39"/>
                    <a:pt x="60" y="52"/>
                  </a:cubicBezTo>
                  <a:cubicBezTo>
                    <a:pt x="49" y="64"/>
                    <a:pt x="42" y="80"/>
                    <a:pt x="42" y="100"/>
                  </a:cubicBezTo>
                  <a:lnTo>
                    <a:pt x="167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8" name="Rectangle 297">
              <a:extLst>
                <a:ext uri="{FF2B5EF4-FFF2-40B4-BE49-F238E27FC236}">
                  <a16:creationId xmlns:a16="http://schemas.microsoft.com/office/drawing/2014/main" id="{A76D3C6E-FAD8-4836-B9F6-651B852A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900" y="3973513"/>
              <a:ext cx="73025" cy="142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9" name="Rectangle 298">
              <a:extLst>
                <a:ext uri="{FF2B5EF4-FFF2-40B4-BE49-F238E27FC236}">
                  <a16:creationId xmlns:a16="http://schemas.microsoft.com/office/drawing/2014/main" id="{97EF6DB9-4F9F-4F99-96C8-14CBB093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900" y="3973513"/>
              <a:ext cx="73025" cy="142875"/>
            </a:xfrm>
            <a:prstGeom prst="rect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0" name="Gruppieren 21">
            <a:extLst>
              <a:ext uri="{FF2B5EF4-FFF2-40B4-BE49-F238E27FC236}">
                <a16:creationId xmlns:a16="http://schemas.microsoft.com/office/drawing/2014/main" id="{0F69212C-362D-42AE-B84F-D21A54ACF1F3}"/>
              </a:ext>
            </a:extLst>
          </p:cNvPr>
          <p:cNvGrpSpPr/>
          <p:nvPr/>
        </p:nvGrpSpPr>
        <p:grpSpPr>
          <a:xfrm>
            <a:off x="25400" y="5986694"/>
            <a:ext cx="9072000" cy="322626"/>
            <a:chOff x="25400" y="5986694"/>
            <a:chExt cx="9072000" cy="322626"/>
          </a:xfrm>
        </p:grpSpPr>
        <p:sp>
          <p:nvSpPr>
            <p:cNvPr id="491" name="Textfeld 13">
              <a:extLst>
                <a:ext uri="{FF2B5EF4-FFF2-40B4-BE49-F238E27FC236}">
                  <a16:creationId xmlns:a16="http://schemas.microsoft.com/office/drawing/2014/main" id="{07E7E7B6-EB91-41F3-8B96-A49C028D8304}"/>
                </a:ext>
              </a:extLst>
            </p:cNvPr>
            <p:cNvSpPr txBox="1"/>
            <p:nvPr/>
          </p:nvSpPr>
          <p:spPr>
            <a:xfrm>
              <a:off x="3718081" y="6032320"/>
              <a:ext cx="115203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b="1" dirty="0"/>
                <a:t>Architektur</a:t>
              </a:r>
            </a:p>
          </p:txBody>
        </p:sp>
        <p:sp>
          <p:nvSpPr>
            <p:cNvPr id="492" name="Textfeld 491">
              <a:extLst>
                <a:ext uri="{FF2B5EF4-FFF2-40B4-BE49-F238E27FC236}">
                  <a16:creationId xmlns:a16="http://schemas.microsoft.com/office/drawing/2014/main" id="{6704C143-6003-4FC7-8ADA-4E7C015B707B}"/>
                </a:ext>
              </a:extLst>
            </p:cNvPr>
            <p:cNvSpPr txBox="1"/>
            <p:nvPr/>
          </p:nvSpPr>
          <p:spPr>
            <a:xfrm>
              <a:off x="6816708" y="6032321"/>
              <a:ext cx="148951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sz="1200" dirty="0"/>
                <a:t>Review</a:t>
              </a:r>
            </a:p>
          </p:txBody>
        </p:sp>
        <p:sp>
          <p:nvSpPr>
            <p:cNvPr id="493" name="Textfeld 492">
              <a:extLst>
                <a:ext uri="{FF2B5EF4-FFF2-40B4-BE49-F238E27FC236}">
                  <a16:creationId xmlns:a16="http://schemas.microsoft.com/office/drawing/2014/main" id="{A395B566-6EF0-4CA9-A9B0-69B8FFF298F2}"/>
                </a:ext>
              </a:extLst>
            </p:cNvPr>
            <p:cNvSpPr txBox="1"/>
            <p:nvPr/>
          </p:nvSpPr>
          <p:spPr>
            <a:xfrm>
              <a:off x="582507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de-DE" sz="1200" dirty="0"/>
                <a:t>Motivation</a:t>
              </a:r>
            </a:p>
          </p:txBody>
        </p:sp>
        <p:sp>
          <p:nvSpPr>
            <p:cNvPr id="494" name="Eingekerbter Richtungspfeil 23">
              <a:extLst>
                <a:ext uri="{FF2B5EF4-FFF2-40B4-BE49-F238E27FC236}">
                  <a16:creationId xmlns:a16="http://schemas.microsoft.com/office/drawing/2014/main" id="{578E1C32-E7AD-405F-8575-6A33452C2693}"/>
                </a:ext>
              </a:extLst>
            </p:cNvPr>
            <p:cNvSpPr/>
            <p:nvPr/>
          </p:nvSpPr>
          <p:spPr>
            <a:xfrm>
              <a:off x="2291711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5" name="Eingekerbter Richtungspfeil 27">
              <a:extLst>
                <a:ext uri="{FF2B5EF4-FFF2-40B4-BE49-F238E27FC236}">
                  <a16:creationId xmlns:a16="http://schemas.microsoft.com/office/drawing/2014/main" id="{9624E1F1-6C4F-48C1-AFD5-CCAB69D3C7BF}"/>
                </a:ext>
              </a:extLst>
            </p:cNvPr>
            <p:cNvSpPr/>
            <p:nvPr/>
          </p:nvSpPr>
          <p:spPr>
            <a:xfrm>
              <a:off x="5779225" y="6091572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96" name="Gerade Verbindung 28">
              <a:extLst>
                <a:ext uri="{FF2B5EF4-FFF2-40B4-BE49-F238E27FC236}">
                  <a16:creationId xmlns:a16="http://schemas.microsoft.com/office/drawing/2014/main" id="{691878DA-6460-4AB3-BC4E-EB83FAE18C65}"/>
                </a:ext>
              </a:extLst>
            </p:cNvPr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9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86"/>
    </mc:Choice>
    <mc:Fallback xmlns="">
      <p:transition spd="slow" advTm="9988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3,667"/>
  <p:tag name="ORIGINALWIDTH" val="2979,378"/>
  <p:tag name="LATEXADDIN" val="\documentclass{article}&#10;\usepackage{amsmath}&#10;\usepackage{listings}&#10;\lstset{&#10;    tabsize=2,&#10;    frame=none&#10;}&#10;\pagestyle{empty}&#10;\begin{document}&#10;&#10;\begin{lstlisting}[language=Java]&#10;class A {&#10; private B externalB;&#10; &#10; public int methodA(int a) {&#10;  /* computation C1 */&#10;  int result = 0;&#10;  for (int i = 0; i &lt; a; i ++) {&#10;   /* computation C2 */&#10;   result += externalB.methodB1();&#10;  }&#10;  /* ++++ new code block start ++++ */&#10;  if (result &lt; CONST_A) {&#10;   externalB.methodB2();&#10;  }&#10;  /* ---- new code block end ---- */&#10;  return result;&#10; }&#10;}&#10;\end{lstlisting}&#10;&#10;&#10;\end{document}"/>
  <p:tag name="IGUANATEXSIZE" val="20"/>
  <p:tag name="IGUANATEXCURSOR" val="176"/>
  <p:tag name="TRANSPARENCY" val="Wahr"/>
  <p:tag name="FILENAME" val=""/>
  <p:tag name="LATEXENGINEID" val="0"/>
  <p:tag name="TEMPFOLDER" val="D:\Users\JP\AppData\Local\Temp\iguanaTeX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3,667"/>
  <p:tag name="ORIGINALWIDTH" val="2979,378"/>
  <p:tag name="LATEXADDIN" val="\documentclass{article}&#10;\usepackage{amsmath}&#10;\usepackage{listings}&#10;\lstset{&#10;    tabsize=2,&#10;    frame=none&#10;}&#10;\pagestyle{empty}&#10;\begin{document}&#10;&#10;\begin{lstlisting}[language=Java]&#10;class A {&#10; private B externalB;&#10; &#10; public int methodA(int a) {&#10;  /* computation C1 */&#10;  int result = 0;&#10;  for (int i = 0; i &lt; a; i ++) {&#10;   /* computation C2 */&#10;   result += externalB.methodB1();&#10;  }&#10;  /* ++++ new code block start ++++ */&#10;  if (result &lt; CONST_A) {&#10;   externalB.methodB2();&#10;  }&#10;  /* ---- new code block end ---- */&#10;  return result;&#10; }&#10;}&#10;\end{lstlisting}&#10;&#10;&#10;\end{document}"/>
  <p:tag name="IGUANATEXSIZE" val="20"/>
  <p:tag name="IGUANATEXCURSOR" val="176"/>
  <p:tag name="TRANSPARENCY" val="Wahr"/>
  <p:tag name="FILENAME" val=""/>
  <p:tag name="LATEXENGINEID" val="0"/>
  <p:tag name="TEMPFOLDER" val="D:\Users\JP\AppData\Local\Temp\iguanaTeX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3,667"/>
  <p:tag name="ORIGINALWIDTH" val="2979,378"/>
  <p:tag name="LATEXADDIN" val="\documentclass{article}&#10;\usepackage{amsmath}&#10;\usepackage{listings}&#10;\lstset{&#10;    tabsize=2,&#10;    frame=none&#10;}&#10;\pagestyle{empty}&#10;\begin{document}&#10;&#10;\begin{lstlisting}[language=Java]&#10;class A {&#10; private B externalB;&#10; &#10; public int methodA(int a) {&#10;  /* computation C1 */&#10;  int result = 0;&#10;  for (int i = 0; i &lt; a; i ++) {&#10;   /* computation C2 */&#10;   result += externalB.methodB1();&#10;  }&#10;  /* ++++ new code block start ++++ */&#10;  if (result &lt; CONST_A) {&#10;   externalB.methodB2();&#10;  }&#10;  /* ---- new code block end ---- */&#10;  return result;&#10; }&#10;}&#10;\end{lstlisting}&#10;&#10;&#10;\end{document}"/>
  <p:tag name="IGUANATEXSIZE" val="20"/>
  <p:tag name="IGUANATEXCURSOR" val="176"/>
  <p:tag name="TRANSPARENCY" val="Wahr"/>
  <p:tag name="FILENAME" val=""/>
  <p:tag name="LATEXENGINEID" val="0"/>
  <p:tag name="TEMPFOLDER" val="D:\Users\JP\AppData\Local\Temp\iguanaTeX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3,667"/>
  <p:tag name="ORIGINALWIDTH" val="2979,378"/>
  <p:tag name="LATEXADDIN" val="\documentclass{article}&#10;\usepackage{amsmath}&#10;\usepackage{listings}&#10;\lstset{&#10;    tabsize=2,&#10;    frame=none&#10;}&#10;\pagestyle{empty}&#10;\begin{document}&#10;&#10;\begin{lstlisting}[language=Java]&#10;class A {&#10; private B externalB;&#10; &#10; public int methodA(int a) {&#10;  /* computation C1 */&#10;  int result = 0;&#10;  for (int i = 0; i &lt; a; i ++) {&#10;   /* computation C2 */&#10;   result += externalB.methodB1();&#10;  }&#10;  /* ++++ new code block start ++++ */&#10;  if (result &lt; CONST_A) {&#10;   externalB.methodB2();&#10;  }&#10;  /* ---- new code block end ---- */&#10;  return result;&#10; }&#10;}&#10;\end{lstlisting}&#10;&#10;&#10;\end{document}"/>
  <p:tag name="IGUANATEXSIZE" val="20"/>
  <p:tag name="IGUANATEXCURSOR" val="176"/>
  <p:tag name="TRANSPARENCY" val="Wahr"/>
  <p:tag name="FILENAME" val=""/>
  <p:tag name="LATEXENGINEID" val="0"/>
  <p:tag name="TEMPFOLDER" val="D:\Users\JP\AppData\Local\Temp\iguanaTeX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3,667"/>
  <p:tag name="ORIGINALWIDTH" val="2979,378"/>
  <p:tag name="LATEXADDIN" val="\documentclass{article}&#10;\usepackage{amsmath}&#10;\usepackage{listings}&#10;\lstset{&#10;    tabsize=2,&#10;    frame=none&#10;}&#10;\pagestyle{empty}&#10;\begin{document}&#10;&#10;\begin{lstlisting}[language=Java]&#10;class A {&#10; private B externalB;&#10; &#10; public int methodA(int a) {&#10;  /* computation C1 */&#10;  int result = 0;&#10;  for (int i = 0; i &lt; a; i ++) {&#10;   /* computation C2 */&#10;   result += externalB.methodB1();&#10;  }&#10;  /* ++++ new code block start ++++ */&#10;  if (result &lt; CONST_A) {&#10;   externalB.methodB2();&#10;  }&#10;  /* ---- new code block end ---- */&#10;  return result;&#10; }&#10;}&#10;\end{lstlisting}&#10;&#10;&#10;\end{document}"/>
  <p:tag name="IGUANATEXSIZE" val="20"/>
  <p:tag name="IGUANATEXCURSOR" val="176"/>
  <p:tag name="TRANSPARENCY" val="Wahr"/>
  <p:tag name="FILENAME" val=""/>
  <p:tag name="LATEXENGINEID" val="0"/>
  <p:tag name="TEMPFOLDER" val="D:\Users\JP\AppData\Local\Temp\iguanaTeX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3,667"/>
  <p:tag name="ORIGINALWIDTH" val="2979,378"/>
  <p:tag name="LATEXADDIN" val="\documentclass{article}&#10;\usepackage{amsmath}&#10;\usepackage{listings}&#10;\lstset{&#10;    tabsize=2,&#10;    frame=none&#10;}&#10;\pagestyle{empty}&#10;\begin{document}&#10;&#10;\begin{lstlisting}[language=Java]&#10;class A {&#10; private B externalB;&#10; &#10; public int methodA(int a) {&#10;  /* computation C1 */&#10;  int result = 0;&#10;  for (int i = 0; i &lt; a; i ++) {&#10;   /* computation C2 */&#10;   result += externalB.methodB1();&#10;  }&#10;  /* ++++ new code block start ++++ */&#10;  if (result &lt; CONST_A) {&#10;   externalB.methodB2();&#10;  }&#10;  /* ---- new code block end ---- */&#10;  return result;&#10; }&#10;}&#10;\end{lstlisting}&#10;&#10;&#10;\end{document}"/>
  <p:tag name="IGUANATEXSIZE" val="20"/>
  <p:tag name="IGUANATEXCURSOR" val="176"/>
  <p:tag name="TRANSPARENCY" val="Wahr"/>
  <p:tag name="FILENAME" val=""/>
  <p:tag name="LATEXENGINEID" val="0"/>
  <p:tag name="TEMPFOLDER" val="D:\Users\JP\AppData\Local\Temp\iguanaTeX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7" id="{9B91CF42-47CE-4D0A-9532-0269E4858973}" vid="{4C781938-89EE-40A0-AA48-ECFBF75AAD9B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ARE_Praesentation_Vorlage_4_3</Template>
  <TotalTime>0</TotalTime>
  <Words>153</Words>
  <Application>Microsoft Office PowerPoint</Application>
  <PresentationFormat>Bildschirmpräsentation (4:3)</PresentationFormat>
  <Paragraphs>78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Arial</vt:lpstr>
      <vt:lpstr>KIT-PPT_Master_dt_2016</vt:lpstr>
      <vt:lpstr>PowerPoint-Präsentation</vt:lpstr>
      <vt:lpstr>Motivation</vt:lpstr>
      <vt:lpstr>Motivation</vt:lpstr>
      <vt:lpstr>Motivation</vt:lpstr>
      <vt:lpstr>Motivation</vt:lpstr>
      <vt:lpstr>Motivation</vt:lpstr>
      <vt:lpstr>Motivation</vt:lpstr>
      <vt:lpstr>Main Components</vt:lpstr>
      <vt:lpstr>Ablauf</vt:lpstr>
      <vt:lpstr>Schnittstellen</vt:lpstr>
      <vt:lpstr>Lesen der Monitoring Daten</vt:lpstr>
      <vt:lpstr>Monitoring Daten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Janosch J.</dc:creator>
  <cp:lastModifiedBy>Janosch J.</cp:lastModifiedBy>
  <cp:revision>141</cp:revision>
  <dcterms:created xsi:type="dcterms:W3CDTF">2018-05-07T13:33:07Z</dcterms:created>
  <dcterms:modified xsi:type="dcterms:W3CDTF">2018-10-24T10:52:51Z</dcterms:modified>
</cp:coreProperties>
</file>