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20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83CFD-8AB2-4CD1-B02D-9E8E9455AA58}" type="datetimeFigureOut">
              <a:rPr lang="id-ID" smtClean="0"/>
              <a:t>13/02/2023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D327B-7594-4CDA-8C84-0BDEE929BF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816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5C473A3-2ADB-4CD5-A9DD-5B5BA460CE4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5FD08D7-F08B-47A5-88A4-5DCA8E99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6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3A3-2ADB-4CD5-A9DD-5B5BA460CE4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5FD08D7-F08B-47A5-88A4-5DCA8E99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0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3A3-2ADB-4CD5-A9DD-5B5BA460CE4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5FD08D7-F08B-47A5-88A4-5DCA8E99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96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3A3-2ADB-4CD5-A9DD-5B5BA460CE4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5FD08D7-F08B-47A5-88A4-5DCA8E99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31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3A3-2ADB-4CD5-A9DD-5B5BA460CE4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5FD08D7-F08B-47A5-88A4-5DCA8E99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96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3A3-2ADB-4CD5-A9DD-5B5BA460CE4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5FD08D7-F08B-47A5-88A4-5DCA8E99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37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3A3-2ADB-4CD5-A9DD-5B5BA460CE4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5FD08D7-F08B-47A5-88A4-5DCA8E99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71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C5C473A3-2ADB-4CD5-A9DD-5B5BA460CE4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5FD08D7-F08B-47A5-88A4-5DCA8E99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54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3A3-2ADB-4CD5-A9DD-5B5BA460CE4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5FD08D7-F08B-47A5-88A4-5DCA8E99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3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3A3-2ADB-4CD5-A9DD-5B5BA460CE4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5FD08D7-F08B-47A5-88A4-5DCA8E99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9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3A3-2ADB-4CD5-A9DD-5B5BA460CE4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5FD08D7-F08B-47A5-88A4-5DCA8E99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7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3A3-2ADB-4CD5-A9DD-5B5BA460CE4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5FD08D7-F08B-47A5-88A4-5DCA8E99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5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3A3-2ADB-4CD5-A9DD-5B5BA460CE4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5FD08D7-F08B-47A5-88A4-5DCA8E99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7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3A3-2ADB-4CD5-A9DD-5B5BA460CE4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5FD08D7-F08B-47A5-88A4-5DCA8E99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3A3-2ADB-4CD5-A9DD-5B5BA460CE4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5FD08D7-F08B-47A5-88A4-5DCA8E99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3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3A3-2ADB-4CD5-A9DD-5B5BA460CE4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5FD08D7-F08B-47A5-88A4-5DCA8E99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46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3A3-2ADB-4CD5-A9DD-5B5BA460CE4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5FD08D7-F08B-47A5-88A4-5DCA8E99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3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C5C473A3-2ADB-4CD5-A9DD-5B5BA460CE4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25FD08D7-F08B-47A5-88A4-5DCA8E99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9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plusplus.com/doc/tutorial/preprocesso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&amp; </a:t>
            </a:r>
            <a:r>
              <a:rPr lang="en-US" dirty="0" err="1"/>
              <a:t>Pemrograman</a:t>
            </a:r>
            <a:r>
              <a:rPr lang="en-US" dirty="0"/>
              <a:t>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Pertemuan</a:t>
            </a:r>
            <a:r>
              <a:rPr lang="en-US" dirty="0"/>
              <a:t> I </a:t>
            </a:r>
          </a:p>
          <a:p>
            <a:r>
              <a:rPr lang="en-US" dirty="0"/>
              <a:t>Preprocessor Directives</a:t>
            </a:r>
          </a:p>
        </p:txBody>
      </p:sp>
    </p:spTree>
    <p:extLst>
      <p:ext uri="{BB962C8B-B14F-4D97-AF65-F5344CB8AC3E}">
        <p14:creationId xmlns:p14="http://schemas.microsoft.com/office/powerpoint/2010/main" val="31420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FCB6-D6A2-4ECC-95B0-3097F7E7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36C45-30DE-46D5-A553-5AF7FF75E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Merupakan</a:t>
            </a:r>
            <a:r>
              <a:rPr lang="en-US" dirty="0"/>
              <a:t> baris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hash (#).</a:t>
            </a:r>
          </a:p>
          <a:p>
            <a:r>
              <a:rPr lang="id-ID" dirty="0"/>
              <a:t>Preprocessor memeriksa kode sebelum kompilasi kode yang sebenarnya dimulai dan menyelesaikan semua </a:t>
            </a:r>
            <a:r>
              <a:rPr lang="en-US" dirty="0"/>
              <a:t>directives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endParaRPr lang="en-US" dirty="0"/>
          </a:p>
          <a:p>
            <a:r>
              <a:rPr lang="en-US" dirty="0"/>
              <a:t>Preprocessor directives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baris,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i="1" dirty="0"/>
              <a:t>new line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preprocessor directive </a:t>
            </a:r>
            <a:r>
              <a:rPr lang="en-US" dirty="0" err="1"/>
              <a:t>jg</a:t>
            </a:r>
            <a:r>
              <a:rPr lang="en-US" dirty="0"/>
              <a:t> </a:t>
            </a:r>
            <a:r>
              <a:rPr lang="en-US" dirty="0" err="1"/>
              <a:t>berakhir</a:t>
            </a:r>
            <a:r>
              <a:rPr lang="en-US" dirty="0"/>
              <a:t>. Jadi tidak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i="1" dirty="0"/>
              <a:t>semicolon</a:t>
            </a:r>
            <a:r>
              <a:rPr lang="en-US" dirty="0"/>
              <a:t> (;) pada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preprocessor directive.</a:t>
            </a:r>
          </a:p>
          <a:p>
            <a:r>
              <a:rPr lang="en-US" dirty="0"/>
              <a:t>Tutorial: </a:t>
            </a:r>
            <a:r>
              <a:rPr lang="en-US" dirty="0">
                <a:hlinkClick r:id="rId2"/>
              </a:rPr>
              <a:t>https://cplusplus.com/doc/tutorial/preprocessor/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4621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6966-FA1B-49DB-A445-3DB1F112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DE5AA-377E-49F8-BEAE-185BD009D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Syntax: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#define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#undef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#define: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Ketika preprocessor </a:t>
            </a:r>
            <a:r>
              <a:rPr lang="en-US" dirty="0" err="1"/>
              <a:t>menemukan</a:t>
            </a:r>
            <a:r>
              <a:rPr lang="en-US" dirty="0"/>
              <a:t> directive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identifier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digantikan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 pada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i="1" dirty="0"/>
              <a:t>literal</a:t>
            </a:r>
            <a:r>
              <a:rPr lang="en-US" dirty="0"/>
              <a:t>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73152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#define PI 3.14159</a:t>
            </a:r>
          </a:p>
          <a:p>
            <a:pPr marL="73152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#define </a:t>
            </a:r>
            <a:r>
              <a:rPr lang="en-US" dirty="0" err="1"/>
              <a:t>tambah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(a + b)   // </a:t>
            </a:r>
            <a:r>
              <a:rPr lang="en-US" dirty="0" err="1"/>
              <a:t>ini</a:t>
            </a:r>
            <a:r>
              <a:rPr lang="en-US" dirty="0"/>
              <a:t> function macro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71500" algn="l"/>
              </a:tabLst>
            </a:pPr>
            <a:r>
              <a:rPr lang="en-US" dirty="0"/>
              <a:t>#undef: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identifier </a:t>
            </a:r>
            <a:r>
              <a:rPr lang="en-US" dirty="0" err="1"/>
              <a:t>sebelumnya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7676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0DA6-A467-448D-A2B5-7B9FADEC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Operators </a:t>
            </a:r>
            <a:r>
              <a:rPr lang="en-US" dirty="0" err="1"/>
              <a:t>dalam</a:t>
            </a:r>
            <a:r>
              <a:rPr lang="en-US" dirty="0"/>
              <a:t> function macros (# dan ##)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4A958-E525-4DBA-8E2D-19018B1EB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Ketika operator # </a:t>
            </a:r>
            <a:r>
              <a:rPr lang="en-US" dirty="0" err="1"/>
              <a:t>diikuti</a:t>
            </a:r>
            <a:r>
              <a:rPr lang="en-US" dirty="0"/>
              <a:t> oleh </a:t>
            </a:r>
            <a:r>
              <a:rPr lang="en-US" dirty="0" err="1"/>
              <a:t>nama</a:t>
            </a:r>
            <a:r>
              <a:rPr lang="en-US" dirty="0"/>
              <a:t> parameter,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diganti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i="1" dirty="0"/>
              <a:t>String Literal</a:t>
            </a:r>
            <a:r>
              <a:rPr lang="en-US" dirty="0"/>
              <a:t>.</a:t>
            </a:r>
          </a:p>
          <a:p>
            <a:r>
              <a:rPr lang="en-US" dirty="0"/>
              <a:t>Operator ## </a:t>
            </a:r>
            <a:r>
              <a:rPr lang="en-US" dirty="0" err="1"/>
              <a:t>meggabungkan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argument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blank space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5394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A8292-64D0-41A4-9188-80D459D9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inclusions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BD8AA-BEE8-4EB2-BC79-9A3A0AFE5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#ifdef:</a:t>
            </a:r>
          </a:p>
          <a:p>
            <a:pPr marL="402336" lvl="1" indent="0">
              <a:spcBef>
                <a:spcPts val="0"/>
              </a:spcBef>
              <a:buNone/>
            </a:pPr>
            <a:r>
              <a:rPr lang="en-US" dirty="0" err="1"/>
              <a:t>Bernilai</a:t>
            </a:r>
            <a:r>
              <a:rPr lang="en-US" dirty="0"/>
              <a:t> true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parameternya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#ifndef</a:t>
            </a:r>
          </a:p>
          <a:p>
            <a:pPr marL="402336" lvl="1" indent="0">
              <a:spcBef>
                <a:spcPts val="0"/>
              </a:spcBef>
              <a:buNone/>
            </a:pPr>
            <a:r>
              <a:rPr lang="en-US" dirty="0" err="1"/>
              <a:t>Bernilai</a:t>
            </a:r>
            <a:r>
              <a:rPr lang="en-US" dirty="0"/>
              <a:t> true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parameternya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#if</a:t>
            </a:r>
          </a:p>
          <a:p>
            <a:pPr marL="402336" lvl="1" indent="0">
              <a:spcBef>
                <a:spcPts val="0"/>
              </a:spcBef>
              <a:buNone/>
            </a:pPr>
            <a:r>
              <a:rPr lang="en-US" dirty="0" err="1"/>
              <a:t>Bernilai</a:t>
            </a:r>
            <a:r>
              <a:rPr lang="en-US" dirty="0"/>
              <a:t> true sesuai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. Nilai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dikondisikan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b="1" i="1" dirty="0"/>
              <a:t>integer</a:t>
            </a:r>
            <a:r>
              <a:rPr lang="en-US" dirty="0"/>
              <a:t> atau </a:t>
            </a:r>
            <a:r>
              <a:rPr lang="en-US" b="1" i="1" dirty="0"/>
              <a:t>char</a:t>
            </a:r>
          </a:p>
          <a:p>
            <a:pPr>
              <a:spcBef>
                <a:spcPts val="0"/>
              </a:spcBef>
            </a:pPr>
            <a:r>
              <a:rPr lang="en-US" dirty="0"/>
              <a:t>#endif</a:t>
            </a:r>
          </a:p>
          <a:p>
            <a:pPr marL="402336" lvl="1" indent="0">
              <a:spcBef>
                <a:spcPts val="0"/>
              </a:spcBef>
              <a:buNone/>
            </a:pPr>
            <a:r>
              <a:rPr lang="en-US" dirty="0"/>
              <a:t>Akhir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pengkondisian</a:t>
            </a:r>
            <a:r>
              <a:rPr lang="en-US" dirty="0"/>
              <a:t> directive</a:t>
            </a:r>
          </a:p>
          <a:p>
            <a:pPr>
              <a:spcBef>
                <a:spcPts val="0"/>
              </a:spcBef>
            </a:pPr>
            <a:r>
              <a:rPr lang="en-US" dirty="0"/>
              <a:t>#else</a:t>
            </a:r>
          </a:p>
          <a:p>
            <a:pPr>
              <a:spcBef>
                <a:spcPts val="0"/>
              </a:spcBef>
            </a:pPr>
            <a:r>
              <a:rPr lang="en-US" dirty="0"/>
              <a:t>#elif</a:t>
            </a:r>
          </a:p>
        </p:txBody>
      </p:sp>
    </p:spTree>
    <p:extLst>
      <p:ext uri="{BB962C8B-B14F-4D97-AF65-F5344CB8AC3E}">
        <p14:creationId xmlns:p14="http://schemas.microsoft.com/office/powerpoint/2010/main" val="225391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1EF3-9CFB-4395-900B-0E250C00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file inclusion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73155-CF56-4AB5-ADC2-30A2BE961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</a:t>
            </a:r>
          </a:p>
          <a:p>
            <a:pPr marL="402336" lvl="1" indent="0">
              <a:buNone/>
            </a:pPr>
            <a:r>
              <a:rPr lang="en-US" dirty="0"/>
              <a:t>#include</a:t>
            </a:r>
          </a:p>
          <a:p>
            <a:r>
              <a:rPr lang="en-US" dirty="0"/>
              <a:t>Ketika preprocessor </a:t>
            </a:r>
            <a:r>
              <a:rPr lang="en-US" dirty="0" err="1"/>
              <a:t>menemukan</a:t>
            </a:r>
            <a:r>
              <a:rPr lang="en-US" dirty="0"/>
              <a:t> #include directive,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file yang </a:t>
            </a:r>
            <a:r>
              <a:rPr lang="en-US" dirty="0" err="1"/>
              <a:t>didefiniskan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program.</a:t>
            </a:r>
          </a:p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402336" lvl="1" indent="0">
              <a:buNone/>
            </a:pPr>
            <a:r>
              <a:rPr lang="en-US" dirty="0"/>
              <a:t>#include &lt;iostream&gt;</a:t>
            </a:r>
          </a:p>
          <a:p>
            <a:pPr marL="402336" lvl="1" indent="0">
              <a:buNone/>
            </a:pPr>
            <a:r>
              <a:rPr lang="en-US" dirty="0"/>
              <a:t>#include “</a:t>
            </a:r>
            <a:r>
              <a:rPr lang="en-US" dirty="0" err="1"/>
              <a:t>header.h</a:t>
            </a:r>
            <a:r>
              <a:rPr lang="en-US" dirty="0"/>
              <a:t>”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3148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A10C-CE95-45A1-95C2-1FC49916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 </a:t>
            </a:r>
            <a:r>
              <a:rPr lang="en-US" dirty="0" err="1"/>
              <a:t>Lainnya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0F04C-BD02-49DC-A559-E1FEBFE75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 Control (#line)</a:t>
            </a:r>
          </a:p>
          <a:p>
            <a:r>
              <a:rPr lang="en-US" dirty="0"/>
              <a:t>Error Directive (#error)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47905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3405</TotalTime>
  <Words>289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Algoritma &amp; Pemrograman 2</vt:lpstr>
      <vt:lpstr>Introduction</vt:lpstr>
      <vt:lpstr>Preprocessor Macros</vt:lpstr>
      <vt:lpstr>Special Operators dalam function macros (# dan ##)</vt:lpstr>
      <vt:lpstr>Conditional inclusions</vt:lpstr>
      <vt:lpstr>Source file inclusion</vt:lpstr>
      <vt:lpstr>Directive Lainnya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Pemrograman</dc:title>
  <dc:creator>luthfy</dc:creator>
  <cp:lastModifiedBy>Lutfi Budi Ilmawan</cp:lastModifiedBy>
  <cp:revision>73</cp:revision>
  <dcterms:created xsi:type="dcterms:W3CDTF">2015-09-15T11:06:19Z</dcterms:created>
  <dcterms:modified xsi:type="dcterms:W3CDTF">2023-02-13T05:34:23Z</dcterms:modified>
</cp:coreProperties>
</file>