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22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FB79-8FAE-4034-8D6F-A49EC402F8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B66E-F9DF-4230-8E56-DA6044B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B7D-777E-4B20-A1FC-768099BAA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r>
              <a:rPr lang="en-US"/>
              <a:t>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93D5E-58EA-452C-968E-F6BCC4ECC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1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6796-9018-461E-A429-CC561C53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4430-4C9F-47FA-AB5C-BC57079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subrutin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9C9-4E3E-4F99-8D80-28C6FF4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CCD44-6114-4292-8C8E-44A85481B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faktorial</a:t>
                </a:r>
                <a:r>
                  <a:rPr lang="en-US" dirty="0"/>
                  <a:t>(</a:t>
                </a:r>
                <a:r>
                  <a:rPr lang="en-US" dirty="0" err="1"/>
                  <a:t>int</a:t>
                </a:r>
                <a:r>
                  <a:rPr lang="en-US" dirty="0"/>
                  <a:t> n){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if (n == 0)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return 1;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return n*</a:t>
                </a:r>
                <a:r>
                  <a:rPr lang="en-US" dirty="0" err="1"/>
                  <a:t>faktorial</a:t>
                </a:r>
                <a:r>
                  <a:rPr lang="en-US" dirty="0"/>
                  <a:t>(n-1);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CCD44-6114-4292-8C8E-44A85481B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4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57F-A2E2-4B9A-856F-E08324A7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Deret</a:t>
            </a:r>
            <a:r>
              <a:rPr lang="en-US" dirty="0"/>
              <a:t> Fibonacci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5B1D0-C2C4-430C-B98F-662703408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mr>
                      <m:m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=0,1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dirty="0"/>
                  <a:t>0 1 1 2 3 5 8 13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5B1D0-C2C4-430C-B98F-662703408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8305AC-C287-41FB-948B-E55F1447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484" y="3658198"/>
            <a:ext cx="4271604" cy="230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E6D4B-F27D-4684-BD58-076DE33A1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2" y="3658198"/>
            <a:ext cx="2451264" cy="26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7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56C4-C09C-4451-966D-8FFFC23E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Waktu </a:t>
            </a:r>
            <a:r>
              <a:rPr lang="en-US" dirty="0" err="1"/>
              <a:t>Asimptotik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C5DF-1CDF-4A30-896C-C3D94596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Notasi  “O”  disebut  notasi  “O-Besar”  (Big-O)  yang  merupakan notasi kompleksitas waktu asimptotik.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Big-O:</a:t>
            </a:r>
          </a:p>
          <a:p>
            <a:pPr lvl="1"/>
            <a:r>
              <a:rPr lang="en-US" dirty="0"/>
              <a:t>Ambil term yang </a:t>
            </a:r>
            <a:r>
              <a:rPr lang="en-US" dirty="0" err="1"/>
              <a:t>nilainya</a:t>
            </a:r>
            <a:r>
              <a:rPr lang="en-US" dirty="0"/>
              <a:t> paling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berkembang</a:t>
            </a:r>
            <a:endParaRPr lang="en-US" dirty="0"/>
          </a:p>
          <a:p>
            <a:pPr lvl="1"/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koefisiennya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US" dirty="0"/>
              <a:t>T(n) = 2n</a:t>
            </a:r>
            <a:r>
              <a:rPr lang="en-US" baseline="30000" dirty="0"/>
              <a:t>2</a:t>
            </a:r>
            <a:r>
              <a:rPr lang="en-US" dirty="0"/>
              <a:t> + 6n + 1</a:t>
            </a:r>
          </a:p>
          <a:p>
            <a:pPr marL="457200" lvl="1" indent="0">
              <a:buNone/>
            </a:pPr>
            <a:r>
              <a:rPr lang="en-US" dirty="0"/>
              <a:t>Term </a:t>
            </a:r>
            <a:r>
              <a:rPr lang="en-US" dirty="0" err="1"/>
              <a:t>yg</a:t>
            </a:r>
            <a:r>
              <a:rPr lang="en-US" dirty="0"/>
              <a:t> paling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: 2n</a:t>
            </a:r>
            <a:r>
              <a:rPr lang="en-US" baseline="30000" dirty="0"/>
              <a:t>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Setelah </a:t>
            </a:r>
            <a:r>
              <a:rPr lang="en-US" dirty="0" err="1"/>
              <a:t>koefisiennya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marL="457200" lvl="1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34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6A40-B890-4EDF-99ED-4AC2B265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with </a:t>
            </a:r>
            <a:r>
              <a:rPr lang="en-US" dirty="0" err="1"/>
              <a:t>Memoization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F6E4-471A-4E2C-A2DC-157B606D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r>
              <a:rPr lang="id-ID" dirty="0"/>
              <a:t>Jika panggilan rekursif dengan argumen yang sama dilakukan berulang kali, maka algoritma rekursif yang tidak efisien dapat di</a:t>
            </a:r>
            <a:r>
              <a:rPr lang="en-US" dirty="0"/>
              <a:t>me</a:t>
            </a:r>
            <a:r>
              <a:rPr lang="id-ID" dirty="0" err="1"/>
              <a:t>moisasi</a:t>
            </a:r>
            <a:r>
              <a:rPr lang="id-ID" dirty="0"/>
              <a:t> dengan menyimpan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id-ID" dirty="0"/>
              <a:t> ke dalam tabel sehingga tidak perlu dihitung ulang. </a:t>
            </a:r>
          </a:p>
        </p:txBody>
      </p:sp>
    </p:spTree>
    <p:extLst>
      <p:ext uri="{BB962C8B-B14F-4D97-AF65-F5344CB8AC3E}">
        <p14:creationId xmlns:p14="http://schemas.microsoft.com/office/powerpoint/2010/main" val="9009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3A22-85F6-4A75-9319-CA011E60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 Code of </a:t>
            </a:r>
            <a:r>
              <a:rPr lang="en-US" dirty="0" err="1"/>
              <a:t>memoIZed</a:t>
            </a:r>
            <a:r>
              <a:rPr lang="en-US" dirty="0"/>
              <a:t> Fibonacci algorithm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10043-AC46-4894-B585-47B578B9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0" y="2488415"/>
            <a:ext cx="4895360" cy="40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979</TotalTime>
  <Words>217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Vapor Trail</vt:lpstr>
      <vt:lpstr>Algoritma dan Pemrograman 2</vt:lpstr>
      <vt:lpstr>Pendahuluan</vt:lpstr>
      <vt:lpstr>Faktorial</vt:lpstr>
      <vt:lpstr>Deret Fibonacci</vt:lpstr>
      <vt:lpstr>Kompleksitas Waktu Asimptotik</vt:lpstr>
      <vt:lpstr>Recursive with Memoization</vt:lpstr>
      <vt:lpstr>Pseudo Code of memoIZed Fibonacci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lutfi</dc:creator>
  <cp:lastModifiedBy>Lutfi Budi Ilmawan</cp:lastModifiedBy>
  <cp:revision>13</cp:revision>
  <dcterms:created xsi:type="dcterms:W3CDTF">2018-03-13T09:56:45Z</dcterms:created>
  <dcterms:modified xsi:type="dcterms:W3CDTF">2022-03-07T16:06:07Z</dcterms:modified>
</cp:coreProperties>
</file>