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305" r:id="rId12"/>
    <p:sldId id="271" r:id="rId13"/>
    <p:sldId id="272" r:id="rId14"/>
    <p:sldId id="306" r:id="rId15"/>
    <p:sldId id="274" r:id="rId16"/>
    <p:sldId id="275" r:id="rId17"/>
    <p:sldId id="307" r:id="rId18"/>
    <p:sldId id="276" r:id="rId19"/>
    <p:sldId id="277" r:id="rId20"/>
    <p:sldId id="278" r:id="rId21"/>
    <p:sldId id="308" r:id="rId22"/>
    <p:sldId id="309" r:id="rId23"/>
    <p:sldId id="280" r:id="rId24"/>
    <p:sldId id="279" r:id="rId25"/>
    <p:sldId id="310" r:id="rId26"/>
    <p:sldId id="281" r:id="rId27"/>
    <p:sldId id="273" r:id="rId28"/>
  </p:sldIdLst>
  <p:sldSz cx="9144000" cy="5143500" type="screen16x9"/>
  <p:notesSz cx="6858000" cy="9144000"/>
  <p:embeddedFontLst>
    <p:embeddedFont>
      <p:font typeface="Cuprum" panose="020B0604020202020204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Assistant" panose="020B0604020202020204" charset="-79"/>
      <p:regular r:id="rId36"/>
      <p:bold r:id="rId37"/>
    </p:embeddedFont>
    <p:embeddedFont>
      <p:font typeface="PT Sans" panose="020B0604020202020204" charset="0"/>
      <p:regular r:id="rId38"/>
      <p:bold r:id="rId39"/>
      <p:italic r:id="rId40"/>
      <p:boldItalic r:id="rId41"/>
    </p:embeddedFont>
    <p:embeddedFont>
      <p:font typeface="Alfa Slab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D56EE6-86CC-4EF7-B255-4C832025DBB6}">
  <a:tblStyle styleId="{B3D56EE6-86CC-4EF7-B255-4C832025D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380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689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4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88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77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f31fdcabd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f31fdcabd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62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38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f31fdcabd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f31fdcabd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299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gf31fdcabd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7" name="Google Shape;3097;gf31fdcabd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1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777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f31fdcabd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5" name="Google Shape;3115;gf31fdcabd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53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gf7d89ae38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0" name="Google Shape;3260;gf7d89ae38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3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25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67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63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41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gf7d89ae380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6" name="Google Shape;3486;gf7d89ae380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738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f31fdcabdc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f31fdcabdc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045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f31fdcabdc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f31fdcabdc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184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gf7d89ae38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2" name="Google Shape;3572;gf7d89ae38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86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112e1aada3f_0_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6" name="Google Shape;3056;g112e1aada3f_0_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51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0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50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87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78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893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0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74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70275">
            <a:off x="1364110" y="1057363"/>
            <a:ext cx="6415779" cy="24695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4" name="Google Shape;14;p2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2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87" name="Google Shape;87;p2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7" name="Google Shape;777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9" name="Google Shape;77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0" name="Google Shape;780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1" name="Google Shape;781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2" name="Google Shape;782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3" name="Google Shape;783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4" name="Google Shape;784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5" name="Google Shape;785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6" name="Google Shape;786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7" name="Google Shape;787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8" name="Google Shape;788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9" name="Google Shape;789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0" name="Google Shape;790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13"/>
          <p:cNvGrpSpPr/>
          <p:nvPr/>
        </p:nvGrpSpPr>
        <p:grpSpPr>
          <a:xfrm>
            <a:off x="0" y="166975"/>
            <a:ext cx="935450" cy="189399"/>
            <a:chOff x="0" y="166975"/>
            <a:chExt cx="935450" cy="189399"/>
          </a:xfrm>
        </p:grpSpPr>
        <p:sp>
          <p:nvSpPr>
            <p:cNvPr id="792" name="Google Shape;792;p13"/>
            <p:cNvSpPr/>
            <p:nvPr/>
          </p:nvSpPr>
          <p:spPr>
            <a:xfrm>
              <a:off x="0" y="2986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817625" y="298600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22150" y="16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8712125" y="0"/>
            <a:ext cx="343500" cy="2295650"/>
            <a:chOff x="6923650" y="2829350"/>
            <a:chExt cx="343500" cy="2295650"/>
          </a:xfrm>
        </p:grpSpPr>
        <p:sp>
          <p:nvSpPr>
            <p:cNvPr id="796" name="Google Shape;796;p13"/>
            <p:cNvSpPr/>
            <p:nvPr/>
          </p:nvSpPr>
          <p:spPr>
            <a:xfrm>
              <a:off x="724660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24660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724660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724660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724660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724660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724660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724660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724660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724660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724660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724660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724660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7084750" y="28293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39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7084750" y="301932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7084750" y="3208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7084750" y="339852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426" y="821"/>
                  </a:cubicBezTo>
                  <a:cubicBezTo>
                    <a:pt x="639" y="821"/>
                    <a:pt x="851" y="638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084750" y="358697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084750" y="3776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7084750" y="39669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7084750" y="41561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7084750" y="43461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084750" y="453530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084750" y="472527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7084750" y="49152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7084750" y="510447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692365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692365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692365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692365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692365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692365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692365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692365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692365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692365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692365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692365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692365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13"/>
          <p:cNvSpPr/>
          <p:nvPr/>
        </p:nvSpPr>
        <p:spPr>
          <a:xfrm flipH="1">
            <a:off x="5268015" y="-3979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3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3"/>
          <p:cNvGrpSpPr/>
          <p:nvPr/>
        </p:nvGrpSpPr>
        <p:grpSpPr>
          <a:xfrm>
            <a:off x="-815825" y="4087300"/>
            <a:ext cx="1528925" cy="1528925"/>
            <a:chOff x="1156825" y="4602950"/>
            <a:chExt cx="1528925" cy="1528925"/>
          </a:xfrm>
        </p:grpSpPr>
        <p:sp>
          <p:nvSpPr>
            <p:cNvPr id="838" name="Google Shape;838;p13"/>
            <p:cNvSpPr/>
            <p:nvPr/>
          </p:nvSpPr>
          <p:spPr>
            <a:xfrm>
              <a:off x="13544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3" y="6115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1579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1805775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0307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2255625" y="4602950"/>
              <a:ext cx="6875" cy="1528925"/>
            </a:xfrm>
            <a:custGeom>
              <a:avLst/>
              <a:gdLst/>
              <a:ahLst/>
              <a:cxnLst/>
              <a:rect l="l" t="t" r="r" b="b"/>
              <a:pathLst>
                <a:path w="275" h="61157" extrusionOk="0">
                  <a:moveTo>
                    <a:pt x="1" y="0"/>
                  </a:moveTo>
                  <a:lnTo>
                    <a:pt x="1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2481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1156825" y="479975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1156825" y="50262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1156825" y="5251125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1156825" y="5476825"/>
              <a:ext cx="1528925" cy="6100"/>
            </a:xfrm>
            <a:custGeom>
              <a:avLst/>
              <a:gdLst/>
              <a:ahLst/>
              <a:cxnLst/>
              <a:rect l="l" t="t" r="r" b="b"/>
              <a:pathLst>
                <a:path w="61157" h="244" extrusionOk="0">
                  <a:moveTo>
                    <a:pt x="0" y="0"/>
                  </a:moveTo>
                  <a:lnTo>
                    <a:pt x="0" y="243"/>
                  </a:lnTo>
                  <a:lnTo>
                    <a:pt x="61157" y="243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1156825" y="57025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5"/>
          <p:cNvSpPr txBox="1">
            <a:spLocks noGrp="1"/>
          </p:cNvSpPr>
          <p:nvPr>
            <p:ph type="title"/>
          </p:nvPr>
        </p:nvSpPr>
        <p:spPr>
          <a:xfrm>
            <a:off x="1902009" y="3481500"/>
            <a:ext cx="53358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4" name="Google Shape;854;p15"/>
          <p:cNvSpPr txBox="1">
            <a:spLocks noGrp="1"/>
          </p:cNvSpPr>
          <p:nvPr>
            <p:ph type="subTitle" idx="1"/>
          </p:nvPr>
        </p:nvSpPr>
        <p:spPr>
          <a:xfrm>
            <a:off x="1902009" y="1255650"/>
            <a:ext cx="5335800" cy="22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855" name="Google Shape;855;p15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856" name="Google Shape;856;p15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15"/>
          <p:cNvGrpSpPr/>
          <p:nvPr/>
        </p:nvGrpSpPr>
        <p:grpSpPr>
          <a:xfrm rot="-5400000" flipH="1">
            <a:off x="6329421" y="3236202"/>
            <a:ext cx="733566" cy="3469376"/>
            <a:chOff x="-1092529" y="1167363"/>
            <a:chExt cx="492558" cy="2329534"/>
          </a:xfrm>
        </p:grpSpPr>
        <p:sp>
          <p:nvSpPr>
            <p:cNvPr id="873" name="Google Shape;873;p15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5"/>
          <p:cNvGrpSpPr/>
          <p:nvPr/>
        </p:nvGrpSpPr>
        <p:grpSpPr>
          <a:xfrm>
            <a:off x="7843250" y="169600"/>
            <a:ext cx="1573794" cy="597875"/>
            <a:chOff x="7843250" y="169600"/>
            <a:chExt cx="1573794" cy="597875"/>
          </a:xfrm>
        </p:grpSpPr>
        <p:sp>
          <p:nvSpPr>
            <p:cNvPr id="890" name="Google Shape;890;p15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5"/>
          <p:cNvGrpSpPr/>
          <p:nvPr/>
        </p:nvGrpSpPr>
        <p:grpSpPr>
          <a:xfrm>
            <a:off x="-278300" y="3149950"/>
            <a:ext cx="1557631" cy="2313775"/>
            <a:chOff x="-278300" y="3149950"/>
            <a:chExt cx="1557631" cy="2313775"/>
          </a:xfrm>
        </p:grpSpPr>
        <p:grpSp>
          <p:nvGrpSpPr>
            <p:cNvPr id="896" name="Google Shape;896;p15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897" name="Google Shape;897;p15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5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5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5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5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5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5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5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5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5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5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5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5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5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5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5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5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4" name="Google Shape;914;p15"/>
            <p:cNvSpPr/>
            <p:nvPr/>
          </p:nvSpPr>
          <p:spPr>
            <a:xfrm>
              <a:off x="160026" y="32919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-278300" y="34339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402746" y="31499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7"/>
          <p:cNvSpPr txBox="1">
            <a:spLocks noGrp="1"/>
          </p:cNvSpPr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17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0" name="Google Shape;950;p17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951" name="Google Shape;951;p17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7"/>
          <p:cNvSpPr/>
          <p:nvPr/>
        </p:nvSpPr>
        <p:spPr>
          <a:xfrm flipH="1">
            <a:off x="5268015" y="-3979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17"/>
          <p:cNvGrpSpPr/>
          <p:nvPr/>
        </p:nvGrpSpPr>
        <p:grpSpPr>
          <a:xfrm flipH="1">
            <a:off x="5902540" y="-306179"/>
            <a:ext cx="2308575" cy="841225"/>
            <a:chOff x="863500" y="151021"/>
            <a:chExt cx="2308575" cy="841225"/>
          </a:xfrm>
        </p:grpSpPr>
        <p:sp>
          <p:nvSpPr>
            <p:cNvPr id="969" name="Google Shape;969;p17"/>
            <p:cNvSpPr/>
            <p:nvPr/>
          </p:nvSpPr>
          <p:spPr>
            <a:xfrm>
              <a:off x="863500" y="1510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5"/>
                    <a:pt x="274" y="1368"/>
                    <a:pt x="669" y="1368"/>
                  </a:cubicBezTo>
                  <a:cubicBezTo>
                    <a:pt x="1034" y="1368"/>
                    <a:pt x="1338" y="1065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105347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124192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1431900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162187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1811100" y="151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2001075" y="151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219027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2380250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257022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2758675" y="151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2948650" y="151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3137875" y="151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863500" y="3121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700"/>
                  </a:cubicBezTo>
                  <a:cubicBezTo>
                    <a:pt x="1" y="1064"/>
                    <a:pt x="274" y="1368"/>
                    <a:pt x="669" y="1368"/>
                  </a:cubicBezTo>
                  <a:cubicBezTo>
                    <a:pt x="1034" y="1368"/>
                    <a:pt x="1338" y="1064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05347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24192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1431900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162187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1811100" y="3121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001075" y="3121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19027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380250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57022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758675" y="3121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948650" y="3121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3137875" y="3121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863500" y="47397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670"/>
                  </a:cubicBezTo>
                  <a:cubicBezTo>
                    <a:pt x="1" y="1065"/>
                    <a:pt x="27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05347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24192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67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431900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62187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811100" y="4739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001075" y="4739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19027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380250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57022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758675" y="4739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948650" y="4739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3137875" y="4739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863500" y="63507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700"/>
                  </a:cubicBezTo>
                  <a:cubicBezTo>
                    <a:pt x="1" y="1065"/>
                    <a:pt x="27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105347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124192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1431900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162187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1811100" y="6350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001075" y="6350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19027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380250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57022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758675" y="6350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948650" y="6350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3137875" y="6350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63500" y="7969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670"/>
                  </a:cubicBezTo>
                  <a:cubicBezTo>
                    <a:pt x="1" y="1065"/>
                    <a:pt x="27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05347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24192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67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431900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62187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811100" y="7969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2001075" y="7969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219027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380250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57022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758675" y="7969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2948650" y="7969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3137875" y="7969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863500" y="9580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700"/>
                  </a:cubicBezTo>
                  <a:cubicBezTo>
                    <a:pt x="1" y="1065"/>
                    <a:pt x="274" y="1369"/>
                    <a:pt x="669" y="1369"/>
                  </a:cubicBezTo>
                  <a:cubicBezTo>
                    <a:pt x="1034" y="1369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105347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124192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1431900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162187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1811100" y="958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2001075" y="958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219027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380250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57022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758675" y="958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2948650" y="958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3137875" y="958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17"/>
          <p:cNvSpPr/>
          <p:nvPr/>
        </p:nvSpPr>
        <p:spPr>
          <a:xfrm flipH="1">
            <a:off x="7839890" y="4122771"/>
            <a:ext cx="882275" cy="882250"/>
          </a:xfrm>
          <a:custGeom>
            <a:avLst/>
            <a:gdLst/>
            <a:ahLst/>
            <a:cxnLst/>
            <a:rect l="l" t="t" r="r" b="b"/>
            <a:pathLst>
              <a:path w="35291" h="35290" extrusionOk="0">
                <a:moveTo>
                  <a:pt x="11521" y="1338"/>
                </a:moveTo>
                <a:lnTo>
                  <a:pt x="11521" y="3405"/>
                </a:lnTo>
                <a:lnTo>
                  <a:pt x="761" y="14165"/>
                </a:lnTo>
                <a:lnTo>
                  <a:pt x="761" y="12067"/>
                </a:lnTo>
                <a:lnTo>
                  <a:pt x="11521" y="1338"/>
                </a:lnTo>
                <a:close/>
                <a:moveTo>
                  <a:pt x="11521" y="3678"/>
                </a:moveTo>
                <a:lnTo>
                  <a:pt x="11521" y="6292"/>
                </a:lnTo>
                <a:lnTo>
                  <a:pt x="761" y="17052"/>
                </a:lnTo>
                <a:lnTo>
                  <a:pt x="761" y="14438"/>
                </a:lnTo>
                <a:lnTo>
                  <a:pt x="11521" y="3678"/>
                </a:lnTo>
                <a:close/>
                <a:moveTo>
                  <a:pt x="11521" y="6566"/>
                </a:moveTo>
                <a:lnTo>
                  <a:pt x="11521" y="9180"/>
                </a:lnTo>
                <a:lnTo>
                  <a:pt x="761" y="19940"/>
                </a:lnTo>
                <a:lnTo>
                  <a:pt x="761" y="17326"/>
                </a:lnTo>
                <a:lnTo>
                  <a:pt x="11521" y="6566"/>
                </a:lnTo>
                <a:close/>
                <a:moveTo>
                  <a:pt x="11521" y="9453"/>
                </a:moveTo>
                <a:lnTo>
                  <a:pt x="11521" y="12067"/>
                </a:lnTo>
                <a:lnTo>
                  <a:pt x="761" y="22827"/>
                </a:lnTo>
                <a:lnTo>
                  <a:pt x="761" y="20213"/>
                </a:lnTo>
                <a:lnTo>
                  <a:pt x="11521" y="9453"/>
                </a:lnTo>
                <a:close/>
                <a:moveTo>
                  <a:pt x="34530" y="760"/>
                </a:moveTo>
                <a:lnTo>
                  <a:pt x="34530" y="23010"/>
                </a:lnTo>
                <a:lnTo>
                  <a:pt x="12280" y="23010"/>
                </a:lnTo>
                <a:lnTo>
                  <a:pt x="12280" y="760"/>
                </a:lnTo>
                <a:close/>
                <a:moveTo>
                  <a:pt x="11521" y="12341"/>
                </a:moveTo>
                <a:lnTo>
                  <a:pt x="11521" y="14955"/>
                </a:lnTo>
                <a:lnTo>
                  <a:pt x="761" y="25715"/>
                </a:lnTo>
                <a:lnTo>
                  <a:pt x="761" y="23101"/>
                </a:lnTo>
                <a:lnTo>
                  <a:pt x="11521" y="12341"/>
                </a:lnTo>
                <a:close/>
                <a:moveTo>
                  <a:pt x="11521" y="15229"/>
                </a:moveTo>
                <a:lnTo>
                  <a:pt x="11521" y="17843"/>
                </a:lnTo>
                <a:lnTo>
                  <a:pt x="761" y="28603"/>
                </a:lnTo>
                <a:lnTo>
                  <a:pt x="761" y="25989"/>
                </a:lnTo>
                <a:lnTo>
                  <a:pt x="11521" y="15229"/>
                </a:lnTo>
                <a:close/>
                <a:moveTo>
                  <a:pt x="11521" y="18146"/>
                </a:moveTo>
                <a:lnTo>
                  <a:pt x="11521" y="20791"/>
                </a:lnTo>
                <a:lnTo>
                  <a:pt x="761" y="31521"/>
                </a:lnTo>
                <a:lnTo>
                  <a:pt x="761" y="28907"/>
                </a:lnTo>
                <a:lnTo>
                  <a:pt x="11521" y="18146"/>
                </a:lnTo>
                <a:close/>
                <a:moveTo>
                  <a:pt x="11521" y="21034"/>
                </a:moveTo>
                <a:lnTo>
                  <a:pt x="11521" y="23253"/>
                </a:lnTo>
                <a:lnTo>
                  <a:pt x="761" y="34013"/>
                </a:lnTo>
                <a:lnTo>
                  <a:pt x="761" y="31794"/>
                </a:lnTo>
                <a:lnTo>
                  <a:pt x="11521" y="21034"/>
                </a:lnTo>
                <a:close/>
                <a:moveTo>
                  <a:pt x="14287" y="23770"/>
                </a:moveTo>
                <a:lnTo>
                  <a:pt x="3527" y="34530"/>
                </a:lnTo>
                <a:lnTo>
                  <a:pt x="1338" y="34530"/>
                </a:lnTo>
                <a:lnTo>
                  <a:pt x="12098" y="23770"/>
                </a:lnTo>
                <a:close/>
                <a:moveTo>
                  <a:pt x="17174" y="23770"/>
                </a:moveTo>
                <a:lnTo>
                  <a:pt x="6414" y="34530"/>
                </a:lnTo>
                <a:lnTo>
                  <a:pt x="3800" y="34530"/>
                </a:lnTo>
                <a:lnTo>
                  <a:pt x="14560" y="23770"/>
                </a:lnTo>
                <a:close/>
                <a:moveTo>
                  <a:pt x="20062" y="23770"/>
                </a:moveTo>
                <a:lnTo>
                  <a:pt x="9302" y="34530"/>
                </a:lnTo>
                <a:lnTo>
                  <a:pt x="6688" y="34530"/>
                </a:lnTo>
                <a:lnTo>
                  <a:pt x="17448" y="23770"/>
                </a:lnTo>
                <a:close/>
                <a:moveTo>
                  <a:pt x="22949" y="23770"/>
                </a:moveTo>
                <a:lnTo>
                  <a:pt x="12189" y="34530"/>
                </a:lnTo>
                <a:lnTo>
                  <a:pt x="9575" y="34530"/>
                </a:lnTo>
                <a:lnTo>
                  <a:pt x="20335" y="23770"/>
                </a:lnTo>
                <a:close/>
                <a:moveTo>
                  <a:pt x="25837" y="23770"/>
                </a:moveTo>
                <a:lnTo>
                  <a:pt x="15077" y="34530"/>
                </a:lnTo>
                <a:lnTo>
                  <a:pt x="12463" y="34530"/>
                </a:lnTo>
                <a:lnTo>
                  <a:pt x="23223" y="23770"/>
                </a:lnTo>
                <a:close/>
                <a:moveTo>
                  <a:pt x="28725" y="23770"/>
                </a:moveTo>
                <a:lnTo>
                  <a:pt x="17964" y="34530"/>
                </a:lnTo>
                <a:lnTo>
                  <a:pt x="15350" y="34530"/>
                </a:lnTo>
                <a:lnTo>
                  <a:pt x="26111" y="23770"/>
                </a:lnTo>
                <a:close/>
                <a:moveTo>
                  <a:pt x="31612" y="23770"/>
                </a:moveTo>
                <a:lnTo>
                  <a:pt x="20852" y="34530"/>
                </a:lnTo>
                <a:lnTo>
                  <a:pt x="18238" y="34530"/>
                </a:lnTo>
                <a:lnTo>
                  <a:pt x="28998" y="23770"/>
                </a:lnTo>
                <a:close/>
                <a:moveTo>
                  <a:pt x="34013" y="23770"/>
                </a:moveTo>
                <a:lnTo>
                  <a:pt x="23253" y="34530"/>
                </a:lnTo>
                <a:lnTo>
                  <a:pt x="21095" y="34530"/>
                </a:lnTo>
                <a:lnTo>
                  <a:pt x="31855" y="23770"/>
                </a:lnTo>
                <a:close/>
                <a:moveTo>
                  <a:pt x="11885" y="0"/>
                </a:moveTo>
                <a:cubicBezTo>
                  <a:pt x="11855" y="0"/>
                  <a:pt x="11794" y="0"/>
                  <a:pt x="11733" y="31"/>
                </a:cubicBezTo>
                <a:cubicBezTo>
                  <a:pt x="11703" y="61"/>
                  <a:pt x="11673" y="61"/>
                  <a:pt x="11642" y="122"/>
                </a:cubicBezTo>
                <a:lnTo>
                  <a:pt x="122" y="11611"/>
                </a:lnTo>
                <a:cubicBezTo>
                  <a:pt x="31" y="11703"/>
                  <a:pt x="1" y="11763"/>
                  <a:pt x="1" y="11885"/>
                </a:cubicBezTo>
                <a:lnTo>
                  <a:pt x="1" y="34925"/>
                </a:lnTo>
                <a:cubicBezTo>
                  <a:pt x="1" y="34955"/>
                  <a:pt x="1" y="35016"/>
                  <a:pt x="31" y="35077"/>
                </a:cubicBezTo>
                <a:cubicBezTo>
                  <a:pt x="92" y="35138"/>
                  <a:pt x="153" y="35229"/>
                  <a:pt x="244" y="35259"/>
                </a:cubicBezTo>
                <a:cubicBezTo>
                  <a:pt x="274" y="35290"/>
                  <a:pt x="335" y="35290"/>
                  <a:pt x="396" y="35290"/>
                </a:cubicBezTo>
                <a:lnTo>
                  <a:pt x="23405" y="35290"/>
                </a:lnTo>
                <a:cubicBezTo>
                  <a:pt x="23527" y="35290"/>
                  <a:pt x="23588" y="35259"/>
                  <a:pt x="23679" y="35168"/>
                </a:cubicBezTo>
                <a:lnTo>
                  <a:pt x="35199" y="23678"/>
                </a:lnTo>
                <a:cubicBezTo>
                  <a:pt x="35229" y="23618"/>
                  <a:pt x="35260" y="23587"/>
                  <a:pt x="35260" y="23557"/>
                </a:cubicBezTo>
                <a:cubicBezTo>
                  <a:pt x="35290" y="23527"/>
                  <a:pt x="35290" y="23435"/>
                  <a:pt x="35290" y="23405"/>
                </a:cubicBezTo>
                <a:lnTo>
                  <a:pt x="35290" y="365"/>
                </a:lnTo>
                <a:cubicBezTo>
                  <a:pt x="35290" y="152"/>
                  <a:pt x="35138" y="0"/>
                  <a:pt x="349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17"/>
          <p:cNvGrpSpPr/>
          <p:nvPr/>
        </p:nvGrpSpPr>
        <p:grpSpPr>
          <a:xfrm>
            <a:off x="6706200" y="4393755"/>
            <a:ext cx="1067675" cy="202925"/>
            <a:chOff x="7335075" y="4335750"/>
            <a:chExt cx="1067675" cy="202925"/>
          </a:xfrm>
        </p:grpSpPr>
        <p:sp>
          <p:nvSpPr>
            <p:cNvPr id="1049" name="Google Shape;1049;p17"/>
            <p:cNvSpPr/>
            <p:nvPr/>
          </p:nvSpPr>
          <p:spPr>
            <a:xfrm>
              <a:off x="8376125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8376125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13" y="0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8202125" y="43357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8202125" y="45120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51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8028850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8028850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13"/>
                    <a:pt x="82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7854850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7854850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7682350" y="433727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4" y="0"/>
                    <a:pt x="0" y="213"/>
                    <a:pt x="0" y="517"/>
                  </a:cubicBezTo>
                  <a:cubicBezTo>
                    <a:pt x="0" y="821"/>
                    <a:pt x="244" y="1064"/>
                    <a:pt x="547" y="1064"/>
                  </a:cubicBezTo>
                  <a:cubicBezTo>
                    <a:pt x="79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7682350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4" y="0"/>
                    <a:pt x="0" y="213"/>
                    <a:pt x="0" y="517"/>
                  </a:cubicBezTo>
                  <a:cubicBezTo>
                    <a:pt x="0" y="821"/>
                    <a:pt x="244" y="1064"/>
                    <a:pt x="547" y="1064"/>
                  </a:cubicBezTo>
                  <a:cubicBezTo>
                    <a:pt x="791" y="1064"/>
                    <a:pt x="1064" y="79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7508325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7508325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13"/>
                    <a:pt x="82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7335075" y="433727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13" y="0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7335075" y="4512050"/>
              <a:ext cx="27375" cy="26625"/>
            </a:xfrm>
            <a:custGeom>
              <a:avLst/>
              <a:gdLst/>
              <a:ahLst/>
              <a:cxnLst/>
              <a:rect l="l" t="t" r="r" b="b"/>
              <a:pathLst>
                <a:path w="1095" h="1065" extrusionOk="0">
                  <a:moveTo>
                    <a:pt x="517" y="0"/>
                  </a:moveTo>
                  <a:cubicBezTo>
                    <a:pt x="213" y="0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95" y="79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17"/>
          <p:cNvSpPr/>
          <p:nvPr/>
        </p:nvSpPr>
        <p:spPr>
          <a:xfrm>
            <a:off x="-121874" y="45782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7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7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22"/>
          <p:cNvSpPr txBox="1">
            <a:spLocks noGrp="1"/>
          </p:cNvSpPr>
          <p:nvPr>
            <p:ph type="title" idx="2"/>
          </p:nvPr>
        </p:nvSpPr>
        <p:spPr>
          <a:xfrm>
            <a:off x="3599548" y="3358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0" name="Google Shape;1490;p22"/>
          <p:cNvSpPr txBox="1">
            <a:spLocks noGrp="1"/>
          </p:cNvSpPr>
          <p:nvPr>
            <p:ph type="subTitle" idx="1"/>
          </p:nvPr>
        </p:nvSpPr>
        <p:spPr>
          <a:xfrm>
            <a:off x="3599552" y="38864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22"/>
          <p:cNvSpPr txBox="1">
            <a:spLocks noGrp="1"/>
          </p:cNvSpPr>
          <p:nvPr>
            <p:ph type="title" idx="3"/>
          </p:nvPr>
        </p:nvSpPr>
        <p:spPr>
          <a:xfrm>
            <a:off x="720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2" name="Google Shape;1492;p22"/>
          <p:cNvSpPr txBox="1">
            <a:spLocks noGrp="1"/>
          </p:cNvSpPr>
          <p:nvPr>
            <p:ph type="subTitle" idx="4"/>
          </p:nvPr>
        </p:nvSpPr>
        <p:spPr>
          <a:xfrm>
            <a:off x="720025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3" name="Google Shape;1493;p22"/>
          <p:cNvSpPr txBox="1">
            <a:spLocks noGrp="1"/>
          </p:cNvSpPr>
          <p:nvPr>
            <p:ph type="title" idx="5"/>
          </p:nvPr>
        </p:nvSpPr>
        <p:spPr>
          <a:xfrm>
            <a:off x="6486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4" name="Google Shape;1494;p22"/>
          <p:cNvSpPr txBox="1">
            <a:spLocks noGrp="1"/>
          </p:cNvSpPr>
          <p:nvPr>
            <p:ph type="subTitle" idx="6"/>
          </p:nvPr>
        </p:nvSpPr>
        <p:spPr>
          <a:xfrm>
            <a:off x="6486007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5" name="Google Shape;1495;p22"/>
          <p:cNvGrpSpPr/>
          <p:nvPr/>
        </p:nvGrpSpPr>
        <p:grpSpPr>
          <a:xfrm rot="10800000">
            <a:off x="7830156" y="-1836105"/>
            <a:ext cx="3111151" cy="3111151"/>
            <a:chOff x="-2714625" y="-3788412"/>
            <a:chExt cx="3390900" cy="3390900"/>
          </a:xfrm>
        </p:grpSpPr>
        <p:grpSp>
          <p:nvGrpSpPr>
            <p:cNvPr id="1496" name="Google Shape;1496;p22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497" name="Google Shape;1497;p2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2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04" name="Google Shape;1504;p22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505" name="Google Shape;1505;p2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2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2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2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2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2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2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12" name="Google Shape;1512;p22"/>
          <p:cNvGrpSpPr/>
          <p:nvPr/>
        </p:nvGrpSpPr>
        <p:grpSpPr>
          <a:xfrm rot="10800000">
            <a:off x="699" y="-1646358"/>
            <a:ext cx="733566" cy="3469376"/>
            <a:chOff x="-1092529" y="1167363"/>
            <a:chExt cx="492558" cy="2329534"/>
          </a:xfrm>
        </p:grpSpPr>
        <p:sp>
          <p:nvSpPr>
            <p:cNvPr id="1513" name="Google Shape;1513;p22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22"/>
          <p:cNvGrpSpPr/>
          <p:nvPr/>
        </p:nvGrpSpPr>
        <p:grpSpPr>
          <a:xfrm>
            <a:off x="1" y="4053564"/>
            <a:ext cx="1095412" cy="1095412"/>
            <a:chOff x="1989746" y="1227675"/>
            <a:chExt cx="1468184" cy="1468184"/>
          </a:xfrm>
        </p:grpSpPr>
        <p:sp>
          <p:nvSpPr>
            <p:cNvPr id="1530" name="Google Shape;1530;p22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22"/>
          <p:cNvSpPr/>
          <p:nvPr/>
        </p:nvSpPr>
        <p:spPr>
          <a:xfrm>
            <a:off x="8431296" y="4601250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22"/>
          <p:cNvGrpSpPr/>
          <p:nvPr/>
        </p:nvGrpSpPr>
        <p:grpSpPr>
          <a:xfrm rot="10800000">
            <a:off x="5403391" y="4601259"/>
            <a:ext cx="1460035" cy="733569"/>
            <a:chOff x="3333360" y="4608492"/>
            <a:chExt cx="1460035" cy="733569"/>
          </a:xfrm>
        </p:grpSpPr>
        <p:sp>
          <p:nvSpPr>
            <p:cNvPr id="1550" name="Google Shape;1550;p22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22"/>
          <p:cNvSpPr/>
          <p:nvPr/>
        </p:nvSpPr>
        <p:spPr>
          <a:xfrm>
            <a:off x="8188576" y="474325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22"/>
          <p:cNvSpPr/>
          <p:nvPr/>
        </p:nvSpPr>
        <p:spPr>
          <a:xfrm>
            <a:off x="7750250" y="48852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23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9" name="Google Shape;1559;p23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0" name="Google Shape;1560;p23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1" name="Google Shape;1561;p23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23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3" name="Google Shape;1563;p23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23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5" name="Google Shape;1565;p23"/>
          <p:cNvGrpSpPr/>
          <p:nvPr/>
        </p:nvGrpSpPr>
        <p:grpSpPr>
          <a:xfrm flipH="1">
            <a:off x="8454713" y="4053564"/>
            <a:ext cx="1095412" cy="1095412"/>
            <a:chOff x="1989746" y="1227675"/>
            <a:chExt cx="1468184" cy="1468184"/>
          </a:xfrm>
        </p:grpSpPr>
        <p:sp>
          <p:nvSpPr>
            <p:cNvPr id="1566" name="Google Shape;1566;p23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23"/>
          <p:cNvGrpSpPr/>
          <p:nvPr/>
        </p:nvGrpSpPr>
        <p:grpSpPr>
          <a:xfrm>
            <a:off x="-263550" y="-1646358"/>
            <a:ext cx="3572084" cy="6981186"/>
            <a:chOff x="-263550" y="-1646358"/>
            <a:chExt cx="3572084" cy="6981186"/>
          </a:xfrm>
        </p:grpSpPr>
        <p:grpSp>
          <p:nvGrpSpPr>
            <p:cNvPr id="1585" name="Google Shape;1585;p23"/>
            <p:cNvGrpSpPr/>
            <p:nvPr/>
          </p:nvGrpSpPr>
          <p:grpSpPr>
            <a:xfrm rot="10800000">
              <a:off x="-263550" y="4601259"/>
              <a:ext cx="1460035" cy="733569"/>
              <a:chOff x="3333360" y="4608492"/>
              <a:chExt cx="1460035" cy="733569"/>
            </a:xfrm>
          </p:grpSpPr>
          <p:sp>
            <p:nvSpPr>
              <p:cNvPr id="1586" name="Google Shape;1586;p23"/>
              <p:cNvSpPr/>
              <p:nvPr/>
            </p:nvSpPr>
            <p:spPr>
              <a:xfrm rot="-5400000">
                <a:off x="3333351" y="4608500"/>
                <a:ext cx="733569" cy="733552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3"/>
              <p:cNvSpPr/>
              <p:nvPr/>
            </p:nvSpPr>
            <p:spPr>
              <a:xfrm rot="-5400000">
                <a:off x="3512992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3"/>
              <p:cNvSpPr/>
              <p:nvPr/>
            </p:nvSpPr>
            <p:spPr>
              <a:xfrm rot="-5400000">
                <a:off x="3696593" y="4608053"/>
                <a:ext cx="733569" cy="7344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3"/>
              <p:cNvSpPr/>
              <p:nvPr/>
            </p:nvSpPr>
            <p:spPr>
              <a:xfrm rot="-5400000">
                <a:off x="3876665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3"/>
              <p:cNvSpPr/>
              <p:nvPr/>
            </p:nvSpPr>
            <p:spPr>
              <a:xfrm rot="-5400000">
                <a:off x="4059826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1" name="Google Shape;1591;p23"/>
            <p:cNvGrpSpPr/>
            <p:nvPr/>
          </p:nvGrpSpPr>
          <p:grpSpPr>
            <a:xfrm rot="10800000">
              <a:off x="-39163" y="-1646358"/>
              <a:ext cx="733566" cy="3469376"/>
              <a:chOff x="-1092529" y="1167363"/>
              <a:chExt cx="492558" cy="2329534"/>
            </a:xfrm>
          </p:grpSpPr>
          <p:sp>
            <p:nvSpPr>
              <p:cNvPr id="1592" name="Google Shape;1592;p23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3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3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3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3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3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3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3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3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3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3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3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3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3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3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3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23"/>
            <p:cNvSpPr/>
            <p:nvPr/>
          </p:nvSpPr>
          <p:spPr>
            <a:xfrm>
              <a:off x="2521634" y="47432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2083308" y="48852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2764354" y="46012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23"/>
          <p:cNvGrpSpPr/>
          <p:nvPr/>
        </p:nvGrpSpPr>
        <p:grpSpPr>
          <a:xfrm rot="10800000">
            <a:off x="7790294" y="-1836105"/>
            <a:ext cx="3111151" cy="3111151"/>
            <a:chOff x="-2714625" y="-3788412"/>
            <a:chExt cx="3390900" cy="3390900"/>
          </a:xfrm>
        </p:grpSpPr>
        <p:grpSp>
          <p:nvGrpSpPr>
            <p:cNvPr id="1612" name="Google Shape;1612;p23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613" name="Google Shape;1613;p2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2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2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2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2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2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2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20" name="Google Shape;1620;p23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621" name="Google Shape;1621;p2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2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2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2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2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2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2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38" name="Google Shape;1638;p24"/>
          <p:cNvGrpSpPr/>
          <p:nvPr/>
        </p:nvGrpSpPr>
        <p:grpSpPr>
          <a:xfrm>
            <a:off x="-378207" y="4403027"/>
            <a:ext cx="1528925" cy="1528925"/>
            <a:chOff x="1156825" y="4602950"/>
            <a:chExt cx="1528925" cy="1528925"/>
          </a:xfrm>
        </p:grpSpPr>
        <p:sp>
          <p:nvSpPr>
            <p:cNvPr id="1639" name="Google Shape;1639;p24"/>
            <p:cNvSpPr/>
            <p:nvPr/>
          </p:nvSpPr>
          <p:spPr>
            <a:xfrm>
              <a:off x="13544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3" y="6115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1579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1805775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20307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2255625" y="4602950"/>
              <a:ext cx="6875" cy="1528925"/>
            </a:xfrm>
            <a:custGeom>
              <a:avLst/>
              <a:gdLst/>
              <a:ahLst/>
              <a:cxnLst/>
              <a:rect l="l" t="t" r="r" b="b"/>
              <a:pathLst>
                <a:path w="275" h="61157" extrusionOk="0">
                  <a:moveTo>
                    <a:pt x="1" y="0"/>
                  </a:moveTo>
                  <a:lnTo>
                    <a:pt x="1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2481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1156825" y="479975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1156825" y="50262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1156825" y="5251125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1156825" y="5476825"/>
              <a:ext cx="1528925" cy="6100"/>
            </a:xfrm>
            <a:custGeom>
              <a:avLst/>
              <a:gdLst/>
              <a:ahLst/>
              <a:cxnLst/>
              <a:rect l="l" t="t" r="r" b="b"/>
              <a:pathLst>
                <a:path w="61157" h="244" extrusionOk="0">
                  <a:moveTo>
                    <a:pt x="0" y="0"/>
                  </a:moveTo>
                  <a:lnTo>
                    <a:pt x="0" y="243"/>
                  </a:lnTo>
                  <a:lnTo>
                    <a:pt x="61157" y="243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1156825" y="57025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24"/>
          <p:cNvSpPr/>
          <p:nvPr/>
        </p:nvSpPr>
        <p:spPr>
          <a:xfrm>
            <a:off x="0" y="29860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24"/>
          <p:cNvSpPr/>
          <p:nvPr/>
        </p:nvSpPr>
        <p:spPr>
          <a:xfrm>
            <a:off x="817625" y="29860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24"/>
          <p:cNvSpPr/>
          <p:nvPr/>
        </p:nvSpPr>
        <p:spPr>
          <a:xfrm>
            <a:off x="322150" y="1669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3" name="Google Shape;1653;p24"/>
          <p:cNvGrpSpPr/>
          <p:nvPr/>
        </p:nvGrpSpPr>
        <p:grpSpPr>
          <a:xfrm>
            <a:off x="8712125" y="0"/>
            <a:ext cx="343500" cy="2295650"/>
            <a:chOff x="6923650" y="2829350"/>
            <a:chExt cx="343500" cy="2295650"/>
          </a:xfrm>
        </p:grpSpPr>
        <p:sp>
          <p:nvSpPr>
            <p:cNvPr id="1654" name="Google Shape;1654;p24"/>
            <p:cNvSpPr/>
            <p:nvPr/>
          </p:nvSpPr>
          <p:spPr>
            <a:xfrm>
              <a:off x="724660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724660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724660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724660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724660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724660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724660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724660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724660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724660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724660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724660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724660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7084750" y="28293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39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7084750" y="301932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7084750" y="3208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7084750" y="339852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426" y="821"/>
                  </a:cubicBezTo>
                  <a:cubicBezTo>
                    <a:pt x="639" y="821"/>
                    <a:pt x="851" y="638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7084750" y="358697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7084750" y="3776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7084750" y="39669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7084750" y="41561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7084750" y="43461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7084750" y="453530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7084750" y="472527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7084750" y="49152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7084750" y="510447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692365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692365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692365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692365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692365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692365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692365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692365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692365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692365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692365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692365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692365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24"/>
          <p:cNvGrpSpPr/>
          <p:nvPr/>
        </p:nvGrpSpPr>
        <p:grpSpPr>
          <a:xfrm>
            <a:off x="7547925" y="4634375"/>
            <a:ext cx="1225226" cy="331700"/>
            <a:chOff x="7547925" y="4634375"/>
            <a:chExt cx="1225226" cy="331700"/>
          </a:xfrm>
        </p:grpSpPr>
        <p:sp>
          <p:nvSpPr>
            <p:cNvPr id="1694" name="Google Shape;1694;p24"/>
            <p:cNvSpPr/>
            <p:nvPr/>
          </p:nvSpPr>
          <p:spPr>
            <a:xfrm>
              <a:off x="7986251" y="47763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7547925" y="49183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8228971" y="4634375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24"/>
          <p:cNvGrpSpPr/>
          <p:nvPr/>
        </p:nvGrpSpPr>
        <p:grpSpPr>
          <a:xfrm>
            <a:off x="-560200" y="3958225"/>
            <a:ext cx="786900" cy="211475"/>
            <a:chOff x="-560200" y="3958225"/>
            <a:chExt cx="786900" cy="211475"/>
          </a:xfrm>
        </p:grpSpPr>
        <p:sp>
          <p:nvSpPr>
            <p:cNvPr id="1698" name="Google Shape;1698;p24"/>
            <p:cNvSpPr/>
            <p:nvPr/>
          </p:nvSpPr>
          <p:spPr>
            <a:xfrm>
              <a:off x="-560200" y="39582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49396" y="41220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24"/>
          <p:cNvGrpSpPr/>
          <p:nvPr/>
        </p:nvGrpSpPr>
        <p:grpSpPr>
          <a:xfrm>
            <a:off x="159475" y="1296575"/>
            <a:ext cx="935450" cy="57774"/>
            <a:chOff x="159475" y="1296575"/>
            <a:chExt cx="935450" cy="57774"/>
          </a:xfrm>
        </p:grpSpPr>
        <p:sp>
          <p:nvSpPr>
            <p:cNvPr id="1701" name="Google Shape;1701;p24"/>
            <p:cNvSpPr/>
            <p:nvPr/>
          </p:nvSpPr>
          <p:spPr>
            <a:xfrm>
              <a:off x="159475" y="12965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977100" y="12965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5"/>
          <p:cNvSpPr txBox="1">
            <a:spLocks noGrp="1"/>
          </p:cNvSpPr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5" name="Google Shape;1705;p25"/>
          <p:cNvSpPr txBox="1">
            <a:spLocks noGrp="1"/>
          </p:cNvSpPr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25"/>
          <p:cNvSpPr txBox="1">
            <a:spLocks noGrp="1"/>
          </p:cNvSpPr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7" name="Google Shape;1707;p25"/>
          <p:cNvSpPr txBox="1">
            <a:spLocks noGrp="1"/>
          </p:cNvSpPr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25"/>
          <p:cNvSpPr txBox="1">
            <a:spLocks noGrp="1"/>
          </p:cNvSpPr>
          <p:nvPr>
            <p:ph type="title" idx="4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9" name="Google Shape;1709;p25"/>
          <p:cNvSpPr txBox="1">
            <a:spLocks noGrp="1"/>
          </p:cNvSpPr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0" name="Google Shape;1710;p25"/>
          <p:cNvSpPr txBox="1">
            <a:spLocks noGrp="1"/>
          </p:cNvSpPr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1" name="Google Shape;1711;p25"/>
          <p:cNvSpPr txBox="1">
            <a:spLocks noGrp="1"/>
          </p:cNvSpPr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2" name="Google Shape;1712;p25"/>
          <p:cNvSpPr txBox="1">
            <a:spLocks noGrp="1"/>
          </p:cNvSpPr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3" name="Google Shape;1713;p25"/>
          <p:cNvSpPr txBox="1">
            <a:spLocks noGrp="1"/>
          </p:cNvSpPr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4" name="Google Shape;1714;p25"/>
          <p:cNvSpPr txBox="1">
            <a:spLocks noGrp="1"/>
          </p:cNvSpPr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5" name="Google Shape;1715;p25"/>
          <p:cNvSpPr txBox="1">
            <a:spLocks noGrp="1"/>
          </p:cNvSpPr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6" name="Google Shape;1716;p25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17" name="Google Shape;1717;p25"/>
          <p:cNvGrpSpPr/>
          <p:nvPr/>
        </p:nvGrpSpPr>
        <p:grpSpPr>
          <a:xfrm rot="5400000">
            <a:off x="98" y="4033694"/>
            <a:ext cx="1135672" cy="1135672"/>
            <a:chOff x="5238200" y="4091525"/>
            <a:chExt cx="574500" cy="574500"/>
          </a:xfrm>
        </p:grpSpPr>
        <p:sp>
          <p:nvSpPr>
            <p:cNvPr id="1718" name="Google Shape;1718;p25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25"/>
          <p:cNvSpPr/>
          <p:nvPr/>
        </p:nvSpPr>
        <p:spPr>
          <a:xfrm>
            <a:off x="8184351" y="47738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25"/>
          <p:cNvSpPr/>
          <p:nvPr/>
        </p:nvSpPr>
        <p:spPr>
          <a:xfrm>
            <a:off x="7746025" y="491580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25"/>
          <p:cNvSpPr/>
          <p:nvPr/>
        </p:nvSpPr>
        <p:spPr>
          <a:xfrm>
            <a:off x="8632846" y="4915800"/>
            <a:ext cx="2310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1" name="Google Shape;1731;p25"/>
          <p:cNvGrpSpPr/>
          <p:nvPr/>
        </p:nvGrpSpPr>
        <p:grpSpPr>
          <a:xfrm rot="10800000">
            <a:off x="7683960" y="-8"/>
            <a:ext cx="1460035" cy="733569"/>
            <a:chOff x="3333360" y="4608492"/>
            <a:chExt cx="1460035" cy="733569"/>
          </a:xfrm>
        </p:grpSpPr>
        <p:sp>
          <p:nvSpPr>
            <p:cNvPr id="1732" name="Google Shape;1732;p25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5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5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5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5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25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738" name="Google Shape;1738;p25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00" name="Google Shape;1800;p26"/>
          <p:cNvGrpSpPr/>
          <p:nvPr/>
        </p:nvGrpSpPr>
        <p:grpSpPr>
          <a:xfrm rot="5400000">
            <a:off x="7921818" y="-896767"/>
            <a:ext cx="401133" cy="2043183"/>
            <a:chOff x="6482900" y="1354425"/>
            <a:chExt cx="235600" cy="1829825"/>
          </a:xfrm>
        </p:grpSpPr>
        <p:sp>
          <p:nvSpPr>
            <p:cNvPr id="1801" name="Google Shape;1801;p26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6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6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5" name="Google Shape;1815;p26"/>
          <p:cNvSpPr/>
          <p:nvPr/>
        </p:nvSpPr>
        <p:spPr>
          <a:xfrm>
            <a:off x="-26125" y="49525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26"/>
          <p:cNvSpPr/>
          <p:nvPr/>
        </p:nvSpPr>
        <p:spPr>
          <a:xfrm>
            <a:off x="296025" y="482092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26"/>
          <p:cNvGrpSpPr/>
          <p:nvPr/>
        </p:nvGrpSpPr>
        <p:grpSpPr>
          <a:xfrm>
            <a:off x="-312151" y="-417674"/>
            <a:ext cx="1376114" cy="1372512"/>
            <a:chOff x="-24800" y="4736675"/>
            <a:chExt cx="572975" cy="571475"/>
          </a:xfrm>
        </p:grpSpPr>
        <p:sp>
          <p:nvSpPr>
            <p:cNvPr id="1818" name="Google Shape;1818;p26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" name="Google Shape;1835;p26"/>
          <p:cNvSpPr/>
          <p:nvPr/>
        </p:nvSpPr>
        <p:spPr>
          <a:xfrm>
            <a:off x="791500" y="495255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27"/>
          <p:cNvSpPr txBox="1">
            <a:spLocks noGrp="1"/>
          </p:cNvSpPr>
          <p:nvPr>
            <p:ph type="title" hasCustomPrompt="1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38" name="Google Shape;1838;p27"/>
          <p:cNvSpPr txBox="1">
            <a:spLocks noGrp="1"/>
          </p:cNvSpPr>
          <p:nvPr>
            <p:ph type="subTitle" idx="1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39" name="Google Shape;1839;p27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0" name="Google Shape;1840;p27"/>
          <p:cNvSpPr txBox="1">
            <a:spLocks noGrp="1"/>
          </p:cNvSpPr>
          <p:nvPr>
            <p:ph type="subTitle" idx="3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41" name="Google Shape;1841;p27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2" name="Google Shape;1842;p27"/>
          <p:cNvSpPr txBox="1">
            <a:spLocks noGrp="1"/>
          </p:cNvSpPr>
          <p:nvPr>
            <p:ph type="subTitle" idx="5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43" name="Google Shape;1843;p27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44" name="Google Shape;1844;p27"/>
          <p:cNvGrpSpPr/>
          <p:nvPr/>
        </p:nvGrpSpPr>
        <p:grpSpPr>
          <a:xfrm>
            <a:off x="7843250" y="-1788785"/>
            <a:ext cx="1573794" cy="6764578"/>
            <a:chOff x="7843250" y="-1788785"/>
            <a:chExt cx="1573794" cy="6764578"/>
          </a:xfrm>
        </p:grpSpPr>
        <p:grpSp>
          <p:nvGrpSpPr>
            <p:cNvPr id="1845" name="Google Shape;1845;p27"/>
            <p:cNvGrpSpPr/>
            <p:nvPr/>
          </p:nvGrpSpPr>
          <p:grpSpPr>
            <a:xfrm>
              <a:off x="8425985" y="-1788785"/>
              <a:ext cx="733566" cy="3469376"/>
              <a:chOff x="-1092529" y="1167363"/>
              <a:chExt cx="492558" cy="2329534"/>
            </a:xfrm>
          </p:grpSpPr>
          <p:sp>
            <p:nvSpPr>
              <p:cNvPr id="1846" name="Google Shape;1846;p27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7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7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7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7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7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7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7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7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7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7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7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7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7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7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" name="Google Shape;1862;p27"/>
            <p:cNvSpPr/>
            <p:nvPr/>
          </p:nvSpPr>
          <p:spPr>
            <a:xfrm rot="10800000" flipH="1">
              <a:off x="8281576" y="4928093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7"/>
            <p:cNvSpPr/>
            <p:nvPr/>
          </p:nvSpPr>
          <p:spPr>
            <a:xfrm rot="10800000" flipH="1">
              <a:off x="7843250" y="4786093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7"/>
            <p:cNvSpPr/>
            <p:nvPr/>
          </p:nvSpPr>
          <p:spPr>
            <a:xfrm rot="10800000" flipH="1">
              <a:off x="8630144" y="4500118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 rot="10800000" flipH="1">
              <a:off x="8555895" y="4622318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 rot="10800000" flipH="1">
              <a:off x="8102119" y="4377918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27"/>
          <p:cNvGrpSpPr/>
          <p:nvPr/>
        </p:nvGrpSpPr>
        <p:grpSpPr>
          <a:xfrm rot="5400000" flipH="1">
            <a:off x="971546" y="3242490"/>
            <a:ext cx="733566" cy="3469376"/>
            <a:chOff x="-1092529" y="1167363"/>
            <a:chExt cx="492558" cy="2329534"/>
          </a:xfrm>
        </p:grpSpPr>
        <p:sp>
          <p:nvSpPr>
            <p:cNvPr id="1868" name="Google Shape;1868;p27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7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7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7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7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7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7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7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27"/>
          <p:cNvGrpSpPr/>
          <p:nvPr/>
        </p:nvGrpSpPr>
        <p:grpSpPr>
          <a:xfrm>
            <a:off x="-278300" y="1663743"/>
            <a:ext cx="1225226" cy="331700"/>
            <a:chOff x="-278300" y="1663743"/>
            <a:chExt cx="1225226" cy="331700"/>
          </a:xfrm>
        </p:grpSpPr>
        <p:sp>
          <p:nvSpPr>
            <p:cNvPr id="1885" name="Google Shape;1885;p27"/>
            <p:cNvSpPr/>
            <p:nvPr/>
          </p:nvSpPr>
          <p:spPr>
            <a:xfrm rot="10800000" flipH="1">
              <a:off x="160026" y="1805743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7"/>
            <p:cNvSpPr/>
            <p:nvPr/>
          </p:nvSpPr>
          <p:spPr>
            <a:xfrm rot="10800000" flipH="1">
              <a:off x="-278300" y="1663743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7"/>
            <p:cNvSpPr/>
            <p:nvPr/>
          </p:nvSpPr>
          <p:spPr>
            <a:xfrm rot="10800000" flipH="1">
              <a:off x="402746" y="1947743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27"/>
          <p:cNvGrpSpPr/>
          <p:nvPr/>
        </p:nvGrpSpPr>
        <p:grpSpPr>
          <a:xfrm rot="10800000" flipH="1">
            <a:off x="-116150" y="-318332"/>
            <a:ext cx="1395481" cy="1391827"/>
            <a:chOff x="-24800" y="4736675"/>
            <a:chExt cx="572975" cy="571475"/>
          </a:xfrm>
        </p:grpSpPr>
        <p:sp>
          <p:nvSpPr>
            <p:cNvPr id="1889" name="Google Shape;1889;p27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7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7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7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7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7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7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7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7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7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7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7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972318" y="1610293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1669824" y="2150850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3972318" y="31518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05" name="Google Shape;105;p3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-560200" y="2547338"/>
            <a:ext cx="1473769" cy="2351012"/>
            <a:chOff x="-560200" y="2547338"/>
            <a:chExt cx="1473769" cy="2351012"/>
          </a:xfrm>
        </p:grpSpPr>
        <p:grpSp>
          <p:nvGrpSpPr>
            <p:cNvPr id="166" name="Google Shape;166;p3"/>
            <p:cNvGrpSpPr/>
            <p:nvPr/>
          </p:nvGrpSpPr>
          <p:grpSpPr>
            <a:xfrm rot="-5400000">
              <a:off x="-381696" y="2910571"/>
              <a:ext cx="1460035" cy="733569"/>
              <a:chOff x="3333360" y="4608492"/>
              <a:chExt cx="1460035" cy="733569"/>
            </a:xfrm>
          </p:grpSpPr>
          <p:sp>
            <p:nvSpPr>
              <p:cNvPr id="167" name="Google Shape;167;p3"/>
              <p:cNvSpPr/>
              <p:nvPr/>
            </p:nvSpPr>
            <p:spPr>
              <a:xfrm rot="-5400000">
                <a:off x="3333351" y="4608500"/>
                <a:ext cx="733569" cy="733552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 rot="-5400000">
                <a:off x="3512992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 rot="-5400000">
                <a:off x="3696593" y="4608053"/>
                <a:ext cx="733569" cy="7344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 rot="-5400000">
                <a:off x="3876665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 rot="-5400000">
                <a:off x="4059826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rgbClr val="FFFFFF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3"/>
            <p:cNvSpPr/>
            <p:nvPr/>
          </p:nvSpPr>
          <p:spPr>
            <a:xfrm>
              <a:off x="-121874" y="442582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560200" y="45678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26669" y="48506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9396" y="47316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 rot="10800000">
            <a:off x="6905839" y="-1770395"/>
            <a:ext cx="3078259" cy="3078259"/>
            <a:chOff x="-2714625" y="-3788412"/>
            <a:chExt cx="3390900" cy="3390900"/>
          </a:xfrm>
        </p:grpSpPr>
        <p:grpSp>
          <p:nvGrpSpPr>
            <p:cNvPr id="177" name="Google Shape;177;p3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78" name="Google Shape;178;p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5" name="Google Shape;185;p3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86" name="Google Shape;186;p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3" name="Google Shape;193;p3"/>
          <p:cNvGrpSpPr/>
          <p:nvPr/>
        </p:nvGrpSpPr>
        <p:grpSpPr>
          <a:xfrm>
            <a:off x="7613200" y="4604100"/>
            <a:ext cx="1225226" cy="331700"/>
            <a:chOff x="7613200" y="4604100"/>
            <a:chExt cx="1225226" cy="331700"/>
          </a:xfrm>
        </p:grpSpPr>
        <p:sp>
          <p:nvSpPr>
            <p:cNvPr id="194" name="Google Shape;194;p3"/>
            <p:cNvSpPr/>
            <p:nvPr/>
          </p:nvSpPr>
          <p:spPr>
            <a:xfrm>
              <a:off x="8051526" y="47461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7613200" y="488810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294246" y="460410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29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1975" name="Google Shape;1975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9"/>
          <p:cNvGrpSpPr/>
          <p:nvPr/>
        </p:nvGrpSpPr>
        <p:grpSpPr>
          <a:xfrm rot="-5400000" flipH="1">
            <a:off x="6329421" y="3236202"/>
            <a:ext cx="733566" cy="3469376"/>
            <a:chOff x="-1092529" y="1167363"/>
            <a:chExt cx="492558" cy="2329534"/>
          </a:xfrm>
        </p:grpSpPr>
        <p:sp>
          <p:nvSpPr>
            <p:cNvPr id="1992" name="Google Shape;1992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29"/>
          <p:cNvGrpSpPr/>
          <p:nvPr/>
        </p:nvGrpSpPr>
        <p:grpSpPr>
          <a:xfrm>
            <a:off x="7843250" y="169600"/>
            <a:ext cx="1573794" cy="597875"/>
            <a:chOff x="7843250" y="169600"/>
            <a:chExt cx="1573794" cy="597875"/>
          </a:xfrm>
        </p:grpSpPr>
        <p:sp>
          <p:nvSpPr>
            <p:cNvPr id="2009" name="Google Shape;2009;p29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29"/>
          <p:cNvGrpSpPr/>
          <p:nvPr/>
        </p:nvGrpSpPr>
        <p:grpSpPr>
          <a:xfrm>
            <a:off x="-278300" y="3149950"/>
            <a:ext cx="1557631" cy="2313775"/>
            <a:chOff x="-278300" y="3149950"/>
            <a:chExt cx="1557631" cy="2313775"/>
          </a:xfrm>
        </p:grpSpPr>
        <p:grpSp>
          <p:nvGrpSpPr>
            <p:cNvPr id="2015" name="Google Shape;2015;p29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2016" name="Google Shape;2016;p29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9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9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3" name="Google Shape;2033;p29"/>
            <p:cNvSpPr/>
            <p:nvPr/>
          </p:nvSpPr>
          <p:spPr>
            <a:xfrm>
              <a:off x="160026" y="32919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-278300" y="34339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402746" y="31499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30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2039" name="Google Shape;2039;p30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30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30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30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30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30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30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30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0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30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0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30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30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1" name="Google Shape;2111;p30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2112" name="Google Shape;2112;p30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0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30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31"/>
          <p:cNvGrpSpPr/>
          <p:nvPr/>
        </p:nvGrpSpPr>
        <p:grpSpPr>
          <a:xfrm rot="-5400000" flipH="1">
            <a:off x="1234305" y="-1334739"/>
            <a:ext cx="615152" cy="3133209"/>
            <a:chOff x="6482900" y="1354425"/>
            <a:chExt cx="235600" cy="1829825"/>
          </a:xfrm>
        </p:grpSpPr>
        <p:sp>
          <p:nvSpPr>
            <p:cNvPr id="2127" name="Google Shape;2127;p31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1"/>
          <p:cNvGrpSpPr/>
          <p:nvPr/>
        </p:nvGrpSpPr>
        <p:grpSpPr>
          <a:xfrm>
            <a:off x="8183752" y="295100"/>
            <a:ext cx="935450" cy="189399"/>
            <a:chOff x="8183752" y="295100"/>
            <a:chExt cx="935450" cy="189399"/>
          </a:xfrm>
        </p:grpSpPr>
        <p:sp>
          <p:nvSpPr>
            <p:cNvPr id="2142" name="Google Shape;2142;p31"/>
            <p:cNvSpPr/>
            <p:nvPr/>
          </p:nvSpPr>
          <p:spPr>
            <a:xfrm flipH="1">
              <a:off x="8623727" y="42672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 flipH="1">
              <a:off x="8183752" y="42672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 flipH="1">
              <a:off x="8301577" y="2951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1"/>
          <p:cNvGrpSpPr/>
          <p:nvPr/>
        </p:nvGrpSpPr>
        <p:grpSpPr>
          <a:xfrm flipH="1">
            <a:off x="8449747" y="1962145"/>
            <a:ext cx="160828" cy="2331228"/>
            <a:chOff x="8430900" y="3436150"/>
            <a:chExt cx="80575" cy="1167950"/>
          </a:xfrm>
        </p:grpSpPr>
        <p:sp>
          <p:nvSpPr>
            <p:cNvPr id="2146" name="Google Shape;2146;p31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31"/>
          <p:cNvGrpSpPr/>
          <p:nvPr/>
        </p:nvGrpSpPr>
        <p:grpSpPr>
          <a:xfrm>
            <a:off x="8233725" y="4558175"/>
            <a:ext cx="1225226" cy="331700"/>
            <a:chOff x="8233725" y="4558175"/>
            <a:chExt cx="1225226" cy="331700"/>
          </a:xfrm>
        </p:grpSpPr>
        <p:sp>
          <p:nvSpPr>
            <p:cNvPr id="2152" name="Google Shape;2152;p31"/>
            <p:cNvSpPr/>
            <p:nvPr/>
          </p:nvSpPr>
          <p:spPr>
            <a:xfrm>
              <a:off x="8672051" y="47001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8233725" y="48421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8914771" y="4558175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31"/>
          <p:cNvGrpSpPr/>
          <p:nvPr/>
        </p:nvGrpSpPr>
        <p:grpSpPr>
          <a:xfrm>
            <a:off x="464275" y="686975"/>
            <a:ext cx="935450" cy="57774"/>
            <a:chOff x="464275" y="686975"/>
            <a:chExt cx="935450" cy="57774"/>
          </a:xfrm>
        </p:grpSpPr>
        <p:sp>
          <p:nvSpPr>
            <p:cNvPr id="2156" name="Google Shape;2156;p31"/>
            <p:cNvSpPr/>
            <p:nvPr/>
          </p:nvSpPr>
          <p:spPr>
            <a:xfrm>
              <a:off x="464275" y="68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281900" y="6869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31"/>
          <p:cNvGrpSpPr/>
          <p:nvPr/>
        </p:nvGrpSpPr>
        <p:grpSpPr>
          <a:xfrm>
            <a:off x="-590717" y="3835555"/>
            <a:ext cx="2043172" cy="2037823"/>
            <a:chOff x="-24800" y="4736675"/>
            <a:chExt cx="572975" cy="571475"/>
          </a:xfrm>
        </p:grpSpPr>
        <p:sp>
          <p:nvSpPr>
            <p:cNvPr id="2159" name="Google Shape;2159;p31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31"/>
          <p:cNvGrpSpPr/>
          <p:nvPr/>
        </p:nvGrpSpPr>
        <p:grpSpPr>
          <a:xfrm>
            <a:off x="1649600" y="4644025"/>
            <a:ext cx="1473769" cy="330525"/>
            <a:chOff x="1649600" y="4644025"/>
            <a:chExt cx="1473769" cy="330525"/>
          </a:xfrm>
        </p:grpSpPr>
        <p:sp>
          <p:nvSpPr>
            <p:cNvPr id="2177" name="Google Shape;2177;p31"/>
            <p:cNvSpPr/>
            <p:nvPr/>
          </p:nvSpPr>
          <p:spPr>
            <a:xfrm>
              <a:off x="1649600" y="46440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336469" y="49268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259196" y="48078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00" name="Google Shape;200;p4"/>
          <p:cNvGrpSpPr/>
          <p:nvPr/>
        </p:nvGrpSpPr>
        <p:grpSpPr>
          <a:xfrm rot="5400000">
            <a:off x="7921818" y="-896767"/>
            <a:ext cx="401133" cy="2043183"/>
            <a:chOff x="6482900" y="1354425"/>
            <a:chExt cx="235600" cy="1829825"/>
          </a:xfrm>
        </p:grpSpPr>
        <p:sp>
          <p:nvSpPr>
            <p:cNvPr id="201" name="Google Shape;201;p4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4"/>
          <p:cNvGrpSpPr/>
          <p:nvPr/>
        </p:nvGrpSpPr>
        <p:grpSpPr>
          <a:xfrm>
            <a:off x="0" y="676100"/>
            <a:ext cx="935450" cy="189399"/>
            <a:chOff x="0" y="676100"/>
            <a:chExt cx="935450" cy="189399"/>
          </a:xfrm>
        </p:grpSpPr>
        <p:sp>
          <p:nvSpPr>
            <p:cNvPr id="216" name="Google Shape;216;p4"/>
            <p:cNvSpPr/>
            <p:nvPr/>
          </p:nvSpPr>
          <p:spPr>
            <a:xfrm>
              <a:off x="0" y="80772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17625" y="80772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22150" y="6761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4"/>
          <p:cNvGrpSpPr/>
          <p:nvPr/>
        </p:nvGrpSpPr>
        <p:grpSpPr>
          <a:xfrm>
            <a:off x="8737675" y="3436150"/>
            <a:ext cx="80575" cy="1167950"/>
            <a:chOff x="8430900" y="3436150"/>
            <a:chExt cx="80575" cy="1167950"/>
          </a:xfrm>
        </p:grpSpPr>
        <p:sp>
          <p:nvSpPr>
            <p:cNvPr id="220" name="Google Shape;220;p4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4"/>
          <p:cNvGrpSpPr/>
          <p:nvPr/>
        </p:nvGrpSpPr>
        <p:grpSpPr>
          <a:xfrm>
            <a:off x="-24774" y="4603943"/>
            <a:ext cx="737877" cy="735946"/>
            <a:chOff x="-24800" y="4736675"/>
            <a:chExt cx="572975" cy="571475"/>
          </a:xfrm>
        </p:grpSpPr>
        <p:sp>
          <p:nvSpPr>
            <p:cNvPr id="226" name="Google Shape;226;p4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7" name="Google Shape;247;p5"/>
          <p:cNvSpPr txBox="1">
            <a:spLocks noGrp="1"/>
          </p:cNvSpPr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5"/>
          <p:cNvGrpSpPr/>
          <p:nvPr/>
        </p:nvGrpSpPr>
        <p:grpSpPr>
          <a:xfrm>
            <a:off x="-590717" y="3835555"/>
            <a:ext cx="2043172" cy="2037823"/>
            <a:chOff x="-24800" y="4736675"/>
            <a:chExt cx="572975" cy="571475"/>
          </a:xfrm>
        </p:grpSpPr>
        <p:sp>
          <p:nvSpPr>
            <p:cNvPr id="250" name="Google Shape;250;p5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5"/>
          <p:cNvSpPr/>
          <p:nvPr/>
        </p:nvSpPr>
        <p:spPr>
          <a:xfrm>
            <a:off x="1649600" y="46440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"/>
          <p:cNvSpPr/>
          <p:nvPr/>
        </p:nvSpPr>
        <p:spPr>
          <a:xfrm>
            <a:off x="2336469" y="49268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"/>
          <p:cNvSpPr/>
          <p:nvPr/>
        </p:nvSpPr>
        <p:spPr>
          <a:xfrm>
            <a:off x="2259196" y="48078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"/>
          <p:cNvSpPr/>
          <p:nvPr/>
        </p:nvSpPr>
        <p:spPr>
          <a:xfrm rot="10800000">
            <a:off x="7671600" y="4675325"/>
            <a:ext cx="394500" cy="3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"/>
          <p:cNvSpPr/>
          <p:nvPr/>
        </p:nvSpPr>
        <p:spPr>
          <a:xfrm rot="10800000">
            <a:off x="7388025" y="50083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"/>
          <p:cNvSpPr/>
          <p:nvPr/>
        </p:nvSpPr>
        <p:spPr>
          <a:xfrm rot="10800000">
            <a:off x="6613700" y="48747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"/>
          <p:cNvSpPr/>
          <p:nvPr/>
        </p:nvSpPr>
        <p:spPr>
          <a:xfrm flipH="1">
            <a:off x="187827" y="42672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"/>
          <p:cNvSpPr/>
          <p:nvPr/>
        </p:nvSpPr>
        <p:spPr>
          <a:xfrm flipH="1">
            <a:off x="305652" y="29510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"/>
          <p:cNvSpPr/>
          <p:nvPr/>
        </p:nvSpPr>
        <p:spPr>
          <a:xfrm flipH="1">
            <a:off x="627802" y="42672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5"/>
          <p:cNvGrpSpPr/>
          <p:nvPr/>
        </p:nvGrpSpPr>
        <p:grpSpPr>
          <a:xfrm rot="10800000">
            <a:off x="7256894" y="-1150305"/>
            <a:ext cx="3111151" cy="3111151"/>
            <a:chOff x="-2714625" y="-3788412"/>
            <a:chExt cx="3390900" cy="3390900"/>
          </a:xfrm>
        </p:grpSpPr>
        <p:grpSp>
          <p:nvGrpSpPr>
            <p:cNvPr id="277" name="Google Shape;277;p5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278" name="Google Shape;278;p5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5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5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5" name="Google Shape;285;p5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286" name="Google Shape;286;p5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5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5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5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6"/>
          <p:cNvGrpSpPr/>
          <p:nvPr/>
        </p:nvGrpSpPr>
        <p:grpSpPr>
          <a:xfrm rot="5400000">
            <a:off x="9389055" y="-1334789"/>
            <a:ext cx="615152" cy="3133209"/>
            <a:chOff x="6482900" y="1354425"/>
            <a:chExt cx="235600" cy="1829825"/>
          </a:xfrm>
        </p:grpSpPr>
        <p:sp>
          <p:nvSpPr>
            <p:cNvPr id="296" name="Google Shape;296;p6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6"/>
          <p:cNvGrpSpPr/>
          <p:nvPr/>
        </p:nvGrpSpPr>
        <p:grpSpPr>
          <a:xfrm rot="5400000">
            <a:off x="7182883" y="3523295"/>
            <a:ext cx="160828" cy="2331228"/>
            <a:chOff x="8430900" y="3436150"/>
            <a:chExt cx="80575" cy="1167950"/>
          </a:xfrm>
        </p:grpSpPr>
        <p:sp>
          <p:nvSpPr>
            <p:cNvPr id="311" name="Google Shape;311;p6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6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317" name="Google Shape;317;p6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body" idx="1"/>
          </p:nvPr>
        </p:nvSpPr>
        <p:spPr>
          <a:xfrm>
            <a:off x="4572000" y="1263450"/>
            <a:ext cx="3479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7"/>
          <p:cNvSpPr txBox="1">
            <a:spLocks noGrp="1"/>
          </p:cNvSpPr>
          <p:nvPr>
            <p:ph type="title"/>
          </p:nvPr>
        </p:nvSpPr>
        <p:spPr>
          <a:xfrm>
            <a:off x="1436000" y="2025100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7"/>
          <p:cNvGrpSpPr/>
          <p:nvPr/>
        </p:nvGrpSpPr>
        <p:grpSpPr>
          <a:xfrm>
            <a:off x="8428896" y="328190"/>
            <a:ext cx="733566" cy="3469376"/>
            <a:chOff x="-1092529" y="1167363"/>
            <a:chExt cx="492558" cy="2329534"/>
          </a:xfrm>
        </p:grpSpPr>
        <p:sp>
          <p:nvSpPr>
            <p:cNvPr id="381" name="Google Shape;381;p7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7"/>
          <p:cNvGrpSpPr/>
          <p:nvPr/>
        </p:nvGrpSpPr>
        <p:grpSpPr>
          <a:xfrm rot="10800000">
            <a:off x="5318710" y="-198558"/>
            <a:ext cx="1460035" cy="733569"/>
            <a:chOff x="3333360" y="4608492"/>
            <a:chExt cx="1460035" cy="733569"/>
          </a:xfrm>
        </p:grpSpPr>
        <p:sp>
          <p:nvSpPr>
            <p:cNvPr id="398" name="Google Shape;398;p7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7"/>
          <p:cNvGrpSpPr/>
          <p:nvPr/>
        </p:nvGrpSpPr>
        <p:grpSpPr>
          <a:xfrm rot="5400000">
            <a:off x="84" y="3779231"/>
            <a:ext cx="1390290" cy="1390290"/>
            <a:chOff x="5238200" y="4091525"/>
            <a:chExt cx="574500" cy="574500"/>
          </a:xfrm>
        </p:grpSpPr>
        <p:sp>
          <p:nvSpPr>
            <p:cNvPr id="404" name="Google Shape;404;p7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>
            <a:off x="6097683" y="4090575"/>
            <a:ext cx="2827867" cy="678748"/>
            <a:chOff x="6097683" y="4090575"/>
            <a:chExt cx="2827867" cy="678748"/>
          </a:xfrm>
        </p:grpSpPr>
        <p:grpSp>
          <p:nvGrpSpPr>
            <p:cNvPr id="415" name="Google Shape;415;p7"/>
            <p:cNvGrpSpPr/>
            <p:nvPr/>
          </p:nvGrpSpPr>
          <p:grpSpPr>
            <a:xfrm rot="5400000">
              <a:off x="7182883" y="3523295"/>
              <a:ext cx="160828" cy="2331228"/>
              <a:chOff x="8430900" y="3436150"/>
              <a:chExt cx="80575" cy="1167950"/>
            </a:xfrm>
          </p:grpSpPr>
          <p:sp>
            <p:nvSpPr>
              <p:cNvPr id="416" name="Google Shape;416;p7"/>
              <p:cNvSpPr/>
              <p:nvPr/>
            </p:nvSpPr>
            <p:spPr>
              <a:xfrm>
                <a:off x="8430900" y="4211225"/>
                <a:ext cx="805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54" extrusionOk="0">
                    <a:moveTo>
                      <a:pt x="1581" y="0"/>
                    </a:moveTo>
                    <a:lnTo>
                      <a:pt x="0" y="2554"/>
                    </a:lnTo>
                    <a:lnTo>
                      <a:pt x="3222" y="2554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8430900" y="4541025"/>
                <a:ext cx="80575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23" extrusionOk="0">
                    <a:moveTo>
                      <a:pt x="1581" y="0"/>
                    </a:moveTo>
                    <a:lnTo>
                      <a:pt x="0" y="2523"/>
                    </a:lnTo>
                    <a:lnTo>
                      <a:pt x="3222" y="252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8430900" y="3436150"/>
                <a:ext cx="805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54" extrusionOk="0">
                    <a:moveTo>
                      <a:pt x="1581" y="0"/>
                    </a:moveTo>
                    <a:lnTo>
                      <a:pt x="0" y="2553"/>
                    </a:lnTo>
                    <a:lnTo>
                      <a:pt x="3222" y="255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8430900" y="3765925"/>
                <a:ext cx="805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24" extrusionOk="0">
                    <a:moveTo>
                      <a:pt x="1581" y="1"/>
                    </a:moveTo>
                    <a:lnTo>
                      <a:pt x="0" y="2524"/>
                    </a:lnTo>
                    <a:lnTo>
                      <a:pt x="3222" y="2524"/>
                    </a:lnTo>
                    <a:lnTo>
                      <a:pt x="1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8430900" y="3905000"/>
                <a:ext cx="805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54" extrusionOk="0">
                    <a:moveTo>
                      <a:pt x="1581" y="0"/>
                    </a:moveTo>
                    <a:lnTo>
                      <a:pt x="0" y="2553"/>
                    </a:lnTo>
                    <a:lnTo>
                      <a:pt x="3222" y="255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7"/>
            <p:cNvSpPr/>
            <p:nvPr/>
          </p:nvSpPr>
          <p:spPr>
            <a:xfrm>
              <a:off x="8138651" y="40905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700325" y="4232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587146" y="4232575"/>
              <a:ext cx="2310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7"/>
          <p:cNvGrpSpPr/>
          <p:nvPr/>
        </p:nvGrpSpPr>
        <p:grpSpPr>
          <a:xfrm>
            <a:off x="1607275" y="153575"/>
            <a:ext cx="935450" cy="57774"/>
            <a:chOff x="1607275" y="153575"/>
            <a:chExt cx="935450" cy="57774"/>
          </a:xfrm>
        </p:grpSpPr>
        <p:sp>
          <p:nvSpPr>
            <p:cNvPr id="425" name="Google Shape;425;p7"/>
            <p:cNvSpPr/>
            <p:nvPr/>
          </p:nvSpPr>
          <p:spPr>
            <a:xfrm>
              <a:off x="1607275" y="1535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2424900" y="1535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7"/>
          <p:cNvGrpSpPr/>
          <p:nvPr/>
        </p:nvGrpSpPr>
        <p:grpSpPr>
          <a:xfrm>
            <a:off x="74" y="6"/>
            <a:ext cx="1095412" cy="1095412"/>
            <a:chOff x="1989746" y="1227675"/>
            <a:chExt cx="1468184" cy="1468184"/>
          </a:xfrm>
        </p:grpSpPr>
        <p:sp>
          <p:nvSpPr>
            <p:cNvPr id="428" name="Google Shape;428;p7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8" name="Google Shape;448;p8"/>
          <p:cNvGrpSpPr/>
          <p:nvPr/>
        </p:nvGrpSpPr>
        <p:grpSpPr>
          <a:xfrm>
            <a:off x="-396358" y="-198568"/>
            <a:ext cx="9813402" cy="1390243"/>
            <a:chOff x="-396358" y="-198568"/>
            <a:chExt cx="9813402" cy="1390243"/>
          </a:xfrm>
        </p:grpSpPr>
        <p:sp>
          <p:nvSpPr>
            <p:cNvPr id="449" name="Google Shape;449;p8"/>
            <p:cNvSpPr/>
            <p:nvPr/>
          </p:nvSpPr>
          <p:spPr>
            <a:xfrm>
              <a:off x="1068225" y="89737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737850" y="954800"/>
              <a:ext cx="1476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814050" y="1154175"/>
              <a:ext cx="394500" cy="3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8"/>
            <p:cNvGrpSpPr/>
            <p:nvPr/>
          </p:nvGrpSpPr>
          <p:grpSpPr>
            <a:xfrm rot="5400000">
              <a:off x="971546" y="-1566473"/>
              <a:ext cx="733566" cy="3469376"/>
              <a:chOff x="-1092529" y="1167363"/>
              <a:chExt cx="492558" cy="2329534"/>
            </a:xfrm>
          </p:grpSpPr>
          <p:sp>
            <p:nvSpPr>
              <p:cNvPr id="458" name="Google Shape;458;p8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4" name="Google Shape;474;p8"/>
          <p:cNvGrpSpPr/>
          <p:nvPr/>
        </p:nvGrpSpPr>
        <p:grpSpPr>
          <a:xfrm>
            <a:off x="-116150" y="4065725"/>
            <a:ext cx="9264911" cy="1398000"/>
            <a:chOff x="-116150" y="4065725"/>
            <a:chExt cx="9264911" cy="1398000"/>
          </a:xfrm>
        </p:grpSpPr>
        <p:sp>
          <p:nvSpPr>
            <p:cNvPr id="475" name="Google Shape;475;p8"/>
            <p:cNvSpPr/>
            <p:nvPr/>
          </p:nvSpPr>
          <p:spPr>
            <a:xfrm rot="10800000">
              <a:off x="7671600" y="4065725"/>
              <a:ext cx="3945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 rot="10800000">
              <a:off x="7388025" y="43987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 rot="10800000">
              <a:off x="6613700" y="4265100"/>
              <a:ext cx="1476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8"/>
            <p:cNvGrpSpPr/>
            <p:nvPr/>
          </p:nvGrpSpPr>
          <p:grpSpPr>
            <a:xfrm>
              <a:off x="8288045" y="4282788"/>
              <a:ext cx="860716" cy="860716"/>
              <a:chOff x="5238200" y="4091525"/>
              <a:chExt cx="574500" cy="574500"/>
            </a:xfrm>
          </p:grpSpPr>
          <p:sp>
            <p:nvSpPr>
              <p:cNvPr id="479" name="Google Shape;479;p8"/>
              <p:cNvSpPr/>
              <p:nvPr/>
            </p:nvSpPr>
            <p:spPr>
              <a:xfrm>
                <a:off x="5663750" y="4517075"/>
                <a:ext cx="148950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74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5522400" y="4375725"/>
                <a:ext cx="148975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9" extrusionOk="0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74"/>
                    </a:lnTo>
                    <a:close/>
                    <a:moveTo>
                      <a:pt x="1" y="1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5522400" y="4234400"/>
                <a:ext cx="14897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5654" y="243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43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5381075" y="4375725"/>
                <a:ext cx="148950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9" extrusionOk="0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43" y="5654"/>
                    </a:lnTo>
                    <a:lnTo>
                      <a:pt x="243" y="274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5663750" y="4375725"/>
                <a:ext cx="148950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9" extrusionOk="0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74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5663750" y="4234400"/>
                <a:ext cx="148950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5715" y="243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43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5663750" y="4091525"/>
                <a:ext cx="148950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9" extrusionOk="0">
                    <a:moveTo>
                      <a:pt x="5715" y="305"/>
                    </a:moveTo>
                    <a:lnTo>
                      <a:pt x="5715" y="5715"/>
                    </a:lnTo>
                    <a:lnTo>
                      <a:pt x="304" y="5715"/>
                    </a:lnTo>
                    <a:lnTo>
                      <a:pt x="304" y="305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5522400" y="4517075"/>
                <a:ext cx="14897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74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5381075" y="4517075"/>
                <a:ext cx="148950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43" y="5654"/>
                    </a:lnTo>
                    <a:lnTo>
                      <a:pt x="243" y="274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238200" y="4517075"/>
                <a:ext cx="14897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5" y="5654"/>
                    </a:lnTo>
                    <a:lnTo>
                      <a:pt x="305" y="274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8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490" name="Google Shape;490;p8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9" name="Google Shape;509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0" name="Google Shape;510;p9"/>
          <p:cNvGrpSpPr/>
          <p:nvPr/>
        </p:nvGrpSpPr>
        <p:grpSpPr>
          <a:xfrm rot="5400000">
            <a:off x="1798158" y="3519195"/>
            <a:ext cx="160828" cy="2331228"/>
            <a:chOff x="8430900" y="3436150"/>
            <a:chExt cx="80575" cy="1167950"/>
          </a:xfrm>
        </p:grpSpPr>
        <p:sp>
          <p:nvSpPr>
            <p:cNvPr id="511" name="Google Shape;511;p9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9"/>
          <p:cNvSpPr/>
          <p:nvPr/>
        </p:nvSpPr>
        <p:spPr>
          <a:xfrm rot="10800000">
            <a:off x="8325382" y="4363962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9"/>
          <p:cNvSpPr/>
          <p:nvPr/>
        </p:nvSpPr>
        <p:spPr>
          <a:xfrm rot="10800000">
            <a:off x="8421200" y="42125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9"/>
          <p:cNvSpPr/>
          <p:nvPr/>
        </p:nvSpPr>
        <p:spPr>
          <a:xfrm rot="10800000">
            <a:off x="7981225" y="421255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9"/>
          <p:cNvSpPr/>
          <p:nvPr/>
        </p:nvSpPr>
        <p:spPr>
          <a:xfrm rot="10800000">
            <a:off x="439975" y="53940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9"/>
          <p:cNvSpPr/>
          <p:nvPr/>
        </p:nvSpPr>
        <p:spPr>
          <a:xfrm rot="10800000">
            <a:off x="0" y="53940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9"/>
          <p:cNvSpPr/>
          <p:nvPr/>
        </p:nvSpPr>
        <p:spPr>
          <a:xfrm rot="10800000">
            <a:off x="629125" y="7724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9"/>
          <p:cNvSpPr/>
          <p:nvPr/>
        </p:nvSpPr>
        <p:spPr>
          <a:xfrm rot="10800000">
            <a:off x="52222" y="772451"/>
            <a:ext cx="483353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9"/>
          <p:cNvGrpSpPr/>
          <p:nvPr/>
        </p:nvGrpSpPr>
        <p:grpSpPr>
          <a:xfrm rot="10800000">
            <a:off x="7372175" y="62599"/>
            <a:ext cx="1740175" cy="841225"/>
            <a:chOff x="-253075" y="231200"/>
            <a:chExt cx="1740175" cy="841225"/>
          </a:xfrm>
        </p:grpSpPr>
        <p:sp>
          <p:nvSpPr>
            <p:cNvPr id="524" name="Google Shape;524;p9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77418"/>
            <a:ext cx="6576000" cy="18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9" name="Google Shape;619;p11"/>
          <p:cNvSpPr txBox="1">
            <a:spLocks noGrp="1"/>
          </p:cNvSpPr>
          <p:nvPr>
            <p:ph type="subTitle" idx="1"/>
          </p:nvPr>
        </p:nvSpPr>
        <p:spPr>
          <a:xfrm>
            <a:off x="1284000" y="3136718"/>
            <a:ext cx="6576000" cy="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0" name="Google Shape;620;p11"/>
          <p:cNvGrpSpPr/>
          <p:nvPr/>
        </p:nvGrpSpPr>
        <p:grpSpPr>
          <a:xfrm>
            <a:off x="7469775" y="539400"/>
            <a:ext cx="1740175" cy="841225"/>
            <a:chOff x="-253075" y="231200"/>
            <a:chExt cx="1740175" cy="841225"/>
          </a:xfrm>
        </p:grpSpPr>
        <p:sp>
          <p:nvSpPr>
            <p:cNvPr id="621" name="Google Shape;621;p11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1"/>
          <p:cNvGrpSpPr/>
          <p:nvPr/>
        </p:nvGrpSpPr>
        <p:grpSpPr>
          <a:xfrm flipH="1">
            <a:off x="7859414" y="4071897"/>
            <a:ext cx="1395481" cy="1391827"/>
            <a:chOff x="-24800" y="4736675"/>
            <a:chExt cx="572975" cy="571475"/>
          </a:xfrm>
        </p:grpSpPr>
        <p:sp>
          <p:nvSpPr>
            <p:cNvPr id="682" name="Google Shape;682;p11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11"/>
          <p:cNvSpPr/>
          <p:nvPr/>
        </p:nvSpPr>
        <p:spPr>
          <a:xfrm flipH="1">
            <a:off x="8191819" y="329195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1"/>
          <p:cNvSpPr/>
          <p:nvPr/>
        </p:nvSpPr>
        <p:spPr>
          <a:xfrm flipH="1">
            <a:off x="8630144" y="34339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1"/>
          <p:cNvSpPr/>
          <p:nvPr/>
        </p:nvSpPr>
        <p:spPr>
          <a:xfrm flipH="1">
            <a:off x="8504998" y="3149950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1"/>
          <p:cNvSpPr/>
          <p:nvPr/>
        </p:nvSpPr>
        <p:spPr>
          <a:xfrm flipH="1">
            <a:off x="70269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1"/>
          <p:cNvSpPr/>
          <p:nvPr/>
        </p:nvSpPr>
        <p:spPr>
          <a:xfrm flipH="1">
            <a:off x="508594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1"/>
          <p:cNvSpPr/>
          <p:nvPr/>
        </p:nvSpPr>
        <p:spPr>
          <a:xfrm flipH="1">
            <a:off x="-278300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1"/>
          <p:cNvSpPr/>
          <p:nvPr/>
        </p:nvSpPr>
        <p:spPr>
          <a:xfrm flipH="1">
            <a:off x="477549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1"/>
          <p:cNvSpPr/>
          <p:nvPr/>
        </p:nvSpPr>
        <p:spPr>
          <a:xfrm flipH="1">
            <a:off x="249725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1"/>
          <p:cNvSpPr/>
          <p:nvPr/>
        </p:nvSpPr>
        <p:spPr>
          <a:xfrm rot="10800000" flipH="1">
            <a:off x="464900" y="4792686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11"/>
          <p:cNvGrpSpPr/>
          <p:nvPr/>
        </p:nvGrpSpPr>
        <p:grpSpPr>
          <a:xfrm rot="10800000" flipH="1">
            <a:off x="-24475" y="4302436"/>
            <a:ext cx="1740175" cy="841225"/>
            <a:chOff x="-253075" y="231200"/>
            <a:chExt cx="1740175" cy="841225"/>
          </a:xfrm>
        </p:grpSpPr>
        <p:sp>
          <p:nvSpPr>
            <p:cNvPr id="709" name="Google Shape;709;p11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11"/>
          <p:cNvSpPr/>
          <p:nvPr/>
        </p:nvSpPr>
        <p:spPr>
          <a:xfrm rot="10800000" flipH="1">
            <a:off x="171200" y="5012286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fa Slab One"/>
              <a:buNone/>
              <a:defRPr sz="32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5" r:id="rId20"/>
    <p:sldLayoutId id="2147483676" r:id="rId21"/>
    <p:sldLayoutId id="2147483677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5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191" name="Google Shape;2191;p35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  <a:t>Netconf</a:t>
            </a:r>
            <a:br>
              <a:rPr lang="en" dirty="0" smtClean="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dirty="0" smtClean="0">
                <a:solidFill>
                  <a:schemeClr val="lt2"/>
                </a:solidFill>
                <a:highlight>
                  <a:schemeClr val="lt1"/>
                </a:highlight>
              </a:rPr>
              <a:t>AND</a:t>
            </a:r>
            <a:br>
              <a:rPr lang="en" dirty="0" smtClean="0">
                <a:solidFill>
                  <a:schemeClr val="lt2"/>
                </a:solidFill>
                <a:highlight>
                  <a:schemeClr val="lt1"/>
                </a:highlight>
              </a:rPr>
            </a:br>
            <a:r>
              <a:rPr lang="en" sz="5900" dirty="0" smtClean="0"/>
              <a:t> </a:t>
            </a:r>
            <a:r>
              <a:rPr lang="en" sz="3400" dirty="0" smtClean="0">
                <a:highlight>
                  <a:schemeClr val="lt1"/>
                </a:highlight>
              </a:rPr>
              <a:t>Ansible </a:t>
            </a:r>
            <a:endParaRPr dirty="0"/>
          </a:p>
        </p:txBody>
      </p:sp>
      <p:grpSp>
        <p:nvGrpSpPr>
          <p:cNvPr id="2192" name="Google Shape;2192;p35"/>
          <p:cNvGrpSpPr/>
          <p:nvPr/>
        </p:nvGrpSpPr>
        <p:grpSpPr>
          <a:xfrm>
            <a:off x="1822623" y="3969031"/>
            <a:ext cx="5503250" cy="0"/>
            <a:chOff x="1822623" y="3780891"/>
            <a:chExt cx="5503250" cy="0"/>
          </a:xfrm>
        </p:grpSpPr>
        <p:cxnSp>
          <p:nvCxnSpPr>
            <p:cNvPr id="2193" name="Google Shape;2193;p35"/>
            <p:cNvCxnSpPr/>
            <p:nvPr/>
          </p:nvCxnSpPr>
          <p:spPr>
            <a:xfrm>
              <a:off x="182262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4" name="Google Shape;2194;p35"/>
            <p:cNvCxnSpPr/>
            <p:nvPr/>
          </p:nvCxnSpPr>
          <p:spPr>
            <a:xfrm>
              <a:off x="646517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5" name="Google Shape;2195;p35"/>
          <p:cNvSpPr/>
          <p:nvPr/>
        </p:nvSpPr>
        <p:spPr>
          <a:xfrm>
            <a:off x="6400600" y="907200"/>
            <a:ext cx="470700" cy="47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5"/>
          <p:cNvSpPr/>
          <p:nvPr/>
        </p:nvSpPr>
        <p:spPr>
          <a:xfrm>
            <a:off x="6689219" y="1332891"/>
            <a:ext cx="277800" cy="277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8" descr="https://lh3.googleusercontent.com/KABgHNoWlFmwudQlRSIwxzwWytuPwT68g02wxFa42MoqSwTXvgDm3FSr0zYAJ5zVZwlPW7Y1BSbtDeMHXvtkKcqVu2x-Q98jTKR058M7HGQ_ICSodFvmXohWBmDNyrghqexBY890ZOgYbn8-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1" y="713509"/>
            <a:ext cx="6705394" cy="187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2" descr="https://lh4.googleusercontent.com/hOuUprDjzu8IbgRgc3KEjBZZPnXfGM-Wwr17o7MMA6H6-9y-NklMmbQrkYnT70Ihc-ikLqWgQ1_vkXr4lj1p0MDYGTSx1uHrOBGLHyBTZAI2F4shOj3Rn3hOwdPYVKojYiCuFN-UaGO1UYk8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1" y="3073936"/>
            <a:ext cx="8318772" cy="111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6KRj1XjoQ5mEm3elHO5PMN8z_ueww76nqmvKYvq0ECk9dT9opnhwrKGOcxEqRPj_6fwjRvkMiDINShlVZ9gDdqerUAly-lfrLGbJdKqmEV6tM9yQ8R9DrUf6UDXmX0SIKubmWNEmEaJE3tYX1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56" y="334653"/>
            <a:ext cx="5874608" cy="24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4.googleusercontent.com/dbTrXEYI5uh60cJZg1G-7f_vzNxbEL4DuRBA2ZyQxRT86UqZD2huGfw92gw3RlcKP6KIMKxuUNsGF0nXuettWFmY84cyMxPe0xpfNkWpdw1wEZJ-giycgS9bbCOacX-L_kRRpiEmYbaiRGVk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56" y="3399642"/>
            <a:ext cx="7111959" cy="109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Main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954" name="Google Shape;2954;p50"/>
          <p:cNvGrpSpPr/>
          <p:nvPr/>
        </p:nvGrpSpPr>
        <p:grpSpPr>
          <a:xfrm>
            <a:off x="6587350" y="3454925"/>
            <a:ext cx="924025" cy="779750"/>
            <a:chOff x="4962050" y="2980900"/>
            <a:chExt cx="924025" cy="779750"/>
          </a:xfrm>
        </p:grpSpPr>
        <p:sp>
          <p:nvSpPr>
            <p:cNvPr id="2955" name="Google Shape;2955;p50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50"/>
          <p:cNvGrpSpPr/>
          <p:nvPr/>
        </p:nvGrpSpPr>
        <p:grpSpPr>
          <a:xfrm>
            <a:off x="874925" y="3081325"/>
            <a:ext cx="1147600" cy="370500"/>
            <a:chOff x="874925" y="3081325"/>
            <a:chExt cx="1147600" cy="370500"/>
          </a:xfrm>
        </p:grpSpPr>
        <p:sp>
          <p:nvSpPr>
            <p:cNvPr id="2995" name="Google Shape;2995;p50"/>
            <p:cNvSpPr/>
            <p:nvPr/>
          </p:nvSpPr>
          <p:spPr>
            <a:xfrm rot="10800000" flipH="1">
              <a:off x="874925" y="3081325"/>
              <a:ext cx="3945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 rot="10800000" flipH="1">
              <a:off x="1052900" y="34143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 rot="10800000" flipH="1">
              <a:off x="1874925" y="3280700"/>
              <a:ext cx="1476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0"/>
          <p:cNvGrpSpPr/>
          <p:nvPr/>
        </p:nvGrpSpPr>
        <p:grpSpPr>
          <a:xfrm>
            <a:off x="617025" y="1049138"/>
            <a:ext cx="925675" cy="779750"/>
            <a:chOff x="1716400" y="2980900"/>
            <a:chExt cx="925675" cy="779750"/>
          </a:xfrm>
        </p:grpSpPr>
        <p:sp>
          <p:nvSpPr>
            <p:cNvPr id="2999" name="Google Shape;2999;p50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s://lh3.googleusercontent.com/FEDB2JNRr8TGA4wSB03vOoJTZFe4klKXO57c1EmL6ja0B1rdYAQKIfH7joWEFtHFALiWbZF-bsOH6uaDTeLXA0jz_FAwuC-2Zud8IxIoePXBaFm3iMb8Rb6ac22C_YEKLdSkWTN-ZxT_Hzg8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61" y="1252557"/>
            <a:ext cx="7628083" cy="271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/>
                </a:solidFill>
              </a:rPr>
              <a:t>output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2954" name="Google Shape;2954;p50"/>
          <p:cNvGrpSpPr/>
          <p:nvPr/>
        </p:nvGrpSpPr>
        <p:grpSpPr>
          <a:xfrm>
            <a:off x="6587350" y="3454925"/>
            <a:ext cx="924025" cy="779750"/>
            <a:chOff x="4962050" y="2980900"/>
            <a:chExt cx="924025" cy="779750"/>
          </a:xfrm>
        </p:grpSpPr>
        <p:sp>
          <p:nvSpPr>
            <p:cNvPr id="2955" name="Google Shape;2955;p50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50"/>
          <p:cNvGrpSpPr/>
          <p:nvPr/>
        </p:nvGrpSpPr>
        <p:grpSpPr>
          <a:xfrm>
            <a:off x="874925" y="3081325"/>
            <a:ext cx="1147600" cy="370500"/>
            <a:chOff x="874925" y="3081325"/>
            <a:chExt cx="1147600" cy="370500"/>
          </a:xfrm>
        </p:grpSpPr>
        <p:sp>
          <p:nvSpPr>
            <p:cNvPr id="2995" name="Google Shape;2995;p50"/>
            <p:cNvSpPr/>
            <p:nvPr/>
          </p:nvSpPr>
          <p:spPr>
            <a:xfrm rot="10800000" flipH="1">
              <a:off x="874925" y="3081325"/>
              <a:ext cx="3945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 rot="10800000" flipH="1">
              <a:off x="1052900" y="34143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 rot="10800000" flipH="1">
              <a:off x="1874925" y="3280700"/>
              <a:ext cx="1476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0"/>
          <p:cNvGrpSpPr/>
          <p:nvPr/>
        </p:nvGrpSpPr>
        <p:grpSpPr>
          <a:xfrm>
            <a:off x="617025" y="1049138"/>
            <a:ext cx="925675" cy="779750"/>
            <a:chOff x="1716400" y="2980900"/>
            <a:chExt cx="925675" cy="779750"/>
          </a:xfrm>
        </p:grpSpPr>
        <p:sp>
          <p:nvSpPr>
            <p:cNvPr id="2999" name="Google Shape;2999;p50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40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4.googleusercontent.com/RPToPDEFuxJoqkbm31H1R7DFopkTZrL7RYTKx0ym2W9NgwNb0YPVsAD_Un6iQ5oBC5tdOHc8MAnzBBIU7v2vXSVmPV6OOd74NDaIF1YvFbnz-ULweCMJgZdsWtze21CJL4S3DFBhy_oo_dWK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" y="2078944"/>
            <a:ext cx="9056445" cy="237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24725" y="937405"/>
            <a:ext cx="5839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chemeClr val="dk2"/>
                </a:solidFill>
              </a:rPr>
              <a:t>Create Input </a:t>
            </a:r>
            <a:r>
              <a:rPr lang="en" sz="4000" b="1" dirty="0">
                <a:solidFill>
                  <a:schemeClr val="lt2"/>
                </a:solidFill>
              </a:rPr>
              <a:t>netconf</a:t>
            </a:r>
            <a:endParaRPr lang="en-ID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5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Find </a:t>
            </a:r>
            <a:r>
              <a:rPr lang="en" dirty="0" smtClean="0">
                <a:solidFill>
                  <a:schemeClr val="lt2"/>
                </a:solidFill>
              </a:rPr>
              <a:t>Input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6" name="Picture 2" descr="https://lh4.googleusercontent.com/RPToPDEFuxJoqkbm31H1R7DFopkTZrL7RYTKx0ym2W9NgwNb0YPVsAD_Un6iQ5oBC5tdOHc8MAnzBBIU7v2vXSVmPV6OOd74NDaIF1YvFbnz-ULweCMJgZdsWtze21CJL4S3DFBhy_oo_dWK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2" y="1713365"/>
            <a:ext cx="8894876" cy="2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title"/>
          </p:nvPr>
        </p:nvSpPr>
        <p:spPr>
          <a:xfrm>
            <a:off x="1580100" y="1307100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Ansible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954" name="Google Shape;2954;p50"/>
          <p:cNvGrpSpPr/>
          <p:nvPr/>
        </p:nvGrpSpPr>
        <p:grpSpPr>
          <a:xfrm>
            <a:off x="6587350" y="3454925"/>
            <a:ext cx="924025" cy="779750"/>
            <a:chOff x="4962050" y="2980900"/>
            <a:chExt cx="924025" cy="779750"/>
          </a:xfrm>
        </p:grpSpPr>
        <p:sp>
          <p:nvSpPr>
            <p:cNvPr id="2955" name="Google Shape;2955;p50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50"/>
          <p:cNvGrpSpPr/>
          <p:nvPr/>
        </p:nvGrpSpPr>
        <p:grpSpPr>
          <a:xfrm>
            <a:off x="874925" y="3081325"/>
            <a:ext cx="1147600" cy="370500"/>
            <a:chOff x="874925" y="3081325"/>
            <a:chExt cx="1147600" cy="370500"/>
          </a:xfrm>
        </p:grpSpPr>
        <p:sp>
          <p:nvSpPr>
            <p:cNvPr id="2995" name="Google Shape;2995;p50"/>
            <p:cNvSpPr/>
            <p:nvPr/>
          </p:nvSpPr>
          <p:spPr>
            <a:xfrm rot="10800000" flipH="1">
              <a:off x="874925" y="3081325"/>
              <a:ext cx="394500" cy="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 rot="10800000" flipH="1">
              <a:off x="1052900" y="3414325"/>
              <a:ext cx="195300" cy="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 rot="10800000" flipH="1">
              <a:off x="1874925" y="3280700"/>
              <a:ext cx="147600" cy="3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0"/>
          <p:cNvGrpSpPr/>
          <p:nvPr/>
        </p:nvGrpSpPr>
        <p:grpSpPr>
          <a:xfrm>
            <a:off x="617025" y="1049138"/>
            <a:ext cx="925675" cy="779750"/>
            <a:chOff x="1716400" y="2980900"/>
            <a:chExt cx="925675" cy="779750"/>
          </a:xfrm>
        </p:grpSpPr>
        <p:sp>
          <p:nvSpPr>
            <p:cNvPr id="2999" name="Google Shape;2999;p50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7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5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Frist </a:t>
            </a:r>
            <a:r>
              <a:rPr lang="en" dirty="0" smtClean="0">
                <a:solidFill>
                  <a:schemeClr val="lt2"/>
                </a:solidFill>
              </a:rPr>
              <a:t>Ansible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43" name="Picture 2" descr="https://lh3.googleusercontent.com/EF1py6G9c5Qld0PwAx9gd1vdzruHeD_Gyb0bqwxo_rxZNXXSpG3ZCylae6nZ8EbnHws467OO4NY8uVDx-DB2nIIrr6oHC6HCUNUPwxXenQTaiPi1v3So459bFuzzS4pPylp5IRSVwSF0A8j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4" y="1293371"/>
            <a:ext cx="5273603" cy="19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https://lh3.googleusercontent.com/WnrXGX0qwIRwM0emwzQT9niWeujIAL-O0bkMqlvA0mP7SiXrJjoemCxojq5Gs8vVgnQE7U8QhtBveH3R5DE_JZdSAQMn0leEI4U1Ed27-A_OuNpCnuK_k-JkRtkFVTnsW2mHhhUNn6JzsCp04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80" y="3761529"/>
            <a:ext cx="7337355" cy="8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https://lh5.googleusercontent.com/EEf1g_lACcUPCvKK18MuM0LQe8nV_mmuZC0kTUlKIEPvf6YWw0QKbQY7LhxEVmWNp21eWSJtNs8EvL65U_GOGI9SHQsvpI1uimR7Ji7X2ERAMEAT4YOOxLdxcglAjDOu-hnWLl_8GdiwA7Hy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6" y="1029852"/>
            <a:ext cx="8234533" cy="30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Sandbox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5" name="Picture 2" descr="https://lh4.googleusercontent.com/byVq0Q3tJ2Bevpuul6IECTJbVJVa4WziJayNw2W9m1knH57PDOuyxprgWe77gWzF_sj6rV5m0VkO7uRfJjrEv7C6HObizep3DWRyAc9txoiqA6j58PYjNJbxgV3BOsMWssqyDf2oCG1rxcXw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90" y="1563976"/>
            <a:ext cx="6487820" cy="282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https://lh3.googleusercontent.com/506tb2Y0NrINQhBFsFiNmksdCzrrUwSOT4fwqgcF_CHAHvTEbXHEB2ESqXkI0zcU7Iv7vt9PBdp6EsEn6a1H5kvQ1e8_7-cxE73997YDF7ETHciszmoTaaaEXSTG_JY0NoYItbLnYNssznBL4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9" y="1423203"/>
            <a:ext cx="7155502" cy="221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380;p5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Filter </a:t>
            </a:r>
            <a:r>
              <a:rPr lang="en" dirty="0" smtClean="0">
                <a:solidFill>
                  <a:schemeClr val="lt2"/>
                </a:solidFill>
              </a:rPr>
              <a:t>Loopback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380;p5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Filter </a:t>
            </a:r>
            <a:r>
              <a:rPr lang="en" dirty="0" smtClean="0">
                <a:solidFill>
                  <a:schemeClr val="lt2"/>
                </a:solidFill>
              </a:rPr>
              <a:t>username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2" descr="https://lh3.googleusercontent.com/Zl8y9U9q57iOM0vw2GwgLfCRUlMI-FwpeP1qiy-_aAk8ST9irsaf-ckjsZey1e0-VJmK-W5AO71qlEILTSfv8XKBUgfYIGy4r46azf7yCzkyRUNmJwC7WkVw1ixIGME-_XBmEV1VJBqT7moj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20" y="1584839"/>
            <a:ext cx="7213559" cy="22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380;p5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Filter </a:t>
            </a:r>
            <a:r>
              <a:rPr lang="en" dirty="0" smtClean="0">
                <a:solidFill>
                  <a:schemeClr val="lt2"/>
                </a:solidFill>
              </a:rPr>
              <a:t>Gig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5" name="Picture 2" descr="https://lh6.googleusercontent.com/wwBUc_kpq5KNBqHJpmKhk3VX7cqrBkqnrKpnv-1mbxDssOoqYVnCAv54kYd2lKS9XublAfoxanwR5pi64VR-qNkx92wbE7ueQSmBRpe50DD7mm310JIEIhGSSF_LRQ_6w6-A1bXYoaVfauypT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2" y="2046328"/>
            <a:ext cx="7879608" cy="19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p59"/>
          <p:cNvSpPr txBox="1">
            <a:spLocks noGrp="1"/>
          </p:cNvSpPr>
          <p:nvPr>
            <p:ph type="title"/>
          </p:nvPr>
        </p:nvSpPr>
        <p:spPr>
          <a:xfrm>
            <a:off x="1284000" y="1277418"/>
            <a:ext cx="6576000" cy="18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endParaRPr dirty="0"/>
          </a:p>
        </p:txBody>
      </p:sp>
      <p:grpSp>
        <p:nvGrpSpPr>
          <p:cNvPr id="3490" name="Google Shape;3490;p59"/>
          <p:cNvGrpSpPr/>
          <p:nvPr/>
        </p:nvGrpSpPr>
        <p:grpSpPr>
          <a:xfrm>
            <a:off x="739225" y="2752425"/>
            <a:ext cx="924875" cy="779750"/>
            <a:chOff x="2798825" y="2980900"/>
            <a:chExt cx="924875" cy="779750"/>
          </a:xfrm>
        </p:grpSpPr>
        <p:sp>
          <p:nvSpPr>
            <p:cNvPr id="3491" name="Google Shape;3491;p59"/>
            <p:cNvSpPr/>
            <p:nvPr/>
          </p:nvSpPr>
          <p:spPr>
            <a:xfrm>
              <a:off x="3573550" y="3211075"/>
              <a:ext cx="110950" cy="19200"/>
            </a:xfrm>
            <a:custGeom>
              <a:avLst/>
              <a:gdLst/>
              <a:ahLst/>
              <a:cxnLst/>
              <a:rect l="l" t="t" r="r" b="b"/>
              <a:pathLst>
                <a:path w="4438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070" y="768"/>
                  </a:lnTo>
                  <a:cubicBezTo>
                    <a:pt x="4237" y="768"/>
                    <a:pt x="4404" y="634"/>
                    <a:pt x="4437" y="367"/>
                  </a:cubicBezTo>
                  <a:cubicBezTo>
                    <a:pt x="4437" y="167"/>
                    <a:pt x="4270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9"/>
            <p:cNvSpPr/>
            <p:nvPr/>
          </p:nvSpPr>
          <p:spPr>
            <a:xfrm>
              <a:off x="3603575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8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8" y="734"/>
                  </a:cubicBezTo>
                  <a:lnTo>
                    <a:pt x="3403" y="734"/>
                  </a:lnTo>
                  <a:cubicBezTo>
                    <a:pt x="3570" y="734"/>
                    <a:pt x="3803" y="568"/>
                    <a:pt x="3803" y="368"/>
                  </a:cubicBezTo>
                  <a:cubicBezTo>
                    <a:pt x="3803" y="167"/>
                    <a:pt x="3637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9"/>
            <p:cNvSpPr/>
            <p:nvPr/>
          </p:nvSpPr>
          <p:spPr>
            <a:xfrm>
              <a:off x="366612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367" y="767"/>
                  </a:cubicBezTo>
                  <a:lnTo>
                    <a:pt x="1902" y="767"/>
                  </a:lnTo>
                  <a:cubicBezTo>
                    <a:pt x="2135" y="767"/>
                    <a:pt x="2302" y="600"/>
                    <a:pt x="2302" y="400"/>
                  </a:cubicBezTo>
                  <a:cubicBezTo>
                    <a:pt x="2302" y="167"/>
                    <a:pt x="2135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9"/>
            <p:cNvSpPr/>
            <p:nvPr/>
          </p:nvSpPr>
          <p:spPr>
            <a:xfrm>
              <a:off x="3623600" y="3131850"/>
              <a:ext cx="34200" cy="18375"/>
            </a:xfrm>
            <a:custGeom>
              <a:avLst/>
              <a:gdLst/>
              <a:ahLst/>
              <a:cxnLst/>
              <a:rect l="l" t="t" r="r" b="b"/>
              <a:pathLst>
                <a:path w="1368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9"/>
            <p:cNvSpPr/>
            <p:nvPr/>
          </p:nvSpPr>
          <p:spPr>
            <a:xfrm>
              <a:off x="3539375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400" y="1"/>
                  </a:moveTo>
                  <a:cubicBezTo>
                    <a:pt x="200" y="1"/>
                    <a:pt x="0" y="167"/>
                    <a:pt x="0" y="367"/>
                  </a:cubicBezTo>
                  <a:cubicBezTo>
                    <a:pt x="0" y="601"/>
                    <a:pt x="200" y="734"/>
                    <a:pt x="400" y="734"/>
                  </a:cubicBezTo>
                  <a:lnTo>
                    <a:pt x="2602" y="734"/>
                  </a:lnTo>
                  <a:cubicBezTo>
                    <a:pt x="2769" y="734"/>
                    <a:pt x="2936" y="634"/>
                    <a:pt x="2969" y="367"/>
                  </a:cubicBezTo>
                  <a:cubicBezTo>
                    <a:pt x="2969" y="167"/>
                    <a:pt x="2802" y="1"/>
                    <a:pt x="2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9"/>
            <p:cNvSpPr/>
            <p:nvPr/>
          </p:nvSpPr>
          <p:spPr>
            <a:xfrm>
              <a:off x="28096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2602" y="768"/>
                  </a:lnTo>
                  <a:cubicBezTo>
                    <a:pt x="2803" y="768"/>
                    <a:pt x="2936" y="601"/>
                    <a:pt x="2969" y="368"/>
                  </a:cubicBezTo>
                  <a:cubicBezTo>
                    <a:pt x="2969" y="168"/>
                    <a:pt x="2803" y="1"/>
                    <a:pt x="2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9"/>
            <p:cNvSpPr/>
            <p:nvPr/>
          </p:nvSpPr>
          <p:spPr>
            <a:xfrm>
              <a:off x="2838875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400" y="1"/>
                  </a:moveTo>
                  <a:cubicBezTo>
                    <a:pt x="200" y="1"/>
                    <a:pt x="0" y="168"/>
                    <a:pt x="0" y="401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2602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9"/>
            <p:cNvSpPr/>
            <p:nvPr/>
          </p:nvSpPr>
          <p:spPr>
            <a:xfrm>
              <a:off x="2867225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4970" y="734"/>
                  </a:lnTo>
                  <a:cubicBezTo>
                    <a:pt x="5137" y="734"/>
                    <a:pt x="5304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9"/>
            <p:cNvSpPr/>
            <p:nvPr/>
          </p:nvSpPr>
          <p:spPr>
            <a:xfrm>
              <a:off x="2892225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36" y="768"/>
                    <a:pt x="3137" y="601"/>
                    <a:pt x="3137" y="401"/>
                  </a:cubicBezTo>
                  <a:cubicBezTo>
                    <a:pt x="3137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9"/>
            <p:cNvSpPr/>
            <p:nvPr/>
          </p:nvSpPr>
          <p:spPr>
            <a:xfrm>
              <a:off x="2839700" y="3587175"/>
              <a:ext cx="35875" cy="19200"/>
            </a:xfrm>
            <a:custGeom>
              <a:avLst/>
              <a:gdLst/>
              <a:ahLst/>
              <a:cxnLst/>
              <a:rect l="l" t="t" r="r" b="b"/>
              <a:pathLst>
                <a:path w="1435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8" y="768"/>
                  </a:lnTo>
                  <a:cubicBezTo>
                    <a:pt x="1268" y="768"/>
                    <a:pt x="1435" y="601"/>
                    <a:pt x="1435" y="401"/>
                  </a:cubicBezTo>
                  <a:cubicBezTo>
                    <a:pt x="1435" y="167"/>
                    <a:pt x="1268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9"/>
            <p:cNvSpPr/>
            <p:nvPr/>
          </p:nvSpPr>
          <p:spPr>
            <a:xfrm>
              <a:off x="3566875" y="3551325"/>
              <a:ext cx="124300" cy="18375"/>
            </a:xfrm>
            <a:custGeom>
              <a:avLst/>
              <a:gdLst/>
              <a:ahLst/>
              <a:cxnLst/>
              <a:rect l="l" t="t" r="r" b="b"/>
              <a:pathLst>
                <a:path w="4972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9"/>
            <p:cNvSpPr/>
            <p:nvPr/>
          </p:nvSpPr>
          <p:spPr>
            <a:xfrm>
              <a:off x="354102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04" y="734"/>
                    <a:pt x="3970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9"/>
            <p:cNvSpPr/>
            <p:nvPr/>
          </p:nvSpPr>
          <p:spPr>
            <a:xfrm>
              <a:off x="286887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2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2" y="1068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2" y="30423"/>
                  </a:cubicBezTo>
                  <a:cubicBezTo>
                    <a:pt x="23584" y="30423"/>
                    <a:pt x="30423" y="23584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9"/>
            <p:cNvSpPr/>
            <p:nvPr/>
          </p:nvSpPr>
          <p:spPr>
            <a:xfrm>
              <a:off x="3094875" y="3181875"/>
              <a:ext cx="83425" cy="175150"/>
            </a:xfrm>
            <a:custGeom>
              <a:avLst/>
              <a:gdLst/>
              <a:ahLst/>
              <a:cxnLst/>
              <a:rect l="l" t="t" r="r" b="b"/>
              <a:pathLst>
                <a:path w="3337" h="7006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lnTo>
                    <a:pt x="1" y="5338"/>
                  </a:lnTo>
                  <a:cubicBezTo>
                    <a:pt x="1" y="6239"/>
                    <a:pt x="735" y="7006"/>
                    <a:pt x="1669" y="7006"/>
                  </a:cubicBezTo>
                  <a:cubicBezTo>
                    <a:pt x="2569" y="7006"/>
                    <a:pt x="3336" y="6239"/>
                    <a:pt x="3336" y="5338"/>
                  </a:cubicBezTo>
                  <a:lnTo>
                    <a:pt x="3336" y="1669"/>
                  </a:lnTo>
                  <a:cubicBezTo>
                    <a:pt x="3336" y="768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9"/>
            <p:cNvSpPr/>
            <p:nvPr/>
          </p:nvSpPr>
          <p:spPr>
            <a:xfrm>
              <a:off x="3319200" y="3181875"/>
              <a:ext cx="83425" cy="175150"/>
            </a:xfrm>
            <a:custGeom>
              <a:avLst/>
              <a:gdLst/>
              <a:ahLst/>
              <a:cxnLst/>
              <a:rect l="l" t="t" r="r" b="b"/>
              <a:pathLst>
                <a:path w="3337" h="7006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lnTo>
                    <a:pt x="1" y="5338"/>
                  </a:lnTo>
                  <a:cubicBezTo>
                    <a:pt x="1" y="6239"/>
                    <a:pt x="735" y="7006"/>
                    <a:pt x="1669" y="7006"/>
                  </a:cubicBezTo>
                  <a:cubicBezTo>
                    <a:pt x="2569" y="7006"/>
                    <a:pt x="3337" y="6239"/>
                    <a:pt x="3337" y="5338"/>
                  </a:cubicBezTo>
                  <a:lnTo>
                    <a:pt x="3337" y="1669"/>
                  </a:lnTo>
                  <a:cubicBezTo>
                    <a:pt x="3337" y="768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9"/>
            <p:cNvSpPr/>
            <p:nvPr/>
          </p:nvSpPr>
          <p:spPr>
            <a:xfrm>
              <a:off x="3129900" y="3427900"/>
              <a:ext cx="240200" cy="202675"/>
            </a:xfrm>
            <a:custGeom>
              <a:avLst/>
              <a:gdLst/>
              <a:ahLst/>
              <a:cxnLst/>
              <a:rect l="l" t="t" r="r" b="b"/>
              <a:pathLst>
                <a:path w="9608" h="8107" extrusionOk="0">
                  <a:moveTo>
                    <a:pt x="4804" y="0"/>
                  </a:moveTo>
                  <a:cubicBezTo>
                    <a:pt x="2169" y="0"/>
                    <a:pt x="1" y="1802"/>
                    <a:pt x="1" y="4037"/>
                  </a:cubicBezTo>
                  <a:cubicBezTo>
                    <a:pt x="1" y="6271"/>
                    <a:pt x="2169" y="8106"/>
                    <a:pt x="4804" y="8106"/>
                  </a:cubicBezTo>
                  <a:cubicBezTo>
                    <a:pt x="7439" y="8106"/>
                    <a:pt x="9608" y="6271"/>
                    <a:pt x="9608" y="4037"/>
                  </a:cubicBezTo>
                  <a:cubicBezTo>
                    <a:pt x="9608" y="1802"/>
                    <a:pt x="7439" y="0"/>
                    <a:pt x="4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9"/>
            <p:cNvSpPr/>
            <p:nvPr/>
          </p:nvSpPr>
          <p:spPr>
            <a:xfrm>
              <a:off x="2904750" y="2999250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45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45" y="1102"/>
                  </a:cubicBezTo>
                  <a:close/>
                  <a:moveTo>
                    <a:pt x="15245" y="1"/>
                  </a:moveTo>
                  <a:cubicBezTo>
                    <a:pt x="6839" y="1"/>
                    <a:pt x="0" y="6839"/>
                    <a:pt x="0" y="15212"/>
                  </a:cubicBezTo>
                  <a:cubicBezTo>
                    <a:pt x="0" y="23618"/>
                    <a:pt x="6839" y="30456"/>
                    <a:pt x="15245" y="30456"/>
                  </a:cubicBezTo>
                  <a:cubicBezTo>
                    <a:pt x="23617" y="30456"/>
                    <a:pt x="30455" y="23618"/>
                    <a:pt x="30455" y="15212"/>
                  </a:cubicBezTo>
                  <a:cubicBezTo>
                    <a:pt x="30455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9"/>
            <p:cNvSpPr/>
            <p:nvPr/>
          </p:nvSpPr>
          <p:spPr>
            <a:xfrm>
              <a:off x="3131575" y="3201075"/>
              <a:ext cx="83425" cy="175150"/>
            </a:xfrm>
            <a:custGeom>
              <a:avLst/>
              <a:gdLst/>
              <a:ahLst/>
              <a:cxnLst/>
              <a:rect l="l" t="t" r="r" b="b"/>
              <a:pathLst>
                <a:path w="3337" h="700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lnTo>
                    <a:pt x="0" y="5337"/>
                  </a:lnTo>
                  <a:cubicBezTo>
                    <a:pt x="0" y="6238"/>
                    <a:pt x="734" y="7005"/>
                    <a:pt x="1668" y="7005"/>
                  </a:cubicBezTo>
                  <a:cubicBezTo>
                    <a:pt x="2569" y="7005"/>
                    <a:pt x="3336" y="6238"/>
                    <a:pt x="3336" y="5337"/>
                  </a:cubicBezTo>
                  <a:lnTo>
                    <a:pt x="3336" y="1668"/>
                  </a:lnTo>
                  <a:cubicBezTo>
                    <a:pt x="3336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9"/>
            <p:cNvSpPr/>
            <p:nvPr/>
          </p:nvSpPr>
          <p:spPr>
            <a:xfrm>
              <a:off x="3355075" y="3201075"/>
              <a:ext cx="83400" cy="175150"/>
            </a:xfrm>
            <a:custGeom>
              <a:avLst/>
              <a:gdLst/>
              <a:ahLst/>
              <a:cxnLst/>
              <a:rect l="l" t="t" r="r" b="b"/>
              <a:pathLst>
                <a:path w="3336" h="7006" extrusionOk="0">
                  <a:moveTo>
                    <a:pt x="1668" y="0"/>
                  </a:moveTo>
                  <a:cubicBezTo>
                    <a:pt x="767" y="0"/>
                    <a:pt x="0" y="734"/>
                    <a:pt x="0" y="1668"/>
                  </a:cubicBezTo>
                  <a:lnTo>
                    <a:pt x="0" y="5337"/>
                  </a:lnTo>
                  <a:cubicBezTo>
                    <a:pt x="0" y="6238"/>
                    <a:pt x="767" y="7005"/>
                    <a:pt x="1668" y="7005"/>
                  </a:cubicBezTo>
                  <a:cubicBezTo>
                    <a:pt x="2602" y="7005"/>
                    <a:pt x="3336" y="6238"/>
                    <a:pt x="3336" y="5337"/>
                  </a:cubicBezTo>
                  <a:lnTo>
                    <a:pt x="3336" y="1668"/>
                  </a:lnTo>
                  <a:cubicBezTo>
                    <a:pt x="3336" y="734"/>
                    <a:pt x="2602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9"/>
            <p:cNvSpPr/>
            <p:nvPr/>
          </p:nvSpPr>
          <p:spPr>
            <a:xfrm>
              <a:off x="3163275" y="3444575"/>
              <a:ext cx="240175" cy="201825"/>
            </a:xfrm>
            <a:custGeom>
              <a:avLst/>
              <a:gdLst/>
              <a:ahLst/>
              <a:cxnLst/>
              <a:rect l="l" t="t" r="r" b="b"/>
              <a:pathLst>
                <a:path w="9607" h="8073" extrusionOk="0">
                  <a:moveTo>
                    <a:pt x="4803" y="0"/>
                  </a:moveTo>
                  <a:cubicBezTo>
                    <a:pt x="2168" y="0"/>
                    <a:pt x="0" y="1802"/>
                    <a:pt x="0" y="4037"/>
                  </a:cubicBezTo>
                  <a:cubicBezTo>
                    <a:pt x="0" y="6272"/>
                    <a:pt x="2168" y="8073"/>
                    <a:pt x="4803" y="8073"/>
                  </a:cubicBezTo>
                  <a:cubicBezTo>
                    <a:pt x="7439" y="8073"/>
                    <a:pt x="9607" y="6272"/>
                    <a:pt x="9607" y="4037"/>
                  </a:cubicBezTo>
                  <a:cubicBezTo>
                    <a:pt x="9607" y="1802"/>
                    <a:pt x="7439" y="0"/>
                    <a:pt x="4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9"/>
            <p:cNvSpPr/>
            <p:nvPr/>
          </p:nvSpPr>
          <p:spPr>
            <a:xfrm>
              <a:off x="288640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9" y="1"/>
                    <a:pt x="0" y="6839"/>
                    <a:pt x="0" y="15212"/>
                  </a:cubicBezTo>
                  <a:cubicBezTo>
                    <a:pt x="0" y="23618"/>
                    <a:pt x="6839" y="30456"/>
                    <a:pt x="15211" y="30456"/>
                  </a:cubicBezTo>
                  <a:cubicBezTo>
                    <a:pt x="23651" y="30456"/>
                    <a:pt x="30489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9"/>
            <p:cNvSpPr/>
            <p:nvPr/>
          </p:nvSpPr>
          <p:spPr>
            <a:xfrm>
              <a:off x="3112400" y="3191050"/>
              <a:ext cx="83400" cy="175150"/>
            </a:xfrm>
            <a:custGeom>
              <a:avLst/>
              <a:gdLst/>
              <a:ahLst/>
              <a:cxnLst/>
              <a:rect l="l" t="t" r="r" b="b"/>
              <a:pathLst>
                <a:path w="3336" h="7006" extrusionOk="0">
                  <a:moveTo>
                    <a:pt x="1668" y="1"/>
                  </a:moveTo>
                  <a:cubicBezTo>
                    <a:pt x="767" y="1"/>
                    <a:pt x="0" y="768"/>
                    <a:pt x="0" y="1669"/>
                  </a:cubicBezTo>
                  <a:lnTo>
                    <a:pt x="0" y="5338"/>
                  </a:lnTo>
                  <a:cubicBezTo>
                    <a:pt x="0" y="6272"/>
                    <a:pt x="767" y="7006"/>
                    <a:pt x="1668" y="7006"/>
                  </a:cubicBezTo>
                  <a:cubicBezTo>
                    <a:pt x="2602" y="7006"/>
                    <a:pt x="3336" y="6272"/>
                    <a:pt x="3336" y="5338"/>
                  </a:cubicBezTo>
                  <a:lnTo>
                    <a:pt x="3336" y="1669"/>
                  </a:lnTo>
                  <a:cubicBezTo>
                    <a:pt x="3336" y="768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9"/>
            <p:cNvSpPr/>
            <p:nvPr/>
          </p:nvSpPr>
          <p:spPr>
            <a:xfrm>
              <a:off x="3337550" y="3191050"/>
              <a:ext cx="83425" cy="175150"/>
            </a:xfrm>
            <a:custGeom>
              <a:avLst/>
              <a:gdLst/>
              <a:ahLst/>
              <a:cxnLst/>
              <a:rect l="l" t="t" r="r" b="b"/>
              <a:pathLst>
                <a:path w="3337" h="7006" extrusionOk="0">
                  <a:moveTo>
                    <a:pt x="1669" y="1"/>
                  </a:moveTo>
                  <a:cubicBezTo>
                    <a:pt x="768" y="1"/>
                    <a:pt x="1" y="768"/>
                    <a:pt x="1" y="1669"/>
                  </a:cubicBezTo>
                  <a:lnTo>
                    <a:pt x="1" y="5338"/>
                  </a:lnTo>
                  <a:cubicBezTo>
                    <a:pt x="1" y="6272"/>
                    <a:pt x="768" y="7006"/>
                    <a:pt x="1669" y="7006"/>
                  </a:cubicBezTo>
                  <a:cubicBezTo>
                    <a:pt x="2603" y="7006"/>
                    <a:pt x="3336" y="6272"/>
                    <a:pt x="3336" y="5338"/>
                  </a:cubicBezTo>
                  <a:lnTo>
                    <a:pt x="3336" y="1669"/>
                  </a:lnTo>
                  <a:cubicBezTo>
                    <a:pt x="3336" y="768"/>
                    <a:pt x="2603" y="1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9"/>
            <p:cNvSpPr/>
            <p:nvPr/>
          </p:nvSpPr>
          <p:spPr>
            <a:xfrm>
              <a:off x="3146575" y="3436225"/>
              <a:ext cx="240200" cy="201850"/>
            </a:xfrm>
            <a:custGeom>
              <a:avLst/>
              <a:gdLst/>
              <a:ahLst/>
              <a:cxnLst/>
              <a:rect l="l" t="t" r="r" b="b"/>
              <a:pathLst>
                <a:path w="9608" h="8074" extrusionOk="0">
                  <a:moveTo>
                    <a:pt x="4804" y="1"/>
                  </a:moveTo>
                  <a:cubicBezTo>
                    <a:pt x="2169" y="1"/>
                    <a:pt x="1" y="1802"/>
                    <a:pt x="1" y="4037"/>
                  </a:cubicBezTo>
                  <a:cubicBezTo>
                    <a:pt x="1" y="6272"/>
                    <a:pt x="2169" y="8073"/>
                    <a:pt x="4804" y="8073"/>
                  </a:cubicBezTo>
                  <a:cubicBezTo>
                    <a:pt x="7440" y="8073"/>
                    <a:pt x="9608" y="6272"/>
                    <a:pt x="9608" y="4037"/>
                  </a:cubicBezTo>
                  <a:cubicBezTo>
                    <a:pt x="9608" y="1802"/>
                    <a:pt x="7440" y="1"/>
                    <a:pt x="4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9"/>
            <p:cNvSpPr/>
            <p:nvPr/>
          </p:nvSpPr>
          <p:spPr>
            <a:xfrm>
              <a:off x="3529350" y="3176050"/>
              <a:ext cx="104275" cy="18375"/>
            </a:xfrm>
            <a:custGeom>
              <a:avLst/>
              <a:gdLst/>
              <a:ahLst/>
              <a:cxnLst/>
              <a:rect l="l" t="t" r="r" b="b"/>
              <a:pathLst>
                <a:path w="4171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804" y="734"/>
                  </a:lnTo>
                  <a:cubicBezTo>
                    <a:pt x="4004" y="734"/>
                    <a:pt x="4170" y="568"/>
                    <a:pt x="4170" y="367"/>
                  </a:cubicBezTo>
                  <a:cubicBezTo>
                    <a:pt x="4170" y="167"/>
                    <a:pt x="4004" y="0"/>
                    <a:pt x="3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9"/>
            <p:cNvSpPr/>
            <p:nvPr/>
          </p:nvSpPr>
          <p:spPr>
            <a:xfrm>
              <a:off x="2827200" y="3462075"/>
              <a:ext cx="126775" cy="19225"/>
            </a:xfrm>
            <a:custGeom>
              <a:avLst/>
              <a:gdLst/>
              <a:ahLst/>
              <a:cxnLst/>
              <a:rect l="l" t="t" r="r" b="b"/>
              <a:pathLst>
                <a:path w="5071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703" y="768"/>
                  </a:lnTo>
                  <a:cubicBezTo>
                    <a:pt x="4904" y="768"/>
                    <a:pt x="5070" y="601"/>
                    <a:pt x="5070" y="401"/>
                  </a:cubicBezTo>
                  <a:cubicBezTo>
                    <a:pt x="5070" y="168"/>
                    <a:pt x="4904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9"/>
            <p:cNvSpPr/>
            <p:nvPr/>
          </p:nvSpPr>
          <p:spPr>
            <a:xfrm>
              <a:off x="29656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303" y="768"/>
                  </a:lnTo>
                  <a:cubicBezTo>
                    <a:pt x="4504" y="768"/>
                    <a:pt x="4670" y="601"/>
                    <a:pt x="4670" y="368"/>
                  </a:cubicBezTo>
                  <a:cubicBezTo>
                    <a:pt x="4670" y="168"/>
                    <a:pt x="4504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9"/>
            <p:cNvSpPr/>
            <p:nvPr/>
          </p:nvSpPr>
          <p:spPr>
            <a:xfrm>
              <a:off x="28388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0" y="0"/>
                  </a:moveTo>
                  <a:cubicBezTo>
                    <a:pt x="200" y="0"/>
                    <a:pt x="0" y="167"/>
                    <a:pt x="0" y="401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703" y="768"/>
                  </a:lnTo>
                  <a:cubicBezTo>
                    <a:pt x="4904" y="768"/>
                    <a:pt x="5070" y="601"/>
                    <a:pt x="5070" y="401"/>
                  </a:cubicBezTo>
                  <a:cubicBezTo>
                    <a:pt x="5070" y="167"/>
                    <a:pt x="4904" y="0"/>
                    <a:pt x="4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9"/>
            <p:cNvSpPr/>
            <p:nvPr/>
          </p:nvSpPr>
          <p:spPr>
            <a:xfrm>
              <a:off x="29239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7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1902" y="768"/>
                  </a:lnTo>
                  <a:cubicBezTo>
                    <a:pt x="2135" y="768"/>
                    <a:pt x="2336" y="601"/>
                    <a:pt x="2302" y="367"/>
                  </a:cubicBezTo>
                  <a:cubicBezTo>
                    <a:pt x="2302" y="167"/>
                    <a:pt x="2135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9"/>
            <p:cNvSpPr/>
            <p:nvPr/>
          </p:nvSpPr>
          <p:spPr>
            <a:xfrm>
              <a:off x="3453475" y="3641375"/>
              <a:ext cx="140950" cy="19200"/>
            </a:xfrm>
            <a:custGeom>
              <a:avLst/>
              <a:gdLst/>
              <a:ahLst/>
              <a:cxnLst/>
              <a:rect l="l" t="t" r="r" b="b"/>
              <a:pathLst>
                <a:path w="5638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37" y="768"/>
                  </a:lnTo>
                  <a:cubicBezTo>
                    <a:pt x="5471" y="768"/>
                    <a:pt x="5638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9"/>
            <p:cNvSpPr/>
            <p:nvPr/>
          </p:nvSpPr>
          <p:spPr>
            <a:xfrm>
              <a:off x="3581900" y="3313650"/>
              <a:ext cx="106775" cy="18375"/>
            </a:xfrm>
            <a:custGeom>
              <a:avLst/>
              <a:gdLst/>
              <a:ahLst/>
              <a:cxnLst/>
              <a:rect l="l" t="t" r="r" b="b"/>
              <a:pathLst>
                <a:path w="42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3903" y="734"/>
                  </a:lnTo>
                  <a:cubicBezTo>
                    <a:pt x="4103" y="734"/>
                    <a:pt x="4270" y="567"/>
                    <a:pt x="4270" y="367"/>
                  </a:cubicBezTo>
                  <a:cubicBezTo>
                    <a:pt x="4270" y="167"/>
                    <a:pt x="4103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9"/>
            <p:cNvSpPr/>
            <p:nvPr/>
          </p:nvSpPr>
          <p:spPr>
            <a:xfrm>
              <a:off x="3542700" y="3473750"/>
              <a:ext cx="181000" cy="19225"/>
            </a:xfrm>
            <a:custGeom>
              <a:avLst/>
              <a:gdLst/>
              <a:ahLst/>
              <a:cxnLst/>
              <a:rect l="l" t="t" r="r" b="b"/>
              <a:pathLst>
                <a:path w="7240" h="769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39" y="368"/>
                  </a:cubicBezTo>
                  <a:cubicBezTo>
                    <a:pt x="7239" y="168"/>
                    <a:pt x="7072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9"/>
            <p:cNvSpPr/>
            <p:nvPr/>
          </p:nvSpPr>
          <p:spPr>
            <a:xfrm>
              <a:off x="3608575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9"/>
            <p:cNvSpPr/>
            <p:nvPr/>
          </p:nvSpPr>
          <p:spPr>
            <a:xfrm>
              <a:off x="3604400" y="3505450"/>
              <a:ext cx="60925" cy="18375"/>
            </a:xfrm>
            <a:custGeom>
              <a:avLst/>
              <a:gdLst/>
              <a:ahLst/>
              <a:cxnLst/>
              <a:rect l="l" t="t" r="r" b="b"/>
              <a:pathLst>
                <a:path w="24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2036" y="734"/>
                  </a:lnTo>
                  <a:cubicBezTo>
                    <a:pt x="2269" y="734"/>
                    <a:pt x="2436" y="568"/>
                    <a:pt x="2436" y="367"/>
                  </a:cubicBezTo>
                  <a:cubicBezTo>
                    <a:pt x="2436" y="167"/>
                    <a:pt x="2269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9"/>
            <p:cNvSpPr/>
            <p:nvPr/>
          </p:nvSpPr>
          <p:spPr>
            <a:xfrm>
              <a:off x="2849700" y="3313650"/>
              <a:ext cx="80100" cy="18375"/>
            </a:xfrm>
            <a:custGeom>
              <a:avLst/>
              <a:gdLst/>
              <a:ahLst/>
              <a:cxnLst/>
              <a:rect l="l" t="t" r="r" b="b"/>
              <a:pathLst>
                <a:path w="32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203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9"/>
            <p:cNvSpPr/>
            <p:nvPr/>
          </p:nvSpPr>
          <p:spPr>
            <a:xfrm>
              <a:off x="28747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3" y="734"/>
                    <a:pt x="3169" y="567"/>
                    <a:pt x="3169" y="367"/>
                  </a:cubicBezTo>
                  <a:cubicBezTo>
                    <a:pt x="3169" y="167"/>
                    <a:pt x="3003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9"/>
            <p:cNvSpPr/>
            <p:nvPr/>
          </p:nvSpPr>
          <p:spPr>
            <a:xfrm>
              <a:off x="3459300" y="3057625"/>
              <a:ext cx="101775" cy="19200"/>
            </a:xfrm>
            <a:custGeom>
              <a:avLst/>
              <a:gdLst/>
              <a:ahLst/>
              <a:cxnLst/>
              <a:rect l="l" t="t" r="r" b="b"/>
              <a:pathLst>
                <a:path w="4071" h="768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3670" y="768"/>
                  </a:lnTo>
                  <a:cubicBezTo>
                    <a:pt x="3904" y="768"/>
                    <a:pt x="4070" y="601"/>
                    <a:pt x="4070" y="401"/>
                  </a:cubicBezTo>
                  <a:cubicBezTo>
                    <a:pt x="4070" y="168"/>
                    <a:pt x="3904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9"/>
            <p:cNvSpPr/>
            <p:nvPr/>
          </p:nvSpPr>
          <p:spPr>
            <a:xfrm>
              <a:off x="2930600" y="3664725"/>
              <a:ext cx="122600" cy="18375"/>
            </a:xfrm>
            <a:custGeom>
              <a:avLst/>
              <a:gdLst/>
              <a:ahLst/>
              <a:cxnLst/>
              <a:rect l="l" t="t" r="r" b="b"/>
              <a:pathLst>
                <a:path w="4904" h="735" extrusionOk="0">
                  <a:moveTo>
                    <a:pt x="401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737" y="735"/>
                    <a:pt x="4904" y="568"/>
                    <a:pt x="4871" y="368"/>
                  </a:cubicBezTo>
                  <a:cubicBezTo>
                    <a:pt x="4871" y="168"/>
                    <a:pt x="4704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9"/>
            <p:cNvSpPr/>
            <p:nvPr/>
          </p:nvSpPr>
          <p:spPr>
            <a:xfrm>
              <a:off x="2798825" y="3280300"/>
              <a:ext cx="30900" cy="18350"/>
            </a:xfrm>
            <a:custGeom>
              <a:avLst/>
              <a:gdLst/>
              <a:ahLst/>
              <a:cxnLst/>
              <a:rect l="l" t="t" r="r" b="b"/>
              <a:pathLst>
                <a:path w="1236" h="734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0" name="Google Shape;3530;p59"/>
          <p:cNvGrpSpPr/>
          <p:nvPr/>
        </p:nvGrpSpPr>
        <p:grpSpPr>
          <a:xfrm>
            <a:off x="4151075" y="497675"/>
            <a:ext cx="924025" cy="779750"/>
            <a:chOff x="4962050" y="2980900"/>
            <a:chExt cx="924025" cy="779750"/>
          </a:xfrm>
        </p:grpSpPr>
        <p:sp>
          <p:nvSpPr>
            <p:cNvPr id="3531" name="Google Shape;3531;p59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9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9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9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9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9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9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9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9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9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9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9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9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9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9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9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9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9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9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9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9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9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9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9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9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9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9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9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9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9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9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9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9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9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9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9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9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9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9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https://lh3.googleusercontent.com/ba30mBaFeW5zMv-S2H64xMrHAXMZnbSbqcpTZND5hKUzvQCfs9jsedyvkwCo8WpJmJIzf3GPCTXhsHpkbNGCydJCy4mUCsNFML2TdlVgeMolbmExoKY4Tqva692Life6rVQNd2F3f6ASWoIj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1161348"/>
            <a:ext cx="8500894" cy="313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4.googleusercontent.com/IE1J94v2UItwkC46LS0wVkry1xoF-6K_0Pa_7vStbh-dRweIl4csZly1P_Tl_svuptUCHT9OQGiC8ze5PHPF1-B5osffW_7_sJ-6gHU8o2MRpkQc0ZZqMv59P-ID6EMh5QMpMSFYJlMM-4wt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" y="1192666"/>
            <a:ext cx="7951276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https://lh6.googleusercontent.com/AvFhARv41EhyZZtaUYbbgeUcueimCem9QZMfhSoOSglrlyRPiUszrEdYjpDi7JrGi-QIpKHbjwA1qht-bRPbrnMEwvEUhnS2qpNg22kX-FszeLkd_911ME8enO8RBfT_-B2YbchK8Jy6VnI2G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6" y="1775052"/>
            <a:ext cx="8170308" cy="236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2"/>
          <p:cNvSpPr/>
          <p:nvPr/>
        </p:nvSpPr>
        <p:spPr>
          <a:xfrm>
            <a:off x="161555" y="993491"/>
            <a:ext cx="4127954" cy="2868696"/>
          </a:xfrm>
          <a:custGeom>
            <a:avLst/>
            <a:gdLst/>
            <a:ahLst/>
            <a:cxnLst/>
            <a:rect l="l" t="t" r="r" b="b"/>
            <a:pathLst>
              <a:path w="285721" h="198560" extrusionOk="0">
                <a:moveTo>
                  <a:pt x="4894" y="1"/>
                </a:moveTo>
                <a:cubicBezTo>
                  <a:pt x="2320" y="1"/>
                  <a:pt x="0" y="2065"/>
                  <a:pt x="0" y="4901"/>
                </a:cubicBezTo>
                <a:lnTo>
                  <a:pt x="0" y="193405"/>
                </a:lnTo>
                <a:cubicBezTo>
                  <a:pt x="0" y="196239"/>
                  <a:pt x="2320" y="198560"/>
                  <a:pt x="4894" y="198560"/>
                </a:cubicBezTo>
                <a:lnTo>
                  <a:pt x="281292" y="198560"/>
                </a:lnTo>
                <a:cubicBezTo>
                  <a:pt x="283867" y="198560"/>
                  <a:pt x="285720" y="196239"/>
                  <a:pt x="285720" y="193405"/>
                </a:cubicBezTo>
                <a:lnTo>
                  <a:pt x="285719" y="4901"/>
                </a:lnTo>
                <a:cubicBezTo>
                  <a:pt x="285719" y="2065"/>
                  <a:pt x="283865" y="1"/>
                  <a:pt x="281292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52"/>
          <p:cNvSpPr/>
          <p:nvPr/>
        </p:nvSpPr>
        <p:spPr>
          <a:xfrm>
            <a:off x="167653" y="3445601"/>
            <a:ext cx="3906756" cy="21790"/>
          </a:xfrm>
          <a:custGeom>
            <a:avLst/>
            <a:gdLst/>
            <a:ahLst/>
            <a:cxnLst/>
            <a:rect l="l" t="t" r="r" b="b"/>
            <a:pathLst>
              <a:path w="258897" h="1444" extrusionOk="0">
                <a:moveTo>
                  <a:pt x="0" y="0"/>
                </a:moveTo>
                <a:lnTo>
                  <a:pt x="0" y="1443"/>
                </a:lnTo>
                <a:lnTo>
                  <a:pt x="258897" y="1443"/>
                </a:lnTo>
                <a:lnTo>
                  <a:pt x="258897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52"/>
          <p:cNvSpPr/>
          <p:nvPr/>
        </p:nvSpPr>
        <p:spPr>
          <a:xfrm>
            <a:off x="167653" y="3445601"/>
            <a:ext cx="1595511" cy="21790"/>
          </a:xfrm>
          <a:custGeom>
            <a:avLst/>
            <a:gdLst/>
            <a:ahLst/>
            <a:cxnLst/>
            <a:rect l="l" t="t" r="r" b="b"/>
            <a:pathLst>
              <a:path w="105733" h="1444" extrusionOk="0">
                <a:moveTo>
                  <a:pt x="0" y="0"/>
                </a:moveTo>
                <a:lnTo>
                  <a:pt x="0" y="1443"/>
                </a:lnTo>
                <a:lnTo>
                  <a:pt x="105732" y="1443"/>
                </a:lnTo>
                <a:lnTo>
                  <a:pt x="105732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52"/>
          <p:cNvSpPr/>
          <p:nvPr/>
        </p:nvSpPr>
        <p:spPr>
          <a:xfrm>
            <a:off x="916027" y="3566758"/>
            <a:ext cx="103457" cy="145543"/>
          </a:xfrm>
          <a:custGeom>
            <a:avLst/>
            <a:gdLst/>
            <a:ahLst/>
            <a:cxnLst/>
            <a:rect l="l" t="t" r="r" b="b"/>
            <a:pathLst>
              <a:path w="6856" h="9645" extrusionOk="0">
                <a:moveTo>
                  <a:pt x="0" y="0"/>
                </a:moveTo>
                <a:lnTo>
                  <a:pt x="0" y="9644"/>
                </a:lnTo>
                <a:lnTo>
                  <a:pt x="6855" y="482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52"/>
          <p:cNvSpPr/>
          <p:nvPr/>
        </p:nvSpPr>
        <p:spPr>
          <a:xfrm>
            <a:off x="1037426" y="3566758"/>
            <a:ext cx="24235" cy="145543"/>
          </a:xfrm>
          <a:custGeom>
            <a:avLst/>
            <a:gdLst/>
            <a:ahLst/>
            <a:cxnLst/>
            <a:rect l="l" t="t" r="r" b="b"/>
            <a:pathLst>
              <a:path w="1606" h="9645" extrusionOk="0">
                <a:moveTo>
                  <a:pt x="1" y="0"/>
                </a:moveTo>
                <a:lnTo>
                  <a:pt x="1" y="9644"/>
                </a:lnTo>
                <a:lnTo>
                  <a:pt x="1605" y="9644"/>
                </a:lnTo>
                <a:lnTo>
                  <a:pt x="1605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52"/>
          <p:cNvSpPr/>
          <p:nvPr/>
        </p:nvSpPr>
        <p:spPr>
          <a:xfrm>
            <a:off x="622451" y="3566758"/>
            <a:ext cx="103487" cy="145543"/>
          </a:xfrm>
          <a:custGeom>
            <a:avLst/>
            <a:gdLst/>
            <a:ahLst/>
            <a:cxnLst/>
            <a:rect l="l" t="t" r="r" b="b"/>
            <a:pathLst>
              <a:path w="6858" h="9645" extrusionOk="0">
                <a:moveTo>
                  <a:pt x="1" y="0"/>
                </a:moveTo>
                <a:lnTo>
                  <a:pt x="1" y="9644"/>
                </a:lnTo>
                <a:lnTo>
                  <a:pt x="6857" y="4822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52"/>
          <p:cNvSpPr/>
          <p:nvPr/>
        </p:nvSpPr>
        <p:spPr>
          <a:xfrm>
            <a:off x="328905" y="3566758"/>
            <a:ext cx="103472" cy="145543"/>
          </a:xfrm>
          <a:custGeom>
            <a:avLst/>
            <a:gdLst/>
            <a:ahLst/>
            <a:cxnLst/>
            <a:rect l="l" t="t" r="r" b="b"/>
            <a:pathLst>
              <a:path w="6857" h="9645" extrusionOk="0">
                <a:moveTo>
                  <a:pt x="6857" y="0"/>
                </a:moveTo>
                <a:lnTo>
                  <a:pt x="0" y="4822"/>
                </a:lnTo>
                <a:lnTo>
                  <a:pt x="6857" y="9644"/>
                </a:lnTo>
                <a:lnTo>
                  <a:pt x="685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52"/>
          <p:cNvSpPr/>
          <p:nvPr/>
        </p:nvSpPr>
        <p:spPr>
          <a:xfrm>
            <a:off x="286729" y="3566758"/>
            <a:ext cx="24235" cy="145543"/>
          </a:xfrm>
          <a:custGeom>
            <a:avLst/>
            <a:gdLst/>
            <a:ahLst/>
            <a:cxnLst/>
            <a:rect l="l" t="t" r="r" b="b"/>
            <a:pathLst>
              <a:path w="1606" h="9645" extrusionOk="0">
                <a:moveTo>
                  <a:pt x="0" y="0"/>
                </a:moveTo>
                <a:lnTo>
                  <a:pt x="0" y="9644"/>
                </a:lnTo>
                <a:lnTo>
                  <a:pt x="1605" y="9644"/>
                </a:lnTo>
                <a:lnTo>
                  <a:pt x="1605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52"/>
          <p:cNvSpPr/>
          <p:nvPr/>
        </p:nvSpPr>
        <p:spPr>
          <a:xfrm>
            <a:off x="3175679" y="3541497"/>
            <a:ext cx="189108" cy="184988"/>
          </a:xfrm>
          <a:custGeom>
            <a:avLst/>
            <a:gdLst/>
            <a:ahLst/>
            <a:cxnLst/>
            <a:rect l="l" t="t" r="r" b="b"/>
            <a:pathLst>
              <a:path w="12532" h="12259" extrusionOk="0">
                <a:moveTo>
                  <a:pt x="6266" y="4165"/>
                </a:moveTo>
                <a:cubicBezTo>
                  <a:pt x="7372" y="4165"/>
                  <a:pt x="8275" y="5046"/>
                  <a:pt x="8275" y="6128"/>
                </a:cubicBezTo>
                <a:cubicBezTo>
                  <a:pt x="8275" y="7212"/>
                  <a:pt x="7374" y="8094"/>
                  <a:pt x="6266" y="8094"/>
                </a:cubicBezTo>
                <a:cubicBezTo>
                  <a:pt x="5158" y="8094"/>
                  <a:pt x="4257" y="7212"/>
                  <a:pt x="4257" y="6128"/>
                </a:cubicBezTo>
                <a:cubicBezTo>
                  <a:pt x="4257" y="5046"/>
                  <a:pt x="5159" y="4165"/>
                  <a:pt x="6266" y="4165"/>
                </a:cubicBezTo>
                <a:close/>
                <a:moveTo>
                  <a:pt x="5550" y="0"/>
                </a:moveTo>
                <a:cubicBezTo>
                  <a:pt x="5454" y="0"/>
                  <a:pt x="4829" y="1686"/>
                  <a:pt x="4829" y="1686"/>
                </a:cubicBezTo>
                <a:lnTo>
                  <a:pt x="4064" y="1996"/>
                </a:lnTo>
                <a:cubicBezTo>
                  <a:pt x="4064" y="1996"/>
                  <a:pt x="2509" y="1336"/>
                  <a:pt x="2319" y="1336"/>
                </a:cubicBezTo>
                <a:cubicBezTo>
                  <a:pt x="2310" y="1336"/>
                  <a:pt x="2304" y="1338"/>
                  <a:pt x="2301" y="1340"/>
                </a:cubicBezTo>
                <a:lnTo>
                  <a:pt x="1328" y="2292"/>
                </a:lnTo>
                <a:cubicBezTo>
                  <a:pt x="1261" y="2357"/>
                  <a:pt x="2035" y="3983"/>
                  <a:pt x="2035" y="3983"/>
                </a:cubicBezTo>
                <a:lnTo>
                  <a:pt x="1719" y="4733"/>
                </a:lnTo>
                <a:cubicBezTo>
                  <a:pt x="1719" y="4733"/>
                  <a:pt x="0" y="5394"/>
                  <a:pt x="0" y="5484"/>
                </a:cubicBezTo>
                <a:lnTo>
                  <a:pt x="0" y="6830"/>
                </a:lnTo>
                <a:cubicBezTo>
                  <a:pt x="0" y="6924"/>
                  <a:pt x="1724" y="7537"/>
                  <a:pt x="1724" y="7537"/>
                </a:cubicBezTo>
                <a:lnTo>
                  <a:pt x="2039" y="8285"/>
                </a:lnTo>
                <a:cubicBezTo>
                  <a:pt x="2039" y="8285"/>
                  <a:pt x="1304" y="9944"/>
                  <a:pt x="1369" y="10007"/>
                </a:cubicBezTo>
                <a:lnTo>
                  <a:pt x="2342" y="10961"/>
                </a:lnTo>
                <a:cubicBezTo>
                  <a:pt x="2345" y="10963"/>
                  <a:pt x="2350" y="10964"/>
                  <a:pt x="2358" y="10964"/>
                </a:cubicBezTo>
                <a:cubicBezTo>
                  <a:pt x="2540" y="10964"/>
                  <a:pt x="4069" y="10267"/>
                  <a:pt x="4069" y="10267"/>
                </a:cubicBezTo>
                <a:lnTo>
                  <a:pt x="4836" y="10579"/>
                </a:lnTo>
                <a:cubicBezTo>
                  <a:pt x="4836" y="10579"/>
                  <a:pt x="5513" y="12259"/>
                  <a:pt x="5607" y="12259"/>
                </a:cubicBezTo>
                <a:lnTo>
                  <a:pt x="6983" y="12259"/>
                </a:lnTo>
                <a:cubicBezTo>
                  <a:pt x="7077" y="12259"/>
                  <a:pt x="7704" y="10573"/>
                  <a:pt x="7704" y="10573"/>
                </a:cubicBezTo>
                <a:lnTo>
                  <a:pt x="8471" y="10263"/>
                </a:lnTo>
                <a:cubicBezTo>
                  <a:pt x="8471" y="10263"/>
                  <a:pt x="10025" y="10924"/>
                  <a:pt x="10212" y="10924"/>
                </a:cubicBezTo>
                <a:cubicBezTo>
                  <a:pt x="10220" y="10924"/>
                  <a:pt x="10226" y="10923"/>
                  <a:pt x="10229" y="10920"/>
                </a:cubicBezTo>
                <a:lnTo>
                  <a:pt x="11203" y="9968"/>
                </a:lnTo>
                <a:cubicBezTo>
                  <a:pt x="11271" y="9902"/>
                  <a:pt x="10495" y="8276"/>
                  <a:pt x="10495" y="8276"/>
                </a:cubicBezTo>
                <a:lnTo>
                  <a:pt x="10811" y="7526"/>
                </a:lnTo>
                <a:cubicBezTo>
                  <a:pt x="10811" y="7526"/>
                  <a:pt x="12531" y="6865"/>
                  <a:pt x="12531" y="6773"/>
                </a:cubicBezTo>
                <a:lnTo>
                  <a:pt x="12531" y="5427"/>
                </a:lnTo>
                <a:cubicBezTo>
                  <a:pt x="12531" y="5334"/>
                  <a:pt x="10809" y="4724"/>
                  <a:pt x="10809" y="4724"/>
                </a:cubicBezTo>
                <a:lnTo>
                  <a:pt x="10492" y="3972"/>
                </a:lnTo>
                <a:cubicBezTo>
                  <a:pt x="10492" y="3972"/>
                  <a:pt x="11229" y="2313"/>
                  <a:pt x="11163" y="2249"/>
                </a:cubicBezTo>
                <a:lnTo>
                  <a:pt x="10190" y="1298"/>
                </a:lnTo>
                <a:cubicBezTo>
                  <a:pt x="10187" y="1296"/>
                  <a:pt x="10181" y="1294"/>
                  <a:pt x="10173" y="1294"/>
                </a:cubicBezTo>
                <a:cubicBezTo>
                  <a:pt x="9987" y="1294"/>
                  <a:pt x="8462" y="1991"/>
                  <a:pt x="8462" y="1991"/>
                </a:cubicBezTo>
                <a:lnTo>
                  <a:pt x="7695" y="1682"/>
                </a:lnTo>
                <a:cubicBezTo>
                  <a:pt x="7695" y="1682"/>
                  <a:pt x="7019" y="0"/>
                  <a:pt x="692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52"/>
          <p:cNvSpPr/>
          <p:nvPr/>
        </p:nvSpPr>
        <p:spPr>
          <a:xfrm>
            <a:off x="3498711" y="3561824"/>
            <a:ext cx="215742" cy="141816"/>
          </a:xfrm>
          <a:custGeom>
            <a:avLst/>
            <a:gdLst/>
            <a:ahLst/>
            <a:cxnLst/>
            <a:rect l="l" t="t" r="r" b="b"/>
            <a:pathLst>
              <a:path w="14297" h="9398" extrusionOk="0">
                <a:moveTo>
                  <a:pt x="13244" y="1052"/>
                </a:moveTo>
                <a:lnTo>
                  <a:pt x="13244" y="8346"/>
                </a:lnTo>
                <a:lnTo>
                  <a:pt x="1053" y="8346"/>
                </a:lnTo>
                <a:lnTo>
                  <a:pt x="1053" y="1052"/>
                </a:lnTo>
                <a:close/>
                <a:moveTo>
                  <a:pt x="0" y="1"/>
                </a:moveTo>
                <a:lnTo>
                  <a:pt x="0" y="9398"/>
                </a:lnTo>
                <a:lnTo>
                  <a:pt x="14296" y="9398"/>
                </a:lnTo>
                <a:lnTo>
                  <a:pt x="14296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52"/>
          <p:cNvSpPr/>
          <p:nvPr/>
        </p:nvSpPr>
        <p:spPr>
          <a:xfrm>
            <a:off x="3946189" y="3546779"/>
            <a:ext cx="70666" cy="70591"/>
          </a:xfrm>
          <a:custGeom>
            <a:avLst/>
            <a:gdLst/>
            <a:ahLst/>
            <a:cxnLst/>
            <a:rect l="l" t="t" r="r" b="b"/>
            <a:pathLst>
              <a:path w="4683" h="4678" extrusionOk="0">
                <a:moveTo>
                  <a:pt x="1" y="1"/>
                </a:moveTo>
                <a:lnTo>
                  <a:pt x="1" y="1052"/>
                </a:lnTo>
                <a:lnTo>
                  <a:pt x="3630" y="1052"/>
                </a:lnTo>
                <a:lnTo>
                  <a:pt x="3630" y="4678"/>
                </a:lnTo>
                <a:lnTo>
                  <a:pt x="4682" y="4678"/>
                </a:lnTo>
                <a:lnTo>
                  <a:pt x="4682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52"/>
          <p:cNvSpPr/>
          <p:nvPr/>
        </p:nvSpPr>
        <p:spPr>
          <a:xfrm>
            <a:off x="3844800" y="3546779"/>
            <a:ext cx="70636" cy="70591"/>
          </a:xfrm>
          <a:custGeom>
            <a:avLst/>
            <a:gdLst/>
            <a:ahLst/>
            <a:cxnLst/>
            <a:rect l="l" t="t" r="r" b="b"/>
            <a:pathLst>
              <a:path w="4681" h="4678" extrusionOk="0">
                <a:moveTo>
                  <a:pt x="1" y="1"/>
                </a:moveTo>
                <a:lnTo>
                  <a:pt x="1" y="4678"/>
                </a:lnTo>
                <a:lnTo>
                  <a:pt x="1053" y="4678"/>
                </a:lnTo>
                <a:lnTo>
                  <a:pt x="1053" y="1052"/>
                </a:lnTo>
                <a:lnTo>
                  <a:pt x="4681" y="1052"/>
                </a:lnTo>
                <a:lnTo>
                  <a:pt x="468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52"/>
          <p:cNvSpPr/>
          <p:nvPr/>
        </p:nvSpPr>
        <p:spPr>
          <a:xfrm>
            <a:off x="3946192" y="3641708"/>
            <a:ext cx="70666" cy="70591"/>
          </a:xfrm>
          <a:custGeom>
            <a:avLst/>
            <a:gdLst/>
            <a:ahLst/>
            <a:cxnLst/>
            <a:rect l="l" t="t" r="r" b="b"/>
            <a:pathLst>
              <a:path w="4683" h="4678" extrusionOk="0">
                <a:moveTo>
                  <a:pt x="3630" y="0"/>
                </a:moveTo>
                <a:lnTo>
                  <a:pt x="3630" y="3626"/>
                </a:lnTo>
                <a:lnTo>
                  <a:pt x="1" y="3626"/>
                </a:lnTo>
                <a:lnTo>
                  <a:pt x="1" y="4677"/>
                </a:lnTo>
                <a:lnTo>
                  <a:pt x="4682" y="4677"/>
                </a:lnTo>
                <a:lnTo>
                  <a:pt x="4682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52"/>
          <p:cNvSpPr/>
          <p:nvPr/>
        </p:nvSpPr>
        <p:spPr>
          <a:xfrm>
            <a:off x="3844802" y="3641708"/>
            <a:ext cx="70636" cy="70591"/>
          </a:xfrm>
          <a:custGeom>
            <a:avLst/>
            <a:gdLst/>
            <a:ahLst/>
            <a:cxnLst/>
            <a:rect l="l" t="t" r="r" b="b"/>
            <a:pathLst>
              <a:path w="4681" h="4678" extrusionOk="0">
                <a:moveTo>
                  <a:pt x="1" y="0"/>
                </a:moveTo>
                <a:lnTo>
                  <a:pt x="1" y="4677"/>
                </a:lnTo>
                <a:lnTo>
                  <a:pt x="4681" y="4677"/>
                </a:lnTo>
                <a:lnTo>
                  <a:pt x="4681" y="3626"/>
                </a:lnTo>
                <a:lnTo>
                  <a:pt x="1053" y="3626"/>
                </a:lnTo>
                <a:lnTo>
                  <a:pt x="1053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52"/>
          <p:cNvSpPr/>
          <p:nvPr/>
        </p:nvSpPr>
        <p:spPr>
          <a:xfrm>
            <a:off x="1724247" y="3418378"/>
            <a:ext cx="78015" cy="75043"/>
          </a:xfrm>
          <a:custGeom>
            <a:avLst/>
            <a:gdLst/>
            <a:ahLst/>
            <a:cxnLst/>
            <a:rect l="l" t="t" r="r" b="b"/>
            <a:pathLst>
              <a:path w="5170" h="4973" extrusionOk="0">
                <a:moveTo>
                  <a:pt x="2684" y="0"/>
                </a:moveTo>
                <a:cubicBezTo>
                  <a:pt x="2683" y="0"/>
                  <a:pt x="2682" y="0"/>
                  <a:pt x="2681" y="0"/>
                </a:cubicBezTo>
                <a:cubicBezTo>
                  <a:pt x="1675" y="0"/>
                  <a:pt x="768" y="607"/>
                  <a:pt x="385" y="1536"/>
                </a:cubicBezTo>
                <a:cubicBezTo>
                  <a:pt x="0" y="2464"/>
                  <a:pt x="213" y="3535"/>
                  <a:pt x="925" y="4246"/>
                </a:cubicBezTo>
                <a:cubicBezTo>
                  <a:pt x="1400" y="4721"/>
                  <a:pt x="2035" y="4973"/>
                  <a:pt x="2682" y="4973"/>
                </a:cubicBezTo>
                <a:cubicBezTo>
                  <a:pt x="3003" y="4973"/>
                  <a:pt x="3328" y="4910"/>
                  <a:pt x="3637" y="4782"/>
                </a:cubicBezTo>
                <a:cubicBezTo>
                  <a:pt x="4565" y="4397"/>
                  <a:pt x="5170" y="3488"/>
                  <a:pt x="5170" y="2482"/>
                </a:cubicBezTo>
                <a:cubicBezTo>
                  <a:pt x="5168" y="1112"/>
                  <a:pt x="4056" y="0"/>
                  <a:pt x="2684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6" name="Google Shape;3076;p52"/>
          <p:cNvGrpSpPr/>
          <p:nvPr/>
        </p:nvGrpSpPr>
        <p:grpSpPr>
          <a:xfrm>
            <a:off x="1690716" y="1727452"/>
            <a:ext cx="1066471" cy="1066442"/>
            <a:chOff x="2884175" y="1668575"/>
            <a:chExt cx="1845425" cy="1845375"/>
          </a:xfrm>
        </p:grpSpPr>
        <p:sp>
          <p:nvSpPr>
            <p:cNvPr id="3077" name="Google Shape;3077;p52"/>
            <p:cNvSpPr/>
            <p:nvPr/>
          </p:nvSpPr>
          <p:spPr>
            <a:xfrm>
              <a:off x="2884175" y="1668575"/>
              <a:ext cx="1845425" cy="1845375"/>
            </a:xfrm>
            <a:custGeom>
              <a:avLst/>
              <a:gdLst/>
              <a:ahLst/>
              <a:cxnLst/>
              <a:rect l="l" t="t" r="r" b="b"/>
              <a:pathLst>
                <a:path w="73817" h="73815" extrusionOk="0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2"/>
            <p:cNvSpPr/>
            <p:nvPr/>
          </p:nvSpPr>
          <p:spPr>
            <a:xfrm>
              <a:off x="3562325" y="2101650"/>
              <a:ext cx="738925" cy="979225"/>
            </a:xfrm>
            <a:custGeom>
              <a:avLst/>
              <a:gdLst/>
              <a:ahLst/>
              <a:cxnLst/>
              <a:rect l="l" t="t" r="r" b="b"/>
              <a:pathLst>
                <a:path w="29557" h="39169" extrusionOk="0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9" name="Google Shape;3079;p52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380;p58"/>
          <p:cNvSpPr txBox="1">
            <a:spLocks noGrp="1"/>
          </p:cNvSpPr>
          <p:nvPr>
            <p:ph type="title"/>
          </p:nvPr>
        </p:nvSpPr>
        <p:spPr>
          <a:xfrm>
            <a:off x="320400" y="1121503"/>
            <a:ext cx="3852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Video Demo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6072" y="1727452"/>
            <a:ext cx="438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https://drive.google.com/file/d/1vrmAlzv2_lwDWQN3-iBiYEz2fiecf9g1/view?usp=sharing</a:t>
            </a:r>
            <a:endParaRPr lang="en-ID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https://lh3.googleusercontent.com/EHKxgE8SFewyTsodzoCBV7J6rNWI9uFs-1TVkd_cqXkx5VJf3TEgWK3wZpxBkWobnl2R8UkT6kSCJ_-9KDjcltTb8LqrroLB1qBudmFc4pXxruOPXfMschVW2UpfmvrgoQRWaMFrh_uMbTg9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69" y="1653186"/>
            <a:ext cx="6107217" cy="10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8"/>
          <p:cNvSpPr txBox="1">
            <a:spLocks noGrp="1"/>
          </p:cNvSpPr>
          <p:nvPr>
            <p:ph type="title"/>
          </p:nvPr>
        </p:nvSpPr>
        <p:spPr>
          <a:xfrm>
            <a:off x="1380757" y="2164660"/>
            <a:ext cx="70085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Search Filter </a:t>
            </a:r>
            <a:r>
              <a:rPr lang="en-US" dirty="0" err="1"/>
              <a:t>netconf</a:t>
            </a:r>
            <a:r>
              <a:rPr lang="en-US" dirty="0"/>
              <a:t> 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https://lh6.googleusercontent.com/a5xKgEzKTyPCsqpwu6LnHVipqRCq6nj3hT_utFKwWDWpmUKlq4Q_z1pn9JWRzYR0Nj-bjEeakMpZO9O3Vg5f4eIf_CXiozix47RpTsIjlt-yIlzHPVFtP6HhPhW--zKCfiHpqg8HT7xBIAPO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7" y="898626"/>
            <a:ext cx="5330206" cy="14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https://lh3.googleusercontent.com/B-dvySRpJ812U-fjD5tohKN9PGdfgNabxaIld6nd8f0LnV9ssHTv8nTmetYqzSjhwEiDoZC_bnMbjv7dHkD09yTzKLYPQIIZafTdaAyOU7PlSyK9DDQRW-V84kw872xAIWUpkbCltwrKmHQxi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97" y="2938853"/>
            <a:ext cx="6509806" cy="158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6.googleusercontent.com/Wa-u1hKB718UR6AWC4oWmJplvvDTtSEu1L0DIlxiNBgGOEBezwCmN9qtl4IwPFopZj_1cDCciXvBYlbEhyZPvGwRLDuzIk5V0FQ_u21-3M2-2U6MkTJS_V_CXmfSzG1DVxw1Kv24zt_Y303ij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95" y="474889"/>
            <a:ext cx="5875452" cy="273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6.googleusercontent.com/aHwCrlU8eMsAyJMcEc18rogHAey2ezFIQ_Q05AXDGo37Q8acHrs8r3XrCBeE7GBZakFovAYSXW_gad_vFwvI7Xkz9KrYavcv2YBm0L_FJUFrOBiAXpSZgwtFgnPOTA0bDndIXeN5cXC9WnTJR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00" y="3432484"/>
            <a:ext cx="5874572" cy="8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41"/>
          <p:cNvSpPr txBox="1">
            <a:spLocks noGrp="1"/>
          </p:cNvSpPr>
          <p:nvPr>
            <p:ph type="title"/>
          </p:nvPr>
        </p:nvSpPr>
        <p:spPr>
          <a:xfrm>
            <a:off x="1481094" y="683619"/>
            <a:ext cx="53358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Gigabit Ethernet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359" name="Google Shape;2359;p41"/>
          <p:cNvGrpSpPr/>
          <p:nvPr/>
        </p:nvGrpSpPr>
        <p:grpSpPr>
          <a:xfrm>
            <a:off x="7782401" y="217797"/>
            <a:ext cx="925675" cy="779750"/>
            <a:chOff x="1716400" y="849375"/>
            <a:chExt cx="925675" cy="779750"/>
          </a:xfrm>
        </p:grpSpPr>
        <p:sp>
          <p:nvSpPr>
            <p:cNvPr id="2360" name="Google Shape;2360;p41"/>
            <p:cNvSpPr/>
            <p:nvPr/>
          </p:nvSpPr>
          <p:spPr>
            <a:xfrm>
              <a:off x="2484450" y="10803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568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01"/>
                    <a:pt x="4470" y="368"/>
                  </a:cubicBezTo>
                  <a:cubicBezTo>
                    <a:pt x="4470" y="168"/>
                    <a:pt x="4303" y="1"/>
                    <a:pt x="4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2515300" y="1224650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770" y="601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2578675" y="12521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35" y="768"/>
                  </a:lnTo>
                  <a:cubicBezTo>
                    <a:pt x="2136" y="768"/>
                    <a:pt x="2302" y="601"/>
                    <a:pt x="2302" y="367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2536150" y="1001150"/>
              <a:ext cx="34225" cy="19225"/>
            </a:xfrm>
            <a:custGeom>
              <a:avLst/>
              <a:gdLst/>
              <a:ahLst/>
              <a:cxnLst/>
              <a:rect l="l" t="t" r="r" b="b"/>
              <a:pathLst>
                <a:path w="136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568"/>
                    <a:pt x="167" y="768"/>
                    <a:pt x="367" y="768"/>
                  </a:cubicBezTo>
                  <a:lnTo>
                    <a:pt x="1001" y="768"/>
                  </a:lnTo>
                  <a:cubicBezTo>
                    <a:pt x="1201" y="768"/>
                    <a:pt x="1368" y="568"/>
                    <a:pt x="1368" y="368"/>
                  </a:cubicBezTo>
                  <a:cubicBezTo>
                    <a:pt x="1368" y="168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2452750" y="1001150"/>
              <a:ext cx="73425" cy="19225"/>
            </a:xfrm>
            <a:custGeom>
              <a:avLst/>
              <a:gdLst/>
              <a:ahLst/>
              <a:cxnLst/>
              <a:rect l="l" t="t" r="r" b="b"/>
              <a:pathLst>
                <a:path w="293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68"/>
                    <a:pt x="368" y="768"/>
                  </a:cubicBezTo>
                  <a:lnTo>
                    <a:pt x="2536" y="768"/>
                  </a:lnTo>
                  <a:cubicBezTo>
                    <a:pt x="2736" y="768"/>
                    <a:pt x="2903" y="568"/>
                    <a:pt x="2936" y="368"/>
                  </a:cubicBezTo>
                  <a:cubicBezTo>
                    <a:pt x="2936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1723075" y="1284700"/>
              <a:ext cx="74250" cy="19200"/>
            </a:xfrm>
            <a:custGeom>
              <a:avLst/>
              <a:gdLst/>
              <a:ahLst/>
              <a:cxnLst/>
              <a:rect l="l" t="t" r="r" b="b"/>
              <a:pathLst>
                <a:path w="2970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7"/>
                  </a:cubicBezTo>
                  <a:cubicBezTo>
                    <a:pt x="2969" y="167"/>
                    <a:pt x="2802" y="0"/>
                    <a:pt x="2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1751425" y="1102075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1"/>
                    <a:pt x="167" y="767"/>
                    <a:pt x="367" y="767"/>
                  </a:cubicBezTo>
                  <a:lnTo>
                    <a:pt x="2569" y="767"/>
                  </a:lnTo>
                  <a:cubicBezTo>
                    <a:pt x="2769" y="767"/>
                    <a:pt x="2936" y="601"/>
                    <a:pt x="2936" y="400"/>
                  </a:cubicBezTo>
                  <a:cubicBezTo>
                    <a:pt x="2936" y="167"/>
                    <a:pt x="2769" y="0"/>
                    <a:pt x="2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1778950" y="10170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568"/>
                    <a:pt x="5337" y="368"/>
                  </a:cubicBezTo>
                  <a:cubicBezTo>
                    <a:pt x="5337" y="167"/>
                    <a:pt x="5171" y="1"/>
                    <a:pt x="4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1803950" y="1455650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568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367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1752250" y="1455650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568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02" y="601"/>
                    <a:pt x="1468" y="367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2479450" y="14206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37" y="568"/>
                    <a:pt x="4970" y="367"/>
                  </a:cubicBezTo>
                  <a:cubicBezTo>
                    <a:pt x="4970" y="167"/>
                    <a:pt x="4804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2452750" y="1457325"/>
              <a:ext cx="100100" cy="19200"/>
            </a:xfrm>
            <a:custGeom>
              <a:avLst/>
              <a:gdLst/>
              <a:ahLst/>
              <a:cxnLst/>
              <a:rect l="l" t="t" r="r" b="b"/>
              <a:pathLst>
                <a:path w="4004" h="768" extrusionOk="0">
                  <a:moveTo>
                    <a:pt x="368" y="0"/>
                  </a:moveTo>
                  <a:cubicBezTo>
                    <a:pt x="168" y="0"/>
                    <a:pt x="1" y="200"/>
                    <a:pt x="1" y="401"/>
                  </a:cubicBezTo>
                  <a:cubicBezTo>
                    <a:pt x="1" y="601"/>
                    <a:pt x="168" y="767"/>
                    <a:pt x="368" y="767"/>
                  </a:cubicBezTo>
                  <a:lnTo>
                    <a:pt x="3637" y="767"/>
                  </a:lnTo>
                  <a:cubicBezTo>
                    <a:pt x="3837" y="767"/>
                    <a:pt x="4004" y="601"/>
                    <a:pt x="4004" y="401"/>
                  </a:cubicBezTo>
                  <a:cubicBezTo>
                    <a:pt x="4004" y="200"/>
                    <a:pt x="3837" y="0"/>
                    <a:pt x="3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1779775" y="8493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45" y="1102"/>
                  </a:moveTo>
                  <a:cubicBezTo>
                    <a:pt x="23050" y="1102"/>
                    <a:pt x="29388" y="7439"/>
                    <a:pt x="29388" y="15245"/>
                  </a:cubicBezTo>
                  <a:cubicBezTo>
                    <a:pt x="29388" y="23051"/>
                    <a:pt x="23050" y="29389"/>
                    <a:pt x="15245" y="29389"/>
                  </a:cubicBezTo>
                  <a:cubicBezTo>
                    <a:pt x="7439" y="29389"/>
                    <a:pt x="1101" y="23051"/>
                    <a:pt x="1101" y="15245"/>
                  </a:cubicBezTo>
                  <a:cubicBezTo>
                    <a:pt x="1101" y="7439"/>
                    <a:pt x="7439" y="1102"/>
                    <a:pt x="15245" y="1102"/>
                  </a:cubicBezTo>
                  <a:close/>
                  <a:moveTo>
                    <a:pt x="15245" y="1"/>
                  </a:moveTo>
                  <a:cubicBezTo>
                    <a:pt x="6872" y="1"/>
                    <a:pt x="34" y="6839"/>
                    <a:pt x="1" y="15245"/>
                  </a:cubicBezTo>
                  <a:cubicBezTo>
                    <a:pt x="1" y="23618"/>
                    <a:pt x="6872" y="30456"/>
                    <a:pt x="15245" y="30456"/>
                  </a:cubicBezTo>
                  <a:cubicBezTo>
                    <a:pt x="23651" y="30456"/>
                    <a:pt x="30456" y="23618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2007450" y="1050350"/>
              <a:ext cx="83400" cy="176825"/>
            </a:xfrm>
            <a:custGeom>
              <a:avLst/>
              <a:gdLst/>
              <a:ahLst/>
              <a:cxnLst/>
              <a:rect l="l" t="t" r="r" b="b"/>
              <a:pathLst>
                <a:path w="3336" h="7073" extrusionOk="0">
                  <a:moveTo>
                    <a:pt x="1668" y="1"/>
                  </a:moveTo>
                  <a:cubicBezTo>
                    <a:pt x="767" y="1"/>
                    <a:pt x="0" y="735"/>
                    <a:pt x="0" y="1669"/>
                  </a:cubicBezTo>
                  <a:lnTo>
                    <a:pt x="0" y="5405"/>
                  </a:lnTo>
                  <a:cubicBezTo>
                    <a:pt x="0" y="6339"/>
                    <a:pt x="767" y="7073"/>
                    <a:pt x="1668" y="7073"/>
                  </a:cubicBezTo>
                  <a:cubicBezTo>
                    <a:pt x="2602" y="7073"/>
                    <a:pt x="3336" y="6339"/>
                    <a:pt x="3336" y="5405"/>
                  </a:cubicBezTo>
                  <a:lnTo>
                    <a:pt x="3336" y="1669"/>
                  </a:lnTo>
                  <a:cubicBezTo>
                    <a:pt x="3336" y="735"/>
                    <a:pt x="2602" y="1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2232600" y="1050350"/>
              <a:ext cx="83425" cy="176825"/>
            </a:xfrm>
            <a:custGeom>
              <a:avLst/>
              <a:gdLst/>
              <a:ahLst/>
              <a:cxnLst/>
              <a:rect l="l" t="t" r="r" b="b"/>
              <a:pathLst>
                <a:path w="3337" h="7073" extrusionOk="0">
                  <a:moveTo>
                    <a:pt x="1668" y="1"/>
                  </a:moveTo>
                  <a:cubicBezTo>
                    <a:pt x="768" y="1"/>
                    <a:pt x="0" y="735"/>
                    <a:pt x="0" y="1669"/>
                  </a:cubicBezTo>
                  <a:lnTo>
                    <a:pt x="0" y="5405"/>
                  </a:lnTo>
                  <a:cubicBezTo>
                    <a:pt x="0" y="6339"/>
                    <a:pt x="768" y="7073"/>
                    <a:pt x="1668" y="7073"/>
                  </a:cubicBezTo>
                  <a:cubicBezTo>
                    <a:pt x="2602" y="7073"/>
                    <a:pt x="3336" y="6339"/>
                    <a:pt x="3336" y="5405"/>
                  </a:cubicBezTo>
                  <a:lnTo>
                    <a:pt x="3336" y="1669"/>
                  </a:lnTo>
                  <a:cubicBezTo>
                    <a:pt x="3336" y="735"/>
                    <a:pt x="2602" y="1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1996600" y="1321400"/>
              <a:ext cx="328600" cy="161800"/>
            </a:xfrm>
            <a:custGeom>
              <a:avLst/>
              <a:gdLst/>
              <a:ahLst/>
              <a:cxnLst/>
              <a:rect l="l" t="t" r="r" b="b"/>
              <a:pathLst>
                <a:path w="13144" h="6472" extrusionOk="0">
                  <a:moveTo>
                    <a:pt x="567" y="0"/>
                  </a:moveTo>
                  <a:cubicBezTo>
                    <a:pt x="267" y="0"/>
                    <a:pt x="0" y="234"/>
                    <a:pt x="0" y="534"/>
                  </a:cubicBezTo>
                  <a:cubicBezTo>
                    <a:pt x="0" y="3803"/>
                    <a:pt x="2936" y="6471"/>
                    <a:pt x="6572" y="6471"/>
                  </a:cubicBezTo>
                  <a:cubicBezTo>
                    <a:pt x="10208" y="6471"/>
                    <a:pt x="13143" y="3803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2"/>
                    <a:pt x="9574" y="5371"/>
                    <a:pt x="6572" y="5371"/>
                  </a:cubicBezTo>
                  <a:cubicBezTo>
                    <a:pt x="3570" y="5371"/>
                    <a:pt x="1101" y="3202"/>
                    <a:pt x="1101" y="534"/>
                  </a:cubicBezTo>
                  <a:cubicBezTo>
                    <a:pt x="1101" y="234"/>
                    <a:pt x="834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1818125" y="867725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1"/>
                  </a:moveTo>
                  <a:cubicBezTo>
                    <a:pt x="22951" y="1101"/>
                    <a:pt x="29289" y="7439"/>
                    <a:pt x="29355" y="15212"/>
                  </a:cubicBezTo>
                  <a:cubicBezTo>
                    <a:pt x="29355" y="23017"/>
                    <a:pt x="22984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1"/>
                    <a:pt x="15212" y="1101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51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2043300" y="1067875"/>
              <a:ext cx="83425" cy="177650"/>
            </a:xfrm>
            <a:custGeom>
              <a:avLst/>
              <a:gdLst/>
              <a:ahLst/>
              <a:cxnLst/>
              <a:rect l="l" t="t" r="r" b="b"/>
              <a:pathLst>
                <a:path w="3337" h="710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lnTo>
                    <a:pt x="0" y="5438"/>
                  </a:lnTo>
                  <a:cubicBezTo>
                    <a:pt x="0" y="6338"/>
                    <a:pt x="734" y="7106"/>
                    <a:pt x="1668" y="7106"/>
                  </a:cubicBezTo>
                  <a:cubicBezTo>
                    <a:pt x="2569" y="7106"/>
                    <a:pt x="3336" y="6338"/>
                    <a:pt x="3336" y="5438"/>
                  </a:cubicBezTo>
                  <a:lnTo>
                    <a:pt x="3336" y="1668"/>
                  </a:lnTo>
                  <a:cubicBezTo>
                    <a:pt x="3336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1"/>
            <p:cNvSpPr/>
            <p:nvPr/>
          </p:nvSpPr>
          <p:spPr>
            <a:xfrm>
              <a:off x="2268450" y="1067875"/>
              <a:ext cx="83425" cy="177650"/>
            </a:xfrm>
            <a:custGeom>
              <a:avLst/>
              <a:gdLst/>
              <a:ahLst/>
              <a:cxnLst/>
              <a:rect l="l" t="t" r="r" b="b"/>
              <a:pathLst>
                <a:path w="3337" h="7106" extrusionOk="0">
                  <a:moveTo>
                    <a:pt x="1669" y="0"/>
                  </a:moveTo>
                  <a:cubicBezTo>
                    <a:pt x="735" y="0"/>
                    <a:pt x="1" y="734"/>
                    <a:pt x="1" y="1668"/>
                  </a:cubicBezTo>
                  <a:lnTo>
                    <a:pt x="1" y="5438"/>
                  </a:lnTo>
                  <a:cubicBezTo>
                    <a:pt x="1" y="6338"/>
                    <a:pt x="735" y="7106"/>
                    <a:pt x="1669" y="7106"/>
                  </a:cubicBezTo>
                  <a:cubicBezTo>
                    <a:pt x="2569" y="7106"/>
                    <a:pt x="3337" y="6338"/>
                    <a:pt x="3337" y="5438"/>
                  </a:cubicBezTo>
                  <a:lnTo>
                    <a:pt x="3337" y="1668"/>
                  </a:lnTo>
                  <a:cubicBezTo>
                    <a:pt x="3337" y="734"/>
                    <a:pt x="2569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1"/>
            <p:cNvSpPr/>
            <p:nvPr/>
          </p:nvSpPr>
          <p:spPr>
            <a:xfrm>
              <a:off x="2034950" y="1338900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5" y="1"/>
                  </a:moveTo>
                  <a:cubicBezTo>
                    <a:pt x="234" y="1"/>
                    <a:pt x="1" y="234"/>
                    <a:pt x="1" y="534"/>
                  </a:cubicBezTo>
                  <a:cubicBezTo>
                    <a:pt x="1" y="3803"/>
                    <a:pt x="2903" y="6472"/>
                    <a:pt x="6539" y="6472"/>
                  </a:cubicBezTo>
                  <a:cubicBezTo>
                    <a:pt x="10108" y="6472"/>
                    <a:pt x="13077" y="3837"/>
                    <a:pt x="13077" y="534"/>
                  </a:cubicBezTo>
                  <a:cubicBezTo>
                    <a:pt x="13077" y="234"/>
                    <a:pt x="12810" y="1"/>
                    <a:pt x="12543" y="1"/>
                  </a:cubicBezTo>
                  <a:cubicBezTo>
                    <a:pt x="12243" y="1"/>
                    <a:pt x="11976" y="234"/>
                    <a:pt x="11976" y="534"/>
                  </a:cubicBezTo>
                  <a:cubicBezTo>
                    <a:pt x="11976" y="3203"/>
                    <a:pt x="9541" y="5371"/>
                    <a:pt x="6539" y="5371"/>
                  </a:cubicBezTo>
                  <a:cubicBezTo>
                    <a:pt x="3537" y="5371"/>
                    <a:pt x="1068" y="3203"/>
                    <a:pt x="1068" y="534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1"/>
            <p:cNvSpPr/>
            <p:nvPr/>
          </p:nvSpPr>
          <p:spPr>
            <a:xfrm>
              <a:off x="1798950" y="859400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1"/>
                  </a:moveTo>
                  <a:cubicBezTo>
                    <a:pt x="23017" y="1101"/>
                    <a:pt x="29355" y="7439"/>
                    <a:pt x="29355" y="15178"/>
                  </a:cubicBezTo>
                  <a:cubicBezTo>
                    <a:pt x="29355" y="22983"/>
                    <a:pt x="23017" y="29321"/>
                    <a:pt x="15212" y="29321"/>
                  </a:cubicBezTo>
                  <a:cubicBezTo>
                    <a:pt x="7439" y="29321"/>
                    <a:pt x="1102" y="22983"/>
                    <a:pt x="1102" y="15178"/>
                  </a:cubicBezTo>
                  <a:cubicBezTo>
                    <a:pt x="1102" y="7439"/>
                    <a:pt x="7439" y="1101"/>
                    <a:pt x="15212" y="1101"/>
                  </a:cubicBezTo>
                  <a:close/>
                  <a:moveTo>
                    <a:pt x="15212" y="0"/>
                  </a:moveTo>
                  <a:cubicBezTo>
                    <a:pt x="6839" y="0"/>
                    <a:pt x="1" y="6838"/>
                    <a:pt x="1" y="15211"/>
                  </a:cubicBezTo>
                  <a:cubicBezTo>
                    <a:pt x="1" y="23584"/>
                    <a:pt x="6839" y="30455"/>
                    <a:pt x="15212" y="30455"/>
                  </a:cubicBezTo>
                  <a:cubicBezTo>
                    <a:pt x="23618" y="30455"/>
                    <a:pt x="30456" y="23617"/>
                    <a:pt x="30456" y="15211"/>
                  </a:cubicBezTo>
                  <a:cubicBezTo>
                    <a:pt x="30456" y="6838"/>
                    <a:pt x="23618" y="0"/>
                    <a:pt x="15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1"/>
            <p:cNvSpPr/>
            <p:nvPr/>
          </p:nvSpPr>
          <p:spPr>
            <a:xfrm>
              <a:off x="2024950" y="1058700"/>
              <a:ext cx="83425" cy="176825"/>
            </a:xfrm>
            <a:custGeom>
              <a:avLst/>
              <a:gdLst/>
              <a:ahLst/>
              <a:cxnLst/>
              <a:rect l="l" t="t" r="r" b="b"/>
              <a:pathLst>
                <a:path w="3337" h="7073" extrusionOk="0">
                  <a:moveTo>
                    <a:pt x="1668" y="0"/>
                  </a:moveTo>
                  <a:cubicBezTo>
                    <a:pt x="768" y="0"/>
                    <a:pt x="1" y="734"/>
                    <a:pt x="1" y="1668"/>
                  </a:cubicBezTo>
                  <a:lnTo>
                    <a:pt x="1" y="5404"/>
                  </a:lnTo>
                  <a:cubicBezTo>
                    <a:pt x="1" y="6338"/>
                    <a:pt x="768" y="7072"/>
                    <a:pt x="1668" y="7072"/>
                  </a:cubicBezTo>
                  <a:cubicBezTo>
                    <a:pt x="2602" y="7072"/>
                    <a:pt x="3336" y="6338"/>
                    <a:pt x="3336" y="5404"/>
                  </a:cubicBezTo>
                  <a:lnTo>
                    <a:pt x="3336" y="1668"/>
                  </a:lnTo>
                  <a:cubicBezTo>
                    <a:pt x="3336" y="734"/>
                    <a:pt x="2602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1"/>
            <p:cNvSpPr/>
            <p:nvPr/>
          </p:nvSpPr>
          <p:spPr>
            <a:xfrm>
              <a:off x="2250100" y="1058700"/>
              <a:ext cx="83425" cy="176825"/>
            </a:xfrm>
            <a:custGeom>
              <a:avLst/>
              <a:gdLst/>
              <a:ahLst/>
              <a:cxnLst/>
              <a:rect l="l" t="t" r="r" b="b"/>
              <a:pathLst>
                <a:path w="3337" h="7073" extrusionOk="0">
                  <a:moveTo>
                    <a:pt x="1669" y="0"/>
                  </a:moveTo>
                  <a:cubicBezTo>
                    <a:pt x="768" y="0"/>
                    <a:pt x="1" y="734"/>
                    <a:pt x="1" y="1668"/>
                  </a:cubicBezTo>
                  <a:lnTo>
                    <a:pt x="1" y="5404"/>
                  </a:lnTo>
                  <a:cubicBezTo>
                    <a:pt x="1" y="6338"/>
                    <a:pt x="768" y="7072"/>
                    <a:pt x="1669" y="7072"/>
                  </a:cubicBezTo>
                  <a:cubicBezTo>
                    <a:pt x="2603" y="7072"/>
                    <a:pt x="3337" y="6338"/>
                    <a:pt x="3337" y="5404"/>
                  </a:cubicBezTo>
                  <a:lnTo>
                    <a:pt x="3337" y="1668"/>
                  </a:lnTo>
                  <a:cubicBezTo>
                    <a:pt x="3337" y="734"/>
                    <a:pt x="2603" y="0"/>
                    <a:pt x="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1"/>
            <p:cNvSpPr/>
            <p:nvPr/>
          </p:nvSpPr>
          <p:spPr>
            <a:xfrm>
              <a:off x="2015775" y="1330550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35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077" y="535"/>
                  </a:cubicBezTo>
                  <a:cubicBezTo>
                    <a:pt x="13077" y="268"/>
                    <a:pt x="12843" y="1"/>
                    <a:pt x="12543" y="1"/>
                  </a:cubicBezTo>
                  <a:cubicBezTo>
                    <a:pt x="12243" y="1"/>
                    <a:pt x="12009" y="268"/>
                    <a:pt x="12009" y="535"/>
                  </a:cubicBezTo>
                  <a:cubicBezTo>
                    <a:pt x="12009" y="3203"/>
                    <a:pt x="9541" y="5371"/>
                    <a:pt x="6539" y="5371"/>
                  </a:cubicBezTo>
                  <a:cubicBezTo>
                    <a:pt x="3536" y="5371"/>
                    <a:pt x="1101" y="3203"/>
                    <a:pt x="1101" y="535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1"/>
            <p:cNvSpPr/>
            <p:nvPr/>
          </p:nvSpPr>
          <p:spPr>
            <a:xfrm>
              <a:off x="2446925" y="1044525"/>
              <a:ext cx="105100" cy="19200"/>
            </a:xfrm>
            <a:custGeom>
              <a:avLst/>
              <a:gdLst/>
              <a:ahLst/>
              <a:cxnLst/>
              <a:rect l="l" t="t" r="r" b="b"/>
              <a:pathLst>
                <a:path w="4204" h="768" extrusionOk="0">
                  <a:moveTo>
                    <a:pt x="401" y="0"/>
                  </a:moveTo>
                  <a:cubicBezTo>
                    <a:pt x="167" y="0"/>
                    <a:pt x="0" y="201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3803" y="768"/>
                  </a:lnTo>
                  <a:cubicBezTo>
                    <a:pt x="4003" y="768"/>
                    <a:pt x="4203" y="601"/>
                    <a:pt x="4203" y="401"/>
                  </a:cubicBezTo>
                  <a:cubicBezTo>
                    <a:pt x="4203" y="201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1"/>
            <p:cNvSpPr/>
            <p:nvPr/>
          </p:nvSpPr>
          <p:spPr>
            <a:xfrm>
              <a:off x="1745575" y="1331400"/>
              <a:ext cx="127625" cy="19200"/>
            </a:xfrm>
            <a:custGeom>
              <a:avLst/>
              <a:gdLst/>
              <a:ahLst/>
              <a:cxnLst/>
              <a:rect l="l" t="t" r="r" b="b"/>
              <a:pathLst>
                <a:path w="5105" h="768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7"/>
                    <a:pt x="4938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1884025" y="975300"/>
              <a:ext cx="117600" cy="18375"/>
            </a:xfrm>
            <a:custGeom>
              <a:avLst/>
              <a:gdLst/>
              <a:ahLst/>
              <a:cxnLst/>
              <a:rect l="l" t="t" r="r" b="b"/>
              <a:pathLst>
                <a:path w="4704" h="735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568"/>
                    <a:pt x="200" y="735"/>
                    <a:pt x="400" y="735"/>
                  </a:cubicBezTo>
                  <a:lnTo>
                    <a:pt x="4303" y="735"/>
                  </a:lnTo>
                  <a:cubicBezTo>
                    <a:pt x="4537" y="735"/>
                    <a:pt x="4704" y="568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1758100" y="11479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368"/>
                  </a:cubicBezTo>
                  <a:cubicBezTo>
                    <a:pt x="5071" y="168"/>
                    <a:pt x="4904" y="1"/>
                    <a:pt x="4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1"/>
            <p:cNvSpPr/>
            <p:nvPr/>
          </p:nvSpPr>
          <p:spPr>
            <a:xfrm>
              <a:off x="1843150" y="946125"/>
              <a:ext cx="56725" cy="18375"/>
            </a:xfrm>
            <a:custGeom>
              <a:avLst/>
              <a:gdLst/>
              <a:ahLst/>
              <a:cxnLst/>
              <a:rect l="l" t="t" r="r" b="b"/>
              <a:pathLst>
                <a:path w="2269" h="735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567"/>
                    <a:pt x="167" y="734"/>
                    <a:pt x="368" y="734"/>
                  </a:cubicBezTo>
                  <a:lnTo>
                    <a:pt x="1902" y="734"/>
                  </a:lnTo>
                  <a:cubicBezTo>
                    <a:pt x="2102" y="734"/>
                    <a:pt x="2269" y="567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1"/>
            <p:cNvSpPr/>
            <p:nvPr/>
          </p:nvSpPr>
          <p:spPr>
            <a:xfrm>
              <a:off x="2372700" y="1509850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368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2499450" y="11829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368" y="735"/>
                  </a:cubicBezTo>
                  <a:lnTo>
                    <a:pt x="3937" y="735"/>
                  </a:lnTo>
                  <a:cubicBezTo>
                    <a:pt x="4137" y="735"/>
                    <a:pt x="4304" y="534"/>
                    <a:pt x="4304" y="368"/>
                  </a:cubicBezTo>
                  <a:cubicBezTo>
                    <a:pt x="4304" y="168"/>
                    <a:pt x="4137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2461100" y="1342225"/>
              <a:ext cx="180975" cy="18375"/>
            </a:xfrm>
            <a:custGeom>
              <a:avLst/>
              <a:gdLst/>
              <a:ahLst/>
              <a:cxnLst/>
              <a:rect l="l" t="t" r="r" b="b"/>
              <a:pathLst>
                <a:path w="7239" h="735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568"/>
                    <a:pt x="167" y="735"/>
                    <a:pt x="367" y="735"/>
                  </a:cubicBezTo>
                  <a:lnTo>
                    <a:pt x="6839" y="735"/>
                  </a:lnTo>
                  <a:cubicBezTo>
                    <a:pt x="7072" y="735"/>
                    <a:pt x="7239" y="568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1"/>
            <p:cNvSpPr/>
            <p:nvPr/>
          </p:nvSpPr>
          <p:spPr>
            <a:xfrm>
              <a:off x="2527800" y="1509850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368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1"/>
            <p:cNvSpPr/>
            <p:nvPr/>
          </p:nvSpPr>
          <p:spPr>
            <a:xfrm>
              <a:off x="2523650" y="1373925"/>
              <a:ext cx="60050" cy="19200"/>
            </a:xfrm>
            <a:custGeom>
              <a:avLst/>
              <a:gdLst/>
              <a:ahLst/>
              <a:cxnLst/>
              <a:rect l="l" t="t" r="r" b="b"/>
              <a:pathLst>
                <a:path w="2402" h="768" extrusionOk="0">
                  <a:moveTo>
                    <a:pt x="367" y="1"/>
                  </a:moveTo>
                  <a:cubicBezTo>
                    <a:pt x="167" y="1"/>
                    <a:pt x="0" y="201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035" y="768"/>
                  </a:lnTo>
                  <a:cubicBezTo>
                    <a:pt x="2235" y="768"/>
                    <a:pt x="2402" y="601"/>
                    <a:pt x="2402" y="401"/>
                  </a:cubicBezTo>
                  <a:cubicBezTo>
                    <a:pt x="2402" y="201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1"/>
            <p:cNvSpPr/>
            <p:nvPr/>
          </p:nvSpPr>
          <p:spPr>
            <a:xfrm>
              <a:off x="1768925" y="11829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368" y="735"/>
                  </a:cubicBezTo>
                  <a:lnTo>
                    <a:pt x="2803" y="735"/>
                  </a:lnTo>
                  <a:cubicBezTo>
                    <a:pt x="3003" y="735"/>
                    <a:pt x="3170" y="534"/>
                    <a:pt x="3170" y="368"/>
                  </a:cubicBezTo>
                  <a:cubicBezTo>
                    <a:pt x="3170" y="168"/>
                    <a:pt x="30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1"/>
            <p:cNvSpPr/>
            <p:nvPr/>
          </p:nvSpPr>
          <p:spPr>
            <a:xfrm>
              <a:off x="1793125" y="1418950"/>
              <a:ext cx="80075" cy="19225"/>
            </a:xfrm>
            <a:custGeom>
              <a:avLst/>
              <a:gdLst/>
              <a:ahLst/>
              <a:cxnLst/>
              <a:rect l="l" t="t" r="r" b="b"/>
              <a:pathLst>
                <a:path w="3203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769" y="768"/>
                  </a:lnTo>
                  <a:cubicBezTo>
                    <a:pt x="3002" y="768"/>
                    <a:pt x="3203" y="601"/>
                    <a:pt x="3169" y="368"/>
                  </a:cubicBezTo>
                  <a:cubicBezTo>
                    <a:pt x="3169" y="168"/>
                    <a:pt x="3002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1"/>
            <p:cNvSpPr/>
            <p:nvPr/>
          </p:nvSpPr>
          <p:spPr>
            <a:xfrm>
              <a:off x="2378525" y="926100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368"/>
                  </a:cubicBezTo>
                  <a:cubicBezTo>
                    <a:pt x="4037" y="167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1"/>
            <p:cNvSpPr/>
            <p:nvPr/>
          </p:nvSpPr>
          <p:spPr>
            <a:xfrm>
              <a:off x="1849825" y="1534050"/>
              <a:ext cx="120950" cy="18350"/>
            </a:xfrm>
            <a:custGeom>
              <a:avLst/>
              <a:gdLst/>
              <a:ahLst/>
              <a:cxnLst/>
              <a:rect l="l" t="t" r="r" b="b"/>
              <a:pathLst>
                <a:path w="4838" h="734" extrusionOk="0">
                  <a:moveTo>
                    <a:pt x="401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567"/>
                    <a:pt x="167" y="734"/>
                    <a:pt x="401" y="734"/>
                  </a:cubicBezTo>
                  <a:lnTo>
                    <a:pt x="4470" y="734"/>
                  </a:lnTo>
                  <a:cubicBezTo>
                    <a:pt x="4671" y="734"/>
                    <a:pt x="4837" y="567"/>
                    <a:pt x="4837" y="367"/>
                  </a:cubicBezTo>
                  <a:cubicBezTo>
                    <a:pt x="4837" y="167"/>
                    <a:pt x="4671" y="0"/>
                    <a:pt x="4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1716400" y="1149600"/>
              <a:ext cx="31700" cy="18375"/>
            </a:xfrm>
            <a:custGeom>
              <a:avLst/>
              <a:gdLst/>
              <a:ahLst/>
              <a:cxnLst/>
              <a:rect l="l" t="t" r="r" b="b"/>
              <a:pathLst>
                <a:path w="1268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8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Picture 8" descr="https://lh4.googleusercontent.com/L4L5ZWZDvZu-W-lMk_NbjZUkMCfXbgcpgkAv_JxRp7Ku0zdl5z-CbwBLe3stZ7H2euAYM7P5voIzbjFDnVkp_8RU8ey5gV3rZZ-84igi8mPvFTEg4GuLorH9eqXK1t8bTJh_dKYEbHWG4gtGy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2447"/>
            <a:ext cx="8811226" cy="108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lh3.googleusercontent.com/RetIlLT8osX_WD33Ufwz7Ek6Fhun8IqDsfxJYph_AkXhWkID5rXIanJiawtHMgorbx5Vv_FGSKi80vg8Tp28ezcpA88WQhcdHXvkwGwASnWrYclZWtuinx7SGbGs17axMPjr4ZhIEvfCZmF4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25" y="1165164"/>
            <a:ext cx="6983476" cy="304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p45"/>
          <p:cNvSpPr txBox="1">
            <a:spLocks noGrp="1"/>
          </p:cNvSpPr>
          <p:nvPr>
            <p:ph type="title" idx="8"/>
          </p:nvPr>
        </p:nvSpPr>
        <p:spPr>
          <a:xfrm>
            <a:off x="589371" y="22520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Create Input </a:t>
            </a:r>
            <a:r>
              <a:rPr lang="en" dirty="0" smtClean="0">
                <a:solidFill>
                  <a:schemeClr val="lt2"/>
                </a:solidFill>
              </a:rPr>
              <a:t>netconf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Restaurant Business Proposal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09002"/>
      </a:accent1>
      <a:accent2>
        <a:srgbClr val="D63436"/>
      </a:accent2>
      <a:accent3>
        <a:srgbClr val="9CCC8D"/>
      </a:accent3>
      <a:accent4>
        <a:srgbClr val="F7DA66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On-screen Show (16:9)</PresentationFormat>
  <Paragraphs>18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Cuprum</vt:lpstr>
      <vt:lpstr>Roboto Condensed Light</vt:lpstr>
      <vt:lpstr>Arial</vt:lpstr>
      <vt:lpstr>Assistant</vt:lpstr>
      <vt:lpstr>PT Sans</vt:lpstr>
      <vt:lpstr>Alfa Slab One</vt:lpstr>
      <vt:lpstr>Online Restaurant Business Proposal by Slidesgo</vt:lpstr>
      <vt:lpstr>Netconf AND  Ansible </vt:lpstr>
      <vt:lpstr>Sandbox</vt:lpstr>
      <vt:lpstr>PowerPoint Presentation</vt:lpstr>
      <vt:lpstr>Search Filter netconf </vt:lpstr>
      <vt:lpstr>PowerPoint Presentation</vt:lpstr>
      <vt:lpstr>PowerPoint Presentation</vt:lpstr>
      <vt:lpstr>Gigabit Ethernet</vt:lpstr>
      <vt:lpstr>PowerPoint Presentation</vt:lpstr>
      <vt:lpstr>Create Input netconf</vt:lpstr>
      <vt:lpstr>PowerPoint Presentation</vt:lpstr>
      <vt:lpstr>PowerPoint Presentation</vt:lpstr>
      <vt:lpstr>Main</vt:lpstr>
      <vt:lpstr>PowerPoint Presentation</vt:lpstr>
      <vt:lpstr>output</vt:lpstr>
      <vt:lpstr>PowerPoint Presentation</vt:lpstr>
      <vt:lpstr>Find Input</vt:lpstr>
      <vt:lpstr>Ansible</vt:lpstr>
      <vt:lpstr>Frist Ansible</vt:lpstr>
      <vt:lpstr>PowerPoint Presentation</vt:lpstr>
      <vt:lpstr>Filter Loopback</vt:lpstr>
      <vt:lpstr>Filter username</vt:lpstr>
      <vt:lpstr>Filter Gig</vt:lpstr>
      <vt:lpstr>Output</vt:lpstr>
      <vt:lpstr>PowerPoint Presentation</vt:lpstr>
      <vt:lpstr>PowerPoint Presentation</vt:lpstr>
      <vt:lpstr>PowerPoint Presentation</vt:lpstr>
      <vt:lpstr>Video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Netconf AND  Ansible </dc:title>
  <cp:lastModifiedBy>iwan</cp:lastModifiedBy>
  <cp:revision>4</cp:revision>
  <dcterms:modified xsi:type="dcterms:W3CDTF">2022-07-02T06:09:52Z</dcterms:modified>
</cp:coreProperties>
</file>