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5"/>
  </p:notesMasterIdLst>
  <p:sldIdLst>
    <p:sldId id="256" r:id="rId2"/>
    <p:sldId id="311" r:id="rId3"/>
    <p:sldId id="312" r:id="rId4"/>
    <p:sldId id="313" r:id="rId5"/>
    <p:sldId id="314" r:id="rId6"/>
    <p:sldId id="316" r:id="rId7"/>
    <p:sldId id="317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6" r:id="rId16"/>
    <p:sldId id="269" r:id="rId17"/>
    <p:sldId id="305" r:id="rId18"/>
    <p:sldId id="271" r:id="rId19"/>
    <p:sldId id="272" r:id="rId20"/>
    <p:sldId id="306" r:id="rId21"/>
    <p:sldId id="274" r:id="rId22"/>
    <p:sldId id="275" r:id="rId23"/>
    <p:sldId id="307" r:id="rId24"/>
    <p:sldId id="276" r:id="rId25"/>
    <p:sldId id="277" r:id="rId26"/>
    <p:sldId id="278" r:id="rId27"/>
    <p:sldId id="308" r:id="rId28"/>
    <p:sldId id="309" r:id="rId29"/>
    <p:sldId id="280" r:id="rId30"/>
    <p:sldId id="279" r:id="rId31"/>
    <p:sldId id="310" r:id="rId32"/>
    <p:sldId id="281" r:id="rId33"/>
    <p:sldId id="273" r:id="rId34"/>
  </p:sldIdLst>
  <p:sldSz cx="9144000" cy="5143500" type="screen16x9"/>
  <p:notesSz cx="6858000" cy="9144000"/>
  <p:embeddedFontLst>
    <p:embeddedFont>
      <p:font typeface="Assistant" panose="020B0604020202020204" charset="-79"/>
      <p:regular r:id="rId36"/>
      <p:bold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uprum" panose="020B0604020202020204" charset="0"/>
      <p:regular r:id="rId42"/>
      <p:bold r:id="rId43"/>
      <p:italic r:id="rId44"/>
      <p:boldItalic r:id="rId45"/>
    </p:embeddedFont>
    <p:embeddedFont>
      <p:font typeface="Alfa Slab One" panose="020B0604020202020204" charset="0"/>
      <p:regular r:id="rId46"/>
    </p:embeddedFont>
    <p:embeddedFont>
      <p:font typeface="PT Sans" panose="020B0604020202020204" charset="0"/>
      <p:regular r:id="rId47"/>
      <p:bold r:id="rId48"/>
      <p:italic r:id="rId49"/>
      <p:boldItalic r:id="rId50"/>
    </p:embeddedFont>
    <p:embeddedFont>
      <p:font typeface="Roboto Condensed Light" panose="02000000000000000000" pitchFamily="2" charset="0"/>
      <p:regular r:id="rId51"/>
      <p: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DE7"/>
    <a:srgbClr val="E849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D56EE6-86CC-4EF7-B255-4C832025DBB6}">
  <a:tblStyle styleId="{B3D56EE6-86CC-4EF7-B255-4C832025DB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5380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12e1aada3f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12e1aada3f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689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506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8" name="Google Shape;2248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871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5" name="Google Shape;2345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787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f7d89ae380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5" name="Google Shape;2355;gf7d89ae380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893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1" name="Google Shape;2441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02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gf7d89ae380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1" name="Google Shape;2541;gf7d89ae380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741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" name="Google Shape;2837;gf31fdcabd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8" name="Google Shape;2838;gf31fdcabd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842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" name="Google Shape;2837;gf31fdcabd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8" name="Google Shape;2838;gf31fdcabd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884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gf7d89ae380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1" name="Google Shape;2951;gf7d89ae380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778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gf31fdcabd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7" name="Google Shape;3037;gf31fdcabd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62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641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gf7d89ae380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1" name="Google Shape;2951;gf7d89ae380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389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Google Shape;3084;gf31fdcabdc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5" name="Google Shape;3085;gf31fdcabdc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2992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Google Shape;3096;gf31fdcabdc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7" name="Google Shape;3097;gf31fdcabdc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21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gf7d89ae380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1" name="Google Shape;2951;gf7d89ae380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777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Google Shape;3114;gf31fdcabd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5" name="Google Shape;3115;gf31fdcabd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53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9" name="Google Shape;3259;gf7d89ae380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0" name="Google Shape;3260;gf7d89ae380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735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0" name="Google Shape;3300;gf7d89ae38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1" name="Google Shape;3301;gf7d89ae38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679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0" name="Google Shape;3300;gf7d89ae38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1" name="Google Shape;3301;gf7d89ae38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6345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0" name="Google Shape;3300;gf7d89ae38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1" name="Google Shape;3301;gf7d89ae38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641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5" name="Google Shape;3485;gf7d89ae380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6" name="Google Shape;3486;gf7d89ae380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73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1" name="Google Shape;2441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2516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2" name="Google Shape;3372;gf31fdcabdc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3" name="Google Shape;3373;gf31fdcabdc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60455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2" name="Google Shape;3372;gf31fdcabdc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3" name="Google Shape;3373;gf31fdcabdc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1845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1" name="Google Shape;3571;gf7d89ae380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2" name="Google Shape;3572;gf7d89ae380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863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5" name="Google Shape;3055;g112e1aada3f_0_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6" name="Google Shape;3056;g112e1aada3f_0_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514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gf7d89ae380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1" name="Google Shape;2951;gf7d89ae380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497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f7d89ae380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5" name="Google Shape;2355;gf7d89ae380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462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gf7d89ae380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1" name="Google Shape;2541;gf7d89ae380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618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gf7d89ae380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1" name="Google Shape;2951;gf7d89ae380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127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9" name="Google Shape;21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625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5" name="Google Shape;220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302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370275">
            <a:off x="1364110" y="1057363"/>
            <a:ext cx="6415779" cy="246951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47100" y="1072700"/>
            <a:ext cx="6049800" cy="23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56518" y="374907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60100" y="76200"/>
            <a:ext cx="1885325" cy="277375"/>
          </a:xfrm>
          <a:custGeom>
            <a:avLst/>
            <a:gdLst/>
            <a:ahLst/>
            <a:cxnLst/>
            <a:rect l="l" t="t" r="r" b="b"/>
            <a:pathLst>
              <a:path w="75413" h="11095" extrusionOk="0">
                <a:moveTo>
                  <a:pt x="0" y="0"/>
                </a:moveTo>
                <a:lnTo>
                  <a:pt x="0" y="11094"/>
                </a:lnTo>
                <a:lnTo>
                  <a:pt x="75412" y="11094"/>
                </a:lnTo>
                <a:lnTo>
                  <a:pt x="754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329275" y="2600"/>
            <a:ext cx="1740175" cy="841225"/>
            <a:chOff x="-253075" y="231200"/>
            <a:chExt cx="1740175" cy="841225"/>
          </a:xfrm>
        </p:grpSpPr>
        <p:sp>
          <p:nvSpPr>
            <p:cNvPr id="14" name="Google Shape;14;p2"/>
            <p:cNvSpPr/>
            <p:nvPr/>
          </p:nvSpPr>
          <p:spPr>
            <a:xfrm>
              <a:off x="-2530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669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631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26125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161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053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52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8525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73700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69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63675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69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4529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530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631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6125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161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053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52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8525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73700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263675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4529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530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631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6125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161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053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52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8525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073700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263675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4529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530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631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26125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161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053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952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8525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73700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263675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4529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2530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631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26125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161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053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952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8525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073700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263675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4529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2530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631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26125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161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053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52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8525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73700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263675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4529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2"/>
          <p:cNvSpPr/>
          <p:nvPr/>
        </p:nvSpPr>
        <p:spPr>
          <a:xfrm>
            <a:off x="-133600" y="76200"/>
            <a:ext cx="786968" cy="57775"/>
          </a:xfrm>
          <a:custGeom>
            <a:avLst/>
            <a:gdLst/>
            <a:ahLst/>
            <a:cxnLst/>
            <a:rect l="l" t="t" r="r" b="b"/>
            <a:pathLst>
              <a:path w="87054" h="2311" extrusionOk="0">
                <a:moveTo>
                  <a:pt x="0" y="0"/>
                </a:moveTo>
                <a:lnTo>
                  <a:pt x="0" y="2310"/>
                </a:lnTo>
                <a:lnTo>
                  <a:pt x="87053" y="2310"/>
                </a:lnTo>
                <a:lnTo>
                  <a:pt x="870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464275" y="1296575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1281900" y="1296575"/>
            <a:ext cx="117825" cy="57774"/>
          </a:xfrm>
          <a:custGeom>
            <a:avLst/>
            <a:gdLst/>
            <a:ahLst/>
            <a:cxnLst/>
            <a:rect l="l" t="t" r="r" b="b"/>
            <a:pathLst>
              <a:path w="4713" h="852" extrusionOk="0">
                <a:moveTo>
                  <a:pt x="1" y="0"/>
                </a:moveTo>
                <a:lnTo>
                  <a:pt x="1" y="851"/>
                </a:lnTo>
                <a:lnTo>
                  <a:pt x="4712" y="851"/>
                </a:lnTo>
                <a:lnTo>
                  <a:pt x="47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-121874" y="442582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-560200" y="456782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126669" y="4850650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49396" y="4731600"/>
            <a:ext cx="1773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8281576" y="16960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7843250" y="31160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8630144" y="59757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8555895" y="475375"/>
            <a:ext cx="1053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8102119" y="71977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2"/>
          <p:cNvGrpSpPr/>
          <p:nvPr/>
        </p:nvGrpSpPr>
        <p:grpSpPr>
          <a:xfrm>
            <a:off x="8288045" y="4282788"/>
            <a:ext cx="860716" cy="860716"/>
            <a:chOff x="5238200" y="4091525"/>
            <a:chExt cx="574500" cy="574500"/>
          </a:xfrm>
        </p:grpSpPr>
        <p:sp>
          <p:nvSpPr>
            <p:cNvPr id="87" name="Google Shape;87;p2"/>
            <p:cNvSpPr/>
            <p:nvPr/>
          </p:nvSpPr>
          <p:spPr>
            <a:xfrm>
              <a:off x="5663750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22400" y="4375725"/>
              <a:ext cx="148975" cy="148975"/>
            </a:xfrm>
            <a:custGeom>
              <a:avLst/>
              <a:gdLst/>
              <a:ahLst/>
              <a:cxnLst/>
              <a:rect l="l" t="t" r="r" b="b"/>
              <a:pathLst>
                <a:path w="5959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1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522400" y="4234400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43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43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381075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663750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663750" y="4234400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43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43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663750" y="40915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305"/>
                  </a:moveTo>
                  <a:lnTo>
                    <a:pt x="5715" y="5715"/>
                  </a:lnTo>
                  <a:lnTo>
                    <a:pt x="304" y="5715"/>
                  </a:lnTo>
                  <a:lnTo>
                    <a:pt x="304" y="305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5224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381075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2382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5" y="5654"/>
                  </a:lnTo>
                  <a:lnTo>
                    <a:pt x="305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2"/>
          <p:cNvSpPr/>
          <p:nvPr/>
        </p:nvSpPr>
        <p:spPr>
          <a:xfrm>
            <a:off x="7986251" y="431917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7547925" y="446117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8228971" y="4177175"/>
            <a:ext cx="2310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"/>
          <p:cNvSpPr txBox="1">
            <a:spLocks noGrp="1"/>
          </p:cNvSpPr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3" name="Google Shape;773;p13"/>
          <p:cNvSpPr txBox="1">
            <a:spLocks noGrp="1"/>
          </p:cNvSpPr>
          <p:nvPr>
            <p:ph type="title" idx="2" hasCustomPrompt="1"/>
          </p:nvPr>
        </p:nvSpPr>
        <p:spPr>
          <a:xfrm>
            <a:off x="12764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4" name="Google Shape;774;p13"/>
          <p:cNvSpPr txBox="1">
            <a:spLocks noGrp="1"/>
          </p:cNvSpPr>
          <p:nvPr>
            <p:ph type="subTitle" idx="1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5" name="Google Shape;775;p13"/>
          <p:cNvSpPr txBox="1">
            <a:spLocks noGrp="1"/>
          </p:cNvSpPr>
          <p:nvPr>
            <p:ph type="title" idx="3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6" name="Google Shape;776;p13"/>
          <p:cNvSpPr txBox="1">
            <a:spLocks noGrp="1"/>
          </p:cNvSpPr>
          <p:nvPr>
            <p:ph type="title" idx="4" hasCustomPrompt="1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7" name="Google Shape;777;p13"/>
          <p:cNvSpPr txBox="1">
            <a:spLocks noGrp="1"/>
          </p:cNvSpPr>
          <p:nvPr>
            <p:ph type="subTitle" idx="5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8" name="Google Shape;778;p13"/>
          <p:cNvSpPr txBox="1">
            <a:spLocks noGrp="1"/>
          </p:cNvSpPr>
          <p:nvPr>
            <p:ph type="title" idx="6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9" name="Google Shape;779;p13"/>
          <p:cNvSpPr txBox="1">
            <a:spLocks noGrp="1"/>
          </p:cNvSpPr>
          <p:nvPr>
            <p:ph type="title" idx="7" hasCustomPrompt="1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0" name="Google Shape;780;p13"/>
          <p:cNvSpPr txBox="1">
            <a:spLocks noGrp="1"/>
          </p:cNvSpPr>
          <p:nvPr>
            <p:ph type="subTitle" idx="8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1" name="Google Shape;781;p13"/>
          <p:cNvSpPr txBox="1">
            <a:spLocks noGrp="1"/>
          </p:cNvSpPr>
          <p:nvPr>
            <p:ph type="title" idx="9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2" name="Google Shape;782;p13"/>
          <p:cNvSpPr txBox="1">
            <a:spLocks noGrp="1"/>
          </p:cNvSpPr>
          <p:nvPr>
            <p:ph type="title" idx="13" hasCustomPrompt="1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83" name="Google Shape;783;p13"/>
          <p:cNvSpPr txBox="1">
            <a:spLocks noGrp="1"/>
          </p:cNvSpPr>
          <p:nvPr>
            <p:ph type="subTitle" idx="14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4" name="Google Shape;784;p13"/>
          <p:cNvSpPr txBox="1">
            <a:spLocks noGrp="1"/>
          </p:cNvSpPr>
          <p:nvPr>
            <p:ph type="title" idx="15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5" name="Google Shape;785;p13"/>
          <p:cNvSpPr txBox="1">
            <a:spLocks noGrp="1"/>
          </p:cNvSpPr>
          <p:nvPr>
            <p:ph type="title" idx="16" hasCustomPrompt="1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86" name="Google Shape;786;p13"/>
          <p:cNvSpPr txBox="1">
            <a:spLocks noGrp="1"/>
          </p:cNvSpPr>
          <p:nvPr>
            <p:ph type="subTitle" idx="17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7" name="Google Shape;787;p13"/>
          <p:cNvSpPr txBox="1">
            <a:spLocks noGrp="1"/>
          </p:cNvSpPr>
          <p:nvPr>
            <p:ph type="title" idx="18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8" name="Google Shape;788;p13"/>
          <p:cNvSpPr txBox="1">
            <a:spLocks noGrp="1"/>
          </p:cNvSpPr>
          <p:nvPr>
            <p:ph type="title" idx="19" hasCustomPrompt="1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89" name="Google Shape;789;p13"/>
          <p:cNvSpPr txBox="1">
            <a:spLocks noGrp="1"/>
          </p:cNvSpPr>
          <p:nvPr>
            <p:ph type="subTitle" idx="20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90" name="Google Shape;790;p13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91" name="Google Shape;791;p13"/>
          <p:cNvGrpSpPr/>
          <p:nvPr/>
        </p:nvGrpSpPr>
        <p:grpSpPr>
          <a:xfrm>
            <a:off x="0" y="166975"/>
            <a:ext cx="935450" cy="189399"/>
            <a:chOff x="0" y="166975"/>
            <a:chExt cx="935450" cy="189399"/>
          </a:xfrm>
        </p:grpSpPr>
        <p:sp>
          <p:nvSpPr>
            <p:cNvPr id="792" name="Google Shape;792;p13"/>
            <p:cNvSpPr/>
            <p:nvPr/>
          </p:nvSpPr>
          <p:spPr>
            <a:xfrm>
              <a:off x="0" y="298600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817625" y="298600"/>
              <a:ext cx="117825" cy="57774"/>
            </a:xfrm>
            <a:custGeom>
              <a:avLst/>
              <a:gdLst/>
              <a:ahLst/>
              <a:cxnLst/>
              <a:rect l="l" t="t" r="r" b="b"/>
              <a:pathLst>
                <a:path w="4713" h="852" extrusionOk="0">
                  <a:moveTo>
                    <a:pt x="1" y="0"/>
                  </a:moveTo>
                  <a:lnTo>
                    <a:pt x="1" y="851"/>
                  </a:lnTo>
                  <a:lnTo>
                    <a:pt x="4712" y="851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322150" y="166975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3"/>
          <p:cNvGrpSpPr/>
          <p:nvPr/>
        </p:nvGrpSpPr>
        <p:grpSpPr>
          <a:xfrm>
            <a:off x="8712125" y="0"/>
            <a:ext cx="343500" cy="2295650"/>
            <a:chOff x="6923650" y="2829350"/>
            <a:chExt cx="343500" cy="2295650"/>
          </a:xfrm>
        </p:grpSpPr>
        <p:sp>
          <p:nvSpPr>
            <p:cNvPr id="796" name="Google Shape;796;p13"/>
            <p:cNvSpPr/>
            <p:nvPr/>
          </p:nvSpPr>
          <p:spPr>
            <a:xfrm>
              <a:off x="7246600" y="28293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7246600" y="301932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7246600" y="320855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7246600" y="339852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7246600" y="358850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52"/>
                    <a:pt x="1" y="395"/>
                  </a:cubicBezTo>
                  <a:cubicBezTo>
                    <a:pt x="1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2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7246600" y="377695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1" y="213"/>
                    <a:pt x="1" y="426"/>
                  </a:cubicBezTo>
                  <a:cubicBezTo>
                    <a:pt x="1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7246600" y="39669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1" y="213"/>
                    <a:pt x="1" y="426"/>
                  </a:cubicBezTo>
                  <a:cubicBezTo>
                    <a:pt x="1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7246600" y="41561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7246600" y="434610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1" y="183"/>
                    <a:pt x="1" y="426"/>
                  </a:cubicBezTo>
                  <a:cubicBezTo>
                    <a:pt x="1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7246600" y="453530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7246600" y="472527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7246600" y="49152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7246600" y="510447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7084750" y="2829350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39" y="822"/>
                    <a:pt x="851" y="639"/>
                    <a:pt x="851" y="39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7084750" y="3019325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7084750" y="3208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395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7084750" y="3398525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8"/>
                    <a:pt x="183" y="821"/>
                    <a:pt x="426" y="821"/>
                  </a:cubicBezTo>
                  <a:cubicBezTo>
                    <a:pt x="639" y="821"/>
                    <a:pt x="851" y="638"/>
                    <a:pt x="851" y="395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084750" y="3586975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39" y="851"/>
                    <a:pt x="851" y="669"/>
                    <a:pt x="851" y="426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084750" y="3776950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39" y="851"/>
                    <a:pt x="851" y="669"/>
                    <a:pt x="851" y="426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7084750" y="3966925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2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39" y="851"/>
                    <a:pt x="851" y="669"/>
                    <a:pt x="851" y="426"/>
                  </a:cubicBezTo>
                  <a:cubicBezTo>
                    <a:pt x="851" y="182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7084750" y="4156125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52"/>
                    <a:pt x="426" y="852"/>
                  </a:cubicBezTo>
                  <a:cubicBezTo>
                    <a:pt x="639" y="852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7084750" y="4346100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39"/>
                    <a:pt x="183" y="852"/>
                    <a:pt x="426" y="852"/>
                  </a:cubicBezTo>
                  <a:cubicBezTo>
                    <a:pt x="639" y="852"/>
                    <a:pt x="851" y="639"/>
                    <a:pt x="851" y="426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084750" y="4535300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39" y="822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084750" y="4725275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39" y="822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3"/>
            <p:cNvSpPr/>
            <p:nvPr/>
          </p:nvSpPr>
          <p:spPr>
            <a:xfrm>
              <a:off x="7084750" y="4915250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3"/>
            <p:cNvSpPr/>
            <p:nvPr/>
          </p:nvSpPr>
          <p:spPr>
            <a:xfrm>
              <a:off x="7084750" y="5104475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395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6923650" y="28293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6923650" y="301932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6923650" y="320855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6923650" y="339852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6923650" y="358850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52"/>
                    <a:pt x="0" y="395"/>
                  </a:cubicBezTo>
                  <a:cubicBezTo>
                    <a:pt x="0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2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6923650" y="377695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0" y="213"/>
                    <a:pt x="0" y="426"/>
                  </a:cubicBezTo>
                  <a:cubicBezTo>
                    <a:pt x="0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6923650" y="39669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0" y="213"/>
                    <a:pt x="0" y="426"/>
                  </a:cubicBezTo>
                  <a:cubicBezTo>
                    <a:pt x="0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6923650" y="41561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6923650" y="434610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6923650" y="453530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6923650" y="472527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6923650" y="49152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6923650" y="510447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13"/>
          <p:cNvSpPr/>
          <p:nvPr/>
        </p:nvSpPr>
        <p:spPr>
          <a:xfrm flipH="1">
            <a:off x="5268015" y="-3979"/>
            <a:ext cx="1885325" cy="277375"/>
          </a:xfrm>
          <a:custGeom>
            <a:avLst/>
            <a:gdLst/>
            <a:ahLst/>
            <a:cxnLst/>
            <a:rect l="l" t="t" r="r" b="b"/>
            <a:pathLst>
              <a:path w="75413" h="11095" extrusionOk="0">
                <a:moveTo>
                  <a:pt x="0" y="0"/>
                </a:moveTo>
                <a:lnTo>
                  <a:pt x="0" y="11094"/>
                </a:lnTo>
                <a:lnTo>
                  <a:pt x="75412" y="11094"/>
                </a:lnTo>
                <a:lnTo>
                  <a:pt x="7541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13"/>
          <p:cNvSpPr/>
          <p:nvPr/>
        </p:nvSpPr>
        <p:spPr>
          <a:xfrm flipH="1">
            <a:off x="6660140" y="-3979"/>
            <a:ext cx="2176350" cy="57775"/>
          </a:xfrm>
          <a:custGeom>
            <a:avLst/>
            <a:gdLst/>
            <a:ahLst/>
            <a:cxnLst/>
            <a:rect l="l" t="t" r="r" b="b"/>
            <a:pathLst>
              <a:path w="87054" h="2311" extrusionOk="0">
                <a:moveTo>
                  <a:pt x="0" y="0"/>
                </a:moveTo>
                <a:lnTo>
                  <a:pt x="0" y="2310"/>
                </a:lnTo>
                <a:lnTo>
                  <a:pt x="87053" y="2310"/>
                </a:lnTo>
                <a:lnTo>
                  <a:pt x="870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7" name="Google Shape;837;p13"/>
          <p:cNvGrpSpPr/>
          <p:nvPr/>
        </p:nvGrpSpPr>
        <p:grpSpPr>
          <a:xfrm>
            <a:off x="-815825" y="4087300"/>
            <a:ext cx="1528925" cy="1528925"/>
            <a:chOff x="1156825" y="4602950"/>
            <a:chExt cx="1528925" cy="1528925"/>
          </a:xfrm>
        </p:grpSpPr>
        <p:sp>
          <p:nvSpPr>
            <p:cNvPr id="838" name="Google Shape;838;p13"/>
            <p:cNvSpPr/>
            <p:nvPr/>
          </p:nvSpPr>
          <p:spPr>
            <a:xfrm>
              <a:off x="1354400" y="4602950"/>
              <a:ext cx="6100" cy="1528925"/>
            </a:xfrm>
            <a:custGeom>
              <a:avLst/>
              <a:gdLst/>
              <a:ahLst/>
              <a:cxnLst/>
              <a:rect l="l" t="t" r="r" b="b"/>
              <a:pathLst>
                <a:path w="24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43" y="61156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1579325" y="4602950"/>
              <a:ext cx="6850" cy="1528925"/>
            </a:xfrm>
            <a:custGeom>
              <a:avLst/>
              <a:gdLst/>
              <a:ahLst/>
              <a:cxnLst/>
              <a:rect l="l" t="t" r="r" b="b"/>
              <a:pathLst>
                <a:path w="27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74" y="6115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1805775" y="4602950"/>
              <a:ext cx="6100" cy="1528925"/>
            </a:xfrm>
            <a:custGeom>
              <a:avLst/>
              <a:gdLst/>
              <a:ahLst/>
              <a:cxnLst/>
              <a:rect l="l" t="t" r="r" b="b"/>
              <a:pathLst>
                <a:path w="24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44" y="6115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2030700" y="4602950"/>
              <a:ext cx="6100" cy="1528925"/>
            </a:xfrm>
            <a:custGeom>
              <a:avLst/>
              <a:gdLst/>
              <a:ahLst/>
              <a:cxnLst/>
              <a:rect l="l" t="t" r="r" b="b"/>
              <a:pathLst>
                <a:path w="24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44" y="6115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2255625" y="4602950"/>
              <a:ext cx="6875" cy="1528925"/>
            </a:xfrm>
            <a:custGeom>
              <a:avLst/>
              <a:gdLst/>
              <a:ahLst/>
              <a:cxnLst/>
              <a:rect l="l" t="t" r="r" b="b"/>
              <a:pathLst>
                <a:path w="275" h="61157" extrusionOk="0">
                  <a:moveTo>
                    <a:pt x="1" y="0"/>
                  </a:moveTo>
                  <a:lnTo>
                    <a:pt x="1" y="61156"/>
                  </a:lnTo>
                  <a:lnTo>
                    <a:pt x="274" y="6115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2481325" y="4602950"/>
              <a:ext cx="6850" cy="1528925"/>
            </a:xfrm>
            <a:custGeom>
              <a:avLst/>
              <a:gdLst/>
              <a:ahLst/>
              <a:cxnLst/>
              <a:rect l="l" t="t" r="r" b="b"/>
              <a:pathLst>
                <a:path w="27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74" y="6115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3"/>
            <p:cNvSpPr/>
            <p:nvPr/>
          </p:nvSpPr>
          <p:spPr>
            <a:xfrm>
              <a:off x="1156825" y="4799750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1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3"/>
            <p:cNvSpPr/>
            <p:nvPr/>
          </p:nvSpPr>
          <p:spPr>
            <a:xfrm>
              <a:off x="1156825" y="5026200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0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1156825" y="5251125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1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1156825" y="5476825"/>
              <a:ext cx="1528925" cy="6100"/>
            </a:xfrm>
            <a:custGeom>
              <a:avLst/>
              <a:gdLst/>
              <a:ahLst/>
              <a:cxnLst/>
              <a:rect l="l" t="t" r="r" b="b"/>
              <a:pathLst>
                <a:path w="61157" h="244" extrusionOk="0">
                  <a:moveTo>
                    <a:pt x="0" y="0"/>
                  </a:moveTo>
                  <a:lnTo>
                    <a:pt x="0" y="243"/>
                  </a:lnTo>
                  <a:lnTo>
                    <a:pt x="61157" y="243"/>
                  </a:lnTo>
                  <a:lnTo>
                    <a:pt x="61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1156825" y="5702500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1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5"/>
          <p:cNvSpPr txBox="1">
            <a:spLocks noGrp="1"/>
          </p:cNvSpPr>
          <p:nvPr>
            <p:ph type="title"/>
          </p:nvPr>
        </p:nvSpPr>
        <p:spPr>
          <a:xfrm>
            <a:off x="1902009" y="3481500"/>
            <a:ext cx="53358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4" name="Google Shape;854;p15"/>
          <p:cNvSpPr txBox="1">
            <a:spLocks noGrp="1"/>
          </p:cNvSpPr>
          <p:nvPr>
            <p:ph type="subTitle" idx="1"/>
          </p:nvPr>
        </p:nvSpPr>
        <p:spPr>
          <a:xfrm>
            <a:off x="1902009" y="1255650"/>
            <a:ext cx="5335800" cy="22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855" name="Google Shape;855;p15"/>
          <p:cNvGrpSpPr/>
          <p:nvPr/>
        </p:nvGrpSpPr>
        <p:grpSpPr>
          <a:xfrm rot="5400000">
            <a:off x="971546" y="-1566473"/>
            <a:ext cx="733566" cy="3469376"/>
            <a:chOff x="-1092529" y="1167363"/>
            <a:chExt cx="492558" cy="2329534"/>
          </a:xfrm>
        </p:grpSpPr>
        <p:sp>
          <p:nvSpPr>
            <p:cNvPr id="856" name="Google Shape;856;p15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15"/>
          <p:cNvGrpSpPr/>
          <p:nvPr/>
        </p:nvGrpSpPr>
        <p:grpSpPr>
          <a:xfrm rot="-5400000" flipH="1">
            <a:off x="6329421" y="3236202"/>
            <a:ext cx="733566" cy="3469376"/>
            <a:chOff x="-1092529" y="1167363"/>
            <a:chExt cx="492558" cy="2329534"/>
          </a:xfrm>
        </p:grpSpPr>
        <p:sp>
          <p:nvSpPr>
            <p:cNvPr id="873" name="Google Shape;873;p15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5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5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5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15"/>
          <p:cNvGrpSpPr/>
          <p:nvPr/>
        </p:nvGrpSpPr>
        <p:grpSpPr>
          <a:xfrm>
            <a:off x="7843250" y="169600"/>
            <a:ext cx="1573794" cy="597875"/>
            <a:chOff x="7843250" y="169600"/>
            <a:chExt cx="1573794" cy="597875"/>
          </a:xfrm>
        </p:grpSpPr>
        <p:sp>
          <p:nvSpPr>
            <p:cNvPr id="890" name="Google Shape;890;p15"/>
            <p:cNvSpPr/>
            <p:nvPr/>
          </p:nvSpPr>
          <p:spPr>
            <a:xfrm>
              <a:off x="8281576" y="16960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7843250" y="31160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8630144" y="59757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5"/>
            <p:cNvSpPr/>
            <p:nvPr/>
          </p:nvSpPr>
          <p:spPr>
            <a:xfrm>
              <a:off x="8555895" y="475375"/>
              <a:ext cx="1053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5"/>
            <p:cNvSpPr/>
            <p:nvPr/>
          </p:nvSpPr>
          <p:spPr>
            <a:xfrm>
              <a:off x="8102119" y="719775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5"/>
          <p:cNvGrpSpPr/>
          <p:nvPr/>
        </p:nvGrpSpPr>
        <p:grpSpPr>
          <a:xfrm>
            <a:off x="-278300" y="3149950"/>
            <a:ext cx="1557631" cy="2313775"/>
            <a:chOff x="-278300" y="3149950"/>
            <a:chExt cx="1557631" cy="2313775"/>
          </a:xfrm>
        </p:grpSpPr>
        <p:grpSp>
          <p:nvGrpSpPr>
            <p:cNvPr id="896" name="Google Shape;896;p15"/>
            <p:cNvGrpSpPr/>
            <p:nvPr/>
          </p:nvGrpSpPr>
          <p:grpSpPr>
            <a:xfrm>
              <a:off x="-116150" y="4071897"/>
              <a:ext cx="1395481" cy="1391827"/>
              <a:chOff x="-24800" y="4736675"/>
              <a:chExt cx="572975" cy="571475"/>
            </a:xfrm>
          </p:grpSpPr>
          <p:sp>
            <p:nvSpPr>
              <p:cNvPr id="897" name="Google Shape;897;p15"/>
              <p:cNvSpPr/>
              <p:nvPr/>
            </p:nvSpPr>
            <p:spPr>
              <a:xfrm>
                <a:off x="32175" y="4793675"/>
                <a:ext cx="408100" cy="408075"/>
              </a:xfrm>
              <a:custGeom>
                <a:avLst/>
                <a:gdLst/>
                <a:ahLst/>
                <a:cxnLst/>
                <a:rect l="l" t="t" r="r" b="b"/>
                <a:pathLst>
                  <a:path w="16324" h="16323" extrusionOk="0">
                    <a:moveTo>
                      <a:pt x="16019" y="0"/>
                    </a:moveTo>
                    <a:lnTo>
                      <a:pt x="1" y="16019"/>
                    </a:lnTo>
                    <a:cubicBezTo>
                      <a:pt x="62" y="16140"/>
                      <a:pt x="153" y="16201"/>
                      <a:pt x="214" y="16323"/>
                    </a:cubicBezTo>
                    <a:lnTo>
                      <a:pt x="16323" y="213"/>
                    </a:lnTo>
                    <a:cubicBezTo>
                      <a:pt x="16262" y="152"/>
                      <a:pt x="16141" y="61"/>
                      <a:pt x="160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15"/>
              <p:cNvSpPr/>
              <p:nvPr/>
            </p:nvSpPr>
            <p:spPr>
              <a:xfrm>
                <a:off x="-16450" y="4745050"/>
                <a:ext cx="359450" cy="359450"/>
              </a:xfrm>
              <a:custGeom>
                <a:avLst/>
                <a:gdLst/>
                <a:ahLst/>
                <a:cxnLst/>
                <a:rect l="l" t="t" r="r" b="b"/>
                <a:pathLst>
                  <a:path w="14378" h="14378" extrusionOk="0">
                    <a:moveTo>
                      <a:pt x="13952" y="0"/>
                    </a:moveTo>
                    <a:lnTo>
                      <a:pt x="0" y="13952"/>
                    </a:lnTo>
                    <a:cubicBezTo>
                      <a:pt x="31" y="14104"/>
                      <a:pt x="61" y="14225"/>
                      <a:pt x="122" y="14377"/>
                    </a:cubicBezTo>
                    <a:lnTo>
                      <a:pt x="14378" y="122"/>
                    </a:lnTo>
                    <a:cubicBezTo>
                      <a:pt x="14226" y="91"/>
                      <a:pt x="14104" y="31"/>
                      <a:pt x="139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5"/>
              <p:cNvSpPr/>
              <p:nvPr/>
            </p:nvSpPr>
            <p:spPr>
              <a:xfrm>
                <a:off x="13175" y="4774675"/>
                <a:ext cx="398975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15959" extrusionOk="0">
                    <a:moveTo>
                      <a:pt x="15655" y="1"/>
                    </a:moveTo>
                    <a:lnTo>
                      <a:pt x="1" y="15654"/>
                    </a:lnTo>
                    <a:cubicBezTo>
                      <a:pt x="62" y="15776"/>
                      <a:pt x="92" y="15867"/>
                      <a:pt x="183" y="15958"/>
                    </a:cubicBezTo>
                    <a:lnTo>
                      <a:pt x="15959" y="183"/>
                    </a:lnTo>
                    <a:cubicBezTo>
                      <a:pt x="15837" y="122"/>
                      <a:pt x="15715" y="61"/>
                      <a:pt x="15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5"/>
              <p:cNvSpPr/>
              <p:nvPr/>
            </p:nvSpPr>
            <p:spPr>
              <a:xfrm>
                <a:off x="-4300" y="4757200"/>
                <a:ext cx="383025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15321" h="15320" extrusionOk="0">
                    <a:moveTo>
                      <a:pt x="14986" y="0"/>
                    </a:moveTo>
                    <a:lnTo>
                      <a:pt x="1" y="14985"/>
                    </a:lnTo>
                    <a:cubicBezTo>
                      <a:pt x="31" y="15107"/>
                      <a:pt x="122" y="15198"/>
                      <a:pt x="153" y="15320"/>
                    </a:cubicBezTo>
                    <a:lnTo>
                      <a:pt x="15320" y="152"/>
                    </a:lnTo>
                    <a:cubicBezTo>
                      <a:pt x="15199" y="122"/>
                      <a:pt x="15107" y="61"/>
                      <a:pt x="149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5"/>
              <p:cNvSpPr/>
              <p:nvPr/>
            </p:nvSpPr>
            <p:spPr>
              <a:xfrm>
                <a:off x="-24050" y="4738200"/>
                <a:ext cx="326025" cy="326025"/>
              </a:xfrm>
              <a:custGeom>
                <a:avLst/>
                <a:gdLst/>
                <a:ahLst/>
                <a:cxnLst/>
                <a:rect l="l" t="t" r="r" b="b"/>
                <a:pathLst>
                  <a:path w="13041" h="13041" extrusionOk="0">
                    <a:moveTo>
                      <a:pt x="12584" y="1"/>
                    </a:moveTo>
                    <a:lnTo>
                      <a:pt x="0" y="12584"/>
                    </a:lnTo>
                    <a:cubicBezTo>
                      <a:pt x="0" y="12736"/>
                      <a:pt x="31" y="12888"/>
                      <a:pt x="31" y="13040"/>
                    </a:cubicBezTo>
                    <a:lnTo>
                      <a:pt x="13040" y="61"/>
                    </a:lnTo>
                    <a:cubicBezTo>
                      <a:pt x="12888" y="1"/>
                      <a:pt x="12736" y="1"/>
                      <a:pt x="12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5"/>
              <p:cNvSpPr/>
              <p:nvPr/>
            </p:nvSpPr>
            <p:spPr>
              <a:xfrm>
                <a:off x="55750" y="4817225"/>
                <a:ext cx="410350" cy="410375"/>
              </a:xfrm>
              <a:custGeom>
                <a:avLst/>
                <a:gdLst/>
                <a:ahLst/>
                <a:cxnLst/>
                <a:rect l="l" t="t" r="r" b="b"/>
                <a:pathLst>
                  <a:path w="16414" h="16415" extrusionOk="0">
                    <a:moveTo>
                      <a:pt x="16201" y="1"/>
                    </a:moveTo>
                    <a:lnTo>
                      <a:pt x="0" y="16202"/>
                    </a:lnTo>
                    <a:lnTo>
                      <a:pt x="122" y="16293"/>
                    </a:lnTo>
                    <a:lnTo>
                      <a:pt x="213" y="16414"/>
                    </a:lnTo>
                    <a:lnTo>
                      <a:pt x="16414" y="244"/>
                    </a:lnTo>
                    <a:cubicBezTo>
                      <a:pt x="16414" y="183"/>
                      <a:pt x="16353" y="153"/>
                      <a:pt x="16292" y="122"/>
                    </a:cubicBezTo>
                    <a:lnTo>
                      <a:pt x="162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5"/>
              <p:cNvSpPr/>
              <p:nvPr/>
            </p:nvSpPr>
            <p:spPr>
              <a:xfrm>
                <a:off x="-24800" y="4736675"/>
                <a:ext cx="280425" cy="280425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1217" extrusionOk="0">
                    <a:moveTo>
                      <a:pt x="11216" y="1"/>
                    </a:moveTo>
                    <a:cubicBezTo>
                      <a:pt x="11003" y="1"/>
                      <a:pt x="10851" y="1"/>
                      <a:pt x="10669" y="31"/>
                    </a:cubicBezTo>
                    <a:lnTo>
                      <a:pt x="30" y="10670"/>
                    </a:lnTo>
                    <a:cubicBezTo>
                      <a:pt x="30" y="10852"/>
                      <a:pt x="0" y="11004"/>
                      <a:pt x="0" y="11217"/>
                    </a:cubicBezTo>
                    <a:lnTo>
                      <a:pt x="112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5"/>
              <p:cNvSpPr/>
              <p:nvPr/>
            </p:nvSpPr>
            <p:spPr>
              <a:xfrm>
                <a:off x="-18725" y="4743525"/>
                <a:ext cx="217350" cy="216600"/>
              </a:xfrm>
              <a:custGeom>
                <a:avLst/>
                <a:gdLst/>
                <a:ahLst/>
                <a:cxnLst/>
                <a:rect l="l" t="t" r="r" b="b"/>
                <a:pathLst>
                  <a:path w="8694" h="8664" extrusionOk="0">
                    <a:moveTo>
                      <a:pt x="8693" y="0"/>
                    </a:moveTo>
                    <a:lnTo>
                      <a:pt x="8693" y="0"/>
                    </a:lnTo>
                    <a:cubicBezTo>
                      <a:pt x="8450" y="31"/>
                      <a:pt x="8207" y="92"/>
                      <a:pt x="7994" y="183"/>
                    </a:cubicBezTo>
                    <a:lnTo>
                      <a:pt x="213" y="7964"/>
                    </a:lnTo>
                    <a:cubicBezTo>
                      <a:pt x="122" y="8207"/>
                      <a:pt x="61" y="8420"/>
                      <a:pt x="0" y="8663"/>
                    </a:cubicBezTo>
                    <a:lnTo>
                      <a:pt x="86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5"/>
              <p:cNvSpPr/>
              <p:nvPr/>
            </p:nvSpPr>
            <p:spPr>
              <a:xfrm>
                <a:off x="267750" y="5029250"/>
                <a:ext cx="280425" cy="278900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1156" extrusionOk="0">
                    <a:moveTo>
                      <a:pt x="11216" y="0"/>
                    </a:moveTo>
                    <a:lnTo>
                      <a:pt x="0" y="11155"/>
                    </a:lnTo>
                    <a:cubicBezTo>
                      <a:pt x="183" y="11155"/>
                      <a:pt x="335" y="11155"/>
                      <a:pt x="517" y="11125"/>
                    </a:cubicBezTo>
                    <a:lnTo>
                      <a:pt x="11156" y="517"/>
                    </a:lnTo>
                    <a:cubicBezTo>
                      <a:pt x="11156" y="334"/>
                      <a:pt x="11216" y="182"/>
                      <a:pt x="112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5"/>
              <p:cNvSpPr/>
              <p:nvPr/>
            </p:nvSpPr>
            <p:spPr>
              <a:xfrm>
                <a:off x="219875" y="4981375"/>
                <a:ext cx="326025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3041" h="13010" extrusionOk="0">
                    <a:moveTo>
                      <a:pt x="13010" y="0"/>
                    </a:moveTo>
                    <a:lnTo>
                      <a:pt x="1" y="12979"/>
                    </a:lnTo>
                    <a:cubicBezTo>
                      <a:pt x="152" y="13009"/>
                      <a:pt x="304" y="13009"/>
                      <a:pt x="456" y="13009"/>
                    </a:cubicBezTo>
                    <a:lnTo>
                      <a:pt x="13040" y="456"/>
                    </a:lnTo>
                    <a:cubicBezTo>
                      <a:pt x="13040" y="304"/>
                      <a:pt x="13010" y="152"/>
                      <a:pt x="130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5"/>
              <p:cNvSpPr/>
              <p:nvPr/>
            </p:nvSpPr>
            <p:spPr>
              <a:xfrm>
                <a:off x="13950" y="4775425"/>
                <a:ext cx="1018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4074" extrusionOk="0">
                    <a:moveTo>
                      <a:pt x="4073" y="1"/>
                    </a:moveTo>
                    <a:lnTo>
                      <a:pt x="4073" y="1"/>
                    </a:lnTo>
                    <a:cubicBezTo>
                      <a:pt x="3253" y="487"/>
                      <a:pt x="2462" y="1065"/>
                      <a:pt x="1794" y="1794"/>
                    </a:cubicBezTo>
                    <a:cubicBezTo>
                      <a:pt x="1095" y="2463"/>
                      <a:pt x="487" y="3253"/>
                      <a:pt x="0" y="4074"/>
                    </a:cubicBezTo>
                    <a:lnTo>
                      <a:pt x="40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5"/>
              <p:cNvSpPr/>
              <p:nvPr/>
            </p:nvSpPr>
            <p:spPr>
              <a:xfrm>
                <a:off x="324750" y="5086225"/>
                <a:ext cx="216575" cy="215850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634" extrusionOk="0">
                    <a:moveTo>
                      <a:pt x="8663" y="1"/>
                    </a:moveTo>
                    <a:lnTo>
                      <a:pt x="0" y="8633"/>
                    </a:lnTo>
                    <a:cubicBezTo>
                      <a:pt x="213" y="8572"/>
                      <a:pt x="456" y="8511"/>
                      <a:pt x="669" y="8420"/>
                    </a:cubicBezTo>
                    <a:lnTo>
                      <a:pt x="8481" y="669"/>
                    </a:lnTo>
                    <a:cubicBezTo>
                      <a:pt x="8541" y="457"/>
                      <a:pt x="8572" y="213"/>
                      <a:pt x="8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5"/>
              <p:cNvSpPr/>
              <p:nvPr/>
            </p:nvSpPr>
            <p:spPr>
              <a:xfrm>
                <a:off x="406050" y="5167550"/>
                <a:ext cx="1018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4074" extrusionOk="0">
                    <a:moveTo>
                      <a:pt x="4073" y="0"/>
                    </a:moveTo>
                    <a:lnTo>
                      <a:pt x="0" y="4073"/>
                    </a:lnTo>
                    <a:cubicBezTo>
                      <a:pt x="821" y="3587"/>
                      <a:pt x="1611" y="3009"/>
                      <a:pt x="2280" y="2280"/>
                    </a:cubicBezTo>
                    <a:cubicBezTo>
                      <a:pt x="2979" y="1611"/>
                      <a:pt x="3587" y="821"/>
                      <a:pt x="40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5"/>
              <p:cNvSpPr/>
              <p:nvPr/>
            </p:nvSpPr>
            <p:spPr>
              <a:xfrm>
                <a:off x="111200" y="4872700"/>
                <a:ext cx="398975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15959" extrusionOk="0">
                    <a:moveTo>
                      <a:pt x="15746" y="1"/>
                    </a:moveTo>
                    <a:lnTo>
                      <a:pt x="1" y="15745"/>
                    </a:lnTo>
                    <a:cubicBezTo>
                      <a:pt x="92" y="15837"/>
                      <a:pt x="214" y="15867"/>
                      <a:pt x="305" y="15958"/>
                    </a:cubicBezTo>
                    <a:lnTo>
                      <a:pt x="15959" y="305"/>
                    </a:lnTo>
                    <a:cubicBezTo>
                      <a:pt x="15867" y="183"/>
                      <a:pt x="15837" y="61"/>
                      <a:pt x="15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5"/>
              <p:cNvSpPr/>
              <p:nvPr/>
            </p:nvSpPr>
            <p:spPr>
              <a:xfrm>
                <a:off x="81575" y="4843075"/>
                <a:ext cx="408075" cy="408075"/>
              </a:xfrm>
              <a:custGeom>
                <a:avLst/>
                <a:gdLst/>
                <a:ahLst/>
                <a:cxnLst/>
                <a:rect l="l" t="t" r="r" b="b"/>
                <a:pathLst>
                  <a:path w="16323" h="16323" extrusionOk="0">
                    <a:moveTo>
                      <a:pt x="16110" y="0"/>
                    </a:moveTo>
                    <a:lnTo>
                      <a:pt x="0" y="16110"/>
                    </a:lnTo>
                    <a:cubicBezTo>
                      <a:pt x="61" y="16171"/>
                      <a:pt x="183" y="16262"/>
                      <a:pt x="304" y="16323"/>
                    </a:cubicBezTo>
                    <a:lnTo>
                      <a:pt x="16323" y="304"/>
                    </a:lnTo>
                    <a:cubicBezTo>
                      <a:pt x="16262" y="183"/>
                      <a:pt x="16171" y="122"/>
                      <a:pt x="161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5"/>
              <p:cNvSpPr/>
              <p:nvPr/>
            </p:nvSpPr>
            <p:spPr>
              <a:xfrm>
                <a:off x="179600" y="4941100"/>
                <a:ext cx="358700" cy="358675"/>
              </a:xfrm>
              <a:custGeom>
                <a:avLst/>
                <a:gdLst/>
                <a:ahLst/>
                <a:cxnLst/>
                <a:rect l="l" t="t" r="r" b="b"/>
                <a:pathLst>
                  <a:path w="14348" h="14347" extrusionOk="0">
                    <a:moveTo>
                      <a:pt x="14226" y="0"/>
                    </a:moveTo>
                    <a:lnTo>
                      <a:pt x="1" y="14225"/>
                    </a:lnTo>
                    <a:cubicBezTo>
                      <a:pt x="92" y="14286"/>
                      <a:pt x="244" y="14316"/>
                      <a:pt x="396" y="14347"/>
                    </a:cubicBezTo>
                    <a:lnTo>
                      <a:pt x="14347" y="395"/>
                    </a:lnTo>
                    <a:cubicBezTo>
                      <a:pt x="14317" y="243"/>
                      <a:pt x="14287" y="152"/>
                      <a:pt x="142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5"/>
              <p:cNvSpPr/>
              <p:nvPr/>
            </p:nvSpPr>
            <p:spPr>
              <a:xfrm>
                <a:off x="143125" y="4904625"/>
                <a:ext cx="383000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15320" h="15320" extrusionOk="0">
                    <a:moveTo>
                      <a:pt x="15168" y="0"/>
                    </a:moveTo>
                    <a:lnTo>
                      <a:pt x="1" y="15168"/>
                    </a:lnTo>
                    <a:cubicBezTo>
                      <a:pt x="122" y="15198"/>
                      <a:pt x="213" y="15289"/>
                      <a:pt x="335" y="15320"/>
                    </a:cubicBezTo>
                    <a:lnTo>
                      <a:pt x="15320" y="335"/>
                    </a:lnTo>
                    <a:cubicBezTo>
                      <a:pt x="15290" y="243"/>
                      <a:pt x="15198" y="122"/>
                      <a:pt x="15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4" name="Google Shape;914;p15"/>
            <p:cNvSpPr/>
            <p:nvPr/>
          </p:nvSpPr>
          <p:spPr>
            <a:xfrm>
              <a:off x="160026" y="329195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5"/>
            <p:cNvSpPr/>
            <p:nvPr/>
          </p:nvSpPr>
          <p:spPr>
            <a:xfrm>
              <a:off x="-278300" y="3433950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5"/>
            <p:cNvSpPr/>
            <p:nvPr/>
          </p:nvSpPr>
          <p:spPr>
            <a:xfrm>
              <a:off x="402746" y="3149950"/>
              <a:ext cx="2310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7"/>
          <p:cNvSpPr txBox="1">
            <a:spLocks noGrp="1"/>
          </p:cNvSpPr>
          <p:nvPr>
            <p:ph type="title"/>
          </p:nvPr>
        </p:nvSpPr>
        <p:spPr>
          <a:xfrm>
            <a:off x="5434200" y="1666013"/>
            <a:ext cx="29967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49" name="Google Shape;949;p17"/>
          <p:cNvSpPr txBox="1">
            <a:spLocks noGrp="1"/>
          </p:cNvSpPr>
          <p:nvPr>
            <p:ph type="subTitle" idx="1"/>
          </p:nvPr>
        </p:nvSpPr>
        <p:spPr>
          <a:xfrm>
            <a:off x="5434200" y="2173388"/>
            <a:ext cx="29967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50" name="Google Shape;950;p17"/>
          <p:cNvGrpSpPr/>
          <p:nvPr/>
        </p:nvGrpSpPr>
        <p:grpSpPr>
          <a:xfrm rot="5400000">
            <a:off x="971546" y="-1566473"/>
            <a:ext cx="733566" cy="3469376"/>
            <a:chOff x="-1092529" y="1167363"/>
            <a:chExt cx="492558" cy="2329534"/>
          </a:xfrm>
        </p:grpSpPr>
        <p:sp>
          <p:nvSpPr>
            <p:cNvPr id="951" name="Google Shape;951;p17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7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7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7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7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7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7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7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7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7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7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7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7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7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7"/>
          <p:cNvSpPr/>
          <p:nvPr/>
        </p:nvSpPr>
        <p:spPr>
          <a:xfrm flipH="1">
            <a:off x="5268015" y="-3979"/>
            <a:ext cx="1885325" cy="277375"/>
          </a:xfrm>
          <a:custGeom>
            <a:avLst/>
            <a:gdLst/>
            <a:ahLst/>
            <a:cxnLst/>
            <a:rect l="l" t="t" r="r" b="b"/>
            <a:pathLst>
              <a:path w="75413" h="11095" extrusionOk="0">
                <a:moveTo>
                  <a:pt x="0" y="0"/>
                </a:moveTo>
                <a:lnTo>
                  <a:pt x="0" y="11094"/>
                </a:lnTo>
                <a:lnTo>
                  <a:pt x="75412" y="11094"/>
                </a:lnTo>
                <a:lnTo>
                  <a:pt x="7541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8" name="Google Shape;968;p17"/>
          <p:cNvGrpSpPr/>
          <p:nvPr/>
        </p:nvGrpSpPr>
        <p:grpSpPr>
          <a:xfrm flipH="1">
            <a:off x="5902540" y="-306179"/>
            <a:ext cx="2308575" cy="841225"/>
            <a:chOff x="863500" y="151021"/>
            <a:chExt cx="2308575" cy="841225"/>
          </a:xfrm>
        </p:grpSpPr>
        <p:sp>
          <p:nvSpPr>
            <p:cNvPr id="969" name="Google Shape;969;p17"/>
            <p:cNvSpPr/>
            <p:nvPr/>
          </p:nvSpPr>
          <p:spPr>
            <a:xfrm>
              <a:off x="863500" y="151021"/>
              <a:ext cx="33475" cy="34225"/>
            </a:xfrm>
            <a:custGeom>
              <a:avLst/>
              <a:gdLst/>
              <a:ahLst/>
              <a:cxnLst/>
              <a:rect l="l" t="t" r="r" b="b"/>
              <a:pathLst>
                <a:path w="1339" h="1369" extrusionOk="0">
                  <a:moveTo>
                    <a:pt x="669" y="1"/>
                  </a:moveTo>
                  <a:cubicBezTo>
                    <a:pt x="274" y="1"/>
                    <a:pt x="1" y="305"/>
                    <a:pt x="1" y="669"/>
                  </a:cubicBezTo>
                  <a:cubicBezTo>
                    <a:pt x="1" y="1065"/>
                    <a:pt x="274" y="1368"/>
                    <a:pt x="669" y="1368"/>
                  </a:cubicBezTo>
                  <a:cubicBezTo>
                    <a:pt x="1034" y="1368"/>
                    <a:pt x="1338" y="1065"/>
                    <a:pt x="1338" y="669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1053475" y="151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1241925" y="151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6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9" y="1065"/>
                    <a:pt x="1369" y="669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1431900" y="151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669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1621875" y="151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1811100" y="1510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2001075" y="1510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2190275" y="151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7"/>
            <p:cNvSpPr/>
            <p:nvPr/>
          </p:nvSpPr>
          <p:spPr>
            <a:xfrm>
              <a:off x="2380250" y="151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7"/>
            <p:cNvSpPr/>
            <p:nvPr/>
          </p:nvSpPr>
          <p:spPr>
            <a:xfrm>
              <a:off x="2570225" y="151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7"/>
            <p:cNvSpPr/>
            <p:nvPr/>
          </p:nvSpPr>
          <p:spPr>
            <a:xfrm>
              <a:off x="2758675" y="15102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69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7"/>
            <p:cNvSpPr/>
            <p:nvPr/>
          </p:nvSpPr>
          <p:spPr>
            <a:xfrm>
              <a:off x="2948650" y="15102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69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7"/>
            <p:cNvSpPr/>
            <p:nvPr/>
          </p:nvSpPr>
          <p:spPr>
            <a:xfrm>
              <a:off x="3137875" y="1510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863500" y="312121"/>
              <a:ext cx="33475" cy="34225"/>
            </a:xfrm>
            <a:custGeom>
              <a:avLst/>
              <a:gdLst/>
              <a:ahLst/>
              <a:cxnLst/>
              <a:rect l="l" t="t" r="r" b="b"/>
              <a:pathLst>
                <a:path w="1339" h="1369" extrusionOk="0">
                  <a:moveTo>
                    <a:pt x="669" y="1"/>
                  </a:moveTo>
                  <a:cubicBezTo>
                    <a:pt x="274" y="1"/>
                    <a:pt x="1" y="305"/>
                    <a:pt x="1" y="700"/>
                  </a:cubicBezTo>
                  <a:cubicBezTo>
                    <a:pt x="1" y="1064"/>
                    <a:pt x="274" y="1368"/>
                    <a:pt x="669" y="1368"/>
                  </a:cubicBezTo>
                  <a:cubicBezTo>
                    <a:pt x="1034" y="1368"/>
                    <a:pt x="1338" y="1064"/>
                    <a:pt x="1338" y="70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1053475" y="3121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1241925" y="3121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6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9" y="1064"/>
                    <a:pt x="1369" y="700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1431900" y="3121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1621875" y="3121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1811100" y="3121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2001075" y="3121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2190275" y="3121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2380250" y="3121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2570225" y="3121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2758675" y="31212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2948650" y="31212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3137875" y="3121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863500" y="473971"/>
              <a:ext cx="33475" cy="34225"/>
            </a:xfrm>
            <a:custGeom>
              <a:avLst/>
              <a:gdLst/>
              <a:ahLst/>
              <a:cxnLst/>
              <a:rect l="l" t="t" r="r" b="b"/>
              <a:pathLst>
                <a:path w="1339" h="1369" extrusionOk="0">
                  <a:moveTo>
                    <a:pt x="669" y="1"/>
                  </a:moveTo>
                  <a:cubicBezTo>
                    <a:pt x="274" y="1"/>
                    <a:pt x="1" y="305"/>
                    <a:pt x="1" y="670"/>
                  </a:cubicBezTo>
                  <a:cubicBezTo>
                    <a:pt x="1" y="1065"/>
                    <a:pt x="274" y="1369"/>
                    <a:pt x="669" y="1369"/>
                  </a:cubicBezTo>
                  <a:cubicBezTo>
                    <a:pt x="1034" y="1369"/>
                    <a:pt x="1338" y="1065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1053475" y="4739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1241925" y="4739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6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9" y="1065"/>
                    <a:pt x="1369" y="670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1431900" y="4739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1621875" y="4739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1811100" y="47397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2001075" y="47397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2190275" y="4739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2380250" y="4739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2570225" y="4739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2758675" y="47397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2948650" y="47397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3137875" y="47397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863500" y="635071"/>
              <a:ext cx="33475" cy="34225"/>
            </a:xfrm>
            <a:custGeom>
              <a:avLst/>
              <a:gdLst/>
              <a:ahLst/>
              <a:cxnLst/>
              <a:rect l="l" t="t" r="r" b="b"/>
              <a:pathLst>
                <a:path w="1339" h="1369" extrusionOk="0">
                  <a:moveTo>
                    <a:pt x="669" y="1"/>
                  </a:moveTo>
                  <a:cubicBezTo>
                    <a:pt x="274" y="1"/>
                    <a:pt x="1" y="305"/>
                    <a:pt x="1" y="700"/>
                  </a:cubicBezTo>
                  <a:cubicBezTo>
                    <a:pt x="1" y="1065"/>
                    <a:pt x="274" y="1368"/>
                    <a:pt x="669" y="1368"/>
                  </a:cubicBezTo>
                  <a:cubicBezTo>
                    <a:pt x="1034" y="1368"/>
                    <a:pt x="1338" y="1065"/>
                    <a:pt x="1338" y="70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1053475" y="6350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1241925" y="6350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6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9" y="1065"/>
                    <a:pt x="1369" y="700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1431900" y="6350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7"/>
            <p:cNvSpPr/>
            <p:nvPr/>
          </p:nvSpPr>
          <p:spPr>
            <a:xfrm>
              <a:off x="1621875" y="6350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1811100" y="63507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2001075" y="63507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2190275" y="6350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2380250" y="6350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2570225" y="6350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2758675" y="63507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7"/>
            <p:cNvSpPr/>
            <p:nvPr/>
          </p:nvSpPr>
          <p:spPr>
            <a:xfrm>
              <a:off x="2948650" y="63507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7"/>
            <p:cNvSpPr/>
            <p:nvPr/>
          </p:nvSpPr>
          <p:spPr>
            <a:xfrm>
              <a:off x="3137875" y="63507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863500" y="796921"/>
              <a:ext cx="33475" cy="34225"/>
            </a:xfrm>
            <a:custGeom>
              <a:avLst/>
              <a:gdLst/>
              <a:ahLst/>
              <a:cxnLst/>
              <a:rect l="l" t="t" r="r" b="b"/>
              <a:pathLst>
                <a:path w="1339" h="1369" extrusionOk="0">
                  <a:moveTo>
                    <a:pt x="669" y="1"/>
                  </a:moveTo>
                  <a:cubicBezTo>
                    <a:pt x="274" y="1"/>
                    <a:pt x="1" y="305"/>
                    <a:pt x="1" y="670"/>
                  </a:cubicBezTo>
                  <a:cubicBezTo>
                    <a:pt x="1" y="1065"/>
                    <a:pt x="274" y="1369"/>
                    <a:pt x="669" y="1369"/>
                  </a:cubicBezTo>
                  <a:cubicBezTo>
                    <a:pt x="1034" y="1369"/>
                    <a:pt x="1338" y="1065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7"/>
            <p:cNvSpPr/>
            <p:nvPr/>
          </p:nvSpPr>
          <p:spPr>
            <a:xfrm>
              <a:off x="1053475" y="7969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1241925" y="7969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6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9" y="1065"/>
                    <a:pt x="1369" y="670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1431900" y="7969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1621875" y="7969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1811100" y="7969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2001075" y="7969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2190275" y="7969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2380250" y="7969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2570225" y="7969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2758675" y="79692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2948650" y="79692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3137875" y="7969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863500" y="958021"/>
              <a:ext cx="33475" cy="34225"/>
            </a:xfrm>
            <a:custGeom>
              <a:avLst/>
              <a:gdLst/>
              <a:ahLst/>
              <a:cxnLst/>
              <a:rect l="l" t="t" r="r" b="b"/>
              <a:pathLst>
                <a:path w="1339" h="1369" extrusionOk="0">
                  <a:moveTo>
                    <a:pt x="669" y="1"/>
                  </a:moveTo>
                  <a:cubicBezTo>
                    <a:pt x="274" y="1"/>
                    <a:pt x="1" y="305"/>
                    <a:pt x="1" y="700"/>
                  </a:cubicBezTo>
                  <a:cubicBezTo>
                    <a:pt x="1" y="1065"/>
                    <a:pt x="274" y="1369"/>
                    <a:pt x="669" y="1369"/>
                  </a:cubicBezTo>
                  <a:cubicBezTo>
                    <a:pt x="1034" y="1369"/>
                    <a:pt x="1338" y="1065"/>
                    <a:pt x="1338" y="70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1053475" y="958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1241925" y="958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6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9" y="1065"/>
                    <a:pt x="1369" y="700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1431900" y="958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1621875" y="958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1811100" y="9580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2001075" y="9580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2190275" y="958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2380250" y="958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2570225" y="958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7"/>
            <p:cNvSpPr/>
            <p:nvPr/>
          </p:nvSpPr>
          <p:spPr>
            <a:xfrm>
              <a:off x="2758675" y="95802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7"/>
            <p:cNvSpPr/>
            <p:nvPr/>
          </p:nvSpPr>
          <p:spPr>
            <a:xfrm>
              <a:off x="2948650" y="95802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7"/>
            <p:cNvSpPr/>
            <p:nvPr/>
          </p:nvSpPr>
          <p:spPr>
            <a:xfrm>
              <a:off x="3137875" y="9580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17"/>
          <p:cNvSpPr/>
          <p:nvPr/>
        </p:nvSpPr>
        <p:spPr>
          <a:xfrm flipH="1">
            <a:off x="7839890" y="4122771"/>
            <a:ext cx="882275" cy="882250"/>
          </a:xfrm>
          <a:custGeom>
            <a:avLst/>
            <a:gdLst/>
            <a:ahLst/>
            <a:cxnLst/>
            <a:rect l="l" t="t" r="r" b="b"/>
            <a:pathLst>
              <a:path w="35291" h="35290" extrusionOk="0">
                <a:moveTo>
                  <a:pt x="11521" y="1338"/>
                </a:moveTo>
                <a:lnTo>
                  <a:pt x="11521" y="3405"/>
                </a:lnTo>
                <a:lnTo>
                  <a:pt x="761" y="14165"/>
                </a:lnTo>
                <a:lnTo>
                  <a:pt x="761" y="12067"/>
                </a:lnTo>
                <a:lnTo>
                  <a:pt x="11521" y="1338"/>
                </a:lnTo>
                <a:close/>
                <a:moveTo>
                  <a:pt x="11521" y="3678"/>
                </a:moveTo>
                <a:lnTo>
                  <a:pt x="11521" y="6292"/>
                </a:lnTo>
                <a:lnTo>
                  <a:pt x="761" y="17052"/>
                </a:lnTo>
                <a:lnTo>
                  <a:pt x="761" y="14438"/>
                </a:lnTo>
                <a:lnTo>
                  <a:pt x="11521" y="3678"/>
                </a:lnTo>
                <a:close/>
                <a:moveTo>
                  <a:pt x="11521" y="6566"/>
                </a:moveTo>
                <a:lnTo>
                  <a:pt x="11521" y="9180"/>
                </a:lnTo>
                <a:lnTo>
                  <a:pt x="761" y="19940"/>
                </a:lnTo>
                <a:lnTo>
                  <a:pt x="761" y="17326"/>
                </a:lnTo>
                <a:lnTo>
                  <a:pt x="11521" y="6566"/>
                </a:lnTo>
                <a:close/>
                <a:moveTo>
                  <a:pt x="11521" y="9453"/>
                </a:moveTo>
                <a:lnTo>
                  <a:pt x="11521" y="12067"/>
                </a:lnTo>
                <a:lnTo>
                  <a:pt x="761" y="22827"/>
                </a:lnTo>
                <a:lnTo>
                  <a:pt x="761" y="20213"/>
                </a:lnTo>
                <a:lnTo>
                  <a:pt x="11521" y="9453"/>
                </a:lnTo>
                <a:close/>
                <a:moveTo>
                  <a:pt x="34530" y="760"/>
                </a:moveTo>
                <a:lnTo>
                  <a:pt x="34530" y="23010"/>
                </a:lnTo>
                <a:lnTo>
                  <a:pt x="12280" y="23010"/>
                </a:lnTo>
                <a:lnTo>
                  <a:pt x="12280" y="760"/>
                </a:lnTo>
                <a:close/>
                <a:moveTo>
                  <a:pt x="11521" y="12341"/>
                </a:moveTo>
                <a:lnTo>
                  <a:pt x="11521" y="14955"/>
                </a:lnTo>
                <a:lnTo>
                  <a:pt x="761" y="25715"/>
                </a:lnTo>
                <a:lnTo>
                  <a:pt x="761" y="23101"/>
                </a:lnTo>
                <a:lnTo>
                  <a:pt x="11521" y="12341"/>
                </a:lnTo>
                <a:close/>
                <a:moveTo>
                  <a:pt x="11521" y="15229"/>
                </a:moveTo>
                <a:lnTo>
                  <a:pt x="11521" y="17843"/>
                </a:lnTo>
                <a:lnTo>
                  <a:pt x="761" y="28603"/>
                </a:lnTo>
                <a:lnTo>
                  <a:pt x="761" y="25989"/>
                </a:lnTo>
                <a:lnTo>
                  <a:pt x="11521" y="15229"/>
                </a:lnTo>
                <a:close/>
                <a:moveTo>
                  <a:pt x="11521" y="18146"/>
                </a:moveTo>
                <a:lnTo>
                  <a:pt x="11521" y="20791"/>
                </a:lnTo>
                <a:lnTo>
                  <a:pt x="761" y="31521"/>
                </a:lnTo>
                <a:lnTo>
                  <a:pt x="761" y="28907"/>
                </a:lnTo>
                <a:lnTo>
                  <a:pt x="11521" y="18146"/>
                </a:lnTo>
                <a:close/>
                <a:moveTo>
                  <a:pt x="11521" y="21034"/>
                </a:moveTo>
                <a:lnTo>
                  <a:pt x="11521" y="23253"/>
                </a:lnTo>
                <a:lnTo>
                  <a:pt x="761" y="34013"/>
                </a:lnTo>
                <a:lnTo>
                  <a:pt x="761" y="31794"/>
                </a:lnTo>
                <a:lnTo>
                  <a:pt x="11521" y="21034"/>
                </a:lnTo>
                <a:close/>
                <a:moveTo>
                  <a:pt x="14287" y="23770"/>
                </a:moveTo>
                <a:lnTo>
                  <a:pt x="3527" y="34530"/>
                </a:lnTo>
                <a:lnTo>
                  <a:pt x="1338" y="34530"/>
                </a:lnTo>
                <a:lnTo>
                  <a:pt x="12098" y="23770"/>
                </a:lnTo>
                <a:close/>
                <a:moveTo>
                  <a:pt x="17174" y="23770"/>
                </a:moveTo>
                <a:lnTo>
                  <a:pt x="6414" y="34530"/>
                </a:lnTo>
                <a:lnTo>
                  <a:pt x="3800" y="34530"/>
                </a:lnTo>
                <a:lnTo>
                  <a:pt x="14560" y="23770"/>
                </a:lnTo>
                <a:close/>
                <a:moveTo>
                  <a:pt x="20062" y="23770"/>
                </a:moveTo>
                <a:lnTo>
                  <a:pt x="9302" y="34530"/>
                </a:lnTo>
                <a:lnTo>
                  <a:pt x="6688" y="34530"/>
                </a:lnTo>
                <a:lnTo>
                  <a:pt x="17448" y="23770"/>
                </a:lnTo>
                <a:close/>
                <a:moveTo>
                  <a:pt x="22949" y="23770"/>
                </a:moveTo>
                <a:lnTo>
                  <a:pt x="12189" y="34530"/>
                </a:lnTo>
                <a:lnTo>
                  <a:pt x="9575" y="34530"/>
                </a:lnTo>
                <a:lnTo>
                  <a:pt x="20335" y="23770"/>
                </a:lnTo>
                <a:close/>
                <a:moveTo>
                  <a:pt x="25837" y="23770"/>
                </a:moveTo>
                <a:lnTo>
                  <a:pt x="15077" y="34530"/>
                </a:lnTo>
                <a:lnTo>
                  <a:pt x="12463" y="34530"/>
                </a:lnTo>
                <a:lnTo>
                  <a:pt x="23223" y="23770"/>
                </a:lnTo>
                <a:close/>
                <a:moveTo>
                  <a:pt x="28725" y="23770"/>
                </a:moveTo>
                <a:lnTo>
                  <a:pt x="17964" y="34530"/>
                </a:lnTo>
                <a:lnTo>
                  <a:pt x="15350" y="34530"/>
                </a:lnTo>
                <a:lnTo>
                  <a:pt x="26111" y="23770"/>
                </a:lnTo>
                <a:close/>
                <a:moveTo>
                  <a:pt x="31612" y="23770"/>
                </a:moveTo>
                <a:lnTo>
                  <a:pt x="20852" y="34530"/>
                </a:lnTo>
                <a:lnTo>
                  <a:pt x="18238" y="34530"/>
                </a:lnTo>
                <a:lnTo>
                  <a:pt x="28998" y="23770"/>
                </a:lnTo>
                <a:close/>
                <a:moveTo>
                  <a:pt x="34013" y="23770"/>
                </a:moveTo>
                <a:lnTo>
                  <a:pt x="23253" y="34530"/>
                </a:lnTo>
                <a:lnTo>
                  <a:pt x="21095" y="34530"/>
                </a:lnTo>
                <a:lnTo>
                  <a:pt x="31855" y="23770"/>
                </a:lnTo>
                <a:close/>
                <a:moveTo>
                  <a:pt x="11885" y="0"/>
                </a:moveTo>
                <a:cubicBezTo>
                  <a:pt x="11855" y="0"/>
                  <a:pt x="11794" y="0"/>
                  <a:pt x="11733" y="31"/>
                </a:cubicBezTo>
                <a:cubicBezTo>
                  <a:pt x="11703" y="61"/>
                  <a:pt x="11673" y="61"/>
                  <a:pt x="11642" y="122"/>
                </a:cubicBezTo>
                <a:lnTo>
                  <a:pt x="122" y="11611"/>
                </a:lnTo>
                <a:cubicBezTo>
                  <a:pt x="31" y="11703"/>
                  <a:pt x="1" y="11763"/>
                  <a:pt x="1" y="11885"/>
                </a:cubicBezTo>
                <a:lnTo>
                  <a:pt x="1" y="34925"/>
                </a:lnTo>
                <a:cubicBezTo>
                  <a:pt x="1" y="34955"/>
                  <a:pt x="1" y="35016"/>
                  <a:pt x="31" y="35077"/>
                </a:cubicBezTo>
                <a:cubicBezTo>
                  <a:pt x="92" y="35138"/>
                  <a:pt x="153" y="35229"/>
                  <a:pt x="244" y="35259"/>
                </a:cubicBezTo>
                <a:cubicBezTo>
                  <a:pt x="274" y="35290"/>
                  <a:pt x="335" y="35290"/>
                  <a:pt x="396" y="35290"/>
                </a:cubicBezTo>
                <a:lnTo>
                  <a:pt x="23405" y="35290"/>
                </a:lnTo>
                <a:cubicBezTo>
                  <a:pt x="23527" y="35290"/>
                  <a:pt x="23588" y="35259"/>
                  <a:pt x="23679" y="35168"/>
                </a:cubicBezTo>
                <a:lnTo>
                  <a:pt x="35199" y="23678"/>
                </a:lnTo>
                <a:cubicBezTo>
                  <a:pt x="35229" y="23618"/>
                  <a:pt x="35260" y="23587"/>
                  <a:pt x="35260" y="23557"/>
                </a:cubicBezTo>
                <a:cubicBezTo>
                  <a:pt x="35290" y="23527"/>
                  <a:pt x="35290" y="23435"/>
                  <a:pt x="35290" y="23405"/>
                </a:cubicBezTo>
                <a:lnTo>
                  <a:pt x="35290" y="365"/>
                </a:lnTo>
                <a:cubicBezTo>
                  <a:pt x="35290" y="152"/>
                  <a:pt x="35138" y="0"/>
                  <a:pt x="3492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8" name="Google Shape;1048;p17"/>
          <p:cNvGrpSpPr/>
          <p:nvPr/>
        </p:nvGrpSpPr>
        <p:grpSpPr>
          <a:xfrm>
            <a:off x="6706200" y="4393755"/>
            <a:ext cx="1067675" cy="202925"/>
            <a:chOff x="7335075" y="4335750"/>
            <a:chExt cx="1067675" cy="202925"/>
          </a:xfrm>
        </p:grpSpPr>
        <p:sp>
          <p:nvSpPr>
            <p:cNvPr id="1049" name="Google Shape;1049;p17"/>
            <p:cNvSpPr/>
            <p:nvPr/>
          </p:nvSpPr>
          <p:spPr>
            <a:xfrm>
              <a:off x="8376125" y="4335750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13" y="1"/>
                    <a:pt x="1" y="244"/>
                    <a:pt x="1" y="548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7"/>
            <p:cNvSpPr/>
            <p:nvPr/>
          </p:nvSpPr>
          <p:spPr>
            <a:xfrm>
              <a:off x="8376125" y="4512050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13" y="0"/>
                    <a:pt x="1" y="21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7"/>
            <p:cNvSpPr/>
            <p:nvPr/>
          </p:nvSpPr>
          <p:spPr>
            <a:xfrm>
              <a:off x="8202125" y="4335750"/>
              <a:ext cx="26600" cy="26625"/>
            </a:xfrm>
            <a:custGeom>
              <a:avLst/>
              <a:gdLst/>
              <a:ahLst/>
              <a:cxnLst/>
              <a:rect l="l" t="t" r="r" b="b"/>
              <a:pathLst>
                <a:path w="1064" h="1065" extrusionOk="0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7"/>
            <p:cNvSpPr/>
            <p:nvPr/>
          </p:nvSpPr>
          <p:spPr>
            <a:xfrm>
              <a:off x="8202125" y="4512050"/>
              <a:ext cx="26600" cy="26625"/>
            </a:xfrm>
            <a:custGeom>
              <a:avLst/>
              <a:gdLst/>
              <a:ahLst/>
              <a:cxnLst/>
              <a:rect l="l" t="t" r="r" b="b"/>
              <a:pathLst>
                <a:path w="1064" h="1065" extrusionOk="0">
                  <a:moveTo>
                    <a:pt x="517" y="0"/>
                  </a:moveTo>
                  <a:cubicBezTo>
                    <a:pt x="243" y="0"/>
                    <a:pt x="0" y="213"/>
                    <a:pt x="0" y="517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7"/>
            <p:cNvSpPr/>
            <p:nvPr/>
          </p:nvSpPr>
          <p:spPr>
            <a:xfrm>
              <a:off x="8028850" y="4335750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7"/>
            <p:cNvSpPr/>
            <p:nvPr/>
          </p:nvSpPr>
          <p:spPr>
            <a:xfrm>
              <a:off x="8028850" y="4512050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13"/>
                    <a:pt x="1" y="51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5" y="821"/>
                    <a:pt x="1065" y="517"/>
                  </a:cubicBezTo>
                  <a:cubicBezTo>
                    <a:pt x="1065" y="213"/>
                    <a:pt x="821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7"/>
            <p:cNvSpPr/>
            <p:nvPr/>
          </p:nvSpPr>
          <p:spPr>
            <a:xfrm>
              <a:off x="7854850" y="4335750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51" y="1064"/>
                    <a:pt x="1064" y="821"/>
                    <a:pt x="1064" y="548"/>
                  </a:cubicBezTo>
                  <a:cubicBezTo>
                    <a:pt x="1064" y="244"/>
                    <a:pt x="851" y="1"/>
                    <a:pt x="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7"/>
            <p:cNvSpPr/>
            <p:nvPr/>
          </p:nvSpPr>
          <p:spPr>
            <a:xfrm>
              <a:off x="7854850" y="4512050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13"/>
                    <a:pt x="0" y="51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51" y="1064"/>
                    <a:pt x="1064" y="821"/>
                    <a:pt x="1064" y="517"/>
                  </a:cubicBezTo>
                  <a:cubicBezTo>
                    <a:pt x="1064" y="213"/>
                    <a:pt x="851" y="0"/>
                    <a:pt x="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7"/>
            <p:cNvSpPr/>
            <p:nvPr/>
          </p:nvSpPr>
          <p:spPr>
            <a:xfrm>
              <a:off x="7682350" y="4337275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4" y="0"/>
                    <a:pt x="0" y="213"/>
                    <a:pt x="0" y="517"/>
                  </a:cubicBezTo>
                  <a:cubicBezTo>
                    <a:pt x="0" y="821"/>
                    <a:pt x="244" y="1064"/>
                    <a:pt x="547" y="1064"/>
                  </a:cubicBezTo>
                  <a:cubicBezTo>
                    <a:pt x="791" y="1064"/>
                    <a:pt x="1064" y="821"/>
                    <a:pt x="1064" y="517"/>
                  </a:cubicBezTo>
                  <a:cubicBezTo>
                    <a:pt x="1064" y="213"/>
                    <a:pt x="851" y="0"/>
                    <a:pt x="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7"/>
            <p:cNvSpPr/>
            <p:nvPr/>
          </p:nvSpPr>
          <p:spPr>
            <a:xfrm>
              <a:off x="7682350" y="4512050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4" y="0"/>
                    <a:pt x="0" y="213"/>
                    <a:pt x="0" y="517"/>
                  </a:cubicBezTo>
                  <a:cubicBezTo>
                    <a:pt x="0" y="821"/>
                    <a:pt x="244" y="1064"/>
                    <a:pt x="547" y="1064"/>
                  </a:cubicBezTo>
                  <a:cubicBezTo>
                    <a:pt x="791" y="1064"/>
                    <a:pt x="1064" y="791"/>
                    <a:pt x="1064" y="517"/>
                  </a:cubicBezTo>
                  <a:cubicBezTo>
                    <a:pt x="1064" y="213"/>
                    <a:pt x="851" y="0"/>
                    <a:pt x="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7"/>
            <p:cNvSpPr/>
            <p:nvPr/>
          </p:nvSpPr>
          <p:spPr>
            <a:xfrm>
              <a:off x="7508325" y="4335750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7"/>
            <p:cNvSpPr/>
            <p:nvPr/>
          </p:nvSpPr>
          <p:spPr>
            <a:xfrm>
              <a:off x="7508325" y="4512050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13"/>
                    <a:pt x="1" y="51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5" y="821"/>
                    <a:pt x="1065" y="517"/>
                  </a:cubicBezTo>
                  <a:cubicBezTo>
                    <a:pt x="1065" y="213"/>
                    <a:pt x="821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7"/>
            <p:cNvSpPr/>
            <p:nvPr/>
          </p:nvSpPr>
          <p:spPr>
            <a:xfrm>
              <a:off x="7335075" y="4337275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13" y="0"/>
                    <a:pt x="1" y="21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7"/>
            <p:cNvSpPr/>
            <p:nvPr/>
          </p:nvSpPr>
          <p:spPr>
            <a:xfrm>
              <a:off x="7335075" y="4512050"/>
              <a:ext cx="27375" cy="26625"/>
            </a:xfrm>
            <a:custGeom>
              <a:avLst/>
              <a:gdLst/>
              <a:ahLst/>
              <a:cxnLst/>
              <a:rect l="l" t="t" r="r" b="b"/>
              <a:pathLst>
                <a:path w="1095" h="1065" extrusionOk="0">
                  <a:moveTo>
                    <a:pt x="517" y="0"/>
                  </a:moveTo>
                  <a:cubicBezTo>
                    <a:pt x="213" y="0"/>
                    <a:pt x="1" y="21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95" y="79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3" name="Google Shape;1063;p17"/>
          <p:cNvSpPr/>
          <p:nvPr/>
        </p:nvSpPr>
        <p:spPr>
          <a:xfrm>
            <a:off x="-121874" y="457822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17"/>
          <p:cNvSpPr/>
          <p:nvPr/>
        </p:nvSpPr>
        <p:spPr>
          <a:xfrm>
            <a:off x="126669" y="4850650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17"/>
          <p:cNvSpPr/>
          <p:nvPr/>
        </p:nvSpPr>
        <p:spPr>
          <a:xfrm>
            <a:off x="49396" y="4731600"/>
            <a:ext cx="1773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2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9" name="Google Shape;1489;p22"/>
          <p:cNvSpPr txBox="1">
            <a:spLocks noGrp="1"/>
          </p:cNvSpPr>
          <p:nvPr>
            <p:ph type="title" idx="2"/>
          </p:nvPr>
        </p:nvSpPr>
        <p:spPr>
          <a:xfrm>
            <a:off x="3599548" y="33587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90" name="Google Shape;1490;p22"/>
          <p:cNvSpPr txBox="1">
            <a:spLocks noGrp="1"/>
          </p:cNvSpPr>
          <p:nvPr>
            <p:ph type="subTitle" idx="1"/>
          </p:nvPr>
        </p:nvSpPr>
        <p:spPr>
          <a:xfrm>
            <a:off x="3599552" y="3886430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1" name="Google Shape;1491;p22"/>
          <p:cNvSpPr txBox="1">
            <a:spLocks noGrp="1"/>
          </p:cNvSpPr>
          <p:nvPr>
            <p:ph type="title" idx="3"/>
          </p:nvPr>
        </p:nvSpPr>
        <p:spPr>
          <a:xfrm>
            <a:off x="720000" y="26685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92" name="Google Shape;1492;p22"/>
          <p:cNvSpPr txBox="1">
            <a:spLocks noGrp="1"/>
          </p:cNvSpPr>
          <p:nvPr>
            <p:ph type="subTitle" idx="4"/>
          </p:nvPr>
        </p:nvSpPr>
        <p:spPr>
          <a:xfrm>
            <a:off x="720025" y="31962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3" name="Google Shape;1493;p22"/>
          <p:cNvSpPr txBox="1">
            <a:spLocks noGrp="1"/>
          </p:cNvSpPr>
          <p:nvPr>
            <p:ph type="title" idx="5"/>
          </p:nvPr>
        </p:nvSpPr>
        <p:spPr>
          <a:xfrm>
            <a:off x="6486000" y="26685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94" name="Google Shape;1494;p22"/>
          <p:cNvSpPr txBox="1">
            <a:spLocks noGrp="1"/>
          </p:cNvSpPr>
          <p:nvPr>
            <p:ph type="subTitle" idx="6"/>
          </p:nvPr>
        </p:nvSpPr>
        <p:spPr>
          <a:xfrm>
            <a:off x="6486007" y="31962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95" name="Google Shape;1495;p22"/>
          <p:cNvGrpSpPr/>
          <p:nvPr/>
        </p:nvGrpSpPr>
        <p:grpSpPr>
          <a:xfrm rot="10800000">
            <a:off x="7830156" y="-1836105"/>
            <a:ext cx="3111151" cy="3111151"/>
            <a:chOff x="-2714625" y="-3788412"/>
            <a:chExt cx="3390900" cy="3390900"/>
          </a:xfrm>
        </p:grpSpPr>
        <p:grpSp>
          <p:nvGrpSpPr>
            <p:cNvPr id="1496" name="Google Shape;1496;p22"/>
            <p:cNvGrpSpPr/>
            <p:nvPr/>
          </p:nvGrpSpPr>
          <p:grpSpPr>
            <a:xfrm rot="-5400000">
              <a:off x="-2732212" y="-3377600"/>
              <a:ext cx="3390900" cy="2569275"/>
              <a:chOff x="-2714625" y="-3448050"/>
              <a:chExt cx="3390900" cy="2569275"/>
            </a:xfrm>
          </p:grpSpPr>
          <p:cxnSp>
            <p:nvCxnSpPr>
              <p:cNvPr id="1497" name="Google Shape;1497;p22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22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9" name="Google Shape;1499;p22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0" name="Google Shape;1500;p22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1" name="Google Shape;1501;p22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22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3" name="Google Shape;1503;p22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04" name="Google Shape;1504;p22"/>
            <p:cNvGrpSpPr/>
            <p:nvPr/>
          </p:nvGrpSpPr>
          <p:grpSpPr>
            <a:xfrm>
              <a:off x="-2714625" y="-3385887"/>
              <a:ext cx="3390900" cy="2569275"/>
              <a:chOff x="-2714625" y="-3448050"/>
              <a:chExt cx="3390900" cy="2569275"/>
            </a:xfrm>
          </p:grpSpPr>
          <p:cxnSp>
            <p:nvCxnSpPr>
              <p:cNvPr id="1505" name="Google Shape;1505;p22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6" name="Google Shape;1506;p22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7" name="Google Shape;1507;p22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22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9" name="Google Shape;1509;p22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0" name="Google Shape;1510;p22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1" name="Google Shape;1511;p22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12" name="Google Shape;1512;p22"/>
          <p:cNvGrpSpPr/>
          <p:nvPr/>
        </p:nvGrpSpPr>
        <p:grpSpPr>
          <a:xfrm rot="10800000">
            <a:off x="699" y="-1646358"/>
            <a:ext cx="733566" cy="3469376"/>
            <a:chOff x="-1092529" y="1167363"/>
            <a:chExt cx="492558" cy="2329534"/>
          </a:xfrm>
        </p:grpSpPr>
        <p:sp>
          <p:nvSpPr>
            <p:cNvPr id="1513" name="Google Shape;1513;p22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2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2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2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2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2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2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2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2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2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2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2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2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2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2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2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9" name="Google Shape;1529;p22"/>
          <p:cNvGrpSpPr/>
          <p:nvPr/>
        </p:nvGrpSpPr>
        <p:grpSpPr>
          <a:xfrm>
            <a:off x="1" y="4053564"/>
            <a:ext cx="1095412" cy="1095412"/>
            <a:chOff x="1989746" y="1227675"/>
            <a:chExt cx="1468184" cy="1468184"/>
          </a:xfrm>
        </p:grpSpPr>
        <p:sp>
          <p:nvSpPr>
            <p:cNvPr id="1530" name="Google Shape;1530;p22"/>
            <p:cNvSpPr/>
            <p:nvPr/>
          </p:nvSpPr>
          <p:spPr>
            <a:xfrm>
              <a:off x="1989746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2"/>
            <p:cNvSpPr/>
            <p:nvPr/>
          </p:nvSpPr>
          <p:spPr>
            <a:xfrm>
              <a:off x="1989746" y="1227675"/>
              <a:ext cx="1468184" cy="1468184"/>
            </a:xfrm>
            <a:custGeom>
              <a:avLst/>
              <a:gdLst/>
              <a:ahLst/>
              <a:cxnLst/>
              <a:rect l="l" t="t" r="r" b="b"/>
              <a:pathLst>
                <a:path w="129498" h="129498" fill="none" extrusionOk="0">
                  <a:moveTo>
                    <a:pt x="43444" y="129498"/>
                  </a:moveTo>
                  <a:lnTo>
                    <a:pt x="0" y="86054"/>
                  </a:lnTo>
                  <a:lnTo>
                    <a:pt x="0" y="1"/>
                  </a:lnTo>
                  <a:lnTo>
                    <a:pt x="86054" y="1"/>
                  </a:lnTo>
                  <a:lnTo>
                    <a:pt x="129498" y="43445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2"/>
            <p:cNvSpPr/>
            <p:nvPr/>
          </p:nvSpPr>
          <p:spPr>
            <a:xfrm>
              <a:off x="211273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2"/>
            <p:cNvSpPr/>
            <p:nvPr/>
          </p:nvSpPr>
          <p:spPr>
            <a:xfrm>
              <a:off x="22333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7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2"/>
            <p:cNvSpPr/>
            <p:nvPr/>
          </p:nvSpPr>
          <p:spPr>
            <a:xfrm>
              <a:off x="23569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2"/>
            <p:cNvSpPr/>
            <p:nvPr/>
          </p:nvSpPr>
          <p:spPr>
            <a:xfrm>
              <a:off x="2477535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2"/>
            <p:cNvSpPr/>
            <p:nvPr/>
          </p:nvSpPr>
          <p:spPr>
            <a:xfrm>
              <a:off x="26005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2"/>
            <p:cNvSpPr/>
            <p:nvPr/>
          </p:nvSpPr>
          <p:spPr>
            <a:xfrm>
              <a:off x="27211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6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2"/>
            <p:cNvSpPr/>
            <p:nvPr/>
          </p:nvSpPr>
          <p:spPr>
            <a:xfrm>
              <a:off x="284472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2"/>
            <p:cNvSpPr/>
            <p:nvPr/>
          </p:nvSpPr>
          <p:spPr>
            <a:xfrm>
              <a:off x="1989746" y="1350660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2"/>
            <p:cNvSpPr/>
            <p:nvPr/>
          </p:nvSpPr>
          <p:spPr>
            <a:xfrm>
              <a:off x="1989746" y="1471876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2"/>
            <p:cNvSpPr/>
            <p:nvPr/>
          </p:nvSpPr>
          <p:spPr>
            <a:xfrm>
              <a:off x="1989746" y="1594861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2"/>
            <p:cNvSpPr/>
            <p:nvPr/>
          </p:nvSpPr>
          <p:spPr>
            <a:xfrm>
              <a:off x="1989746" y="171547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2"/>
            <p:cNvSpPr/>
            <p:nvPr/>
          </p:nvSpPr>
          <p:spPr>
            <a:xfrm>
              <a:off x="2482274" y="1720204"/>
              <a:ext cx="975637" cy="975637"/>
            </a:xfrm>
            <a:custGeom>
              <a:avLst/>
              <a:gdLst/>
              <a:ahLst/>
              <a:cxnLst/>
              <a:rect l="l" t="t" r="r" b="b"/>
              <a:pathLst>
                <a:path w="86054" h="86054" fill="none" extrusionOk="0">
                  <a:moveTo>
                    <a:pt x="0" y="1"/>
                  </a:moveTo>
                  <a:lnTo>
                    <a:pt x="86054" y="1"/>
                  </a:lnTo>
                  <a:lnTo>
                    <a:pt x="86054" y="86054"/>
                  </a:lnTo>
                  <a:lnTo>
                    <a:pt x="0" y="86054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2"/>
            <p:cNvSpPr/>
            <p:nvPr/>
          </p:nvSpPr>
          <p:spPr>
            <a:xfrm>
              <a:off x="1989746" y="1838462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2"/>
            <p:cNvSpPr/>
            <p:nvPr/>
          </p:nvSpPr>
          <p:spPr>
            <a:xfrm>
              <a:off x="1989746" y="195966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2"/>
            <p:cNvSpPr/>
            <p:nvPr/>
          </p:nvSpPr>
          <p:spPr>
            <a:xfrm>
              <a:off x="1989746" y="2082652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2"/>
            <p:cNvSpPr/>
            <p:nvPr/>
          </p:nvSpPr>
          <p:spPr>
            <a:xfrm>
              <a:off x="2965336" y="2203267"/>
              <a:ext cx="11" cy="1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8" name="Google Shape;1548;p22"/>
          <p:cNvSpPr/>
          <p:nvPr/>
        </p:nvSpPr>
        <p:spPr>
          <a:xfrm>
            <a:off x="8431296" y="4601250"/>
            <a:ext cx="2310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9" name="Google Shape;1549;p22"/>
          <p:cNvGrpSpPr/>
          <p:nvPr/>
        </p:nvGrpSpPr>
        <p:grpSpPr>
          <a:xfrm rot="10800000">
            <a:off x="5403391" y="4601259"/>
            <a:ext cx="1460035" cy="733569"/>
            <a:chOff x="3333360" y="4608492"/>
            <a:chExt cx="1460035" cy="733569"/>
          </a:xfrm>
        </p:grpSpPr>
        <p:sp>
          <p:nvSpPr>
            <p:cNvPr id="1550" name="Google Shape;1550;p22"/>
            <p:cNvSpPr/>
            <p:nvPr/>
          </p:nvSpPr>
          <p:spPr>
            <a:xfrm rot="-5400000">
              <a:off x="4059826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2"/>
            <p:cNvSpPr/>
            <p:nvPr/>
          </p:nvSpPr>
          <p:spPr>
            <a:xfrm rot="-5400000">
              <a:off x="3876665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2"/>
            <p:cNvSpPr/>
            <p:nvPr/>
          </p:nvSpPr>
          <p:spPr>
            <a:xfrm rot="-5400000">
              <a:off x="3696593" y="4608053"/>
              <a:ext cx="733569" cy="7344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2"/>
            <p:cNvSpPr/>
            <p:nvPr/>
          </p:nvSpPr>
          <p:spPr>
            <a:xfrm rot="-5400000">
              <a:off x="3512992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2"/>
            <p:cNvSpPr/>
            <p:nvPr/>
          </p:nvSpPr>
          <p:spPr>
            <a:xfrm rot="-5400000">
              <a:off x="3333351" y="4608500"/>
              <a:ext cx="733569" cy="733552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5" name="Google Shape;1555;p22"/>
          <p:cNvSpPr/>
          <p:nvPr/>
        </p:nvSpPr>
        <p:spPr>
          <a:xfrm>
            <a:off x="8188576" y="474325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22"/>
          <p:cNvSpPr/>
          <p:nvPr/>
        </p:nvSpPr>
        <p:spPr>
          <a:xfrm>
            <a:off x="7750250" y="4885250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23"/>
          <p:cNvSpPr txBox="1">
            <a:spLocks noGrp="1"/>
          </p:cNvSpPr>
          <p:nvPr>
            <p:ph type="title"/>
          </p:nvPr>
        </p:nvSpPr>
        <p:spPr>
          <a:xfrm>
            <a:off x="3599548" y="26729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59" name="Google Shape;1559;p23"/>
          <p:cNvSpPr txBox="1">
            <a:spLocks noGrp="1"/>
          </p:cNvSpPr>
          <p:nvPr>
            <p:ph type="subTitle" idx="1"/>
          </p:nvPr>
        </p:nvSpPr>
        <p:spPr>
          <a:xfrm>
            <a:off x="3599552" y="3200632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0" name="Google Shape;1560;p23"/>
          <p:cNvSpPr txBox="1">
            <a:spLocks noGrp="1"/>
          </p:cNvSpPr>
          <p:nvPr>
            <p:ph type="title" idx="2"/>
          </p:nvPr>
        </p:nvSpPr>
        <p:spPr>
          <a:xfrm>
            <a:off x="720000" y="26729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61" name="Google Shape;1561;p23"/>
          <p:cNvSpPr txBox="1">
            <a:spLocks noGrp="1"/>
          </p:cNvSpPr>
          <p:nvPr>
            <p:ph type="subTitle" idx="3"/>
          </p:nvPr>
        </p:nvSpPr>
        <p:spPr>
          <a:xfrm>
            <a:off x="720025" y="3200625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2" name="Google Shape;1562;p23"/>
          <p:cNvSpPr txBox="1">
            <a:spLocks noGrp="1"/>
          </p:cNvSpPr>
          <p:nvPr>
            <p:ph type="title" idx="4"/>
          </p:nvPr>
        </p:nvSpPr>
        <p:spPr>
          <a:xfrm>
            <a:off x="6486000" y="26729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63" name="Google Shape;1563;p23"/>
          <p:cNvSpPr txBox="1">
            <a:spLocks noGrp="1"/>
          </p:cNvSpPr>
          <p:nvPr>
            <p:ph type="subTitle" idx="5"/>
          </p:nvPr>
        </p:nvSpPr>
        <p:spPr>
          <a:xfrm>
            <a:off x="6486007" y="3200625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4" name="Google Shape;1564;p23"/>
          <p:cNvSpPr txBox="1">
            <a:spLocks noGrp="1"/>
          </p:cNvSpPr>
          <p:nvPr>
            <p:ph type="title" idx="6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65" name="Google Shape;1565;p23"/>
          <p:cNvGrpSpPr/>
          <p:nvPr/>
        </p:nvGrpSpPr>
        <p:grpSpPr>
          <a:xfrm flipH="1">
            <a:off x="8454713" y="4053564"/>
            <a:ext cx="1095412" cy="1095412"/>
            <a:chOff x="1989746" y="1227675"/>
            <a:chExt cx="1468184" cy="1468184"/>
          </a:xfrm>
        </p:grpSpPr>
        <p:sp>
          <p:nvSpPr>
            <p:cNvPr id="1566" name="Google Shape;1566;p23"/>
            <p:cNvSpPr/>
            <p:nvPr/>
          </p:nvSpPr>
          <p:spPr>
            <a:xfrm>
              <a:off x="2482274" y="1720204"/>
              <a:ext cx="975637" cy="975637"/>
            </a:xfrm>
            <a:custGeom>
              <a:avLst/>
              <a:gdLst/>
              <a:ahLst/>
              <a:cxnLst/>
              <a:rect l="l" t="t" r="r" b="b"/>
              <a:pathLst>
                <a:path w="86054" h="86054" fill="none" extrusionOk="0">
                  <a:moveTo>
                    <a:pt x="0" y="1"/>
                  </a:moveTo>
                  <a:lnTo>
                    <a:pt x="86054" y="1"/>
                  </a:lnTo>
                  <a:lnTo>
                    <a:pt x="86054" y="86054"/>
                  </a:lnTo>
                  <a:lnTo>
                    <a:pt x="0" y="86054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3"/>
            <p:cNvSpPr/>
            <p:nvPr/>
          </p:nvSpPr>
          <p:spPr>
            <a:xfrm>
              <a:off x="2965336" y="2203267"/>
              <a:ext cx="11" cy="1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3"/>
            <p:cNvSpPr/>
            <p:nvPr/>
          </p:nvSpPr>
          <p:spPr>
            <a:xfrm>
              <a:off x="284472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3"/>
            <p:cNvSpPr/>
            <p:nvPr/>
          </p:nvSpPr>
          <p:spPr>
            <a:xfrm>
              <a:off x="27211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6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3"/>
            <p:cNvSpPr/>
            <p:nvPr/>
          </p:nvSpPr>
          <p:spPr>
            <a:xfrm>
              <a:off x="26005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3"/>
            <p:cNvSpPr/>
            <p:nvPr/>
          </p:nvSpPr>
          <p:spPr>
            <a:xfrm>
              <a:off x="2477535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3"/>
            <p:cNvSpPr/>
            <p:nvPr/>
          </p:nvSpPr>
          <p:spPr>
            <a:xfrm>
              <a:off x="23569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3"/>
            <p:cNvSpPr/>
            <p:nvPr/>
          </p:nvSpPr>
          <p:spPr>
            <a:xfrm>
              <a:off x="22333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7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3"/>
            <p:cNvSpPr/>
            <p:nvPr/>
          </p:nvSpPr>
          <p:spPr>
            <a:xfrm>
              <a:off x="211273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3"/>
            <p:cNvSpPr/>
            <p:nvPr/>
          </p:nvSpPr>
          <p:spPr>
            <a:xfrm>
              <a:off x="1989746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3"/>
            <p:cNvSpPr/>
            <p:nvPr/>
          </p:nvSpPr>
          <p:spPr>
            <a:xfrm>
              <a:off x="1989746" y="1350660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3"/>
            <p:cNvSpPr/>
            <p:nvPr/>
          </p:nvSpPr>
          <p:spPr>
            <a:xfrm>
              <a:off x="1989746" y="1471876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3"/>
            <p:cNvSpPr/>
            <p:nvPr/>
          </p:nvSpPr>
          <p:spPr>
            <a:xfrm>
              <a:off x="1989746" y="1594861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3"/>
            <p:cNvSpPr/>
            <p:nvPr/>
          </p:nvSpPr>
          <p:spPr>
            <a:xfrm>
              <a:off x="1989746" y="171547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3"/>
            <p:cNvSpPr/>
            <p:nvPr/>
          </p:nvSpPr>
          <p:spPr>
            <a:xfrm>
              <a:off x="1989746" y="1838462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3"/>
            <p:cNvSpPr/>
            <p:nvPr/>
          </p:nvSpPr>
          <p:spPr>
            <a:xfrm>
              <a:off x="1989746" y="195966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3"/>
            <p:cNvSpPr/>
            <p:nvPr/>
          </p:nvSpPr>
          <p:spPr>
            <a:xfrm>
              <a:off x="1989746" y="2082652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3"/>
            <p:cNvSpPr/>
            <p:nvPr/>
          </p:nvSpPr>
          <p:spPr>
            <a:xfrm>
              <a:off x="1989746" y="1227675"/>
              <a:ext cx="1468184" cy="1468184"/>
            </a:xfrm>
            <a:custGeom>
              <a:avLst/>
              <a:gdLst/>
              <a:ahLst/>
              <a:cxnLst/>
              <a:rect l="l" t="t" r="r" b="b"/>
              <a:pathLst>
                <a:path w="129498" h="129498" fill="none" extrusionOk="0">
                  <a:moveTo>
                    <a:pt x="43444" y="129498"/>
                  </a:moveTo>
                  <a:lnTo>
                    <a:pt x="0" y="86054"/>
                  </a:lnTo>
                  <a:lnTo>
                    <a:pt x="0" y="1"/>
                  </a:lnTo>
                  <a:lnTo>
                    <a:pt x="86054" y="1"/>
                  </a:lnTo>
                  <a:lnTo>
                    <a:pt x="129498" y="43445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4" name="Google Shape;1584;p23"/>
          <p:cNvGrpSpPr/>
          <p:nvPr/>
        </p:nvGrpSpPr>
        <p:grpSpPr>
          <a:xfrm>
            <a:off x="-263550" y="-1646358"/>
            <a:ext cx="3572084" cy="6981186"/>
            <a:chOff x="-263550" y="-1646358"/>
            <a:chExt cx="3572084" cy="6981186"/>
          </a:xfrm>
        </p:grpSpPr>
        <p:grpSp>
          <p:nvGrpSpPr>
            <p:cNvPr id="1585" name="Google Shape;1585;p23"/>
            <p:cNvGrpSpPr/>
            <p:nvPr/>
          </p:nvGrpSpPr>
          <p:grpSpPr>
            <a:xfrm rot="10800000">
              <a:off x="-263550" y="4601259"/>
              <a:ext cx="1460035" cy="733569"/>
              <a:chOff x="3333360" y="4608492"/>
              <a:chExt cx="1460035" cy="733569"/>
            </a:xfrm>
          </p:grpSpPr>
          <p:sp>
            <p:nvSpPr>
              <p:cNvPr id="1586" name="Google Shape;1586;p23"/>
              <p:cNvSpPr/>
              <p:nvPr/>
            </p:nvSpPr>
            <p:spPr>
              <a:xfrm rot="-5400000">
                <a:off x="3333351" y="4608500"/>
                <a:ext cx="733569" cy="733552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23"/>
              <p:cNvSpPr/>
              <p:nvPr/>
            </p:nvSpPr>
            <p:spPr>
              <a:xfrm rot="-5400000">
                <a:off x="3512992" y="4608492"/>
                <a:ext cx="733569" cy="733569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23"/>
              <p:cNvSpPr/>
              <p:nvPr/>
            </p:nvSpPr>
            <p:spPr>
              <a:xfrm rot="-5400000">
                <a:off x="3696593" y="4608053"/>
                <a:ext cx="733569" cy="7344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6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23"/>
              <p:cNvSpPr/>
              <p:nvPr/>
            </p:nvSpPr>
            <p:spPr>
              <a:xfrm rot="-5400000">
                <a:off x="3876665" y="4608492"/>
                <a:ext cx="733569" cy="733569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23"/>
              <p:cNvSpPr/>
              <p:nvPr/>
            </p:nvSpPr>
            <p:spPr>
              <a:xfrm rot="-5400000">
                <a:off x="4059826" y="4608492"/>
                <a:ext cx="733569" cy="733569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1" name="Google Shape;1591;p23"/>
            <p:cNvGrpSpPr/>
            <p:nvPr/>
          </p:nvGrpSpPr>
          <p:grpSpPr>
            <a:xfrm rot="10800000">
              <a:off x="-39163" y="-1646358"/>
              <a:ext cx="733566" cy="3469376"/>
              <a:chOff x="-1092529" y="1167363"/>
              <a:chExt cx="492558" cy="2329534"/>
            </a:xfrm>
          </p:grpSpPr>
          <p:sp>
            <p:nvSpPr>
              <p:cNvPr id="1592" name="Google Shape;1592;p23"/>
              <p:cNvSpPr/>
              <p:nvPr/>
            </p:nvSpPr>
            <p:spPr>
              <a:xfrm>
                <a:off x="-1092529" y="1167363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5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23"/>
              <p:cNvSpPr/>
              <p:nvPr/>
            </p:nvSpPr>
            <p:spPr>
              <a:xfrm>
                <a:off x="-1092529" y="1290347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7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23"/>
              <p:cNvSpPr/>
              <p:nvPr/>
            </p:nvSpPr>
            <p:spPr>
              <a:xfrm>
                <a:off x="-1092529" y="1411564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23"/>
              <p:cNvSpPr/>
              <p:nvPr/>
            </p:nvSpPr>
            <p:spPr>
              <a:xfrm>
                <a:off x="-1092529" y="1534549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3"/>
              <p:cNvSpPr/>
              <p:nvPr/>
            </p:nvSpPr>
            <p:spPr>
              <a:xfrm>
                <a:off x="-1092529" y="165516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23"/>
              <p:cNvSpPr/>
              <p:nvPr/>
            </p:nvSpPr>
            <p:spPr>
              <a:xfrm>
                <a:off x="-1092529" y="1778149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6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23"/>
              <p:cNvSpPr/>
              <p:nvPr/>
            </p:nvSpPr>
            <p:spPr>
              <a:xfrm>
                <a:off x="-1092529" y="189935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3"/>
              <p:cNvSpPr/>
              <p:nvPr/>
            </p:nvSpPr>
            <p:spPr>
              <a:xfrm>
                <a:off x="-1092529" y="2022339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3"/>
              <p:cNvSpPr/>
              <p:nvPr/>
            </p:nvSpPr>
            <p:spPr>
              <a:xfrm>
                <a:off x="-1092529" y="2149363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5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3"/>
              <p:cNvSpPr/>
              <p:nvPr/>
            </p:nvSpPr>
            <p:spPr>
              <a:xfrm>
                <a:off x="-1092529" y="2272347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7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3"/>
              <p:cNvSpPr/>
              <p:nvPr/>
            </p:nvSpPr>
            <p:spPr>
              <a:xfrm>
                <a:off x="-1092529" y="2393564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23"/>
              <p:cNvSpPr/>
              <p:nvPr/>
            </p:nvSpPr>
            <p:spPr>
              <a:xfrm>
                <a:off x="-1092529" y="2516549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23"/>
              <p:cNvSpPr/>
              <p:nvPr/>
            </p:nvSpPr>
            <p:spPr>
              <a:xfrm>
                <a:off x="-1092529" y="263716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3"/>
              <p:cNvSpPr/>
              <p:nvPr/>
            </p:nvSpPr>
            <p:spPr>
              <a:xfrm>
                <a:off x="-1092529" y="2760149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6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3"/>
              <p:cNvSpPr/>
              <p:nvPr/>
            </p:nvSpPr>
            <p:spPr>
              <a:xfrm>
                <a:off x="-1092529" y="288135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3"/>
              <p:cNvSpPr/>
              <p:nvPr/>
            </p:nvSpPr>
            <p:spPr>
              <a:xfrm>
                <a:off x="-1092529" y="3004339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8" name="Google Shape;1608;p23"/>
            <p:cNvSpPr/>
            <p:nvPr/>
          </p:nvSpPr>
          <p:spPr>
            <a:xfrm>
              <a:off x="2521634" y="474325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3"/>
            <p:cNvSpPr/>
            <p:nvPr/>
          </p:nvSpPr>
          <p:spPr>
            <a:xfrm>
              <a:off x="2083308" y="4885250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3"/>
            <p:cNvSpPr/>
            <p:nvPr/>
          </p:nvSpPr>
          <p:spPr>
            <a:xfrm>
              <a:off x="2764354" y="4601250"/>
              <a:ext cx="2310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1" name="Google Shape;1611;p23"/>
          <p:cNvGrpSpPr/>
          <p:nvPr/>
        </p:nvGrpSpPr>
        <p:grpSpPr>
          <a:xfrm rot="10800000">
            <a:off x="7790294" y="-1836105"/>
            <a:ext cx="3111151" cy="3111151"/>
            <a:chOff x="-2714625" y="-3788412"/>
            <a:chExt cx="3390900" cy="3390900"/>
          </a:xfrm>
        </p:grpSpPr>
        <p:grpSp>
          <p:nvGrpSpPr>
            <p:cNvPr id="1612" name="Google Shape;1612;p23"/>
            <p:cNvGrpSpPr/>
            <p:nvPr/>
          </p:nvGrpSpPr>
          <p:grpSpPr>
            <a:xfrm>
              <a:off x="-2714625" y="-3385887"/>
              <a:ext cx="3390900" cy="2569275"/>
              <a:chOff x="-2714625" y="-3448050"/>
              <a:chExt cx="3390900" cy="2569275"/>
            </a:xfrm>
          </p:grpSpPr>
          <p:cxnSp>
            <p:nvCxnSpPr>
              <p:cNvPr id="1613" name="Google Shape;1613;p23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4" name="Google Shape;1614;p23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5" name="Google Shape;1615;p23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6" name="Google Shape;1616;p23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7" name="Google Shape;1617;p23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8" name="Google Shape;1618;p23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9" name="Google Shape;1619;p23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20" name="Google Shape;1620;p23"/>
            <p:cNvGrpSpPr/>
            <p:nvPr/>
          </p:nvGrpSpPr>
          <p:grpSpPr>
            <a:xfrm rot="-5400000">
              <a:off x="-2732212" y="-3377600"/>
              <a:ext cx="3390900" cy="2569275"/>
              <a:chOff x="-2714625" y="-3448050"/>
              <a:chExt cx="3390900" cy="2569275"/>
            </a:xfrm>
          </p:grpSpPr>
          <p:cxnSp>
            <p:nvCxnSpPr>
              <p:cNvPr id="1621" name="Google Shape;1621;p23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2" name="Google Shape;1622;p23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3" name="Google Shape;1623;p23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4" name="Google Shape;1624;p23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5" name="Google Shape;1625;p23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6" name="Google Shape;1626;p23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7" name="Google Shape;1627;p23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24"/>
          <p:cNvSpPr txBox="1">
            <a:spLocks noGrp="1"/>
          </p:cNvSpPr>
          <p:nvPr>
            <p:ph type="title"/>
          </p:nvPr>
        </p:nvSpPr>
        <p:spPr>
          <a:xfrm>
            <a:off x="865488" y="15090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0" name="Google Shape;1630;p24"/>
          <p:cNvSpPr txBox="1">
            <a:spLocks noGrp="1"/>
          </p:cNvSpPr>
          <p:nvPr>
            <p:ph type="subTitle" idx="1"/>
          </p:nvPr>
        </p:nvSpPr>
        <p:spPr>
          <a:xfrm>
            <a:off x="8654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1" name="Google Shape;1631;p24"/>
          <p:cNvSpPr txBox="1">
            <a:spLocks noGrp="1"/>
          </p:cNvSpPr>
          <p:nvPr>
            <p:ph type="title" idx="2"/>
          </p:nvPr>
        </p:nvSpPr>
        <p:spPr>
          <a:xfrm>
            <a:off x="6300295" y="15090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2" name="Google Shape;1632;p24"/>
          <p:cNvSpPr txBox="1">
            <a:spLocks noGrp="1"/>
          </p:cNvSpPr>
          <p:nvPr>
            <p:ph type="subTitle" idx="3"/>
          </p:nvPr>
        </p:nvSpPr>
        <p:spPr>
          <a:xfrm>
            <a:off x="63002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3" name="Google Shape;1633;p24"/>
          <p:cNvSpPr txBox="1">
            <a:spLocks noGrp="1"/>
          </p:cNvSpPr>
          <p:nvPr>
            <p:ph type="title" idx="4"/>
          </p:nvPr>
        </p:nvSpPr>
        <p:spPr>
          <a:xfrm>
            <a:off x="865488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4" name="Google Shape;1634;p24"/>
          <p:cNvSpPr txBox="1">
            <a:spLocks noGrp="1"/>
          </p:cNvSpPr>
          <p:nvPr>
            <p:ph type="subTitle" idx="5"/>
          </p:nvPr>
        </p:nvSpPr>
        <p:spPr>
          <a:xfrm>
            <a:off x="865488" y="36247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5" name="Google Shape;1635;p24"/>
          <p:cNvSpPr txBox="1">
            <a:spLocks noGrp="1"/>
          </p:cNvSpPr>
          <p:nvPr>
            <p:ph type="title" idx="6"/>
          </p:nvPr>
        </p:nvSpPr>
        <p:spPr>
          <a:xfrm>
            <a:off x="6300295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6" name="Google Shape;1636;p24"/>
          <p:cNvSpPr txBox="1">
            <a:spLocks noGrp="1"/>
          </p:cNvSpPr>
          <p:nvPr>
            <p:ph type="subTitle" idx="7"/>
          </p:nvPr>
        </p:nvSpPr>
        <p:spPr>
          <a:xfrm>
            <a:off x="6300288" y="36247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7" name="Google Shape;1637;p24"/>
          <p:cNvSpPr txBox="1">
            <a:spLocks noGrp="1"/>
          </p:cNvSpPr>
          <p:nvPr>
            <p:ph type="title" idx="8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38" name="Google Shape;1638;p24"/>
          <p:cNvGrpSpPr/>
          <p:nvPr/>
        </p:nvGrpSpPr>
        <p:grpSpPr>
          <a:xfrm>
            <a:off x="-378207" y="4403027"/>
            <a:ext cx="1528925" cy="1528925"/>
            <a:chOff x="1156825" y="4602950"/>
            <a:chExt cx="1528925" cy="1528925"/>
          </a:xfrm>
        </p:grpSpPr>
        <p:sp>
          <p:nvSpPr>
            <p:cNvPr id="1639" name="Google Shape;1639;p24"/>
            <p:cNvSpPr/>
            <p:nvPr/>
          </p:nvSpPr>
          <p:spPr>
            <a:xfrm>
              <a:off x="1354400" y="4602950"/>
              <a:ext cx="6100" cy="1528925"/>
            </a:xfrm>
            <a:custGeom>
              <a:avLst/>
              <a:gdLst/>
              <a:ahLst/>
              <a:cxnLst/>
              <a:rect l="l" t="t" r="r" b="b"/>
              <a:pathLst>
                <a:path w="24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43" y="61156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4"/>
            <p:cNvSpPr/>
            <p:nvPr/>
          </p:nvSpPr>
          <p:spPr>
            <a:xfrm>
              <a:off x="1579325" y="4602950"/>
              <a:ext cx="6850" cy="1528925"/>
            </a:xfrm>
            <a:custGeom>
              <a:avLst/>
              <a:gdLst/>
              <a:ahLst/>
              <a:cxnLst/>
              <a:rect l="l" t="t" r="r" b="b"/>
              <a:pathLst>
                <a:path w="27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74" y="6115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4"/>
            <p:cNvSpPr/>
            <p:nvPr/>
          </p:nvSpPr>
          <p:spPr>
            <a:xfrm>
              <a:off x="1805775" y="4602950"/>
              <a:ext cx="6100" cy="1528925"/>
            </a:xfrm>
            <a:custGeom>
              <a:avLst/>
              <a:gdLst/>
              <a:ahLst/>
              <a:cxnLst/>
              <a:rect l="l" t="t" r="r" b="b"/>
              <a:pathLst>
                <a:path w="24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44" y="6115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4"/>
            <p:cNvSpPr/>
            <p:nvPr/>
          </p:nvSpPr>
          <p:spPr>
            <a:xfrm>
              <a:off x="2030700" y="4602950"/>
              <a:ext cx="6100" cy="1528925"/>
            </a:xfrm>
            <a:custGeom>
              <a:avLst/>
              <a:gdLst/>
              <a:ahLst/>
              <a:cxnLst/>
              <a:rect l="l" t="t" r="r" b="b"/>
              <a:pathLst>
                <a:path w="24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44" y="6115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4"/>
            <p:cNvSpPr/>
            <p:nvPr/>
          </p:nvSpPr>
          <p:spPr>
            <a:xfrm>
              <a:off x="2255625" y="4602950"/>
              <a:ext cx="6875" cy="1528925"/>
            </a:xfrm>
            <a:custGeom>
              <a:avLst/>
              <a:gdLst/>
              <a:ahLst/>
              <a:cxnLst/>
              <a:rect l="l" t="t" r="r" b="b"/>
              <a:pathLst>
                <a:path w="275" h="61157" extrusionOk="0">
                  <a:moveTo>
                    <a:pt x="1" y="0"/>
                  </a:moveTo>
                  <a:lnTo>
                    <a:pt x="1" y="61156"/>
                  </a:lnTo>
                  <a:lnTo>
                    <a:pt x="274" y="6115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4"/>
            <p:cNvSpPr/>
            <p:nvPr/>
          </p:nvSpPr>
          <p:spPr>
            <a:xfrm>
              <a:off x="2481325" y="4602950"/>
              <a:ext cx="6850" cy="1528925"/>
            </a:xfrm>
            <a:custGeom>
              <a:avLst/>
              <a:gdLst/>
              <a:ahLst/>
              <a:cxnLst/>
              <a:rect l="l" t="t" r="r" b="b"/>
              <a:pathLst>
                <a:path w="27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74" y="6115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4"/>
            <p:cNvSpPr/>
            <p:nvPr/>
          </p:nvSpPr>
          <p:spPr>
            <a:xfrm>
              <a:off x="1156825" y="4799750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1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4"/>
            <p:cNvSpPr/>
            <p:nvPr/>
          </p:nvSpPr>
          <p:spPr>
            <a:xfrm>
              <a:off x="1156825" y="5026200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0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4"/>
            <p:cNvSpPr/>
            <p:nvPr/>
          </p:nvSpPr>
          <p:spPr>
            <a:xfrm>
              <a:off x="1156825" y="5251125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1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4"/>
            <p:cNvSpPr/>
            <p:nvPr/>
          </p:nvSpPr>
          <p:spPr>
            <a:xfrm>
              <a:off x="1156825" y="5476825"/>
              <a:ext cx="1528925" cy="6100"/>
            </a:xfrm>
            <a:custGeom>
              <a:avLst/>
              <a:gdLst/>
              <a:ahLst/>
              <a:cxnLst/>
              <a:rect l="l" t="t" r="r" b="b"/>
              <a:pathLst>
                <a:path w="61157" h="244" extrusionOk="0">
                  <a:moveTo>
                    <a:pt x="0" y="0"/>
                  </a:moveTo>
                  <a:lnTo>
                    <a:pt x="0" y="243"/>
                  </a:lnTo>
                  <a:lnTo>
                    <a:pt x="61157" y="243"/>
                  </a:lnTo>
                  <a:lnTo>
                    <a:pt x="61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4"/>
            <p:cNvSpPr/>
            <p:nvPr/>
          </p:nvSpPr>
          <p:spPr>
            <a:xfrm>
              <a:off x="1156825" y="5702500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1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0" name="Google Shape;1650;p24"/>
          <p:cNvSpPr/>
          <p:nvPr/>
        </p:nvSpPr>
        <p:spPr>
          <a:xfrm>
            <a:off x="0" y="298600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24"/>
          <p:cNvSpPr/>
          <p:nvPr/>
        </p:nvSpPr>
        <p:spPr>
          <a:xfrm>
            <a:off x="817625" y="298600"/>
            <a:ext cx="117825" cy="57774"/>
          </a:xfrm>
          <a:custGeom>
            <a:avLst/>
            <a:gdLst/>
            <a:ahLst/>
            <a:cxnLst/>
            <a:rect l="l" t="t" r="r" b="b"/>
            <a:pathLst>
              <a:path w="4713" h="852" extrusionOk="0">
                <a:moveTo>
                  <a:pt x="1" y="0"/>
                </a:moveTo>
                <a:lnTo>
                  <a:pt x="1" y="851"/>
                </a:lnTo>
                <a:lnTo>
                  <a:pt x="4712" y="851"/>
                </a:lnTo>
                <a:lnTo>
                  <a:pt x="47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24"/>
          <p:cNvSpPr/>
          <p:nvPr/>
        </p:nvSpPr>
        <p:spPr>
          <a:xfrm>
            <a:off x="322150" y="166975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3" name="Google Shape;1653;p24"/>
          <p:cNvGrpSpPr/>
          <p:nvPr/>
        </p:nvGrpSpPr>
        <p:grpSpPr>
          <a:xfrm>
            <a:off x="8712125" y="0"/>
            <a:ext cx="343500" cy="2295650"/>
            <a:chOff x="6923650" y="2829350"/>
            <a:chExt cx="343500" cy="2295650"/>
          </a:xfrm>
        </p:grpSpPr>
        <p:sp>
          <p:nvSpPr>
            <p:cNvPr id="1654" name="Google Shape;1654;p24"/>
            <p:cNvSpPr/>
            <p:nvPr/>
          </p:nvSpPr>
          <p:spPr>
            <a:xfrm>
              <a:off x="7246600" y="28293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4"/>
            <p:cNvSpPr/>
            <p:nvPr/>
          </p:nvSpPr>
          <p:spPr>
            <a:xfrm>
              <a:off x="7246600" y="301932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4"/>
            <p:cNvSpPr/>
            <p:nvPr/>
          </p:nvSpPr>
          <p:spPr>
            <a:xfrm>
              <a:off x="7246600" y="320855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4"/>
            <p:cNvSpPr/>
            <p:nvPr/>
          </p:nvSpPr>
          <p:spPr>
            <a:xfrm>
              <a:off x="7246600" y="339852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4"/>
            <p:cNvSpPr/>
            <p:nvPr/>
          </p:nvSpPr>
          <p:spPr>
            <a:xfrm>
              <a:off x="7246600" y="358850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52"/>
                    <a:pt x="1" y="395"/>
                  </a:cubicBezTo>
                  <a:cubicBezTo>
                    <a:pt x="1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2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4"/>
            <p:cNvSpPr/>
            <p:nvPr/>
          </p:nvSpPr>
          <p:spPr>
            <a:xfrm>
              <a:off x="7246600" y="377695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1" y="213"/>
                    <a:pt x="1" y="426"/>
                  </a:cubicBezTo>
                  <a:cubicBezTo>
                    <a:pt x="1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4"/>
            <p:cNvSpPr/>
            <p:nvPr/>
          </p:nvSpPr>
          <p:spPr>
            <a:xfrm>
              <a:off x="7246600" y="39669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1" y="213"/>
                    <a:pt x="1" y="426"/>
                  </a:cubicBezTo>
                  <a:cubicBezTo>
                    <a:pt x="1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4"/>
            <p:cNvSpPr/>
            <p:nvPr/>
          </p:nvSpPr>
          <p:spPr>
            <a:xfrm>
              <a:off x="7246600" y="41561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4"/>
            <p:cNvSpPr/>
            <p:nvPr/>
          </p:nvSpPr>
          <p:spPr>
            <a:xfrm>
              <a:off x="7246600" y="434610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1" y="183"/>
                    <a:pt x="1" y="426"/>
                  </a:cubicBezTo>
                  <a:cubicBezTo>
                    <a:pt x="1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4"/>
            <p:cNvSpPr/>
            <p:nvPr/>
          </p:nvSpPr>
          <p:spPr>
            <a:xfrm>
              <a:off x="7246600" y="453530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4"/>
            <p:cNvSpPr/>
            <p:nvPr/>
          </p:nvSpPr>
          <p:spPr>
            <a:xfrm>
              <a:off x="7246600" y="472527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4"/>
            <p:cNvSpPr/>
            <p:nvPr/>
          </p:nvSpPr>
          <p:spPr>
            <a:xfrm>
              <a:off x="7246600" y="49152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4"/>
            <p:cNvSpPr/>
            <p:nvPr/>
          </p:nvSpPr>
          <p:spPr>
            <a:xfrm>
              <a:off x="7246600" y="510447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4"/>
            <p:cNvSpPr/>
            <p:nvPr/>
          </p:nvSpPr>
          <p:spPr>
            <a:xfrm>
              <a:off x="7084750" y="2829350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39" y="822"/>
                    <a:pt x="851" y="639"/>
                    <a:pt x="851" y="39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4"/>
            <p:cNvSpPr/>
            <p:nvPr/>
          </p:nvSpPr>
          <p:spPr>
            <a:xfrm>
              <a:off x="7084750" y="3019325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4"/>
            <p:cNvSpPr/>
            <p:nvPr/>
          </p:nvSpPr>
          <p:spPr>
            <a:xfrm>
              <a:off x="7084750" y="3208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395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4"/>
            <p:cNvSpPr/>
            <p:nvPr/>
          </p:nvSpPr>
          <p:spPr>
            <a:xfrm>
              <a:off x="7084750" y="3398525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8"/>
                    <a:pt x="183" y="821"/>
                    <a:pt x="426" y="821"/>
                  </a:cubicBezTo>
                  <a:cubicBezTo>
                    <a:pt x="639" y="821"/>
                    <a:pt x="851" y="638"/>
                    <a:pt x="851" y="395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4"/>
            <p:cNvSpPr/>
            <p:nvPr/>
          </p:nvSpPr>
          <p:spPr>
            <a:xfrm>
              <a:off x="7084750" y="3586975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39" y="851"/>
                    <a:pt x="851" y="669"/>
                    <a:pt x="851" y="426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4"/>
            <p:cNvSpPr/>
            <p:nvPr/>
          </p:nvSpPr>
          <p:spPr>
            <a:xfrm>
              <a:off x="7084750" y="3776950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39" y="851"/>
                    <a:pt x="851" y="669"/>
                    <a:pt x="851" y="426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4"/>
            <p:cNvSpPr/>
            <p:nvPr/>
          </p:nvSpPr>
          <p:spPr>
            <a:xfrm>
              <a:off x="7084750" y="3966925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2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39" y="851"/>
                    <a:pt x="851" y="669"/>
                    <a:pt x="851" y="426"/>
                  </a:cubicBezTo>
                  <a:cubicBezTo>
                    <a:pt x="851" y="182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4"/>
            <p:cNvSpPr/>
            <p:nvPr/>
          </p:nvSpPr>
          <p:spPr>
            <a:xfrm>
              <a:off x="7084750" y="4156125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52"/>
                    <a:pt x="426" y="852"/>
                  </a:cubicBezTo>
                  <a:cubicBezTo>
                    <a:pt x="639" y="852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4"/>
            <p:cNvSpPr/>
            <p:nvPr/>
          </p:nvSpPr>
          <p:spPr>
            <a:xfrm>
              <a:off x="7084750" y="4346100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39"/>
                    <a:pt x="183" y="852"/>
                    <a:pt x="426" y="852"/>
                  </a:cubicBezTo>
                  <a:cubicBezTo>
                    <a:pt x="639" y="852"/>
                    <a:pt x="851" y="639"/>
                    <a:pt x="851" y="426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4"/>
            <p:cNvSpPr/>
            <p:nvPr/>
          </p:nvSpPr>
          <p:spPr>
            <a:xfrm>
              <a:off x="7084750" y="4535300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39" y="822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4"/>
            <p:cNvSpPr/>
            <p:nvPr/>
          </p:nvSpPr>
          <p:spPr>
            <a:xfrm>
              <a:off x="7084750" y="4725275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39" y="822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4"/>
            <p:cNvSpPr/>
            <p:nvPr/>
          </p:nvSpPr>
          <p:spPr>
            <a:xfrm>
              <a:off x="7084750" y="4915250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4"/>
            <p:cNvSpPr/>
            <p:nvPr/>
          </p:nvSpPr>
          <p:spPr>
            <a:xfrm>
              <a:off x="7084750" y="5104475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395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4"/>
            <p:cNvSpPr/>
            <p:nvPr/>
          </p:nvSpPr>
          <p:spPr>
            <a:xfrm>
              <a:off x="6923650" y="28293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4"/>
            <p:cNvSpPr/>
            <p:nvPr/>
          </p:nvSpPr>
          <p:spPr>
            <a:xfrm>
              <a:off x="6923650" y="301932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4"/>
            <p:cNvSpPr/>
            <p:nvPr/>
          </p:nvSpPr>
          <p:spPr>
            <a:xfrm>
              <a:off x="6923650" y="320855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4"/>
            <p:cNvSpPr/>
            <p:nvPr/>
          </p:nvSpPr>
          <p:spPr>
            <a:xfrm>
              <a:off x="6923650" y="339852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4"/>
            <p:cNvSpPr/>
            <p:nvPr/>
          </p:nvSpPr>
          <p:spPr>
            <a:xfrm>
              <a:off x="6923650" y="358850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52"/>
                    <a:pt x="0" y="395"/>
                  </a:cubicBezTo>
                  <a:cubicBezTo>
                    <a:pt x="0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2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4"/>
            <p:cNvSpPr/>
            <p:nvPr/>
          </p:nvSpPr>
          <p:spPr>
            <a:xfrm>
              <a:off x="6923650" y="377695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0" y="213"/>
                    <a:pt x="0" y="426"/>
                  </a:cubicBezTo>
                  <a:cubicBezTo>
                    <a:pt x="0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4"/>
            <p:cNvSpPr/>
            <p:nvPr/>
          </p:nvSpPr>
          <p:spPr>
            <a:xfrm>
              <a:off x="6923650" y="39669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0" y="213"/>
                    <a:pt x="0" y="426"/>
                  </a:cubicBezTo>
                  <a:cubicBezTo>
                    <a:pt x="0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4"/>
            <p:cNvSpPr/>
            <p:nvPr/>
          </p:nvSpPr>
          <p:spPr>
            <a:xfrm>
              <a:off x="6923650" y="41561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4"/>
            <p:cNvSpPr/>
            <p:nvPr/>
          </p:nvSpPr>
          <p:spPr>
            <a:xfrm>
              <a:off x="6923650" y="434610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4"/>
            <p:cNvSpPr/>
            <p:nvPr/>
          </p:nvSpPr>
          <p:spPr>
            <a:xfrm>
              <a:off x="6923650" y="453530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4"/>
            <p:cNvSpPr/>
            <p:nvPr/>
          </p:nvSpPr>
          <p:spPr>
            <a:xfrm>
              <a:off x="6923650" y="472527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4"/>
            <p:cNvSpPr/>
            <p:nvPr/>
          </p:nvSpPr>
          <p:spPr>
            <a:xfrm>
              <a:off x="6923650" y="49152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4"/>
            <p:cNvSpPr/>
            <p:nvPr/>
          </p:nvSpPr>
          <p:spPr>
            <a:xfrm>
              <a:off x="6923650" y="510447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3" name="Google Shape;1693;p24"/>
          <p:cNvGrpSpPr/>
          <p:nvPr/>
        </p:nvGrpSpPr>
        <p:grpSpPr>
          <a:xfrm>
            <a:off x="7547925" y="4634375"/>
            <a:ext cx="1225226" cy="331700"/>
            <a:chOff x="7547925" y="4634375"/>
            <a:chExt cx="1225226" cy="331700"/>
          </a:xfrm>
        </p:grpSpPr>
        <p:sp>
          <p:nvSpPr>
            <p:cNvPr id="1694" name="Google Shape;1694;p24"/>
            <p:cNvSpPr/>
            <p:nvPr/>
          </p:nvSpPr>
          <p:spPr>
            <a:xfrm>
              <a:off x="7986251" y="4776375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4"/>
            <p:cNvSpPr/>
            <p:nvPr/>
          </p:nvSpPr>
          <p:spPr>
            <a:xfrm>
              <a:off x="7547925" y="491837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4"/>
            <p:cNvSpPr/>
            <p:nvPr/>
          </p:nvSpPr>
          <p:spPr>
            <a:xfrm>
              <a:off x="8228971" y="4634375"/>
              <a:ext cx="2310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7" name="Google Shape;1697;p24"/>
          <p:cNvGrpSpPr/>
          <p:nvPr/>
        </p:nvGrpSpPr>
        <p:grpSpPr>
          <a:xfrm>
            <a:off x="-560200" y="3958225"/>
            <a:ext cx="786900" cy="211475"/>
            <a:chOff x="-560200" y="3958225"/>
            <a:chExt cx="786900" cy="211475"/>
          </a:xfrm>
        </p:grpSpPr>
        <p:sp>
          <p:nvSpPr>
            <p:cNvPr id="1698" name="Google Shape;1698;p24"/>
            <p:cNvSpPr/>
            <p:nvPr/>
          </p:nvSpPr>
          <p:spPr>
            <a:xfrm>
              <a:off x="-560200" y="395822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4"/>
            <p:cNvSpPr/>
            <p:nvPr/>
          </p:nvSpPr>
          <p:spPr>
            <a:xfrm>
              <a:off x="49396" y="4122000"/>
              <a:ext cx="1773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0" name="Google Shape;1700;p24"/>
          <p:cNvGrpSpPr/>
          <p:nvPr/>
        </p:nvGrpSpPr>
        <p:grpSpPr>
          <a:xfrm>
            <a:off x="159475" y="1296575"/>
            <a:ext cx="935450" cy="57774"/>
            <a:chOff x="159475" y="1296575"/>
            <a:chExt cx="935450" cy="57774"/>
          </a:xfrm>
        </p:grpSpPr>
        <p:sp>
          <p:nvSpPr>
            <p:cNvPr id="1701" name="Google Shape;1701;p24"/>
            <p:cNvSpPr/>
            <p:nvPr/>
          </p:nvSpPr>
          <p:spPr>
            <a:xfrm>
              <a:off x="159475" y="1296575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4"/>
            <p:cNvSpPr/>
            <p:nvPr/>
          </p:nvSpPr>
          <p:spPr>
            <a:xfrm>
              <a:off x="977100" y="1296575"/>
              <a:ext cx="117825" cy="57774"/>
            </a:xfrm>
            <a:custGeom>
              <a:avLst/>
              <a:gdLst/>
              <a:ahLst/>
              <a:cxnLst/>
              <a:rect l="l" t="t" r="r" b="b"/>
              <a:pathLst>
                <a:path w="4713" h="852" extrusionOk="0">
                  <a:moveTo>
                    <a:pt x="1" y="0"/>
                  </a:moveTo>
                  <a:lnTo>
                    <a:pt x="1" y="851"/>
                  </a:lnTo>
                  <a:lnTo>
                    <a:pt x="4712" y="851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25"/>
          <p:cNvSpPr txBox="1">
            <a:spLocks noGrp="1"/>
          </p:cNvSpPr>
          <p:nvPr>
            <p:ph type="title"/>
          </p:nvPr>
        </p:nvSpPr>
        <p:spPr>
          <a:xfrm>
            <a:off x="2174175" y="128658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5" name="Google Shape;1705;p25"/>
          <p:cNvSpPr txBox="1">
            <a:spLocks noGrp="1"/>
          </p:cNvSpPr>
          <p:nvPr>
            <p:ph type="subTitle" idx="1"/>
          </p:nvPr>
        </p:nvSpPr>
        <p:spPr>
          <a:xfrm>
            <a:off x="2174175" y="1814288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6" name="Google Shape;1706;p25"/>
          <p:cNvSpPr txBox="1">
            <a:spLocks noGrp="1"/>
          </p:cNvSpPr>
          <p:nvPr>
            <p:ph type="title" idx="2"/>
          </p:nvPr>
        </p:nvSpPr>
        <p:spPr>
          <a:xfrm>
            <a:off x="6145098" y="12866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7" name="Google Shape;1707;p25"/>
          <p:cNvSpPr txBox="1">
            <a:spLocks noGrp="1"/>
          </p:cNvSpPr>
          <p:nvPr>
            <p:ph type="subTitle" idx="3"/>
          </p:nvPr>
        </p:nvSpPr>
        <p:spPr>
          <a:xfrm>
            <a:off x="6145150" y="18143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8" name="Google Shape;1708;p25"/>
          <p:cNvSpPr txBox="1">
            <a:spLocks noGrp="1"/>
          </p:cNvSpPr>
          <p:nvPr>
            <p:ph type="title" idx="4"/>
          </p:nvPr>
        </p:nvSpPr>
        <p:spPr>
          <a:xfrm>
            <a:off x="2174175" y="36114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9" name="Google Shape;1709;p25"/>
          <p:cNvSpPr txBox="1">
            <a:spLocks noGrp="1"/>
          </p:cNvSpPr>
          <p:nvPr>
            <p:ph type="subTitle" idx="5"/>
          </p:nvPr>
        </p:nvSpPr>
        <p:spPr>
          <a:xfrm>
            <a:off x="2174175" y="41391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0" name="Google Shape;1710;p25"/>
          <p:cNvSpPr txBox="1">
            <a:spLocks noGrp="1"/>
          </p:cNvSpPr>
          <p:nvPr>
            <p:ph type="title" idx="6"/>
          </p:nvPr>
        </p:nvSpPr>
        <p:spPr>
          <a:xfrm>
            <a:off x="6145098" y="36114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1" name="Google Shape;1711;p25"/>
          <p:cNvSpPr txBox="1">
            <a:spLocks noGrp="1"/>
          </p:cNvSpPr>
          <p:nvPr>
            <p:ph type="subTitle" idx="7"/>
          </p:nvPr>
        </p:nvSpPr>
        <p:spPr>
          <a:xfrm>
            <a:off x="6145097" y="41391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2" name="Google Shape;1712;p25"/>
          <p:cNvSpPr txBox="1">
            <a:spLocks noGrp="1"/>
          </p:cNvSpPr>
          <p:nvPr>
            <p:ph type="title" idx="8"/>
          </p:nvPr>
        </p:nvSpPr>
        <p:spPr>
          <a:xfrm>
            <a:off x="2174177" y="24490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3" name="Google Shape;1713;p25"/>
          <p:cNvSpPr txBox="1">
            <a:spLocks noGrp="1"/>
          </p:cNvSpPr>
          <p:nvPr>
            <p:ph type="subTitle" idx="9"/>
          </p:nvPr>
        </p:nvSpPr>
        <p:spPr>
          <a:xfrm>
            <a:off x="2174175" y="29767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4" name="Google Shape;1714;p25"/>
          <p:cNvSpPr txBox="1">
            <a:spLocks noGrp="1"/>
          </p:cNvSpPr>
          <p:nvPr>
            <p:ph type="title" idx="13"/>
          </p:nvPr>
        </p:nvSpPr>
        <p:spPr>
          <a:xfrm>
            <a:off x="6145102" y="24490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5" name="Google Shape;1715;p25"/>
          <p:cNvSpPr txBox="1">
            <a:spLocks noGrp="1"/>
          </p:cNvSpPr>
          <p:nvPr>
            <p:ph type="subTitle" idx="14"/>
          </p:nvPr>
        </p:nvSpPr>
        <p:spPr>
          <a:xfrm>
            <a:off x="6145100" y="29767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6" name="Google Shape;1716;p25"/>
          <p:cNvSpPr txBox="1">
            <a:spLocks noGrp="1"/>
          </p:cNvSpPr>
          <p:nvPr>
            <p:ph type="title" idx="15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17" name="Google Shape;1717;p25"/>
          <p:cNvGrpSpPr/>
          <p:nvPr/>
        </p:nvGrpSpPr>
        <p:grpSpPr>
          <a:xfrm rot="5400000">
            <a:off x="98" y="4033694"/>
            <a:ext cx="1135672" cy="1135672"/>
            <a:chOff x="5238200" y="4091525"/>
            <a:chExt cx="574500" cy="574500"/>
          </a:xfrm>
        </p:grpSpPr>
        <p:sp>
          <p:nvSpPr>
            <p:cNvPr id="1718" name="Google Shape;1718;p25"/>
            <p:cNvSpPr/>
            <p:nvPr/>
          </p:nvSpPr>
          <p:spPr>
            <a:xfrm>
              <a:off x="5663750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5"/>
            <p:cNvSpPr/>
            <p:nvPr/>
          </p:nvSpPr>
          <p:spPr>
            <a:xfrm>
              <a:off x="5522400" y="4375725"/>
              <a:ext cx="148975" cy="148975"/>
            </a:xfrm>
            <a:custGeom>
              <a:avLst/>
              <a:gdLst/>
              <a:ahLst/>
              <a:cxnLst/>
              <a:rect l="l" t="t" r="r" b="b"/>
              <a:pathLst>
                <a:path w="5959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1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5"/>
            <p:cNvSpPr/>
            <p:nvPr/>
          </p:nvSpPr>
          <p:spPr>
            <a:xfrm>
              <a:off x="5522400" y="4234400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43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43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5"/>
            <p:cNvSpPr/>
            <p:nvPr/>
          </p:nvSpPr>
          <p:spPr>
            <a:xfrm>
              <a:off x="5381075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5"/>
            <p:cNvSpPr/>
            <p:nvPr/>
          </p:nvSpPr>
          <p:spPr>
            <a:xfrm>
              <a:off x="5663750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5"/>
            <p:cNvSpPr/>
            <p:nvPr/>
          </p:nvSpPr>
          <p:spPr>
            <a:xfrm>
              <a:off x="5663750" y="4234400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43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43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5"/>
            <p:cNvSpPr/>
            <p:nvPr/>
          </p:nvSpPr>
          <p:spPr>
            <a:xfrm>
              <a:off x="5663750" y="40915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305"/>
                  </a:moveTo>
                  <a:lnTo>
                    <a:pt x="5715" y="5715"/>
                  </a:lnTo>
                  <a:lnTo>
                    <a:pt x="304" y="5715"/>
                  </a:lnTo>
                  <a:lnTo>
                    <a:pt x="304" y="305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5"/>
            <p:cNvSpPr/>
            <p:nvPr/>
          </p:nvSpPr>
          <p:spPr>
            <a:xfrm>
              <a:off x="55224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5"/>
            <p:cNvSpPr/>
            <p:nvPr/>
          </p:nvSpPr>
          <p:spPr>
            <a:xfrm>
              <a:off x="5381075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5"/>
            <p:cNvSpPr/>
            <p:nvPr/>
          </p:nvSpPr>
          <p:spPr>
            <a:xfrm>
              <a:off x="52382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5" y="5654"/>
                  </a:lnTo>
                  <a:lnTo>
                    <a:pt x="305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8" name="Google Shape;1728;p25"/>
          <p:cNvSpPr/>
          <p:nvPr/>
        </p:nvSpPr>
        <p:spPr>
          <a:xfrm>
            <a:off x="8184351" y="477380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25"/>
          <p:cNvSpPr/>
          <p:nvPr/>
        </p:nvSpPr>
        <p:spPr>
          <a:xfrm>
            <a:off x="7746025" y="4915800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" name="Google Shape;1730;p25"/>
          <p:cNvSpPr/>
          <p:nvPr/>
        </p:nvSpPr>
        <p:spPr>
          <a:xfrm>
            <a:off x="8632846" y="4915800"/>
            <a:ext cx="2310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1" name="Google Shape;1731;p25"/>
          <p:cNvGrpSpPr/>
          <p:nvPr/>
        </p:nvGrpSpPr>
        <p:grpSpPr>
          <a:xfrm rot="10800000">
            <a:off x="7683960" y="-8"/>
            <a:ext cx="1460035" cy="733569"/>
            <a:chOff x="3333360" y="4608492"/>
            <a:chExt cx="1460035" cy="733569"/>
          </a:xfrm>
        </p:grpSpPr>
        <p:sp>
          <p:nvSpPr>
            <p:cNvPr id="1732" name="Google Shape;1732;p25"/>
            <p:cNvSpPr/>
            <p:nvPr/>
          </p:nvSpPr>
          <p:spPr>
            <a:xfrm rot="-5400000">
              <a:off x="3333351" y="4608500"/>
              <a:ext cx="733569" cy="733552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5"/>
            <p:cNvSpPr/>
            <p:nvPr/>
          </p:nvSpPr>
          <p:spPr>
            <a:xfrm rot="-5400000">
              <a:off x="3512992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5"/>
            <p:cNvSpPr/>
            <p:nvPr/>
          </p:nvSpPr>
          <p:spPr>
            <a:xfrm rot="-5400000">
              <a:off x="3696593" y="4608053"/>
              <a:ext cx="733569" cy="7344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5"/>
            <p:cNvSpPr/>
            <p:nvPr/>
          </p:nvSpPr>
          <p:spPr>
            <a:xfrm rot="-5400000">
              <a:off x="3876665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5"/>
            <p:cNvSpPr/>
            <p:nvPr/>
          </p:nvSpPr>
          <p:spPr>
            <a:xfrm rot="-5400000">
              <a:off x="4059826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7" name="Google Shape;1737;p25"/>
          <p:cNvGrpSpPr/>
          <p:nvPr/>
        </p:nvGrpSpPr>
        <p:grpSpPr>
          <a:xfrm>
            <a:off x="-329275" y="2600"/>
            <a:ext cx="1740175" cy="841225"/>
            <a:chOff x="-253075" y="231200"/>
            <a:chExt cx="1740175" cy="841225"/>
          </a:xfrm>
        </p:grpSpPr>
        <p:sp>
          <p:nvSpPr>
            <p:cNvPr id="1738" name="Google Shape;1738;p25"/>
            <p:cNvSpPr/>
            <p:nvPr/>
          </p:nvSpPr>
          <p:spPr>
            <a:xfrm>
              <a:off x="-2530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669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5"/>
            <p:cNvSpPr/>
            <p:nvPr/>
          </p:nvSpPr>
          <p:spPr>
            <a:xfrm>
              <a:off x="-631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5"/>
            <p:cNvSpPr/>
            <p:nvPr/>
          </p:nvSpPr>
          <p:spPr>
            <a:xfrm>
              <a:off x="126125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5"/>
            <p:cNvSpPr/>
            <p:nvPr/>
          </p:nvSpPr>
          <p:spPr>
            <a:xfrm>
              <a:off x="3161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5"/>
            <p:cNvSpPr/>
            <p:nvPr/>
          </p:nvSpPr>
          <p:spPr>
            <a:xfrm>
              <a:off x="5053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5"/>
            <p:cNvSpPr/>
            <p:nvPr/>
          </p:nvSpPr>
          <p:spPr>
            <a:xfrm>
              <a:off x="6952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5"/>
            <p:cNvSpPr/>
            <p:nvPr/>
          </p:nvSpPr>
          <p:spPr>
            <a:xfrm>
              <a:off x="88525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5"/>
            <p:cNvSpPr/>
            <p:nvPr/>
          </p:nvSpPr>
          <p:spPr>
            <a:xfrm>
              <a:off x="1073700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69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5"/>
            <p:cNvSpPr/>
            <p:nvPr/>
          </p:nvSpPr>
          <p:spPr>
            <a:xfrm>
              <a:off x="1263675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69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5"/>
            <p:cNvSpPr/>
            <p:nvPr/>
          </p:nvSpPr>
          <p:spPr>
            <a:xfrm>
              <a:off x="14529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5"/>
            <p:cNvSpPr/>
            <p:nvPr/>
          </p:nvSpPr>
          <p:spPr>
            <a:xfrm>
              <a:off x="-2530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5"/>
            <p:cNvSpPr/>
            <p:nvPr/>
          </p:nvSpPr>
          <p:spPr>
            <a:xfrm>
              <a:off x="-631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5"/>
            <p:cNvSpPr/>
            <p:nvPr/>
          </p:nvSpPr>
          <p:spPr>
            <a:xfrm>
              <a:off x="126125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5"/>
            <p:cNvSpPr/>
            <p:nvPr/>
          </p:nvSpPr>
          <p:spPr>
            <a:xfrm>
              <a:off x="3161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5"/>
            <p:cNvSpPr/>
            <p:nvPr/>
          </p:nvSpPr>
          <p:spPr>
            <a:xfrm>
              <a:off x="5053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5"/>
            <p:cNvSpPr/>
            <p:nvPr/>
          </p:nvSpPr>
          <p:spPr>
            <a:xfrm>
              <a:off x="6952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5"/>
            <p:cNvSpPr/>
            <p:nvPr/>
          </p:nvSpPr>
          <p:spPr>
            <a:xfrm>
              <a:off x="88525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5"/>
            <p:cNvSpPr/>
            <p:nvPr/>
          </p:nvSpPr>
          <p:spPr>
            <a:xfrm>
              <a:off x="1073700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5"/>
            <p:cNvSpPr/>
            <p:nvPr/>
          </p:nvSpPr>
          <p:spPr>
            <a:xfrm>
              <a:off x="1263675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5"/>
            <p:cNvSpPr/>
            <p:nvPr/>
          </p:nvSpPr>
          <p:spPr>
            <a:xfrm>
              <a:off x="14529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5"/>
            <p:cNvSpPr/>
            <p:nvPr/>
          </p:nvSpPr>
          <p:spPr>
            <a:xfrm>
              <a:off x="-2530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5"/>
            <p:cNvSpPr/>
            <p:nvPr/>
          </p:nvSpPr>
          <p:spPr>
            <a:xfrm>
              <a:off x="-631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5"/>
            <p:cNvSpPr/>
            <p:nvPr/>
          </p:nvSpPr>
          <p:spPr>
            <a:xfrm>
              <a:off x="126125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5"/>
            <p:cNvSpPr/>
            <p:nvPr/>
          </p:nvSpPr>
          <p:spPr>
            <a:xfrm>
              <a:off x="3161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5"/>
            <p:cNvSpPr/>
            <p:nvPr/>
          </p:nvSpPr>
          <p:spPr>
            <a:xfrm>
              <a:off x="5053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5"/>
            <p:cNvSpPr/>
            <p:nvPr/>
          </p:nvSpPr>
          <p:spPr>
            <a:xfrm>
              <a:off x="6952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5"/>
            <p:cNvSpPr/>
            <p:nvPr/>
          </p:nvSpPr>
          <p:spPr>
            <a:xfrm>
              <a:off x="88525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5"/>
            <p:cNvSpPr/>
            <p:nvPr/>
          </p:nvSpPr>
          <p:spPr>
            <a:xfrm>
              <a:off x="1073700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5"/>
            <p:cNvSpPr/>
            <p:nvPr/>
          </p:nvSpPr>
          <p:spPr>
            <a:xfrm>
              <a:off x="1263675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5"/>
            <p:cNvSpPr/>
            <p:nvPr/>
          </p:nvSpPr>
          <p:spPr>
            <a:xfrm>
              <a:off x="14529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5"/>
            <p:cNvSpPr/>
            <p:nvPr/>
          </p:nvSpPr>
          <p:spPr>
            <a:xfrm>
              <a:off x="-2530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5"/>
            <p:cNvSpPr/>
            <p:nvPr/>
          </p:nvSpPr>
          <p:spPr>
            <a:xfrm>
              <a:off x="-631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5"/>
            <p:cNvSpPr/>
            <p:nvPr/>
          </p:nvSpPr>
          <p:spPr>
            <a:xfrm>
              <a:off x="126125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5"/>
            <p:cNvSpPr/>
            <p:nvPr/>
          </p:nvSpPr>
          <p:spPr>
            <a:xfrm>
              <a:off x="3161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5"/>
            <p:cNvSpPr/>
            <p:nvPr/>
          </p:nvSpPr>
          <p:spPr>
            <a:xfrm>
              <a:off x="5053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5"/>
            <p:cNvSpPr/>
            <p:nvPr/>
          </p:nvSpPr>
          <p:spPr>
            <a:xfrm>
              <a:off x="6952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5"/>
            <p:cNvSpPr/>
            <p:nvPr/>
          </p:nvSpPr>
          <p:spPr>
            <a:xfrm>
              <a:off x="88525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5"/>
            <p:cNvSpPr/>
            <p:nvPr/>
          </p:nvSpPr>
          <p:spPr>
            <a:xfrm>
              <a:off x="1073700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5"/>
            <p:cNvSpPr/>
            <p:nvPr/>
          </p:nvSpPr>
          <p:spPr>
            <a:xfrm>
              <a:off x="1263675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5"/>
            <p:cNvSpPr/>
            <p:nvPr/>
          </p:nvSpPr>
          <p:spPr>
            <a:xfrm>
              <a:off x="14529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5"/>
            <p:cNvSpPr/>
            <p:nvPr/>
          </p:nvSpPr>
          <p:spPr>
            <a:xfrm>
              <a:off x="-2530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5"/>
            <p:cNvSpPr/>
            <p:nvPr/>
          </p:nvSpPr>
          <p:spPr>
            <a:xfrm>
              <a:off x="-631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5"/>
            <p:cNvSpPr/>
            <p:nvPr/>
          </p:nvSpPr>
          <p:spPr>
            <a:xfrm>
              <a:off x="126125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5"/>
            <p:cNvSpPr/>
            <p:nvPr/>
          </p:nvSpPr>
          <p:spPr>
            <a:xfrm>
              <a:off x="3161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5"/>
            <p:cNvSpPr/>
            <p:nvPr/>
          </p:nvSpPr>
          <p:spPr>
            <a:xfrm>
              <a:off x="5053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5"/>
            <p:cNvSpPr/>
            <p:nvPr/>
          </p:nvSpPr>
          <p:spPr>
            <a:xfrm>
              <a:off x="6952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5"/>
            <p:cNvSpPr/>
            <p:nvPr/>
          </p:nvSpPr>
          <p:spPr>
            <a:xfrm>
              <a:off x="88525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5"/>
            <p:cNvSpPr/>
            <p:nvPr/>
          </p:nvSpPr>
          <p:spPr>
            <a:xfrm>
              <a:off x="1073700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5"/>
            <p:cNvSpPr/>
            <p:nvPr/>
          </p:nvSpPr>
          <p:spPr>
            <a:xfrm>
              <a:off x="1263675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5"/>
            <p:cNvSpPr/>
            <p:nvPr/>
          </p:nvSpPr>
          <p:spPr>
            <a:xfrm>
              <a:off x="14529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5"/>
            <p:cNvSpPr/>
            <p:nvPr/>
          </p:nvSpPr>
          <p:spPr>
            <a:xfrm>
              <a:off x="-2530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5"/>
            <p:cNvSpPr/>
            <p:nvPr/>
          </p:nvSpPr>
          <p:spPr>
            <a:xfrm>
              <a:off x="-631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5"/>
            <p:cNvSpPr/>
            <p:nvPr/>
          </p:nvSpPr>
          <p:spPr>
            <a:xfrm>
              <a:off x="126125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5"/>
            <p:cNvSpPr/>
            <p:nvPr/>
          </p:nvSpPr>
          <p:spPr>
            <a:xfrm>
              <a:off x="3161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5"/>
            <p:cNvSpPr/>
            <p:nvPr/>
          </p:nvSpPr>
          <p:spPr>
            <a:xfrm>
              <a:off x="5053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5"/>
            <p:cNvSpPr/>
            <p:nvPr/>
          </p:nvSpPr>
          <p:spPr>
            <a:xfrm>
              <a:off x="6952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5"/>
            <p:cNvSpPr/>
            <p:nvPr/>
          </p:nvSpPr>
          <p:spPr>
            <a:xfrm>
              <a:off x="88525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5"/>
            <p:cNvSpPr/>
            <p:nvPr/>
          </p:nvSpPr>
          <p:spPr>
            <a:xfrm>
              <a:off x="1073700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5"/>
            <p:cNvSpPr/>
            <p:nvPr/>
          </p:nvSpPr>
          <p:spPr>
            <a:xfrm>
              <a:off x="1263675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5"/>
            <p:cNvSpPr/>
            <p:nvPr/>
          </p:nvSpPr>
          <p:spPr>
            <a:xfrm>
              <a:off x="14529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2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00" name="Google Shape;1800;p26"/>
          <p:cNvGrpSpPr/>
          <p:nvPr/>
        </p:nvGrpSpPr>
        <p:grpSpPr>
          <a:xfrm rot="5400000">
            <a:off x="7921818" y="-896767"/>
            <a:ext cx="401133" cy="2043183"/>
            <a:chOff x="6482900" y="1354425"/>
            <a:chExt cx="235600" cy="1829825"/>
          </a:xfrm>
        </p:grpSpPr>
        <p:sp>
          <p:nvSpPr>
            <p:cNvPr id="1801" name="Google Shape;1801;p26"/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6"/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6"/>
            <p:cNvSpPr/>
            <p:nvPr/>
          </p:nvSpPr>
          <p:spPr>
            <a:xfrm>
              <a:off x="6482900" y="159757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6"/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6"/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6"/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6"/>
            <p:cNvSpPr/>
            <p:nvPr/>
          </p:nvSpPr>
          <p:spPr>
            <a:xfrm>
              <a:off x="6482900" y="208390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6"/>
            <p:cNvSpPr/>
            <p:nvPr/>
          </p:nvSpPr>
          <p:spPr>
            <a:xfrm>
              <a:off x="6482900" y="22055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6"/>
            <p:cNvSpPr/>
            <p:nvPr/>
          </p:nvSpPr>
          <p:spPr>
            <a:xfrm>
              <a:off x="6482900" y="23278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6"/>
            <p:cNvSpPr/>
            <p:nvPr/>
          </p:nvSpPr>
          <p:spPr>
            <a:xfrm>
              <a:off x="6482900" y="2449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6"/>
            <p:cNvSpPr/>
            <p:nvPr/>
          </p:nvSpPr>
          <p:spPr>
            <a:xfrm>
              <a:off x="6482900" y="25710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6"/>
            <p:cNvSpPr/>
            <p:nvPr/>
          </p:nvSpPr>
          <p:spPr>
            <a:xfrm>
              <a:off x="6482900" y="2692575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6"/>
            <p:cNvSpPr/>
            <p:nvPr/>
          </p:nvSpPr>
          <p:spPr>
            <a:xfrm>
              <a:off x="6482900" y="2814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6"/>
            <p:cNvSpPr/>
            <p:nvPr/>
          </p:nvSpPr>
          <p:spPr>
            <a:xfrm>
              <a:off x="6482900" y="293575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5" name="Google Shape;1815;p26"/>
          <p:cNvSpPr/>
          <p:nvPr/>
        </p:nvSpPr>
        <p:spPr>
          <a:xfrm>
            <a:off x="-26125" y="4952550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" name="Google Shape;1816;p26"/>
          <p:cNvSpPr/>
          <p:nvPr/>
        </p:nvSpPr>
        <p:spPr>
          <a:xfrm>
            <a:off x="296025" y="4820925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7" name="Google Shape;1817;p26"/>
          <p:cNvGrpSpPr/>
          <p:nvPr/>
        </p:nvGrpSpPr>
        <p:grpSpPr>
          <a:xfrm>
            <a:off x="-312151" y="-417674"/>
            <a:ext cx="1376114" cy="1372512"/>
            <a:chOff x="-24800" y="4736675"/>
            <a:chExt cx="572975" cy="571475"/>
          </a:xfrm>
        </p:grpSpPr>
        <p:sp>
          <p:nvSpPr>
            <p:cNvPr id="1818" name="Google Shape;1818;p26"/>
            <p:cNvSpPr/>
            <p:nvPr/>
          </p:nvSpPr>
          <p:spPr>
            <a:xfrm>
              <a:off x="32175" y="4793675"/>
              <a:ext cx="408100" cy="408075"/>
            </a:xfrm>
            <a:custGeom>
              <a:avLst/>
              <a:gdLst/>
              <a:ahLst/>
              <a:cxnLst/>
              <a:rect l="l" t="t" r="r" b="b"/>
              <a:pathLst>
                <a:path w="16324" h="16323" extrusionOk="0">
                  <a:moveTo>
                    <a:pt x="16019" y="0"/>
                  </a:moveTo>
                  <a:lnTo>
                    <a:pt x="1" y="16019"/>
                  </a:lnTo>
                  <a:cubicBezTo>
                    <a:pt x="62" y="16140"/>
                    <a:pt x="153" y="16201"/>
                    <a:pt x="214" y="16323"/>
                  </a:cubicBezTo>
                  <a:lnTo>
                    <a:pt x="16323" y="213"/>
                  </a:lnTo>
                  <a:cubicBezTo>
                    <a:pt x="16262" y="152"/>
                    <a:pt x="16141" y="61"/>
                    <a:pt x="16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6"/>
            <p:cNvSpPr/>
            <p:nvPr/>
          </p:nvSpPr>
          <p:spPr>
            <a:xfrm>
              <a:off x="-16450" y="4745050"/>
              <a:ext cx="359450" cy="359450"/>
            </a:xfrm>
            <a:custGeom>
              <a:avLst/>
              <a:gdLst/>
              <a:ahLst/>
              <a:cxnLst/>
              <a:rect l="l" t="t" r="r" b="b"/>
              <a:pathLst>
                <a:path w="14378" h="14378" extrusionOk="0">
                  <a:moveTo>
                    <a:pt x="13952" y="0"/>
                  </a:moveTo>
                  <a:lnTo>
                    <a:pt x="0" y="13952"/>
                  </a:lnTo>
                  <a:cubicBezTo>
                    <a:pt x="31" y="14104"/>
                    <a:pt x="61" y="14225"/>
                    <a:pt x="122" y="14377"/>
                  </a:cubicBezTo>
                  <a:lnTo>
                    <a:pt x="14378" y="122"/>
                  </a:lnTo>
                  <a:cubicBezTo>
                    <a:pt x="14226" y="91"/>
                    <a:pt x="14104" y="31"/>
                    <a:pt x="139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6"/>
            <p:cNvSpPr/>
            <p:nvPr/>
          </p:nvSpPr>
          <p:spPr>
            <a:xfrm>
              <a:off x="13175" y="4774675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655" y="1"/>
                  </a:moveTo>
                  <a:lnTo>
                    <a:pt x="1" y="15654"/>
                  </a:lnTo>
                  <a:cubicBezTo>
                    <a:pt x="62" y="15776"/>
                    <a:pt x="92" y="15867"/>
                    <a:pt x="183" y="15958"/>
                  </a:cubicBezTo>
                  <a:lnTo>
                    <a:pt x="15959" y="183"/>
                  </a:lnTo>
                  <a:cubicBezTo>
                    <a:pt x="15837" y="122"/>
                    <a:pt x="15715" y="61"/>
                    <a:pt x="156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6"/>
            <p:cNvSpPr/>
            <p:nvPr/>
          </p:nvSpPr>
          <p:spPr>
            <a:xfrm>
              <a:off x="-4300" y="4757200"/>
              <a:ext cx="383025" cy="383000"/>
            </a:xfrm>
            <a:custGeom>
              <a:avLst/>
              <a:gdLst/>
              <a:ahLst/>
              <a:cxnLst/>
              <a:rect l="l" t="t" r="r" b="b"/>
              <a:pathLst>
                <a:path w="15321" h="15320" extrusionOk="0">
                  <a:moveTo>
                    <a:pt x="14986" y="0"/>
                  </a:moveTo>
                  <a:lnTo>
                    <a:pt x="1" y="14985"/>
                  </a:lnTo>
                  <a:cubicBezTo>
                    <a:pt x="31" y="15107"/>
                    <a:pt x="122" y="15198"/>
                    <a:pt x="153" y="15320"/>
                  </a:cubicBezTo>
                  <a:lnTo>
                    <a:pt x="15320" y="152"/>
                  </a:lnTo>
                  <a:cubicBezTo>
                    <a:pt x="15199" y="122"/>
                    <a:pt x="15107" y="61"/>
                    <a:pt x="14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6"/>
            <p:cNvSpPr/>
            <p:nvPr/>
          </p:nvSpPr>
          <p:spPr>
            <a:xfrm>
              <a:off x="-24050" y="4738200"/>
              <a:ext cx="326025" cy="326025"/>
            </a:xfrm>
            <a:custGeom>
              <a:avLst/>
              <a:gdLst/>
              <a:ahLst/>
              <a:cxnLst/>
              <a:rect l="l" t="t" r="r" b="b"/>
              <a:pathLst>
                <a:path w="13041" h="13041" extrusionOk="0">
                  <a:moveTo>
                    <a:pt x="12584" y="1"/>
                  </a:moveTo>
                  <a:lnTo>
                    <a:pt x="0" y="12584"/>
                  </a:lnTo>
                  <a:cubicBezTo>
                    <a:pt x="0" y="12736"/>
                    <a:pt x="31" y="12888"/>
                    <a:pt x="31" y="13040"/>
                  </a:cubicBezTo>
                  <a:lnTo>
                    <a:pt x="13040" y="61"/>
                  </a:lnTo>
                  <a:cubicBezTo>
                    <a:pt x="12888" y="1"/>
                    <a:pt x="12736" y="1"/>
                    <a:pt x="12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6"/>
            <p:cNvSpPr/>
            <p:nvPr/>
          </p:nvSpPr>
          <p:spPr>
            <a:xfrm>
              <a:off x="55750" y="4817225"/>
              <a:ext cx="410350" cy="410375"/>
            </a:xfrm>
            <a:custGeom>
              <a:avLst/>
              <a:gdLst/>
              <a:ahLst/>
              <a:cxnLst/>
              <a:rect l="l" t="t" r="r" b="b"/>
              <a:pathLst>
                <a:path w="16414" h="16415" extrusionOk="0">
                  <a:moveTo>
                    <a:pt x="16201" y="1"/>
                  </a:moveTo>
                  <a:lnTo>
                    <a:pt x="0" y="16202"/>
                  </a:lnTo>
                  <a:lnTo>
                    <a:pt x="122" y="16293"/>
                  </a:lnTo>
                  <a:lnTo>
                    <a:pt x="213" y="16414"/>
                  </a:lnTo>
                  <a:lnTo>
                    <a:pt x="16414" y="244"/>
                  </a:lnTo>
                  <a:cubicBezTo>
                    <a:pt x="16414" y="183"/>
                    <a:pt x="16353" y="153"/>
                    <a:pt x="16292" y="122"/>
                  </a:cubicBezTo>
                  <a:lnTo>
                    <a:pt x="16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6"/>
            <p:cNvSpPr/>
            <p:nvPr/>
          </p:nvSpPr>
          <p:spPr>
            <a:xfrm>
              <a:off x="-24800" y="4736675"/>
              <a:ext cx="280425" cy="280425"/>
            </a:xfrm>
            <a:custGeom>
              <a:avLst/>
              <a:gdLst/>
              <a:ahLst/>
              <a:cxnLst/>
              <a:rect l="l" t="t" r="r" b="b"/>
              <a:pathLst>
                <a:path w="11217" h="11217" extrusionOk="0">
                  <a:moveTo>
                    <a:pt x="11216" y="1"/>
                  </a:moveTo>
                  <a:cubicBezTo>
                    <a:pt x="11003" y="1"/>
                    <a:pt x="10851" y="1"/>
                    <a:pt x="10669" y="31"/>
                  </a:cubicBezTo>
                  <a:lnTo>
                    <a:pt x="30" y="10670"/>
                  </a:lnTo>
                  <a:cubicBezTo>
                    <a:pt x="30" y="10852"/>
                    <a:pt x="0" y="11004"/>
                    <a:pt x="0" y="11217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6"/>
            <p:cNvSpPr/>
            <p:nvPr/>
          </p:nvSpPr>
          <p:spPr>
            <a:xfrm>
              <a:off x="-18725" y="4743525"/>
              <a:ext cx="217350" cy="216600"/>
            </a:xfrm>
            <a:custGeom>
              <a:avLst/>
              <a:gdLst/>
              <a:ahLst/>
              <a:cxnLst/>
              <a:rect l="l" t="t" r="r" b="b"/>
              <a:pathLst>
                <a:path w="8694" h="8664" extrusionOk="0">
                  <a:moveTo>
                    <a:pt x="8693" y="0"/>
                  </a:moveTo>
                  <a:lnTo>
                    <a:pt x="8693" y="0"/>
                  </a:lnTo>
                  <a:cubicBezTo>
                    <a:pt x="8450" y="31"/>
                    <a:pt x="8207" y="92"/>
                    <a:pt x="7994" y="183"/>
                  </a:cubicBezTo>
                  <a:lnTo>
                    <a:pt x="213" y="7964"/>
                  </a:lnTo>
                  <a:cubicBezTo>
                    <a:pt x="122" y="8207"/>
                    <a:pt x="61" y="8420"/>
                    <a:pt x="0" y="8663"/>
                  </a:cubicBezTo>
                  <a:lnTo>
                    <a:pt x="86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6"/>
            <p:cNvSpPr/>
            <p:nvPr/>
          </p:nvSpPr>
          <p:spPr>
            <a:xfrm>
              <a:off x="267750" y="5029250"/>
              <a:ext cx="280425" cy="278900"/>
            </a:xfrm>
            <a:custGeom>
              <a:avLst/>
              <a:gdLst/>
              <a:ahLst/>
              <a:cxnLst/>
              <a:rect l="l" t="t" r="r" b="b"/>
              <a:pathLst>
                <a:path w="11217" h="11156" extrusionOk="0">
                  <a:moveTo>
                    <a:pt x="11216" y="0"/>
                  </a:moveTo>
                  <a:lnTo>
                    <a:pt x="0" y="11155"/>
                  </a:lnTo>
                  <a:cubicBezTo>
                    <a:pt x="183" y="11155"/>
                    <a:pt x="335" y="11155"/>
                    <a:pt x="517" y="11125"/>
                  </a:cubicBezTo>
                  <a:lnTo>
                    <a:pt x="11156" y="517"/>
                  </a:lnTo>
                  <a:cubicBezTo>
                    <a:pt x="11156" y="334"/>
                    <a:pt x="11216" y="182"/>
                    <a:pt x="11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6"/>
            <p:cNvSpPr/>
            <p:nvPr/>
          </p:nvSpPr>
          <p:spPr>
            <a:xfrm>
              <a:off x="219875" y="4981375"/>
              <a:ext cx="326025" cy="325250"/>
            </a:xfrm>
            <a:custGeom>
              <a:avLst/>
              <a:gdLst/>
              <a:ahLst/>
              <a:cxnLst/>
              <a:rect l="l" t="t" r="r" b="b"/>
              <a:pathLst>
                <a:path w="13041" h="13010" extrusionOk="0">
                  <a:moveTo>
                    <a:pt x="13010" y="0"/>
                  </a:moveTo>
                  <a:lnTo>
                    <a:pt x="1" y="12979"/>
                  </a:lnTo>
                  <a:cubicBezTo>
                    <a:pt x="152" y="13009"/>
                    <a:pt x="304" y="13009"/>
                    <a:pt x="456" y="13009"/>
                  </a:cubicBezTo>
                  <a:lnTo>
                    <a:pt x="13040" y="456"/>
                  </a:lnTo>
                  <a:cubicBezTo>
                    <a:pt x="13040" y="304"/>
                    <a:pt x="13010" y="152"/>
                    <a:pt x="130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6"/>
            <p:cNvSpPr/>
            <p:nvPr/>
          </p:nvSpPr>
          <p:spPr>
            <a:xfrm>
              <a:off x="13950" y="4775425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1"/>
                  </a:moveTo>
                  <a:lnTo>
                    <a:pt x="4073" y="1"/>
                  </a:lnTo>
                  <a:cubicBezTo>
                    <a:pt x="3253" y="487"/>
                    <a:pt x="2462" y="1065"/>
                    <a:pt x="1794" y="1794"/>
                  </a:cubicBezTo>
                  <a:cubicBezTo>
                    <a:pt x="1095" y="2463"/>
                    <a:pt x="487" y="3253"/>
                    <a:pt x="0" y="4074"/>
                  </a:cubicBezTo>
                  <a:lnTo>
                    <a:pt x="4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6"/>
            <p:cNvSpPr/>
            <p:nvPr/>
          </p:nvSpPr>
          <p:spPr>
            <a:xfrm>
              <a:off x="324750" y="5086225"/>
              <a:ext cx="216575" cy="215850"/>
            </a:xfrm>
            <a:custGeom>
              <a:avLst/>
              <a:gdLst/>
              <a:ahLst/>
              <a:cxnLst/>
              <a:rect l="l" t="t" r="r" b="b"/>
              <a:pathLst>
                <a:path w="8663" h="8634" extrusionOk="0">
                  <a:moveTo>
                    <a:pt x="8663" y="1"/>
                  </a:moveTo>
                  <a:lnTo>
                    <a:pt x="0" y="8633"/>
                  </a:lnTo>
                  <a:cubicBezTo>
                    <a:pt x="213" y="8572"/>
                    <a:pt x="456" y="8511"/>
                    <a:pt x="669" y="8420"/>
                  </a:cubicBezTo>
                  <a:lnTo>
                    <a:pt x="8481" y="669"/>
                  </a:lnTo>
                  <a:cubicBezTo>
                    <a:pt x="8541" y="457"/>
                    <a:pt x="8572" y="213"/>
                    <a:pt x="8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6"/>
            <p:cNvSpPr/>
            <p:nvPr/>
          </p:nvSpPr>
          <p:spPr>
            <a:xfrm>
              <a:off x="406050" y="5167550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0"/>
                  </a:moveTo>
                  <a:lnTo>
                    <a:pt x="0" y="4073"/>
                  </a:lnTo>
                  <a:cubicBezTo>
                    <a:pt x="821" y="3587"/>
                    <a:pt x="1611" y="3009"/>
                    <a:pt x="2280" y="2280"/>
                  </a:cubicBezTo>
                  <a:cubicBezTo>
                    <a:pt x="2979" y="1611"/>
                    <a:pt x="3587" y="821"/>
                    <a:pt x="4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6"/>
            <p:cNvSpPr/>
            <p:nvPr/>
          </p:nvSpPr>
          <p:spPr>
            <a:xfrm>
              <a:off x="111200" y="4872700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746" y="1"/>
                  </a:moveTo>
                  <a:lnTo>
                    <a:pt x="1" y="15745"/>
                  </a:lnTo>
                  <a:cubicBezTo>
                    <a:pt x="92" y="15837"/>
                    <a:pt x="214" y="15867"/>
                    <a:pt x="305" y="15958"/>
                  </a:cubicBezTo>
                  <a:lnTo>
                    <a:pt x="15959" y="305"/>
                  </a:lnTo>
                  <a:cubicBezTo>
                    <a:pt x="15867" y="183"/>
                    <a:pt x="15837" y="61"/>
                    <a:pt x="15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6"/>
            <p:cNvSpPr/>
            <p:nvPr/>
          </p:nvSpPr>
          <p:spPr>
            <a:xfrm>
              <a:off x="81575" y="4843075"/>
              <a:ext cx="408075" cy="408075"/>
            </a:xfrm>
            <a:custGeom>
              <a:avLst/>
              <a:gdLst/>
              <a:ahLst/>
              <a:cxnLst/>
              <a:rect l="l" t="t" r="r" b="b"/>
              <a:pathLst>
                <a:path w="16323" h="16323" extrusionOk="0">
                  <a:moveTo>
                    <a:pt x="16110" y="0"/>
                  </a:moveTo>
                  <a:lnTo>
                    <a:pt x="0" y="16110"/>
                  </a:lnTo>
                  <a:cubicBezTo>
                    <a:pt x="61" y="16171"/>
                    <a:pt x="183" y="16262"/>
                    <a:pt x="304" y="16323"/>
                  </a:cubicBezTo>
                  <a:lnTo>
                    <a:pt x="16323" y="304"/>
                  </a:lnTo>
                  <a:cubicBezTo>
                    <a:pt x="16262" y="183"/>
                    <a:pt x="16171" y="122"/>
                    <a:pt x="16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6"/>
            <p:cNvSpPr/>
            <p:nvPr/>
          </p:nvSpPr>
          <p:spPr>
            <a:xfrm>
              <a:off x="179600" y="4941100"/>
              <a:ext cx="358700" cy="358675"/>
            </a:xfrm>
            <a:custGeom>
              <a:avLst/>
              <a:gdLst/>
              <a:ahLst/>
              <a:cxnLst/>
              <a:rect l="l" t="t" r="r" b="b"/>
              <a:pathLst>
                <a:path w="14348" h="14347" extrusionOk="0">
                  <a:moveTo>
                    <a:pt x="14226" y="0"/>
                  </a:moveTo>
                  <a:lnTo>
                    <a:pt x="1" y="14225"/>
                  </a:lnTo>
                  <a:cubicBezTo>
                    <a:pt x="92" y="14286"/>
                    <a:pt x="244" y="14316"/>
                    <a:pt x="396" y="14347"/>
                  </a:cubicBezTo>
                  <a:lnTo>
                    <a:pt x="14347" y="395"/>
                  </a:lnTo>
                  <a:cubicBezTo>
                    <a:pt x="14317" y="243"/>
                    <a:pt x="14287" y="152"/>
                    <a:pt x="14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6"/>
            <p:cNvSpPr/>
            <p:nvPr/>
          </p:nvSpPr>
          <p:spPr>
            <a:xfrm>
              <a:off x="143125" y="4904625"/>
              <a:ext cx="383000" cy="383000"/>
            </a:xfrm>
            <a:custGeom>
              <a:avLst/>
              <a:gdLst/>
              <a:ahLst/>
              <a:cxnLst/>
              <a:rect l="l" t="t" r="r" b="b"/>
              <a:pathLst>
                <a:path w="15320" h="15320" extrusionOk="0">
                  <a:moveTo>
                    <a:pt x="15168" y="0"/>
                  </a:moveTo>
                  <a:lnTo>
                    <a:pt x="1" y="15168"/>
                  </a:lnTo>
                  <a:cubicBezTo>
                    <a:pt x="122" y="15198"/>
                    <a:pt x="213" y="15289"/>
                    <a:pt x="335" y="15320"/>
                  </a:cubicBezTo>
                  <a:lnTo>
                    <a:pt x="15320" y="335"/>
                  </a:lnTo>
                  <a:cubicBezTo>
                    <a:pt x="15290" y="243"/>
                    <a:pt x="15198" y="122"/>
                    <a:pt x="15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5" name="Google Shape;1835;p26"/>
          <p:cNvSpPr/>
          <p:nvPr/>
        </p:nvSpPr>
        <p:spPr>
          <a:xfrm>
            <a:off x="791500" y="4952550"/>
            <a:ext cx="117825" cy="57774"/>
          </a:xfrm>
          <a:custGeom>
            <a:avLst/>
            <a:gdLst/>
            <a:ahLst/>
            <a:cxnLst/>
            <a:rect l="l" t="t" r="r" b="b"/>
            <a:pathLst>
              <a:path w="4713" h="852" extrusionOk="0">
                <a:moveTo>
                  <a:pt x="1" y="0"/>
                </a:moveTo>
                <a:lnTo>
                  <a:pt x="1" y="851"/>
                </a:lnTo>
                <a:lnTo>
                  <a:pt x="4712" y="851"/>
                </a:lnTo>
                <a:lnTo>
                  <a:pt x="47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27"/>
          <p:cNvSpPr txBox="1">
            <a:spLocks noGrp="1"/>
          </p:cNvSpPr>
          <p:nvPr>
            <p:ph type="title" hasCustomPrompt="1"/>
          </p:nvPr>
        </p:nvSpPr>
        <p:spPr>
          <a:xfrm>
            <a:off x="713100" y="2909109"/>
            <a:ext cx="2258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38" name="Google Shape;1838;p27"/>
          <p:cNvSpPr txBox="1">
            <a:spLocks noGrp="1"/>
          </p:cNvSpPr>
          <p:nvPr>
            <p:ph type="subTitle" idx="1"/>
          </p:nvPr>
        </p:nvSpPr>
        <p:spPr>
          <a:xfrm>
            <a:off x="713100" y="3563592"/>
            <a:ext cx="22581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839" name="Google Shape;1839;p27"/>
          <p:cNvSpPr txBox="1">
            <a:spLocks noGrp="1"/>
          </p:cNvSpPr>
          <p:nvPr>
            <p:ph type="title" idx="2" hasCustomPrompt="1"/>
          </p:nvPr>
        </p:nvSpPr>
        <p:spPr>
          <a:xfrm>
            <a:off x="3442950" y="2909101"/>
            <a:ext cx="2258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40" name="Google Shape;1840;p27"/>
          <p:cNvSpPr txBox="1">
            <a:spLocks noGrp="1"/>
          </p:cNvSpPr>
          <p:nvPr>
            <p:ph type="subTitle" idx="3"/>
          </p:nvPr>
        </p:nvSpPr>
        <p:spPr>
          <a:xfrm>
            <a:off x="3442950" y="3563573"/>
            <a:ext cx="22581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841" name="Google Shape;1841;p27"/>
          <p:cNvSpPr txBox="1">
            <a:spLocks noGrp="1"/>
          </p:cNvSpPr>
          <p:nvPr>
            <p:ph type="title" idx="4" hasCustomPrompt="1"/>
          </p:nvPr>
        </p:nvSpPr>
        <p:spPr>
          <a:xfrm>
            <a:off x="6172800" y="2909106"/>
            <a:ext cx="2258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42" name="Google Shape;1842;p27"/>
          <p:cNvSpPr txBox="1">
            <a:spLocks noGrp="1"/>
          </p:cNvSpPr>
          <p:nvPr>
            <p:ph type="subTitle" idx="5"/>
          </p:nvPr>
        </p:nvSpPr>
        <p:spPr>
          <a:xfrm>
            <a:off x="6172800" y="3563570"/>
            <a:ext cx="22581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843" name="Google Shape;1843;p27"/>
          <p:cNvSpPr txBox="1">
            <a:spLocks noGrp="1"/>
          </p:cNvSpPr>
          <p:nvPr>
            <p:ph type="title" idx="6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44" name="Google Shape;1844;p27"/>
          <p:cNvGrpSpPr/>
          <p:nvPr/>
        </p:nvGrpSpPr>
        <p:grpSpPr>
          <a:xfrm>
            <a:off x="7843250" y="-1788785"/>
            <a:ext cx="1573794" cy="6764578"/>
            <a:chOff x="7843250" y="-1788785"/>
            <a:chExt cx="1573794" cy="6764578"/>
          </a:xfrm>
        </p:grpSpPr>
        <p:grpSp>
          <p:nvGrpSpPr>
            <p:cNvPr id="1845" name="Google Shape;1845;p27"/>
            <p:cNvGrpSpPr/>
            <p:nvPr/>
          </p:nvGrpSpPr>
          <p:grpSpPr>
            <a:xfrm>
              <a:off x="8425985" y="-1788785"/>
              <a:ext cx="733566" cy="3469376"/>
              <a:chOff x="-1092529" y="1167363"/>
              <a:chExt cx="492558" cy="2329534"/>
            </a:xfrm>
          </p:grpSpPr>
          <p:sp>
            <p:nvSpPr>
              <p:cNvPr id="1846" name="Google Shape;1846;p27"/>
              <p:cNvSpPr/>
              <p:nvPr/>
            </p:nvSpPr>
            <p:spPr>
              <a:xfrm>
                <a:off x="-1092529" y="1167363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27"/>
              <p:cNvSpPr/>
              <p:nvPr/>
            </p:nvSpPr>
            <p:spPr>
              <a:xfrm>
                <a:off x="-1092529" y="1290347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7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27"/>
              <p:cNvSpPr/>
              <p:nvPr/>
            </p:nvSpPr>
            <p:spPr>
              <a:xfrm>
                <a:off x="-1092529" y="1411564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7"/>
              <p:cNvSpPr/>
              <p:nvPr/>
            </p:nvSpPr>
            <p:spPr>
              <a:xfrm>
                <a:off x="-1092529" y="1534549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27"/>
              <p:cNvSpPr/>
              <p:nvPr/>
            </p:nvSpPr>
            <p:spPr>
              <a:xfrm>
                <a:off x="-1092529" y="165516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27"/>
              <p:cNvSpPr/>
              <p:nvPr/>
            </p:nvSpPr>
            <p:spPr>
              <a:xfrm>
                <a:off x="-1092529" y="1778149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6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27"/>
              <p:cNvSpPr/>
              <p:nvPr/>
            </p:nvSpPr>
            <p:spPr>
              <a:xfrm>
                <a:off x="-1092529" y="189935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27"/>
              <p:cNvSpPr/>
              <p:nvPr/>
            </p:nvSpPr>
            <p:spPr>
              <a:xfrm>
                <a:off x="-1092529" y="2022339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27"/>
              <p:cNvSpPr/>
              <p:nvPr/>
            </p:nvSpPr>
            <p:spPr>
              <a:xfrm>
                <a:off x="-1092529" y="2149363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27"/>
              <p:cNvSpPr/>
              <p:nvPr/>
            </p:nvSpPr>
            <p:spPr>
              <a:xfrm>
                <a:off x="-1092529" y="2272347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7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27"/>
              <p:cNvSpPr/>
              <p:nvPr/>
            </p:nvSpPr>
            <p:spPr>
              <a:xfrm>
                <a:off x="-1092529" y="2393564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27"/>
              <p:cNvSpPr/>
              <p:nvPr/>
            </p:nvSpPr>
            <p:spPr>
              <a:xfrm>
                <a:off x="-1092529" y="2516549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27"/>
              <p:cNvSpPr/>
              <p:nvPr/>
            </p:nvSpPr>
            <p:spPr>
              <a:xfrm>
                <a:off x="-1092529" y="263716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27"/>
              <p:cNvSpPr/>
              <p:nvPr/>
            </p:nvSpPr>
            <p:spPr>
              <a:xfrm>
                <a:off x="-1092529" y="2760149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6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27"/>
              <p:cNvSpPr/>
              <p:nvPr/>
            </p:nvSpPr>
            <p:spPr>
              <a:xfrm>
                <a:off x="-1092529" y="288135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27"/>
              <p:cNvSpPr/>
              <p:nvPr/>
            </p:nvSpPr>
            <p:spPr>
              <a:xfrm>
                <a:off x="-1092529" y="3004339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2" name="Google Shape;1862;p27"/>
            <p:cNvSpPr/>
            <p:nvPr/>
          </p:nvSpPr>
          <p:spPr>
            <a:xfrm rot="10800000" flipH="1">
              <a:off x="8281576" y="4928093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7"/>
            <p:cNvSpPr/>
            <p:nvPr/>
          </p:nvSpPr>
          <p:spPr>
            <a:xfrm rot="10800000" flipH="1">
              <a:off x="7843250" y="4786093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7"/>
            <p:cNvSpPr/>
            <p:nvPr/>
          </p:nvSpPr>
          <p:spPr>
            <a:xfrm rot="10800000" flipH="1">
              <a:off x="8630144" y="4500118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7"/>
            <p:cNvSpPr/>
            <p:nvPr/>
          </p:nvSpPr>
          <p:spPr>
            <a:xfrm rot="10800000" flipH="1">
              <a:off x="8555895" y="4622318"/>
              <a:ext cx="1053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7"/>
            <p:cNvSpPr/>
            <p:nvPr/>
          </p:nvSpPr>
          <p:spPr>
            <a:xfrm rot="10800000" flipH="1">
              <a:off x="8102119" y="4377918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7" name="Google Shape;1867;p27"/>
          <p:cNvGrpSpPr/>
          <p:nvPr/>
        </p:nvGrpSpPr>
        <p:grpSpPr>
          <a:xfrm rot="5400000" flipH="1">
            <a:off x="971546" y="3242490"/>
            <a:ext cx="733566" cy="3469376"/>
            <a:chOff x="-1092529" y="1167363"/>
            <a:chExt cx="492558" cy="2329534"/>
          </a:xfrm>
        </p:grpSpPr>
        <p:sp>
          <p:nvSpPr>
            <p:cNvPr id="1868" name="Google Shape;1868;p27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7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7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7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7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7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7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7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7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7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7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7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7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7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7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7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4" name="Google Shape;1884;p27"/>
          <p:cNvGrpSpPr/>
          <p:nvPr/>
        </p:nvGrpSpPr>
        <p:grpSpPr>
          <a:xfrm>
            <a:off x="-278300" y="1663743"/>
            <a:ext cx="1225226" cy="331700"/>
            <a:chOff x="-278300" y="1663743"/>
            <a:chExt cx="1225226" cy="331700"/>
          </a:xfrm>
        </p:grpSpPr>
        <p:sp>
          <p:nvSpPr>
            <p:cNvPr id="1885" name="Google Shape;1885;p27"/>
            <p:cNvSpPr/>
            <p:nvPr/>
          </p:nvSpPr>
          <p:spPr>
            <a:xfrm rot="10800000" flipH="1">
              <a:off x="160026" y="1805743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7"/>
            <p:cNvSpPr/>
            <p:nvPr/>
          </p:nvSpPr>
          <p:spPr>
            <a:xfrm rot="10800000" flipH="1">
              <a:off x="-278300" y="1663743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7"/>
            <p:cNvSpPr/>
            <p:nvPr/>
          </p:nvSpPr>
          <p:spPr>
            <a:xfrm rot="10800000" flipH="1">
              <a:off x="402746" y="1947743"/>
              <a:ext cx="2310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8" name="Google Shape;1888;p27"/>
          <p:cNvGrpSpPr/>
          <p:nvPr/>
        </p:nvGrpSpPr>
        <p:grpSpPr>
          <a:xfrm rot="10800000" flipH="1">
            <a:off x="-116150" y="-318332"/>
            <a:ext cx="1395481" cy="1391827"/>
            <a:chOff x="-24800" y="4736675"/>
            <a:chExt cx="572975" cy="571475"/>
          </a:xfrm>
        </p:grpSpPr>
        <p:sp>
          <p:nvSpPr>
            <p:cNvPr id="1889" name="Google Shape;1889;p27"/>
            <p:cNvSpPr/>
            <p:nvPr/>
          </p:nvSpPr>
          <p:spPr>
            <a:xfrm>
              <a:off x="32175" y="4793675"/>
              <a:ext cx="408100" cy="408075"/>
            </a:xfrm>
            <a:custGeom>
              <a:avLst/>
              <a:gdLst/>
              <a:ahLst/>
              <a:cxnLst/>
              <a:rect l="l" t="t" r="r" b="b"/>
              <a:pathLst>
                <a:path w="16324" h="16323" extrusionOk="0">
                  <a:moveTo>
                    <a:pt x="16019" y="0"/>
                  </a:moveTo>
                  <a:lnTo>
                    <a:pt x="1" y="16019"/>
                  </a:lnTo>
                  <a:cubicBezTo>
                    <a:pt x="62" y="16140"/>
                    <a:pt x="153" y="16201"/>
                    <a:pt x="214" y="16323"/>
                  </a:cubicBezTo>
                  <a:lnTo>
                    <a:pt x="16323" y="213"/>
                  </a:lnTo>
                  <a:cubicBezTo>
                    <a:pt x="16262" y="152"/>
                    <a:pt x="16141" y="61"/>
                    <a:pt x="160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7"/>
            <p:cNvSpPr/>
            <p:nvPr/>
          </p:nvSpPr>
          <p:spPr>
            <a:xfrm>
              <a:off x="-16450" y="4745050"/>
              <a:ext cx="359450" cy="359450"/>
            </a:xfrm>
            <a:custGeom>
              <a:avLst/>
              <a:gdLst/>
              <a:ahLst/>
              <a:cxnLst/>
              <a:rect l="l" t="t" r="r" b="b"/>
              <a:pathLst>
                <a:path w="14378" h="14378" extrusionOk="0">
                  <a:moveTo>
                    <a:pt x="13952" y="0"/>
                  </a:moveTo>
                  <a:lnTo>
                    <a:pt x="0" y="13952"/>
                  </a:lnTo>
                  <a:cubicBezTo>
                    <a:pt x="31" y="14104"/>
                    <a:pt x="61" y="14225"/>
                    <a:pt x="122" y="14377"/>
                  </a:cubicBezTo>
                  <a:lnTo>
                    <a:pt x="14378" y="122"/>
                  </a:lnTo>
                  <a:cubicBezTo>
                    <a:pt x="14226" y="91"/>
                    <a:pt x="14104" y="31"/>
                    <a:pt x="139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7"/>
            <p:cNvSpPr/>
            <p:nvPr/>
          </p:nvSpPr>
          <p:spPr>
            <a:xfrm>
              <a:off x="13175" y="4774675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655" y="1"/>
                  </a:moveTo>
                  <a:lnTo>
                    <a:pt x="1" y="15654"/>
                  </a:lnTo>
                  <a:cubicBezTo>
                    <a:pt x="62" y="15776"/>
                    <a:pt x="92" y="15867"/>
                    <a:pt x="183" y="15958"/>
                  </a:cubicBezTo>
                  <a:lnTo>
                    <a:pt x="15959" y="183"/>
                  </a:lnTo>
                  <a:cubicBezTo>
                    <a:pt x="15837" y="122"/>
                    <a:pt x="15715" y="61"/>
                    <a:pt x="15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7"/>
            <p:cNvSpPr/>
            <p:nvPr/>
          </p:nvSpPr>
          <p:spPr>
            <a:xfrm>
              <a:off x="-4300" y="4757200"/>
              <a:ext cx="383025" cy="383000"/>
            </a:xfrm>
            <a:custGeom>
              <a:avLst/>
              <a:gdLst/>
              <a:ahLst/>
              <a:cxnLst/>
              <a:rect l="l" t="t" r="r" b="b"/>
              <a:pathLst>
                <a:path w="15321" h="15320" extrusionOk="0">
                  <a:moveTo>
                    <a:pt x="14986" y="0"/>
                  </a:moveTo>
                  <a:lnTo>
                    <a:pt x="1" y="14985"/>
                  </a:lnTo>
                  <a:cubicBezTo>
                    <a:pt x="31" y="15107"/>
                    <a:pt x="122" y="15198"/>
                    <a:pt x="153" y="15320"/>
                  </a:cubicBezTo>
                  <a:lnTo>
                    <a:pt x="15320" y="152"/>
                  </a:lnTo>
                  <a:cubicBezTo>
                    <a:pt x="15199" y="122"/>
                    <a:pt x="15107" y="61"/>
                    <a:pt x="149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7"/>
            <p:cNvSpPr/>
            <p:nvPr/>
          </p:nvSpPr>
          <p:spPr>
            <a:xfrm>
              <a:off x="-24050" y="4738200"/>
              <a:ext cx="326025" cy="326025"/>
            </a:xfrm>
            <a:custGeom>
              <a:avLst/>
              <a:gdLst/>
              <a:ahLst/>
              <a:cxnLst/>
              <a:rect l="l" t="t" r="r" b="b"/>
              <a:pathLst>
                <a:path w="13041" h="13041" extrusionOk="0">
                  <a:moveTo>
                    <a:pt x="12584" y="1"/>
                  </a:moveTo>
                  <a:lnTo>
                    <a:pt x="0" y="12584"/>
                  </a:lnTo>
                  <a:cubicBezTo>
                    <a:pt x="0" y="12736"/>
                    <a:pt x="31" y="12888"/>
                    <a:pt x="31" y="13040"/>
                  </a:cubicBezTo>
                  <a:lnTo>
                    <a:pt x="13040" y="61"/>
                  </a:lnTo>
                  <a:cubicBezTo>
                    <a:pt x="12888" y="1"/>
                    <a:pt x="12736" y="1"/>
                    <a:pt x="12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7"/>
            <p:cNvSpPr/>
            <p:nvPr/>
          </p:nvSpPr>
          <p:spPr>
            <a:xfrm>
              <a:off x="55750" y="4817225"/>
              <a:ext cx="410350" cy="410375"/>
            </a:xfrm>
            <a:custGeom>
              <a:avLst/>
              <a:gdLst/>
              <a:ahLst/>
              <a:cxnLst/>
              <a:rect l="l" t="t" r="r" b="b"/>
              <a:pathLst>
                <a:path w="16414" h="16415" extrusionOk="0">
                  <a:moveTo>
                    <a:pt x="16201" y="1"/>
                  </a:moveTo>
                  <a:lnTo>
                    <a:pt x="0" y="16202"/>
                  </a:lnTo>
                  <a:lnTo>
                    <a:pt x="122" y="16293"/>
                  </a:lnTo>
                  <a:lnTo>
                    <a:pt x="213" y="16414"/>
                  </a:lnTo>
                  <a:lnTo>
                    <a:pt x="16414" y="244"/>
                  </a:lnTo>
                  <a:cubicBezTo>
                    <a:pt x="16414" y="183"/>
                    <a:pt x="16353" y="153"/>
                    <a:pt x="16292" y="122"/>
                  </a:cubicBezTo>
                  <a:lnTo>
                    <a:pt x="16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7"/>
            <p:cNvSpPr/>
            <p:nvPr/>
          </p:nvSpPr>
          <p:spPr>
            <a:xfrm>
              <a:off x="-24800" y="4736675"/>
              <a:ext cx="280425" cy="280425"/>
            </a:xfrm>
            <a:custGeom>
              <a:avLst/>
              <a:gdLst/>
              <a:ahLst/>
              <a:cxnLst/>
              <a:rect l="l" t="t" r="r" b="b"/>
              <a:pathLst>
                <a:path w="11217" h="11217" extrusionOk="0">
                  <a:moveTo>
                    <a:pt x="11216" y="1"/>
                  </a:moveTo>
                  <a:cubicBezTo>
                    <a:pt x="11003" y="1"/>
                    <a:pt x="10851" y="1"/>
                    <a:pt x="10669" y="31"/>
                  </a:cubicBezTo>
                  <a:lnTo>
                    <a:pt x="30" y="10670"/>
                  </a:lnTo>
                  <a:cubicBezTo>
                    <a:pt x="30" y="10852"/>
                    <a:pt x="0" y="11004"/>
                    <a:pt x="0" y="11217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7"/>
            <p:cNvSpPr/>
            <p:nvPr/>
          </p:nvSpPr>
          <p:spPr>
            <a:xfrm>
              <a:off x="-18725" y="4743525"/>
              <a:ext cx="217350" cy="216600"/>
            </a:xfrm>
            <a:custGeom>
              <a:avLst/>
              <a:gdLst/>
              <a:ahLst/>
              <a:cxnLst/>
              <a:rect l="l" t="t" r="r" b="b"/>
              <a:pathLst>
                <a:path w="8694" h="8664" extrusionOk="0">
                  <a:moveTo>
                    <a:pt x="8693" y="0"/>
                  </a:moveTo>
                  <a:lnTo>
                    <a:pt x="8693" y="0"/>
                  </a:lnTo>
                  <a:cubicBezTo>
                    <a:pt x="8450" y="31"/>
                    <a:pt x="8207" y="92"/>
                    <a:pt x="7994" y="183"/>
                  </a:cubicBezTo>
                  <a:lnTo>
                    <a:pt x="213" y="7964"/>
                  </a:lnTo>
                  <a:cubicBezTo>
                    <a:pt x="122" y="8207"/>
                    <a:pt x="61" y="8420"/>
                    <a:pt x="0" y="8663"/>
                  </a:cubicBezTo>
                  <a:lnTo>
                    <a:pt x="86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7"/>
            <p:cNvSpPr/>
            <p:nvPr/>
          </p:nvSpPr>
          <p:spPr>
            <a:xfrm>
              <a:off x="267750" y="5029250"/>
              <a:ext cx="280425" cy="278900"/>
            </a:xfrm>
            <a:custGeom>
              <a:avLst/>
              <a:gdLst/>
              <a:ahLst/>
              <a:cxnLst/>
              <a:rect l="l" t="t" r="r" b="b"/>
              <a:pathLst>
                <a:path w="11217" h="11156" extrusionOk="0">
                  <a:moveTo>
                    <a:pt x="11216" y="0"/>
                  </a:moveTo>
                  <a:lnTo>
                    <a:pt x="0" y="11155"/>
                  </a:lnTo>
                  <a:cubicBezTo>
                    <a:pt x="183" y="11155"/>
                    <a:pt x="335" y="11155"/>
                    <a:pt x="517" y="11125"/>
                  </a:cubicBezTo>
                  <a:lnTo>
                    <a:pt x="11156" y="517"/>
                  </a:lnTo>
                  <a:cubicBezTo>
                    <a:pt x="11156" y="334"/>
                    <a:pt x="11216" y="182"/>
                    <a:pt x="11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7"/>
            <p:cNvSpPr/>
            <p:nvPr/>
          </p:nvSpPr>
          <p:spPr>
            <a:xfrm>
              <a:off x="219875" y="4981375"/>
              <a:ext cx="326025" cy="325250"/>
            </a:xfrm>
            <a:custGeom>
              <a:avLst/>
              <a:gdLst/>
              <a:ahLst/>
              <a:cxnLst/>
              <a:rect l="l" t="t" r="r" b="b"/>
              <a:pathLst>
                <a:path w="13041" h="13010" extrusionOk="0">
                  <a:moveTo>
                    <a:pt x="13010" y="0"/>
                  </a:moveTo>
                  <a:lnTo>
                    <a:pt x="1" y="12979"/>
                  </a:lnTo>
                  <a:cubicBezTo>
                    <a:pt x="152" y="13009"/>
                    <a:pt x="304" y="13009"/>
                    <a:pt x="456" y="13009"/>
                  </a:cubicBezTo>
                  <a:lnTo>
                    <a:pt x="13040" y="456"/>
                  </a:lnTo>
                  <a:cubicBezTo>
                    <a:pt x="13040" y="304"/>
                    <a:pt x="13010" y="152"/>
                    <a:pt x="13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7"/>
            <p:cNvSpPr/>
            <p:nvPr/>
          </p:nvSpPr>
          <p:spPr>
            <a:xfrm>
              <a:off x="13950" y="4775425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1"/>
                  </a:moveTo>
                  <a:lnTo>
                    <a:pt x="4073" y="1"/>
                  </a:lnTo>
                  <a:cubicBezTo>
                    <a:pt x="3253" y="487"/>
                    <a:pt x="2462" y="1065"/>
                    <a:pt x="1794" y="1794"/>
                  </a:cubicBezTo>
                  <a:cubicBezTo>
                    <a:pt x="1095" y="2463"/>
                    <a:pt x="487" y="3253"/>
                    <a:pt x="0" y="4074"/>
                  </a:cubicBezTo>
                  <a:lnTo>
                    <a:pt x="40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7"/>
            <p:cNvSpPr/>
            <p:nvPr/>
          </p:nvSpPr>
          <p:spPr>
            <a:xfrm>
              <a:off x="324750" y="5086225"/>
              <a:ext cx="216575" cy="215850"/>
            </a:xfrm>
            <a:custGeom>
              <a:avLst/>
              <a:gdLst/>
              <a:ahLst/>
              <a:cxnLst/>
              <a:rect l="l" t="t" r="r" b="b"/>
              <a:pathLst>
                <a:path w="8663" h="8634" extrusionOk="0">
                  <a:moveTo>
                    <a:pt x="8663" y="1"/>
                  </a:moveTo>
                  <a:lnTo>
                    <a:pt x="0" y="8633"/>
                  </a:lnTo>
                  <a:cubicBezTo>
                    <a:pt x="213" y="8572"/>
                    <a:pt x="456" y="8511"/>
                    <a:pt x="669" y="8420"/>
                  </a:cubicBezTo>
                  <a:lnTo>
                    <a:pt x="8481" y="669"/>
                  </a:lnTo>
                  <a:cubicBezTo>
                    <a:pt x="8541" y="457"/>
                    <a:pt x="8572" y="213"/>
                    <a:pt x="8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7"/>
            <p:cNvSpPr/>
            <p:nvPr/>
          </p:nvSpPr>
          <p:spPr>
            <a:xfrm>
              <a:off x="406050" y="5167550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0"/>
                  </a:moveTo>
                  <a:lnTo>
                    <a:pt x="0" y="4073"/>
                  </a:lnTo>
                  <a:cubicBezTo>
                    <a:pt x="821" y="3587"/>
                    <a:pt x="1611" y="3009"/>
                    <a:pt x="2280" y="2280"/>
                  </a:cubicBezTo>
                  <a:cubicBezTo>
                    <a:pt x="2979" y="1611"/>
                    <a:pt x="3587" y="821"/>
                    <a:pt x="4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7"/>
            <p:cNvSpPr/>
            <p:nvPr/>
          </p:nvSpPr>
          <p:spPr>
            <a:xfrm>
              <a:off x="111200" y="4872700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746" y="1"/>
                  </a:moveTo>
                  <a:lnTo>
                    <a:pt x="1" y="15745"/>
                  </a:lnTo>
                  <a:cubicBezTo>
                    <a:pt x="92" y="15837"/>
                    <a:pt x="214" y="15867"/>
                    <a:pt x="305" y="15958"/>
                  </a:cubicBezTo>
                  <a:lnTo>
                    <a:pt x="15959" y="305"/>
                  </a:lnTo>
                  <a:cubicBezTo>
                    <a:pt x="15867" y="183"/>
                    <a:pt x="15837" y="61"/>
                    <a:pt x="15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7"/>
            <p:cNvSpPr/>
            <p:nvPr/>
          </p:nvSpPr>
          <p:spPr>
            <a:xfrm>
              <a:off x="81575" y="4843075"/>
              <a:ext cx="408075" cy="408075"/>
            </a:xfrm>
            <a:custGeom>
              <a:avLst/>
              <a:gdLst/>
              <a:ahLst/>
              <a:cxnLst/>
              <a:rect l="l" t="t" r="r" b="b"/>
              <a:pathLst>
                <a:path w="16323" h="16323" extrusionOk="0">
                  <a:moveTo>
                    <a:pt x="16110" y="0"/>
                  </a:moveTo>
                  <a:lnTo>
                    <a:pt x="0" y="16110"/>
                  </a:lnTo>
                  <a:cubicBezTo>
                    <a:pt x="61" y="16171"/>
                    <a:pt x="183" y="16262"/>
                    <a:pt x="304" y="16323"/>
                  </a:cubicBezTo>
                  <a:lnTo>
                    <a:pt x="16323" y="304"/>
                  </a:lnTo>
                  <a:cubicBezTo>
                    <a:pt x="16262" y="183"/>
                    <a:pt x="16171" y="122"/>
                    <a:pt x="16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7"/>
            <p:cNvSpPr/>
            <p:nvPr/>
          </p:nvSpPr>
          <p:spPr>
            <a:xfrm>
              <a:off x="179600" y="4941100"/>
              <a:ext cx="358700" cy="358675"/>
            </a:xfrm>
            <a:custGeom>
              <a:avLst/>
              <a:gdLst/>
              <a:ahLst/>
              <a:cxnLst/>
              <a:rect l="l" t="t" r="r" b="b"/>
              <a:pathLst>
                <a:path w="14348" h="14347" extrusionOk="0">
                  <a:moveTo>
                    <a:pt x="14226" y="0"/>
                  </a:moveTo>
                  <a:lnTo>
                    <a:pt x="1" y="14225"/>
                  </a:lnTo>
                  <a:cubicBezTo>
                    <a:pt x="92" y="14286"/>
                    <a:pt x="244" y="14316"/>
                    <a:pt x="396" y="14347"/>
                  </a:cubicBezTo>
                  <a:lnTo>
                    <a:pt x="14347" y="395"/>
                  </a:lnTo>
                  <a:cubicBezTo>
                    <a:pt x="14317" y="243"/>
                    <a:pt x="14287" y="152"/>
                    <a:pt x="14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7"/>
            <p:cNvSpPr/>
            <p:nvPr/>
          </p:nvSpPr>
          <p:spPr>
            <a:xfrm>
              <a:off x="143125" y="4904625"/>
              <a:ext cx="383000" cy="383000"/>
            </a:xfrm>
            <a:custGeom>
              <a:avLst/>
              <a:gdLst/>
              <a:ahLst/>
              <a:cxnLst/>
              <a:rect l="l" t="t" r="r" b="b"/>
              <a:pathLst>
                <a:path w="15320" h="15320" extrusionOk="0">
                  <a:moveTo>
                    <a:pt x="15168" y="0"/>
                  </a:moveTo>
                  <a:lnTo>
                    <a:pt x="1" y="15168"/>
                  </a:lnTo>
                  <a:cubicBezTo>
                    <a:pt x="122" y="15198"/>
                    <a:pt x="213" y="15289"/>
                    <a:pt x="335" y="15320"/>
                  </a:cubicBezTo>
                  <a:lnTo>
                    <a:pt x="15320" y="335"/>
                  </a:lnTo>
                  <a:cubicBezTo>
                    <a:pt x="15290" y="243"/>
                    <a:pt x="15198" y="122"/>
                    <a:pt x="15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3972318" y="1610293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title" idx="2" hasCustomPrompt="1"/>
          </p:nvPr>
        </p:nvSpPr>
        <p:spPr>
          <a:xfrm>
            <a:off x="1669824" y="2150850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3972318" y="3151818"/>
            <a:ext cx="3520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4" name="Google Shape;104;p3"/>
          <p:cNvGrpSpPr/>
          <p:nvPr/>
        </p:nvGrpSpPr>
        <p:grpSpPr>
          <a:xfrm>
            <a:off x="-329275" y="2600"/>
            <a:ext cx="1740175" cy="841225"/>
            <a:chOff x="-253075" y="231200"/>
            <a:chExt cx="1740175" cy="841225"/>
          </a:xfrm>
        </p:grpSpPr>
        <p:sp>
          <p:nvSpPr>
            <p:cNvPr id="105" name="Google Shape;105;p3"/>
            <p:cNvSpPr/>
            <p:nvPr/>
          </p:nvSpPr>
          <p:spPr>
            <a:xfrm>
              <a:off x="-2530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669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-631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26125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161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053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6952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8525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073700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69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263675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69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14529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-2530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-631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26125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161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053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952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8525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073700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263675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4529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2530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631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26125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161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5053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6952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88525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073700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263675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4529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-2530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-631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26125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3161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053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952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88525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073700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263675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4529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-2530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-631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26125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61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053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952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8525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073700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263675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4529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-2530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-631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26125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161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053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952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8525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073700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263675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4529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-560200" y="2547338"/>
            <a:ext cx="1473769" cy="2351012"/>
            <a:chOff x="-560200" y="2547338"/>
            <a:chExt cx="1473769" cy="2351012"/>
          </a:xfrm>
        </p:grpSpPr>
        <p:grpSp>
          <p:nvGrpSpPr>
            <p:cNvPr id="166" name="Google Shape;166;p3"/>
            <p:cNvGrpSpPr/>
            <p:nvPr/>
          </p:nvGrpSpPr>
          <p:grpSpPr>
            <a:xfrm rot="-5400000">
              <a:off x="-381696" y="2910571"/>
              <a:ext cx="1460035" cy="733569"/>
              <a:chOff x="3333360" y="4608492"/>
              <a:chExt cx="1460035" cy="733569"/>
            </a:xfrm>
          </p:grpSpPr>
          <p:sp>
            <p:nvSpPr>
              <p:cNvPr id="167" name="Google Shape;167;p3"/>
              <p:cNvSpPr/>
              <p:nvPr/>
            </p:nvSpPr>
            <p:spPr>
              <a:xfrm rot="-5400000">
                <a:off x="3333351" y="4608500"/>
                <a:ext cx="733569" cy="733552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rgbClr val="FFFFFF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 rot="-5400000">
                <a:off x="3512992" y="4608492"/>
                <a:ext cx="733569" cy="733569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rgbClr val="FFFFFF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 rot="-5400000">
                <a:off x="3696593" y="4608053"/>
                <a:ext cx="733569" cy="7344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6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rgbClr val="FFFFFF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 rot="-5400000">
                <a:off x="3876665" y="4608492"/>
                <a:ext cx="733569" cy="733569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rgbClr val="FFFFFF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 rot="-5400000">
                <a:off x="4059826" y="4608492"/>
                <a:ext cx="733569" cy="733569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rgbClr val="FFFFFF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" name="Google Shape;172;p3"/>
            <p:cNvSpPr/>
            <p:nvPr/>
          </p:nvSpPr>
          <p:spPr>
            <a:xfrm>
              <a:off x="-121874" y="4425825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-560200" y="456782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126669" y="4850650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49396" y="4731600"/>
              <a:ext cx="1773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3"/>
          <p:cNvGrpSpPr/>
          <p:nvPr/>
        </p:nvGrpSpPr>
        <p:grpSpPr>
          <a:xfrm rot="10800000">
            <a:off x="6905839" y="-1770395"/>
            <a:ext cx="3078259" cy="3078259"/>
            <a:chOff x="-2714625" y="-3788412"/>
            <a:chExt cx="3390900" cy="3390900"/>
          </a:xfrm>
        </p:grpSpPr>
        <p:grpSp>
          <p:nvGrpSpPr>
            <p:cNvPr id="177" name="Google Shape;177;p3"/>
            <p:cNvGrpSpPr/>
            <p:nvPr/>
          </p:nvGrpSpPr>
          <p:grpSpPr>
            <a:xfrm>
              <a:off x="-2714625" y="-3385887"/>
              <a:ext cx="3390900" cy="2569275"/>
              <a:chOff x="-2714625" y="-3448050"/>
              <a:chExt cx="3390900" cy="2569275"/>
            </a:xfrm>
          </p:grpSpPr>
          <p:cxnSp>
            <p:nvCxnSpPr>
              <p:cNvPr id="178" name="Google Shape;178;p3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3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3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3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3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3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3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5" name="Google Shape;185;p3"/>
            <p:cNvGrpSpPr/>
            <p:nvPr/>
          </p:nvGrpSpPr>
          <p:grpSpPr>
            <a:xfrm rot="-5400000">
              <a:off x="-2732212" y="-3377600"/>
              <a:ext cx="3390900" cy="2569275"/>
              <a:chOff x="-2714625" y="-3448050"/>
              <a:chExt cx="3390900" cy="2569275"/>
            </a:xfrm>
          </p:grpSpPr>
          <p:cxnSp>
            <p:nvCxnSpPr>
              <p:cNvPr id="186" name="Google Shape;186;p3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3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3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3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3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3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3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3" name="Google Shape;193;p3"/>
          <p:cNvGrpSpPr/>
          <p:nvPr/>
        </p:nvGrpSpPr>
        <p:grpSpPr>
          <a:xfrm>
            <a:off x="7613200" y="4604100"/>
            <a:ext cx="1225226" cy="331700"/>
            <a:chOff x="7613200" y="4604100"/>
            <a:chExt cx="1225226" cy="331700"/>
          </a:xfrm>
        </p:grpSpPr>
        <p:sp>
          <p:nvSpPr>
            <p:cNvPr id="194" name="Google Shape;194;p3"/>
            <p:cNvSpPr/>
            <p:nvPr/>
          </p:nvSpPr>
          <p:spPr>
            <a:xfrm>
              <a:off x="8051526" y="474610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7613200" y="4888100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8294246" y="4604100"/>
              <a:ext cx="2310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4" name="Google Shape;1974;p29"/>
          <p:cNvGrpSpPr/>
          <p:nvPr/>
        </p:nvGrpSpPr>
        <p:grpSpPr>
          <a:xfrm rot="5400000">
            <a:off x="971546" y="-1566473"/>
            <a:ext cx="733566" cy="3469376"/>
            <a:chOff x="-1092529" y="1167363"/>
            <a:chExt cx="492558" cy="2329534"/>
          </a:xfrm>
        </p:grpSpPr>
        <p:sp>
          <p:nvSpPr>
            <p:cNvPr id="1975" name="Google Shape;1975;p29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9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9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9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9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9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9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9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9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9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9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9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9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9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9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9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1" name="Google Shape;1991;p29"/>
          <p:cNvGrpSpPr/>
          <p:nvPr/>
        </p:nvGrpSpPr>
        <p:grpSpPr>
          <a:xfrm rot="-5400000" flipH="1">
            <a:off x="6329421" y="3236202"/>
            <a:ext cx="733566" cy="3469376"/>
            <a:chOff x="-1092529" y="1167363"/>
            <a:chExt cx="492558" cy="2329534"/>
          </a:xfrm>
        </p:grpSpPr>
        <p:sp>
          <p:nvSpPr>
            <p:cNvPr id="1992" name="Google Shape;1992;p29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9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9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9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9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9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9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9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9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9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9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9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9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9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9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9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8" name="Google Shape;2008;p29"/>
          <p:cNvGrpSpPr/>
          <p:nvPr/>
        </p:nvGrpSpPr>
        <p:grpSpPr>
          <a:xfrm>
            <a:off x="7843250" y="169600"/>
            <a:ext cx="1573794" cy="597875"/>
            <a:chOff x="7843250" y="169600"/>
            <a:chExt cx="1573794" cy="597875"/>
          </a:xfrm>
        </p:grpSpPr>
        <p:sp>
          <p:nvSpPr>
            <p:cNvPr id="2009" name="Google Shape;2009;p29"/>
            <p:cNvSpPr/>
            <p:nvPr/>
          </p:nvSpPr>
          <p:spPr>
            <a:xfrm>
              <a:off x="8281576" y="16960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9"/>
            <p:cNvSpPr/>
            <p:nvPr/>
          </p:nvSpPr>
          <p:spPr>
            <a:xfrm>
              <a:off x="7843250" y="31160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9"/>
            <p:cNvSpPr/>
            <p:nvPr/>
          </p:nvSpPr>
          <p:spPr>
            <a:xfrm>
              <a:off x="8630144" y="59757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9"/>
            <p:cNvSpPr/>
            <p:nvPr/>
          </p:nvSpPr>
          <p:spPr>
            <a:xfrm>
              <a:off x="8555895" y="475375"/>
              <a:ext cx="1053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9"/>
            <p:cNvSpPr/>
            <p:nvPr/>
          </p:nvSpPr>
          <p:spPr>
            <a:xfrm>
              <a:off x="8102119" y="719775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29"/>
          <p:cNvGrpSpPr/>
          <p:nvPr/>
        </p:nvGrpSpPr>
        <p:grpSpPr>
          <a:xfrm>
            <a:off x="-278300" y="3149950"/>
            <a:ext cx="1557631" cy="2313775"/>
            <a:chOff x="-278300" y="3149950"/>
            <a:chExt cx="1557631" cy="2313775"/>
          </a:xfrm>
        </p:grpSpPr>
        <p:grpSp>
          <p:nvGrpSpPr>
            <p:cNvPr id="2015" name="Google Shape;2015;p29"/>
            <p:cNvGrpSpPr/>
            <p:nvPr/>
          </p:nvGrpSpPr>
          <p:grpSpPr>
            <a:xfrm>
              <a:off x="-116150" y="4071897"/>
              <a:ext cx="1395481" cy="1391827"/>
              <a:chOff x="-24800" y="4736675"/>
              <a:chExt cx="572975" cy="571475"/>
            </a:xfrm>
          </p:grpSpPr>
          <p:sp>
            <p:nvSpPr>
              <p:cNvPr id="2016" name="Google Shape;2016;p29"/>
              <p:cNvSpPr/>
              <p:nvPr/>
            </p:nvSpPr>
            <p:spPr>
              <a:xfrm>
                <a:off x="32175" y="4793675"/>
                <a:ext cx="408100" cy="408075"/>
              </a:xfrm>
              <a:custGeom>
                <a:avLst/>
                <a:gdLst/>
                <a:ahLst/>
                <a:cxnLst/>
                <a:rect l="l" t="t" r="r" b="b"/>
                <a:pathLst>
                  <a:path w="16324" h="16323" extrusionOk="0">
                    <a:moveTo>
                      <a:pt x="16019" y="0"/>
                    </a:moveTo>
                    <a:lnTo>
                      <a:pt x="1" y="16019"/>
                    </a:lnTo>
                    <a:cubicBezTo>
                      <a:pt x="62" y="16140"/>
                      <a:pt x="153" y="16201"/>
                      <a:pt x="214" y="16323"/>
                    </a:cubicBezTo>
                    <a:lnTo>
                      <a:pt x="16323" y="213"/>
                    </a:lnTo>
                    <a:cubicBezTo>
                      <a:pt x="16262" y="152"/>
                      <a:pt x="16141" y="61"/>
                      <a:pt x="160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29"/>
              <p:cNvSpPr/>
              <p:nvPr/>
            </p:nvSpPr>
            <p:spPr>
              <a:xfrm>
                <a:off x="-16450" y="4745050"/>
                <a:ext cx="359450" cy="359450"/>
              </a:xfrm>
              <a:custGeom>
                <a:avLst/>
                <a:gdLst/>
                <a:ahLst/>
                <a:cxnLst/>
                <a:rect l="l" t="t" r="r" b="b"/>
                <a:pathLst>
                  <a:path w="14378" h="14378" extrusionOk="0">
                    <a:moveTo>
                      <a:pt x="13952" y="0"/>
                    </a:moveTo>
                    <a:lnTo>
                      <a:pt x="0" y="13952"/>
                    </a:lnTo>
                    <a:cubicBezTo>
                      <a:pt x="31" y="14104"/>
                      <a:pt x="61" y="14225"/>
                      <a:pt x="122" y="14377"/>
                    </a:cubicBezTo>
                    <a:lnTo>
                      <a:pt x="14378" y="122"/>
                    </a:lnTo>
                    <a:cubicBezTo>
                      <a:pt x="14226" y="91"/>
                      <a:pt x="14104" y="31"/>
                      <a:pt x="139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29"/>
              <p:cNvSpPr/>
              <p:nvPr/>
            </p:nvSpPr>
            <p:spPr>
              <a:xfrm>
                <a:off x="13175" y="4774675"/>
                <a:ext cx="398975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15959" extrusionOk="0">
                    <a:moveTo>
                      <a:pt x="15655" y="1"/>
                    </a:moveTo>
                    <a:lnTo>
                      <a:pt x="1" y="15654"/>
                    </a:lnTo>
                    <a:cubicBezTo>
                      <a:pt x="62" y="15776"/>
                      <a:pt x="92" y="15867"/>
                      <a:pt x="183" y="15958"/>
                    </a:cubicBezTo>
                    <a:lnTo>
                      <a:pt x="15959" y="183"/>
                    </a:lnTo>
                    <a:cubicBezTo>
                      <a:pt x="15837" y="122"/>
                      <a:pt x="15715" y="61"/>
                      <a:pt x="15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29"/>
              <p:cNvSpPr/>
              <p:nvPr/>
            </p:nvSpPr>
            <p:spPr>
              <a:xfrm>
                <a:off x="-4300" y="4757200"/>
                <a:ext cx="383025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15321" h="15320" extrusionOk="0">
                    <a:moveTo>
                      <a:pt x="14986" y="0"/>
                    </a:moveTo>
                    <a:lnTo>
                      <a:pt x="1" y="14985"/>
                    </a:lnTo>
                    <a:cubicBezTo>
                      <a:pt x="31" y="15107"/>
                      <a:pt x="122" y="15198"/>
                      <a:pt x="153" y="15320"/>
                    </a:cubicBezTo>
                    <a:lnTo>
                      <a:pt x="15320" y="152"/>
                    </a:lnTo>
                    <a:cubicBezTo>
                      <a:pt x="15199" y="122"/>
                      <a:pt x="15107" y="61"/>
                      <a:pt x="149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29"/>
              <p:cNvSpPr/>
              <p:nvPr/>
            </p:nvSpPr>
            <p:spPr>
              <a:xfrm>
                <a:off x="-24050" y="4738200"/>
                <a:ext cx="326025" cy="326025"/>
              </a:xfrm>
              <a:custGeom>
                <a:avLst/>
                <a:gdLst/>
                <a:ahLst/>
                <a:cxnLst/>
                <a:rect l="l" t="t" r="r" b="b"/>
                <a:pathLst>
                  <a:path w="13041" h="13041" extrusionOk="0">
                    <a:moveTo>
                      <a:pt x="12584" y="1"/>
                    </a:moveTo>
                    <a:lnTo>
                      <a:pt x="0" y="12584"/>
                    </a:lnTo>
                    <a:cubicBezTo>
                      <a:pt x="0" y="12736"/>
                      <a:pt x="31" y="12888"/>
                      <a:pt x="31" y="13040"/>
                    </a:cubicBezTo>
                    <a:lnTo>
                      <a:pt x="13040" y="61"/>
                    </a:lnTo>
                    <a:cubicBezTo>
                      <a:pt x="12888" y="1"/>
                      <a:pt x="12736" y="1"/>
                      <a:pt x="12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29"/>
              <p:cNvSpPr/>
              <p:nvPr/>
            </p:nvSpPr>
            <p:spPr>
              <a:xfrm>
                <a:off x="55750" y="4817225"/>
                <a:ext cx="410350" cy="410375"/>
              </a:xfrm>
              <a:custGeom>
                <a:avLst/>
                <a:gdLst/>
                <a:ahLst/>
                <a:cxnLst/>
                <a:rect l="l" t="t" r="r" b="b"/>
                <a:pathLst>
                  <a:path w="16414" h="16415" extrusionOk="0">
                    <a:moveTo>
                      <a:pt x="16201" y="1"/>
                    </a:moveTo>
                    <a:lnTo>
                      <a:pt x="0" y="16202"/>
                    </a:lnTo>
                    <a:lnTo>
                      <a:pt x="122" y="16293"/>
                    </a:lnTo>
                    <a:lnTo>
                      <a:pt x="213" y="16414"/>
                    </a:lnTo>
                    <a:lnTo>
                      <a:pt x="16414" y="244"/>
                    </a:lnTo>
                    <a:cubicBezTo>
                      <a:pt x="16414" y="183"/>
                      <a:pt x="16353" y="153"/>
                      <a:pt x="16292" y="122"/>
                    </a:cubicBezTo>
                    <a:lnTo>
                      <a:pt x="162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29"/>
              <p:cNvSpPr/>
              <p:nvPr/>
            </p:nvSpPr>
            <p:spPr>
              <a:xfrm>
                <a:off x="-24800" y="4736675"/>
                <a:ext cx="280425" cy="280425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1217" extrusionOk="0">
                    <a:moveTo>
                      <a:pt x="11216" y="1"/>
                    </a:moveTo>
                    <a:cubicBezTo>
                      <a:pt x="11003" y="1"/>
                      <a:pt x="10851" y="1"/>
                      <a:pt x="10669" y="31"/>
                    </a:cubicBezTo>
                    <a:lnTo>
                      <a:pt x="30" y="10670"/>
                    </a:lnTo>
                    <a:cubicBezTo>
                      <a:pt x="30" y="10852"/>
                      <a:pt x="0" y="11004"/>
                      <a:pt x="0" y="11217"/>
                    </a:cubicBezTo>
                    <a:lnTo>
                      <a:pt x="112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29"/>
              <p:cNvSpPr/>
              <p:nvPr/>
            </p:nvSpPr>
            <p:spPr>
              <a:xfrm>
                <a:off x="-18725" y="4743525"/>
                <a:ext cx="217350" cy="216600"/>
              </a:xfrm>
              <a:custGeom>
                <a:avLst/>
                <a:gdLst/>
                <a:ahLst/>
                <a:cxnLst/>
                <a:rect l="l" t="t" r="r" b="b"/>
                <a:pathLst>
                  <a:path w="8694" h="8664" extrusionOk="0">
                    <a:moveTo>
                      <a:pt x="8693" y="0"/>
                    </a:moveTo>
                    <a:lnTo>
                      <a:pt x="8693" y="0"/>
                    </a:lnTo>
                    <a:cubicBezTo>
                      <a:pt x="8450" y="31"/>
                      <a:pt x="8207" y="92"/>
                      <a:pt x="7994" y="183"/>
                    </a:cubicBezTo>
                    <a:lnTo>
                      <a:pt x="213" y="7964"/>
                    </a:lnTo>
                    <a:cubicBezTo>
                      <a:pt x="122" y="8207"/>
                      <a:pt x="61" y="8420"/>
                      <a:pt x="0" y="8663"/>
                    </a:cubicBezTo>
                    <a:lnTo>
                      <a:pt x="86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29"/>
              <p:cNvSpPr/>
              <p:nvPr/>
            </p:nvSpPr>
            <p:spPr>
              <a:xfrm>
                <a:off x="267750" y="5029250"/>
                <a:ext cx="280425" cy="278900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1156" extrusionOk="0">
                    <a:moveTo>
                      <a:pt x="11216" y="0"/>
                    </a:moveTo>
                    <a:lnTo>
                      <a:pt x="0" y="11155"/>
                    </a:lnTo>
                    <a:cubicBezTo>
                      <a:pt x="183" y="11155"/>
                      <a:pt x="335" y="11155"/>
                      <a:pt x="517" y="11125"/>
                    </a:cubicBezTo>
                    <a:lnTo>
                      <a:pt x="11156" y="517"/>
                    </a:lnTo>
                    <a:cubicBezTo>
                      <a:pt x="11156" y="334"/>
                      <a:pt x="11216" y="182"/>
                      <a:pt x="112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29"/>
              <p:cNvSpPr/>
              <p:nvPr/>
            </p:nvSpPr>
            <p:spPr>
              <a:xfrm>
                <a:off x="219875" y="4981375"/>
                <a:ext cx="326025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3041" h="13010" extrusionOk="0">
                    <a:moveTo>
                      <a:pt x="13010" y="0"/>
                    </a:moveTo>
                    <a:lnTo>
                      <a:pt x="1" y="12979"/>
                    </a:lnTo>
                    <a:cubicBezTo>
                      <a:pt x="152" y="13009"/>
                      <a:pt x="304" y="13009"/>
                      <a:pt x="456" y="13009"/>
                    </a:cubicBezTo>
                    <a:lnTo>
                      <a:pt x="13040" y="456"/>
                    </a:lnTo>
                    <a:cubicBezTo>
                      <a:pt x="13040" y="304"/>
                      <a:pt x="13010" y="152"/>
                      <a:pt x="130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29"/>
              <p:cNvSpPr/>
              <p:nvPr/>
            </p:nvSpPr>
            <p:spPr>
              <a:xfrm>
                <a:off x="13950" y="4775425"/>
                <a:ext cx="1018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4074" extrusionOk="0">
                    <a:moveTo>
                      <a:pt x="4073" y="1"/>
                    </a:moveTo>
                    <a:lnTo>
                      <a:pt x="4073" y="1"/>
                    </a:lnTo>
                    <a:cubicBezTo>
                      <a:pt x="3253" y="487"/>
                      <a:pt x="2462" y="1065"/>
                      <a:pt x="1794" y="1794"/>
                    </a:cubicBezTo>
                    <a:cubicBezTo>
                      <a:pt x="1095" y="2463"/>
                      <a:pt x="487" y="3253"/>
                      <a:pt x="0" y="4074"/>
                    </a:cubicBezTo>
                    <a:lnTo>
                      <a:pt x="40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29"/>
              <p:cNvSpPr/>
              <p:nvPr/>
            </p:nvSpPr>
            <p:spPr>
              <a:xfrm>
                <a:off x="324750" y="5086225"/>
                <a:ext cx="216575" cy="215850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634" extrusionOk="0">
                    <a:moveTo>
                      <a:pt x="8663" y="1"/>
                    </a:moveTo>
                    <a:lnTo>
                      <a:pt x="0" y="8633"/>
                    </a:lnTo>
                    <a:cubicBezTo>
                      <a:pt x="213" y="8572"/>
                      <a:pt x="456" y="8511"/>
                      <a:pt x="669" y="8420"/>
                    </a:cubicBezTo>
                    <a:lnTo>
                      <a:pt x="8481" y="669"/>
                    </a:lnTo>
                    <a:cubicBezTo>
                      <a:pt x="8541" y="457"/>
                      <a:pt x="8572" y="213"/>
                      <a:pt x="8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29"/>
              <p:cNvSpPr/>
              <p:nvPr/>
            </p:nvSpPr>
            <p:spPr>
              <a:xfrm>
                <a:off x="406050" y="5167550"/>
                <a:ext cx="1018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4074" extrusionOk="0">
                    <a:moveTo>
                      <a:pt x="4073" y="0"/>
                    </a:moveTo>
                    <a:lnTo>
                      <a:pt x="0" y="4073"/>
                    </a:lnTo>
                    <a:cubicBezTo>
                      <a:pt x="821" y="3587"/>
                      <a:pt x="1611" y="3009"/>
                      <a:pt x="2280" y="2280"/>
                    </a:cubicBezTo>
                    <a:cubicBezTo>
                      <a:pt x="2979" y="1611"/>
                      <a:pt x="3587" y="821"/>
                      <a:pt x="40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29"/>
              <p:cNvSpPr/>
              <p:nvPr/>
            </p:nvSpPr>
            <p:spPr>
              <a:xfrm>
                <a:off x="111200" y="4872700"/>
                <a:ext cx="398975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15959" extrusionOk="0">
                    <a:moveTo>
                      <a:pt x="15746" y="1"/>
                    </a:moveTo>
                    <a:lnTo>
                      <a:pt x="1" y="15745"/>
                    </a:lnTo>
                    <a:cubicBezTo>
                      <a:pt x="92" y="15837"/>
                      <a:pt x="214" y="15867"/>
                      <a:pt x="305" y="15958"/>
                    </a:cubicBezTo>
                    <a:lnTo>
                      <a:pt x="15959" y="305"/>
                    </a:lnTo>
                    <a:cubicBezTo>
                      <a:pt x="15867" y="183"/>
                      <a:pt x="15837" y="61"/>
                      <a:pt x="15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29"/>
              <p:cNvSpPr/>
              <p:nvPr/>
            </p:nvSpPr>
            <p:spPr>
              <a:xfrm>
                <a:off x="81575" y="4843075"/>
                <a:ext cx="408075" cy="408075"/>
              </a:xfrm>
              <a:custGeom>
                <a:avLst/>
                <a:gdLst/>
                <a:ahLst/>
                <a:cxnLst/>
                <a:rect l="l" t="t" r="r" b="b"/>
                <a:pathLst>
                  <a:path w="16323" h="16323" extrusionOk="0">
                    <a:moveTo>
                      <a:pt x="16110" y="0"/>
                    </a:moveTo>
                    <a:lnTo>
                      <a:pt x="0" y="16110"/>
                    </a:lnTo>
                    <a:cubicBezTo>
                      <a:pt x="61" y="16171"/>
                      <a:pt x="183" y="16262"/>
                      <a:pt x="304" y="16323"/>
                    </a:cubicBezTo>
                    <a:lnTo>
                      <a:pt x="16323" y="304"/>
                    </a:lnTo>
                    <a:cubicBezTo>
                      <a:pt x="16262" y="183"/>
                      <a:pt x="16171" y="122"/>
                      <a:pt x="161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29"/>
              <p:cNvSpPr/>
              <p:nvPr/>
            </p:nvSpPr>
            <p:spPr>
              <a:xfrm>
                <a:off x="179600" y="4941100"/>
                <a:ext cx="358700" cy="358675"/>
              </a:xfrm>
              <a:custGeom>
                <a:avLst/>
                <a:gdLst/>
                <a:ahLst/>
                <a:cxnLst/>
                <a:rect l="l" t="t" r="r" b="b"/>
                <a:pathLst>
                  <a:path w="14348" h="14347" extrusionOk="0">
                    <a:moveTo>
                      <a:pt x="14226" y="0"/>
                    </a:moveTo>
                    <a:lnTo>
                      <a:pt x="1" y="14225"/>
                    </a:lnTo>
                    <a:cubicBezTo>
                      <a:pt x="92" y="14286"/>
                      <a:pt x="244" y="14316"/>
                      <a:pt x="396" y="14347"/>
                    </a:cubicBezTo>
                    <a:lnTo>
                      <a:pt x="14347" y="395"/>
                    </a:lnTo>
                    <a:cubicBezTo>
                      <a:pt x="14317" y="243"/>
                      <a:pt x="14287" y="152"/>
                      <a:pt x="142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29"/>
              <p:cNvSpPr/>
              <p:nvPr/>
            </p:nvSpPr>
            <p:spPr>
              <a:xfrm>
                <a:off x="143125" y="4904625"/>
                <a:ext cx="383000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15320" h="15320" extrusionOk="0">
                    <a:moveTo>
                      <a:pt x="15168" y="0"/>
                    </a:moveTo>
                    <a:lnTo>
                      <a:pt x="1" y="15168"/>
                    </a:lnTo>
                    <a:cubicBezTo>
                      <a:pt x="122" y="15198"/>
                      <a:pt x="213" y="15289"/>
                      <a:pt x="335" y="15320"/>
                    </a:cubicBezTo>
                    <a:lnTo>
                      <a:pt x="15320" y="335"/>
                    </a:lnTo>
                    <a:cubicBezTo>
                      <a:pt x="15290" y="243"/>
                      <a:pt x="15198" y="122"/>
                      <a:pt x="15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33" name="Google Shape;2033;p29"/>
            <p:cNvSpPr/>
            <p:nvPr/>
          </p:nvSpPr>
          <p:spPr>
            <a:xfrm>
              <a:off x="160026" y="329195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9"/>
            <p:cNvSpPr/>
            <p:nvPr/>
          </p:nvSpPr>
          <p:spPr>
            <a:xfrm>
              <a:off x="-278300" y="3433950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9"/>
            <p:cNvSpPr/>
            <p:nvPr/>
          </p:nvSpPr>
          <p:spPr>
            <a:xfrm>
              <a:off x="402746" y="3149950"/>
              <a:ext cx="2310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30"/>
          <p:cNvSpPr/>
          <p:nvPr/>
        </p:nvSpPr>
        <p:spPr>
          <a:xfrm>
            <a:off x="160100" y="76200"/>
            <a:ext cx="1885325" cy="277375"/>
          </a:xfrm>
          <a:custGeom>
            <a:avLst/>
            <a:gdLst/>
            <a:ahLst/>
            <a:cxnLst/>
            <a:rect l="l" t="t" r="r" b="b"/>
            <a:pathLst>
              <a:path w="75413" h="11095" extrusionOk="0">
                <a:moveTo>
                  <a:pt x="0" y="0"/>
                </a:moveTo>
                <a:lnTo>
                  <a:pt x="0" y="11094"/>
                </a:lnTo>
                <a:lnTo>
                  <a:pt x="75412" y="11094"/>
                </a:lnTo>
                <a:lnTo>
                  <a:pt x="7541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8" name="Google Shape;2038;p30"/>
          <p:cNvGrpSpPr/>
          <p:nvPr/>
        </p:nvGrpSpPr>
        <p:grpSpPr>
          <a:xfrm>
            <a:off x="-329275" y="2600"/>
            <a:ext cx="1740175" cy="841225"/>
            <a:chOff x="-253075" y="231200"/>
            <a:chExt cx="1740175" cy="841225"/>
          </a:xfrm>
        </p:grpSpPr>
        <p:sp>
          <p:nvSpPr>
            <p:cNvPr id="2039" name="Google Shape;2039;p30"/>
            <p:cNvSpPr/>
            <p:nvPr/>
          </p:nvSpPr>
          <p:spPr>
            <a:xfrm>
              <a:off x="-2530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669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0"/>
            <p:cNvSpPr/>
            <p:nvPr/>
          </p:nvSpPr>
          <p:spPr>
            <a:xfrm>
              <a:off x="-631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0"/>
            <p:cNvSpPr/>
            <p:nvPr/>
          </p:nvSpPr>
          <p:spPr>
            <a:xfrm>
              <a:off x="126125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0"/>
            <p:cNvSpPr/>
            <p:nvPr/>
          </p:nvSpPr>
          <p:spPr>
            <a:xfrm>
              <a:off x="3161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0"/>
            <p:cNvSpPr/>
            <p:nvPr/>
          </p:nvSpPr>
          <p:spPr>
            <a:xfrm>
              <a:off x="5053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0"/>
            <p:cNvSpPr/>
            <p:nvPr/>
          </p:nvSpPr>
          <p:spPr>
            <a:xfrm>
              <a:off x="6952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0"/>
            <p:cNvSpPr/>
            <p:nvPr/>
          </p:nvSpPr>
          <p:spPr>
            <a:xfrm>
              <a:off x="88525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0"/>
            <p:cNvSpPr/>
            <p:nvPr/>
          </p:nvSpPr>
          <p:spPr>
            <a:xfrm>
              <a:off x="1073700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69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0"/>
            <p:cNvSpPr/>
            <p:nvPr/>
          </p:nvSpPr>
          <p:spPr>
            <a:xfrm>
              <a:off x="1263675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69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0"/>
            <p:cNvSpPr/>
            <p:nvPr/>
          </p:nvSpPr>
          <p:spPr>
            <a:xfrm>
              <a:off x="14529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0"/>
            <p:cNvSpPr/>
            <p:nvPr/>
          </p:nvSpPr>
          <p:spPr>
            <a:xfrm>
              <a:off x="-2530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0"/>
            <p:cNvSpPr/>
            <p:nvPr/>
          </p:nvSpPr>
          <p:spPr>
            <a:xfrm>
              <a:off x="-631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0"/>
            <p:cNvSpPr/>
            <p:nvPr/>
          </p:nvSpPr>
          <p:spPr>
            <a:xfrm>
              <a:off x="126125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0"/>
            <p:cNvSpPr/>
            <p:nvPr/>
          </p:nvSpPr>
          <p:spPr>
            <a:xfrm>
              <a:off x="3161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0"/>
            <p:cNvSpPr/>
            <p:nvPr/>
          </p:nvSpPr>
          <p:spPr>
            <a:xfrm>
              <a:off x="5053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6952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88525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1073700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0"/>
            <p:cNvSpPr/>
            <p:nvPr/>
          </p:nvSpPr>
          <p:spPr>
            <a:xfrm>
              <a:off x="1263675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0"/>
            <p:cNvSpPr/>
            <p:nvPr/>
          </p:nvSpPr>
          <p:spPr>
            <a:xfrm>
              <a:off x="14529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-2530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-631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126125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3161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5053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0"/>
            <p:cNvSpPr/>
            <p:nvPr/>
          </p:nvSpPr>
          <p:spPr>
            <a:xfrm>
              <a:off x="6952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0"/>
            <p:cNvSpPr/>
            <p:nvPr/>
          </p:nvSpPr>
          <p:spPr>
            <a:xfrm>
              <a:off x="88525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0"/>
            <p:cNvSpPr/>
            <p:nvPr/>
          </p:nvSpPr>
          <p:spPr>
            <a:xfrm>
              <a:off x="1073700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0"/>
            <p:cNvSpPr/>
            <p:nvPr/>
          </p:nvSpPr>
          <p:spPr>
            <a:xfrm>
              <a:off x="1263675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0"/>
            <p:cNvSpPr/>
            <p:nvPr/>
          </p:nvSpPr>
          <p:spPr>
            <a:xfrm>
              <a:off x="14529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0"/>
            <p:cNvSpPr/>
            <p:nvPr/>
          </p:nvSpPr>
          <p:spPr>
            <a:xfrm>
              <a:off x="-2530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0"/>
            <p:cNvSpPr/>
            <p:nvPr/>
          </p:nvSpPr>
          <p:spPr>
            <a:xfrm>
              <a:off x="-631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0"/>
            <p:cNvSpPr/>
            <p:nvPr/>
          </p:nvSpPr>
          <p:spPr>
            <a:xfrm>
              <a:off x="126125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0"/>
            <p:cNvSpPr/>
            <p:nvPr/>
          </p:nvSpPr>
          <p:spPr>
            <a:xfrm>
              <a:off x="3161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0"/>
            <p:cNvSpPr/>
            <p:nvPr/>
          </p:nvSpPr>
          <p:spPr>
            <a:xfrm>
              <a:off x="5053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0"/>
            <p:cNvSpPr/>
            <p:nvPr/>
          </p:nvSpPr>
          <p:spPr>
            <a:xfrm>
              <a:off x="6952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0"/>
            <p:cNvSpPr/>
            <p:nvPr/>
          </p:nvSpPr>
          <p:spPr>
            <a:xfrm>
              <a:off x="88525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0"/>
            <p:cNvSpPr/>
            <p:nvPr/>
          </p:nvSpPr>
          <p:spPr>
            <a:xfrm>
              <a:off x="1073700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0"/>
            <p:cNvSpPr/>
            <p:nvPr/>
          </p:nvSpPr>
          <p:spPr>
            <a:xfrm>
              <a:off x="1263675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0"/>
            <p:cNvSpPr/>
            <p:nvPr/>
          </p:nvSpPr>
          <p:spPr>
            <a:xfrm>
              <a:off x="14529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0"/>
            <p:cNvSpPr/>
            <p:nvPr/>
          </p:nvSpPr>
          <p:spPr>
            <a:xfrm>
              <a:off x="-2530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0"/>
            <p:cNvSpPr/>
            <p:nvPr/>
          </p:nvSpPr>
          <p:spPr>
            <a:xfrm>
              <a:off x="-631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0"/>
            <p:cNvSpPr/>
            <p:nvPr/>
          </p:nvSpPr>
          <p:spPr>
            <a:xfrm>
              <a:off x="126125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0"/>
            <p:cNvSpPr/>
            <p:nvPr/>
          </p:nvSpPr>
          <p:spPr>
            <a:xfrm>
              <a:off x="3161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0"/>
            <p:cNvSpPr/>
            <p:nvPr/>
          </p:nvSpPr>
          <p:spPr>
            <a:xfrm>
              <a:off x="5053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0"/>
            <p:cNvSpPr/>
            <p:nvPr/>
          </p:nvSpPr>
          <p:spPr>
            <a:xfrm>
              <a:off x="6952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0"/>
            <p:cNvSpPr/>
            <p:nvPr/>
          </p:nvSpPr>
          <p:spPr>
            <a:xfrm>
              <a:off x="88525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0"/>
            <p:cNvSpPr/>
            <p:nvPr/>
          </p:nvSpPr>
          <p:spPr>
            <a:xfrm>
              <a:off x="1073700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0"/>
            <p:cNvSpPr/>
            <p:nvPr/>
          </p:nvSpPr>
          <p:spPr>
            <a:xfrm>
              <a:off x="1263675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0"/>
            <p:cNvSpPr/>
            <p:nvPr/>
          </p:nvSpPr>
          <p:spPr>
            <a:xfrm>
              <a:off x="14529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0"/>
            <p:cNvSpPr/>
            <p:nvPr/>
          </p:nvSpPr>
          <p:spPr>
            <a:xfrm>
              <a:off x="-2530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0"/>
            <p:cNvSpPr/>
            <p:nvPr/>
          </p:nvSpPr>
          <p:spPr>
            <a:xfrm>
              <a:off x="-631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0"/>
            <p:cNvSpPr/>
            <p:nvPr/>
          </p:nvSpPr>
          <p:spPr>
            <a:xfrm>
              <a:off x="126125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0"/>
            <p:cNvSpPr/>
            <p:nvPr/>
          </p:nvSpPr>
          <p:spPr>
            <a:xfrm>
              <a:off x="3161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0"/>
            <p:cNvSpPr/>
            <p:nvPr/>
          </p:nvSpPr>
          <p:spPr>
            <a:xfrm>
              <a:off x="5053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0"/>
            <p:cNvSpPr/>
            <p:nvPr/>
          </p:nvSpPr>
          <p:spPr>
            <a:xfrm>
              <a:off x="6952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0"/>
            <p:cNvSpPr/>
            <p:nvPr/>
          </p:nvSpPr>
          <p:spPr>
            <a:xfrm>
              <a:off x="88525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0"/>
            <p:cNvSpPr/>
            <p:nvPr/>
          </p:nvSpPr>
          <p:spPr>
            <a:xfrm>
              <a:off x="1073700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0"/>
            <p:cNvSpPr/>
            <p:nvPr/>
          </p:nvSpPr>
          <p:spPr>
            <a:xfrm>
              <a:off x="1263675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0"/>
            <p:cNvSpPr/>
            <p:nvPr/>
          </p:nvSpPr>
          <p:spPr>
            <a:xfrm>
              <a:off x="14529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9" name="Google Shape;2099;p30"/>
          <p:cNvSpPr/>
          <p:nvPr/>
        </p:nvSpPr>
        <p:spPr>
          <a:xfrm>
            <a:off x="-133600" y="76200"/>
            <a:ext cx="786968" cy="57775"/>
          </a:xfrm>
          <a:custGeom>
            <a:avLst/>
            <a:gdLst/>
            <a:ahLst/>
            <a:cxnLst/>
            <a:rect l="l" t="t" r="r" b="b"/>
            <a:pathLst>
              <a:path w="87054" h="2311" extrusionOk="0">
                <a:moveTo>
                  <a:pt x="0" y="0"/>
                </a:moveTo>
                <a:lnTo>
                  <a:pt x="0" y="2310"/>
                </a:lnTo>
                <a:lnTo>
                  <a:pt x="87053" y="2310"/>
                </a:lnTo>
                <a:lnTo>
                  <a:pt x="870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30"/>
          <p:cNvSpPr/>
          <p:nvPr/>
        </p:nvSpPr>
        <p:spPr>
          <a:xfrm>
            <a:off x="464275" y="1296575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1" name="Google Shape;2101;p30"/>
          <p:cNvSpPr/>
          <p:nvPr/>
        </p:nvSpPr>
        <p:spPr>
          <a:xfrm>
            <a:off x="1281900" y="1296575"/>
            <a:ext cx="117825" cy="57774"/>
          </a:xfrm>
          <a:custGeom>
            <a:avLst/>
            <a:gdLst/>
            <a:ahLst/>
            <a:cxnLst/>
            <a:rect l="l" t="t" r="r" b="b"/>
            <a:pathLst>
              <a:path w="4713" h="852" extrusionOk="0">
                <a:moveTo>
                  <a:pt x="1" y="0"/>
                </a:moveTo>
                <a:lnTo>
                  <a:pt x="1" y="851"/>
                </a:lnTo>
                <a:lnTo>
                  <a:pt x="4712" y="851"/>
                </a:lnTo>
                <a:lnTo>
                  <a:pt x="47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2" name="Google Shape;2102;p30"/>
          <p:cNvSpPr/>
          <p:nvPr/>
        </p:nvSpPr>
        <p:spPr>
          <a:xfrm>
            <a:off x="-121874" y="442582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3" name="Google Shape;2103;p30"/>
          <p:cNvSpPr/>
          <p:nvPr/>
        </p:nvSpPr>
        <p:spPr>
          <a:xfrm>
            <a:off x="-560200" y="456782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4" name="Google Shape;2104;p30"/>
          <p:cNvSpPr/>
          <p:nvPr/>
        </p:nvSpPr>
        <p:spPr>
          <a:xfrm>
            <a:off x="126669" y="4850650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5" name="Google Shape;2105;p30"/>
          <p:cNvSpPr/>
          <p:nvPr/>
        </p:nvSpPr>
        <p:spPr>
          <a:xfrm>
            <a:off x="49396" y="4731600"/>
            <a:ext cx="1773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6" name="Google Shape;2106;p30"/>
          <p:cNvSpPr/>
          <p:nvPr/>
        </p:nvSpPr>
        <p:spPr>
          <a:xfrm>
            <a:off x="8281576" y="16960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7" name="Google Shape;2107;p30"/>
          <p:cNvSpPr/>
          <p:nvPr/>
        </p:nvSpPr>
        <p:spPr>
          <a:xfrm>
            <a:off x="7843250" y="31160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8" name="Google Shape;2108;p30"/>
          <p:cNvSpPr/>
          <p:nvPr/>
        </p:nvSpPr>
        <p:spPr>
          <a:xfrm>
            <a:off x="8630144" y="59757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9" name="Google Shape;2109;p30"/>
          <p:cNvSpPr/>
          <p:nvPr/>
        </p:nvSpPr>
        <p:spPr>
          <a:xfrm>
            <a:off x="8555895" y="475375"/>
            <a:ext cx="1053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0" name="Google Shape;2110;p30"/>
          <p:cNvSpPr/>
          <p:nvPr/>
        </p:nvSpPr>
        <p:spPr>
          <a:xfrm>
            <a:off x="8102119" y="71977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1" name="Google Shape;2111;p30"/>
          <p:cNvGrpSpPr/>
          <p:nvPr/>
        </p:nvGrpSpPr>
        <p:grpSpPr>
          <a:xfrm>
            <a:off x="8288045" y="4282788"/>
            <a:ext cx="860716" cy="860716"/>
            <a:chOff x="5238200" y="4091525"/>
            <a:chExt cx="574500" cy="574500"/>
          </a:xfrm>
        </p:grpSpPr>
        <p:sp>
          <p:nvSpPr>
            <p:cNvPr id="2112" name="Google Shape;2112;p30"/>
            <p:cNvSpPr/>
            <p:nvPr/>
          </p:nvSpPr>
          <p:spPr>
            <a:xfrm>
              <a:off x="5663750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0"/>
            <p:cNvSpPr/>
            <p:nvPr/>
          </p:nvSpPr>
          <p:spPr>
            <a:xfrm>
              <a:off x="5522400" y="4375725"/>
              <a:ext cx="148975" cy="148975"/>
            </a:xfrm>
            <a:custGeom>
              <a:avLst/>
              <a:gdLst/>
              <a:ahLst/>
              <a:cxnLst/>
              <a:rect l="l" t="t" r="r" b="b"/>
              <a:pathLst>
                <a:path w="5959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1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0"/>
            <p:cNvSpPr/>
            <p:nvPr/>
          </p:nvSpPr>
          <p:spPr>
            <a:xfrm>
              <a:off x="5522400" y="4234400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43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43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0"/>
            <p:cNvSpPr/>
            <p:nvPr/>
          </p:nvSpPr>
          <p:spPr>
            <a:xfrm>
              <a:off x="5381075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0"/>
            <p:cNvSpPr/>
            <p:nvPr/>
          </p:nvSpPr>
          <p:spPr>
            <a:xfrm>
              <a:off x="5663750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0"/>
            <p:cNvSpPr/>
            <p:nvPr/>
          </p:nvSpPr>
          <p:spPr>
            <a:xfrm>
              <a:off x="5663750" y="4234400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43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43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0"/>
            <p:cNvSpPr/>
            <p:nvPr/>
          </p:nvSpPr>
          <p:spPr>
            <a:xfrm>
              <a:off x="5663750" y="40915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305"/>
                  </a:moveTo>
                  <a:lnTo>
                    <a:pt x="5715" y="5715"/>
                  </a:lnTo>
                  <a:lnTo>
                    <a:pt x="304" y="5715"/>
                  </a:lnTo>
                  <a:lnTo>
                    <a:pt x="304" y="305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0"/>
            <p:cNvSpPr/>
            <p:nvPr/>
          </p:nvSpPr>
          <p:spPr>
            <a:xfrm>
              <a:off x="55224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0"/>
            <p:cNvSpPr/>
            <p:nvPr/>
          </p:nvSpPr>
          <p:spPr>
            <a:xfrm>
              <a:off x="5381075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0"/>
            <p:cNvSpPr/>
            <p:nvPr/>
          </p:nvSpPr>
          <p:spPr>
            <a:xfrm>
              <a:off x="52382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5" y="5654"/>
                  </a:lnTo>
                  <a:lnTo>
                    <a:pt x="305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2" name="Google Shape;2122;p30"/>
          <p:cNvSpPr/>
          <p:nvPr/>
        </p:nvSpPr>
        <p:spPr>
          <a:xfrm>
            <a:off x="7986251" y="431917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30"/>
          <p:cNvSpPr/>
          <p:nvPr/>
        </p:nvSpPr>
        <p:spPr>
          <a:xfrm>
            <a:off x="7547925" y="446117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4" name="Google Shape;2124;p30"/>
          <p:cNvSpPr/>
          <p:nvPr/>
        </p:nvSpPr>
        <p:spPr>
          <a:xfrm>
            <a:off x="8228971" y="4177175"/>
            <a:ext cx="2310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6" name="Google Shape;2126;p31"/>
          <p:cNvGrpSpPr/>
          <p:nvPr/>
        </p:nvGrpSpPr>
        <p:grpSpPr>
          <a:xfrm rot="-5400000" flipH="1">
            <a:off x="1234305" y="-1334739"/>
            <a:ext cx="615152" cy="3133209"/>
            <a:chOff x="6482900" y="1354425"/>
            <a:chExt cx="235600" cy="1829825"/>
          </a:xfrm>
        </p:grpSpPr>
        <p:sp>
          <p:nvSpPr>
            <p:cNvPr id="2127" name="Google Shape;2127;p31"/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1"/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1"/>
            <p:cNvSpPr/>
            <p:nvPr/>
          </p:nvSpPr>
          <p:spPr>
            <a:xfrm>
              <a:off x="6482900" y="159757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1"/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1"/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1"/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1"/>
            <p:cNvSpPr/>
            <p:nvPr/>
          </p:nvSpPr>
          <p:spPr>
            <a:xfrm>
              <a:off x="6482900" y="208390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1"/>
            <p:cNvSpPr/>
            <p:nvPr/>
          </p:nvSpPr>
          <p:spPr>
            <a:xfrm>
              <a:off x="6482900" y="22055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1"/>
            <p:cNvSpPr/>
            <p:nvPr/>
          </p:nvSpPr>
          <p:spPr>
            <a:xfrm>
              <a:off x="6482900" y="23278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1"/>
            <p:cNvSpPr/>
            <p:nvPr/>
          </p:nvSpPr>
          <p:spPr>
            <a:xfrm>
              <a:off x="6482900" y="2449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1"/>
            <p:cNvSpPr/>
            <p:nvPr/>
          </p:nvSpPr>
          <p:spPr>
            <a:xfrm>
              <a:off x="6482900" y="25710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1"/>
            <p:cNvSpPr/>
            <p:nvPr/>
          </p:nvSpPr>
          <p:spPr>
            <a:xfrm>
              <a:off x="6482900" y="2692575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1"/>
            <p:cNvSpPr/>
            <p:nvPr/>
          </p:nvSpPr>
          <p:spPr>
            <a:xfrm>
              <a:off x="6482900" y="2814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1"/>
            <p:cNvSpPr/>
            <p:nvPr/>
          </p:nvSpPr>
          <p:spPr>
            <a:xfrm>
              <a:off x="6482900" y="293575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1" name="Google Shape;2141;p31"/>
          <p:cNvGrpSpPr/>
          <p:nvPr/>
        </p:nvGrpSpPr>
        <p:grpSpPr>
          <a:xfrm>
            <a:off x="8183752" y="295100"/>
            <a:ext cx="935450" cy="189399"/>
            <a:chOff x="8183752" y="295100"/>
            <a:chExt cx="935450" cy="189399"/>
          </a:xfrm>
        </p:grpSpPr>
        <p:sp>
          <p:nvSpPr>
            <p:cNvPr id="2142" name="Google Shape;2142;p31"/>
            <p:cNvSpPr/>
            <p:nvPr/>
          </p:nvSpPr>
          <p:spPr>
            <a:xfrm flipH="1">
              <a:off x="8623727" y="426725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1"/>
            <p:cNvSpPr/>
            <p:nvPr/>
          </p:nvSpPr>
          <p:spPr>
            <a:xfrm flipH="1">
              <a:off x="8183752" y="426725"/>
              <a:ext cx="117825" cy="57774"/>
            </a:xfrm>
            <a:custGeom>
              <a:avLst/>
              <a:gdLst/>
              <a:ahLst/>
              <a:cxnLst/>
              <a:rect l="l" t="t" r="r" b="b"/>
              <a:pathLst>
                <a:path w="4713" h="852" extrusionOk="0">
                  <a:moveTo>
                    <a:pt x="1" y="0"/>
                  </a:moveTo>
                  <a:lnTo>
                    <a:pt x="1" y="851"/>
                  </a:lnTo>
                  <a:lnTo>
                    <a:pt x="4712" y="851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1"/>
            <p:cNvSpPr/>
            <p:nvPr/>
          </p:nvSpPr>
          <p:spPr>
            <a:xfrm flipH="1">
              <a:off x="8301577" y="295100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31"/>
          <p:cNvGrpSpPr/>
          <p:nvPr/>
        </p:nvGrpSpPr>
        <p:grpSpPr>
          <a:xfrm flipH="1">
            <a:off x="8449747" y="1962145"/>
            <a:ext cx="160828" cy="2331228"/>
            <a:chOff x="8430900" y="3436150"/>
            <a:chExt cx="80575" cy="1167950"/>
          </a:xfrm>
        </p:grpSpPr>
        <p:sp>
          <p:nvSpPr>
            <p:cNvPr id="2146" name="Google Shape;2146;p31"/>
            <p:cNvSpPr/>
            <p:nvPr/>
          </p:nvSpPr>
          <p:spPr>
            <a:xfrm>
              <a:off x="8430900" y="4211225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4"/>
                  </a:lnTo>
                  <a:lnTo>
                    <a:pt x="3222" y="2554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1"/>
            <p:cNvSpPr/>
            <p:nvPr/>
          </p:nvSpPr>
          <p:spPr>
            <a:xfrm>
              <a:off x="8430900" y="4541025"/>
              <a:ext cx="80575" cy="63075"/>
            </a:xfrm>
            <a:custGeom>
              <a:avLst/>
              <a:gdLst/>
              <a:ahLst/>
              <a:cxnLst/>
              <a:rect l="l" t="t" r="r" b="b"/>
              <a:pathLst>
                <a:path w="3223" h="2523" extrusionOk="0">
                  <a:moveTo>
                    <a:pt x="1581" y="0"/>
                  </a:moveTo>
                  <a:lnTo>
                    <a:pt x="0" y="2523"/>
                  </a:lnTo>
                  <a:lnTo>
                    <a:pt x="3222" y="252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1"/>
            <p:cNvSpPr/>
            <p:nvPr/>
          </p:nvSpPr>
          <p:spPr>
            <a:xfrm>
              <a:off x="8430900" y="343615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3"/>
                  </a:lnTo>
                  <a:lnTo>
                    <a:pt x="3222" y="255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1"/>
            <p:cNvSpPr/>
            <p:nvPr/>
          </p:nvSpPr>
          <p:spPr>
            <a:xfrm>
              <a:off x="8430900" y="3765925"/>
              <a:ext cx="80575" cy="63100"/>
            </a:xfrm>
            <a:custGeom>
              <a:avLst/>
              <a:gdLst/>
              <a:ahLst/>
              <a:cxnLst/>
              <a:rect l="l" t="t" r="r" b="b"/>
              <a:pathLst>
                <a:path w="3223" h="2524" extrusionOk="0">
                  <a:moveTo>
                    <a:pt x="1581" y="1"/>
                  </a:moveTo>
                  <a:lnTo>
                    <a:pt x="0" y="2524"/>
                  </a:lnTo>
                  <a:lnTo>
                    <a:pt x="3222" y="252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1"/>
            <p:cNvSpPr/>
            <p:nvPr/>
          </p:nvSpPr>
          <p:spPr>
            <a:xfrm>
              <a:off x="8430900" y="390500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3"/>
                  </a:lnTo>
                  <a:lnTo>
                    <a:pt x="3222" y="255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1" name="Google Shape;2151;p31"/>
          <p:cNvGrpSpPr/>
          <p:nvPr/>
        </p:nvGrpSpPr>
        <p:grpSpPr>
          <a:xfrm>
            <a:off x="8233725" y="4558175"/>
            <a:ext cx="1225226" cy="331700"/>
            <a:chOff x="8233725" y="4558175"/>
            <a:chExt cx="1225226" cy="331700"/>
          </a:xfrm>
        </p:grpSpPr>
        <p:sp>
          <p:nvSpPr>
            <p:cNvPr id="2152" name="Google Shape;2152;p31"/>
            <p:cNvSpPr/>
            <p:nvPr/>
          </p:nvSpPr>
          <p:spPr>
            <a:xfrm>
              <a:off x="8672051" y="4700175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1"/>
            <p:cNvSpPr/>
            <p:nvPr/>
          </p:nvSpPr>
          <p:spPr>
            <a:xfrm>
              <a:off x="8233725" y="484217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1"/>
            <p:cNvSpPr/>
            <p:nvPr/>
          </p:nvSpPr>
          <p:spPr>
            <a:xfrm>
              <a:off x="8914771" y="4558175"/>
              <a:ext cx="2310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5" name="Google Shape;2155;p31"/>
          <p:cNvGrpSpPr/>
          <p:nvPr/>
        </p:nvGrpSpPr>
        <p:grpSpPr>
          <a:xfrm>
            <a:off x="464275" y="686975"/>
            <a:ext cx="935450" cy="57774"/>
            <a:chOff x="464275" y="686975"/>
            <a:chExt cx="935450" cy="57774"/>
          </a:xfrm>
        </p:grpSpPr>
        <p:sp>
          <p:nvSpPr>
            <p:cNvPr id="2156" name="Google Shape;2156;p31"/>
            <p:cNvSpPr/>
            <p:nvPr/>
          </p:nvSpPr>
          <p:spPr>
            <a:xfrm>
              <a:off x="464275" y="686975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1"/>
            <p:cNvSpPr/>
            <p:nvPr/>
          </p:nvSpPr>
          <p:spPr>
            <a:xfrm>
              <a:off x="1281900" y="686975"/>
              <a:ext cx="117825" cy="57774"/>
            </a:xfrm>
            <a:custGeom>
              <a:avLst/>
              <a:gdLst/>
              <a:ahLst/>
              <a:cxnLst/>
              <a:rect l="l" t="t" r="r" b="b"/>
              <a:pathLst>
                <a:path w="4713" h="852" extrusionOk="0">
                  <a:moveTo>
                    <a:pt x="1" y="0"/>
                  </a:moveTo>
                  <a:lnTo>
                    <a:pt x="1" y="851"/>
                  </a:lnTo>
                  <a:lnTo>
                    <a:pt x="4712" y="851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8" name="Google Shape;2158;p31"/>
          <p:cNvGrpSpPr/>
          <p:nvPr/>
        </p:nvGrpSpPr>
        <p:grpSpPr>
          <a:xfrm>
            <a:off x="-590717" y="3835555"/>
            <a:ext cx="2043172" cy="2037823"/>
            <a:chOff x="-24800" y="4736675"/>
            <a:chExt cx="572975" cy="571475"/>
          </a:xfrm>
        </p:grpSpPr>
        <p:sp>
          <p:nvSpPr>
            <p:cNvPr id="2159" name="Google Shape;2159;p31"/>
            <p:cNvSpPr/>
            <p:nvPr/>
          </p:nvSpPr>
          <p:spPr>
            <a:xfrm>
              <a:off x="32175" y="4793675"/>
              <a:ext cx="408100" cy="408075"/>
            </a:xfrm>
            <a:custGeom>
              <a:avLst/>
              <a:gdLst/>
              <a:ahLst/>
              <a:cxnLst/>
              <a:rect l="l" t="t" r="r" b="b"/>
              <a:pathLst>
                <a:path w="16324" h="16323" extrusionOk="0">
                  <a:moveTo>
                    <a:pt x="16019" y="0"/>
                  </a:moveTo>
                  <a:lnTo>
                    <a:pt x="1" y="16019"/>
                  </a:lnTo>
                  <a:cubicBezTo>
                    <a:pt x="62" y="16140"/>
                    <a:pt x="153" y="16201"/>
                    <a:pt x="214" y="16323"/>
                  </a:cubicBezTo>
                  <a:lnTo>
                    <a:pt x="16323" y="213"/>
                  </a:lnTo>
                  <a:cubicBezTo>
                    <a:pt x="16262" y="152"/>
                    <a:pt x="16141" y="61"/>
                    <a:pt x="16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1"/>
            <p:cNvSpPr/>
            <p:nvPr/>
          </p:nvSpPr>
          <p:spPr>
            <a:xfrm>
              <a:off x="-16450" y="4745050"/>
              <a:ext cx="359450" cy="359450"/>
            </a:xfrm>
            <a:custGeom>
              <a:avLst/>
              <a:gdLst/>
              <a:ahLst/>
              <a:cxnLst/>
              <a:rect l="l" t="t" r="r" b="b"/>
              <a:pathLst>
                <a:path w="14378" h="14378" extrusionOk="0">
                  <a:moveTo>
                    <a:pt x="13952" y="0"/>
                  </a:moveTo>
                  <a:lnTo>
                    <a:pt x="0" y="13952"/>
                  </a:lnTo>
                  <a:cubicBezTo>
                    <a:pt x="31" y="14104"/>
                    <a:pt x="61" y="14225"/>
                    <a:pt x="122" y="14377"/>
                  </a:cubicBezTo>
                  <a:lnTo>
                    <a:pt x="14378" y="122"/>
                  </a:lnTo>
                  <a:cubicBezTo>
                    <a:pt x="14226" y="91"/>
                    <a:pt x="14104" y="31"/>
                    <a:pt x="139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1"/>
            <p:cNvSpPr/>
            <p:nvPr/>
          </p:nvSpPr>
          <p:spPr>
            <a:xfrm>
              <a:off x="13175" y="4774675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655" y="1"/>
                  </a:moveTo>
                  <a:lnTo>
                    <a:pt x="1" y="15654"/>
                  </a:lnTo>
                  <a:cubicBezTo>
                    <a:pt x="62" y="15776"/>
                    <a:pt x="92" y="15867"/>
                    <a:pt x="183" y="15958"/>
                  </a:cubicBezTo>
                  <a:lnTo>
                    <a:pt x="15959" y="183"/>
                  </a:lnTo>
                  <a:cubicBezTo>
                    <a:pt x="15837" y="122"/>
                    <a:pt x="15715" y="61"/>
                    <a:pt x="156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1"/>
            <p:cNvSpPr/>
            <p:nvPr/>
          </p:nvSpPr>
          <p:spPr>
            <a:xfrm>
              <a:off x="-4300" y="4757200"/>
              <a:ext cx="383025" cy="383000"/>
            </a:xfrm>
            <a:custGeom>
              <a:avLst/>
              <a:gdLst/>
              <a:ahLst/>
              <a:cxnLst/>
              <a:rect l="l" t="t" r="r" b="b"/>
              <a:pathLst>
                <a:path w="15321" h="15320" extrusionOk="0">
                  <a:moveTo>
                    <a:pt x="14986" y="0"/>
                  </a:moveTo>
                  <a:lnTo>
                    <a:pt x="1" y="14985"/>
                  </a:lnTo>
                  <a:cubicBezTo>
                    <a:pt x="31" y="15107"/>
                    <a:pt x="122" y="15198"/>
                    <a:pt x="153" y="15320"/>
                  </a:cubicBezTo>
                  <a:lnTo>
                    <a:pt x="15320" y="152"/>
                  </a:lnTo>
                  <a:cubicBezTo>
                    <a:pt x="15199" y="122"/>
                    <a:pt x="15107" y="61"/>
                    <a:pt x="14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1"/>
            <p:cNvSpPr/>
            <p:nvPr/>
          </p:nvSpPr>
          <p:spPr>
            <a:xfrm>
              <a:off x="-24050" y="4738200"/>
              <a:ext cx="326025" cy="326025"/>
            </a:xfrm>
            <a:custGeom>
              <a:avLst/>
              <a:gdLst/>
              <a:ahLst/>
              <a:cxnLst/>
              <a:rect l="l" t="t" r="r" b="b"/>
              <a:pathLst>
                <a:path w="13041" h="13041" extrusionOk="0">
                  <a:moveTo>
                    <a:pt x="12584" y="1"/>
                  </a:moveTo>
                  <a:lnTo>
                    <a:pt x="0" y="12584"/>
                  </a:lnTo>
                  <a:cubicBezTo>
                    <a:pt x="0" y="12736"/>
                    <a:pt x="31" y="12888"/>
                    <a:pt x="31" y="13040"/>
                  </a:cubicBezTo>
                  <a:lnTo>
                    <a:pt x="13040" y="61"/>
                  </a:lnTo>
                  <a:cubicBezTo>
                    <a:pt x="12888" y="1"/>
                    <a:pt x="12736" y="1"/>
                    <a:pt x="12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1"/>
            <p:cNvSpPr/>
            <p:nvPr/>
          </p:nvSpPr>
          <p:spPr>
            <a:xfrm>
              <a:off x="55750" y="4817225"/>
              <a:ext cx="410350" cy="410375"/>
            </a:xfrm>
            <a:custGeom>
              <a:avLst/>
              <a:gdLst/>
              <a:ahLst/>
              <a:cxnLst/>
              <a:rect l="l" t="t" r="r" b="b"/>
              <a:pathLst>
                <a:path w="16414" h="16415" extrusionOk="0">
                  <a:moveTo>
                    <a:pt x="16201" y="1"/>
                  </a:moveTo>
                  <a:lnTo>
                    <a:pt x="0" y="16202"/>
                  </a:lnTo>
                  <a:lnTo>
                    <a:pt x="122" y="16293"/>
                  </a:lnTo>
                  <a:lnTo>
                    <a:pt x="213" y="16414"/>
                  </a:lnTo>
                  <a:lnTo>
                    <a:pt x="16414" y="244"/>
                  </a:lnTo>
                  <a:cubicBezTo>
                    <a:pt x="16414" y="183"/>
                    <a:pt x="16353" y="153"/>
                    <a:pt x="16292" y="122"/>
                  </a:cubicBezTo>
                  <a:lnTo>
                    <a:pt x="16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1"/>
            <p:cNvSpPr/>
            <p:nvPr/>
          </p:nvSpPr>
          <p:spPr>
            <a:xfrm>
              <a:off x="-24800" y="4736675"/>
              <a:ext cx="280425" cy="280425"/>
            </a:xfrm>
            <a:custGeom>
              <a:avLst/>
              <a:gdLst/>
              <a:ahLst/>
              <a:cxnLst/>
              <a:rect l="l" t="t" r="r" b="b"/>
              <a:pathLst>
                <a:path w="11217" h="11217" extrusionOk="0">
                  <a:moveTo>
                    <a:pt x="11216" y="1"/>
                  </a:moveTo>
                  <a:cubicBezTo>
                    <a:pt x="11003" y="1"/>
                    <a:pt x="10851" y="1"/>
                    <a:pt x="10669" y="31"/>
                  </a:cubicBezTo>
                  <a:lnTo>
                    <a:pt x="30" y="10670"/>
                  </a:lnTo>
                  <a:cubicBezTo>
                    <a:pt x="30" y="10852"/>
                    <a:pt x="0" y="11004"/>
                    <a:pt x="0" y="11217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1"/>
            <p:cNvSpPr/>
            <p:nvPr/>
          </p:nvSpPr>
          <p:spPr>
            <a:xfrm>
              <a:off x="-18725" y="4743525"/>
              <a:ext cx="217350" cy="216600"/>
            </a:xfrm>
            <a:custGeom>
              <a:avLst/>
              <a:gdLst/>
              <a:ahLst/>
              <a:cxnLst/>
              <a:rect l="l" t="t" r="r" b="b"/>
              <a:pathLst>
                <a:path w="8694" h="8664" extrusionOk="0">
                  <a:moveTo>
                    <a:pt x="8693" y="0"/>
                  </a:moveTo>
                  <a:lnTo>
                    <a:pt x="8693" y="0"/>
                  </a:lnTo>
                  <a:cubicBezTo>
                    <a:pt x="8450" y="31"/>
                    <a:pt x="8207" y="92"/>
                    <a:pt x="7994" y="183"/>
                  </a:cubicBezTo>
                  <a:lnTo>
                    <a:pt x="213" y="7964"/>
                  </a:lnTo>
                  <a:cubicBezTo>
                    <a:pt x="122" y="8207"/>
                    <a:pt x="61" y="8420"/>
                    <a:pt x="0" y="8663"/>
                  </a:cubicBezTo>
                  <a:lnTo>
                    <a:pt x="86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1"/>
            <p:cNvSpPr/>
            <p:nvPr/>
          </p:nvSpPr>
          <p:spPr>
            <a:xfrm>
              <a:off x="267750" y="5029250"/>
              <a:ext cx="280425" cy="278900"/>
            </a:xfrm>
            <a:custGeom>
              <a:avLst/>
              <a:gdLst/>
              <a:ahLst/>
              <a:cxnLst/>
              <a:rect l="l" t="t" r="r" b="b"/>
              <a:pathLst>
                <a:path w="11217" h="11156" extrusionOk="0">
                  <a:moveTo>
                    <a:pt x="11216" y="0"/>
                  </a:moveTo>
                  <a:lnTo>
                    <a:pt x="0" y="11155"/>
                  </a:lnTo>
                  <a:cubicBezTo>
                    <a:pt x="183" y="11155"/>
                    <a:pt x="335" y="11155"/>
                    <a:pt x="517" y="11125"/>
                  </a:cubicBezTo>
                  <a:lnTo>
                    <a:pt x="11156" y="517"/>
                  </a:lnTo>
                  <a:cubicBezTo>
                    <a:pt x="11156" y="334"/>
                    <a:pt x="11216" y="182"/>
                    <a:pt x="11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1"/>
            <p:cNvSpPr/>
            <p:nvPr/>
          </p:nvSpPr>
          <p:spPr>
            <a:xfrm>
              <a:off x="219875" y="4981375"/>
              <a:ext cx="326025" cy="325250"/>
            </a:xfrm>
            <a:custGeom>
              <a:avLst/>
              <a:gdLst/>
              <a:ahLst/>
              <a:cxnLst/>
              <a:rect l="l" t="t" r="r" b="b"/>
              <a:pathLst>
                <a:path w="13041" h="13010" extrusionOk="0">
                  <a:moveTo>
                    <a:pt x="13010" y="0"/>
                  </a:moveTo>
                  <a:lnTo>
                    <a:pt x="1" y="12979"/>
                  </a:lnTo>
                  <a:cubicBezTo>
                    <a:pt x="152" y="13009"/>
                    <a:pt x="304" y="13009"/>
                    <a:pt x="456" y="13009"/>
                  </a:cubicBezTo>
                  <a:lnTo>
                    <a:pt x="13040" y="456"/>
                  </a:lnTo>
                  <a:cubicBezTo>
                    <a:pt x="13040" y="304"/>
                    <a:pt x="13010" y="152"/>
                    <a:pt x="130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1"/>
            <p:cNvSpPr/>
            <p:nvPr/>
          </p:nvSpPr>
          <p:spPr>
            <a:xfrm>
              <a:off x="13950" y="4775425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1"/>
                  </a:moveTo>
                  <a:lnTo>
                    <a:pt x="4073" y="1"/>
                  </a:lnTo>
                  <a:cubicBezTo>
                    <a:pt x="3253" y="487"/>
                    <a:pt x="2462" y="1065"/>
                    <a:pt x="1794" y="1794"/>
                  </a:cubicBezTo>
                  <a:cubicBezTo>
                    <a:pt x="1095" y="2463"/>
                    <a:pt x="487" y="3253"/>
                    <a:pt x="0" y="4074"/>
                  </a:cubicBezTo>
                  <a:lnTo>
                    <a:pt x="4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1"/>
            <p:cNvSpPr/>
            <p:nvPr/>
          </p:nvSpPr>
          <p:spPr>
            <a:xfrm>
              <a:off x="324750" y="5086225"/>
              <a:ext cx="216575" cy="215850"/>
            </a:xfrm>
            <a:custGeom>
              <a:avLst/>
              <a:gdLst/>
              <a:ahLst/>
              <a:cxnLst/>
              <a:rect l="l" t="t" r="r" b="b"/>
              <a:pathLst>
                <a:path w="8663" h="8634" extrusionOk="0">
                  <a:moveTo>
                    <a:pt x="8663" y="1"/>
                  </a:moveTo>
                  <a:lnTo>
                    <a:pt x="0" y="8633"/>
                  </a:lnTo>
                  <a:cubicBezTo>
                    <a:pt x="213" y="8572"/>
                    <a:pt x="456" y="8511"/>
                    <a:pt x="669" y="8420"/>
                  </a:cubicBezTo>
                  <a:lnTo>
                    <a:pt x="8481" y="669"/>
                  </a:lnTo>
                  <a:cubicBezTo>
                    <a:pt x="8541" y="457"/>
                    <a:pt x="8572" y="213"/>
                    <a:pt x="8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1"/>
            <p:cNvSpPr/>
            <p:nvPr/>
          </p:nvSpPr>
          <p:spPr>
            <a:xfrm>
              <a:off x="406050" y="5167550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0"/>
                  </a:moveTo>
                  <a:lnTo>
                    <a:pt x="0" y="4073"/>
                  </a:lnTo>
                  <a:cubicBezTo>
                    <a:pt x="821" y="3587"/>
                    <a:pt x="1611" y="3009"/>
                    <a:pt x="2280" y="2280"/>
                  </a:cubicBezTo>
                  <a:cubicBezTo>
                    <a:pt x="2979" y="1611"/>
                    <a:pt x="3587" y="821"/>
                    <a:pt x="4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1"/>
            <p:cNvSpPr/>
            <p:nvPr/>
          </p:nvSpPr>
          <p:spPr>
            <a:xfrm>
              <a:off x="111200" y="4872700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746" y="1"/>
                  </a:moveTo>
                  <a:lnTo>
                    <a:pt x="1" y="15745"/>
                  </a:lnTo>
                  <a:cubicBezTo>
                    <a:pt x="92" y="15837"/>
                    <a:pt x="214" y="15867"/>
                    <a:pt x="305" y="15958"/>
                  </a:cubicBezTo>
                  <a:lnTo>
                    <a:pt x="15959" y="305"/>
                  </a:lnTo>
                  <a:cubicBezTo>
                    <a:pt x="15867" y="183"/>
                    <a:pt x="15837" y="61"/>
                    <a:pt x="15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1"/>
            <p:cNvSpPr/>
            <p:nvPr/>
          </p:nvSpPr>
          <p:spPr>
            <a:xfrm>
              <a:off x="81575" y="4843075"/>
              <a:ext cx="408075" cy="408075"/>
            </a:xfrm>
            <a:custGeom>
              <a:avLst/>
              <a:gdLst/>
              <a:ahLst/>
              <a:cxnLst/>
              <a:rect l="l" t="t" r="r" b="b"/>
              <a:pathLst>
                <a:path w="16323" h="16323" extrusionOk="0">
                  <a:moveTo>
                    <a:pt x="16110" y="0"/>
                  </a:moveTo>
                  <a:lnTo>
                    <a:pt x="0" y="16110"/>
                  </a:lnTo>
                  <a:cubicBezTo>
                    <a:pt x="61" y="16171"/>
                    <a:pt x="183" y="16262"/>
                    <a:pt x="304" y="16323"/>
                  </a:cubicBezTo>
                  <a:lnTo>
                    <a:pt x="16323" y="304"/>
                  </a:lnTo>
                  <a:cubicBezTo>
                    <a:pt x="16262" y="183"/>
                    <a:pt x="16171" y="122"/>
                    <a:pt x="16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1"/>
            <p:cNvSpPr/>
            <p:nvPr/>
          </p:nvSpPr>
          <p:spPr>
            <a:xfrm>
              <a:off x="179600" y="4941100"/>
              <a:ext cx="358700" cy="358675"/>
            </a:xfrm>
            <a:custGeom>
              <a:avLst/>
              <a:gdLst/>
              <a:ahLst/>
              <a:cxnLst/>
              <a:rect l="l" t="t" r="r" b="b"/>
              <a:pathLst>
                <a:path w="14348" h="14347" extrusionOk="0">
                  <a:moveTo>
                    <a:pt x="14226" y="0"/>
                  </a:moveTo>
                  <a:lnTo>
                    <a:pt x="1" y="14225"/>
                  </a:lnTo>
                  <a:cubicBezTo>
                    <a:pt x="92" y="14286"/>
                    <a:pt x="244" y="14316"/>
                    <a:pt x="396" y="14347"/>
                  </a:cubicBezTo>
                  <a:lnTo>
                    <a:pt x="14347" y="395"/>
                  </a:lnTo>
                  <a:cubicBezTo>
                    <a:pt x="14317" y="243"/>
                    <a:pt x="14287" y="152"/>
                    <a:pt x="14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1"/>
            <p:cNvSpPr/>
            <p:nvPr/>
          </p:nvSpPr>
          <p:spPr>
            <a:xfrm>
              <a:off x="143125" y="4904625"/>
              <a:ext cx="383000" cy="383000"/>
            </a:xfrm>
            <a:custGeom>
              <a:avLst/>
              <a:gdLst/>
              <a:ahLst/>
              <a:cxnLst/>
              <a:rect l="l" t="t" r="r" b="b"/>
              <a:pathLst>
                <a:path w="15320" h="15320" extrusionOk="0">
                  <a:moveTo>
                    <a:pt x="15168" y="0"/>
                  </a:moveTo>
                  <a:lnTo>
                    <a:pt x="1" y="15168"/>
                  </a:lnTo>
                  <a:cubicBezTo>
                    <a:pt x="122" y="15198"/>
                    <a:pt x="213" y="15289"/>
                    <a:pt x="335" y="15320"/>
                  </a:cubicBezTo>
                  <a:lnTo>
                    <a:pt x="15320" y="335"/>
                  </a:lnTo>
                  <a:cubicBezTo>
                    <a:pt x="15290" y="243"/>
                    <a:pt x="15198" y="122"/>
                    <a:pt x="15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31"/>
          <p:cNvGrpSpPr/>
          <p:nvPr/>
        </p:nvGrpSpPr>
        <p:grpSpPr>
          <a:xfrm>
            <a:off x="1649600" y="4644025"/>
            <a:ext cx="1473769" cy="330525"/>
            <a:chOff x="1649600" y="4644025"/>
            <a:chExt cx="1473769" cy="330525"/>
          </a:xfrm>
        </p:grpSpPr>
        <p:sp>
          <p:nvSpPr>
            <p:cNvPr id="2177" name="Google Shape;2177;p31"/>
            <p:cNvSpPr/>
            <p:nvPr/>
          </p:nvSpPr>
          <p:spPr>
            <a:xfrm>
              <a:off x="1649600" y="464402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1"/>
            <p:cNvSpPr/>
            <p:nvPr/>
          </p:nvSpPr>
          <p:spPr>
            <a:xfrm>
              <a:off x="2336469" y="4926850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1"/>
            <p:cNvSpPr/>
            <p:nvPr/>
          </p:nvSpPr>
          <p:spPr>
            <a:xfrm>
              <a:off x="2259196" y="4807800"/>
              <a:ext cx="1773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00" name="Google Shape;200;p4"/>
          <p:cNvGrpSpPr/>
          <p:nvPr/>
        </p:nvGrpSpPr>
        <p:grpSpPr>
          <a:xfrm rot="5400000">
            <a:off x="7921818" y="-896767"/>
            <a:ext cx="401133" cy="2043183"/>
            <a:chOff x="6482900" y="1354425"/>
            <a:chExt cx="235600" cy="1829825"/>
          </a:xfrm>
        </p:grpSpPr>
        <p:sp>
          <p:nvSpPr>
            <p:cNvPr id="201" name="Google Shape;201;p4"/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6482900" y="159757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6482900" y="208390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6482900" y="22055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6482900" y="23278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6482900" y="2449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6482900" y="25710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6482900" y="2692575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6482900" y="2814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6482900" y="293575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4"/>
          <p:cNvGrpSpPr/>
          <p:nvPr/>
        </p:nvGrpSpPr>
        <p:grpSpPr>
          <a:xfrm>
            <a:off x="0" y="676100"/>
            <a:ext cx="935450" cy="189399"/>
            <a:chOff x="0" y="676100"/>
            <a:chExt cx="935450" cy="189399"/>
          </a:xfrm>
        </p:grpSpPr>
        <p:sp>
          <p:nvSpPr>
            <p:cNvPr id="216" name="Google Shape;216;p4"/>
            <p:cNvSpPr/>
            <p:nvPr/>
          </p:nvSpPr>
          <p:spPr>
            <a:xfrm>
              <a:off x="0" y="807725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17625" y="807725"/>
              <a:ext cx="117825" cy="57774"/>
            </a:xfrm>
            <a:custGeom>
              <a:avLst/>
              <a:gdLst/>
              <a:ahLst/>
              <a:cxnLst/>
              <a:rect l="l" t="t" r="r" b="b"/>
              <a:pathLst>
                <a:path w="4713" h="852" extrusionOk="0">
                  <a:moveTo>
                    <a:pt x="1" y="0"/>
                  </a:moveTo>
                  <a:lnTo>
                    <a:pt x="1" y="851"/>
                  </a:lnTo>
                  <a:lnTo>
                    <a:pt x="4712" y="851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322150" y="676100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4"/>
          <p:cNvGrpSpPr/>
          <p:nvPr/>
        </p:nvGrpSpPr>
        <p:grpSpPr>
          <a:xfrm>
            <a:off x="8737675" y="3436150"/>
            <a:ext cx="80575" cy="1167950"/>
            <a:chOff x="8430900" y="3436150"/>
            <a:chExt cx="80575" cy="1167950"/>
          </a:xfrm>
        </p:grpSpPr>
        <p:sp>
          <p:nvSpPr>
            <p:cNvPr id="220" name="Google Shape;220;p4"/>
            <p:cNvSpPr/>
            <p:nvPr/>
          </p:nvSpPr>
          <p:spPr>
            <a:xfrm>
              <a:off x="8430900" y="4211225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4"/>
                  </a:lnTo>
                  <a:lnTo>
                    <a:pt x="3222" y="2554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8430900" y="4541025"/>
              <a:ext cx="80575" cy="63075"/>
            </a:xfrm>
            <a:custGeom>
              <a:avLst/>
              <a:gdLst/>
              <a:ahLst/>
              <a:cxnLst/>
              <a:rect l="l" t="t" r="r" b="b"/>
              <a:pathLst>
                <a:path w="3223" h="2523" extrusionOk="0">
                  <a:moveTo>
                    <a:pt x="1581" y="0"/>
                  </a:moveTo>
                  <a:lnTo>
                    <a:pt x="0" y="2523"/>
                  </a:lnTo>
                  <a:lnTo>
                    <a:pt x="3222" y="252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8430900" y="343615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3"/>
                  </a:lnTo>
                  <a:lnTo>
                    <a:pt x="3222" y="255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8430900" y="3765925"/>
              <a:ext cx="80575" cy="63100"/>
            </a:xfrm>
            <a:custGeom>
              <a:avLst/>
              <a:gdLst/>
              <a:ahLst/>
              <a:cxnLst/>
              <a:rect l="l" t="t" r="r" b="b"/>
              <a:pathLst>
                <a:path w="3223" h="2524" extrusionOk="0">
                  <a:moveTo>
                    <a:pt x="1581" y="1"/>
                  </a:moveTo>
                  <a:lnTo>
                    <a:pt x="0" y="2524"/>
                  </a:lnTo>
                  <a:lnTo>
                    <a:pt x="3222" y="252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430900" y="390500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3"/>
                  </a:lnTo>
                  <a:lnTo>
                    <a:pt x="3222" y="255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4"/>
          <p:cNvGrpSpPr/>
          <p:nvPr/>
        </p:nvGrpSpPr>
        <p:grpSpPr>
          <a:xfrm>
            <a:off x="-24774" y="4603943"/>
            <a:ext cx="737877" cy="735946"/>
            <a:chOff x="-24800" y="4736675"/>
            <a:chExt cx="572975" cy="571475"/>
          </a:xfrm>
        </p:grpSpPr>
        <p:sp>
          <p:nvSpPr>
            <p:cNvPr id="226" name="Google Shape;226;p4"/>
            <p:cNvSpPr/>
            <p:nvPr/>
          </p:nvSpPr>
          <p:spPr>
            <a:xfrm>
              <a:off x="32175" y="4793675"/>
              <a:ext cx="408100" cy="408075"/>
            </a:xfrm>
            <a:custGeom>
              <a:avLst/>
              <a:gdLst/>
              <a:ahLst/>
              <a:cxnLst/>
              <a:rect l="l" t="t" r="r" b="b"/>
              <a:pathLst>
                <a:path w="16324" h="16323" extrusionOk="0">
                  <a:moveTo>
                    <a:pt x="16019" y="0"/>
                  </a:moveTo>
                  <a:lnTo>
                    <a:pt x="1" y="16019"/>
                  </a:lnTo>
                  <a:cubicBezTo>
                    <a:pt x="62" y="16140"/>
                    <a:pt x="153" y="16201"/>
                    <a:pt x="214" y="16323"/>
                  </a:cubicBezTo>
                  <a:lnTo>
                    <a:pt x="16323" y="213"/>
                  </a:lnTo>
                  <a:cubicBezTo>
                    <a:pt x="16262" y="152"/>
                    <a:pt x="16141" y="61"/>
                    <a:pt x="16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-16450" y="4745050"/>
              <a:ext cx="359450" cy="359450"/>
            </a:xfrm>
            <a:custGeom>
              <a:avLst/>
              <a:gdLst/>
              <a:ahLst/>
              <a:cxnLst/>
              <a:rect l="l" t="t" r="r" b="b"/>
              <a:pathLst>
                <a:path w="14378" h="14378" extrusionOk="0">
                  <a:moveTo>
                    <a:pt x="13952" y="0"/>
                  </a:moveTo>
                  <a:lnTo>
                    <a:pt x="0" y="13952"/>
                  </a:lnTo>
                  <a:cubicBezTo>
                    <a:pt x="31" y="14104"/>
                    <a:pt x="61" y="14225"/>
                    <a:pt x="122" y="14377"/>
                  </a:cubicBezTo>
                  <a:lnTo>
                    <a:pt x="14378" y="122"/>
                  </a:lnTo>
                  <a:cubicBezTo>
                    <a:pt x="14226" y="91"/>
                    <a:pt x="14104" y="31"/>
                    <a:pt x="139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13175" y="4774675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655" y="1"/>
                  </a:moveTo>
                  <a:lnTo>
                    <a:pt x="1" y="15654"/>
                  </a:lnTo>
                  <a:cubicBezTo>
                    <a:pt x="62" y="15776"/>
                    <a:pt x="92" y="15867"/>
                    <a:pt x="183" y="15958"/>
                  </a:cubicBezTo>
                  <a:lnTo>
                    <a:pt x="15959" y="183"/>
                  </a:lnTo>
                  <a:cubicBezTo>
                    <a:pt x="15837" y="122"/>
                    <a:pt x="15715" y="61"/>
                    <a:pt x="156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-4300" y="4757200"/>
              <a:ext cx="383025" cy="383000"/>
            </a:xfrm>
            <a:custGeom>
              <a:avLst/>
              <a:gdLst/>
              <a:ahLst/>
              <a:cxnLst/>
              <a:rect l="l" t="t" r="r" b="b"/>
              <a:pathLst>
                <a:path w="15321" h="15320" extrusionOk="0">
                  <a:moveTo>
                    <a:pt x="14986" y="0"/>
                  </a:moveTo>
                  <a:lnTo>
                    <a:pt x="1" y="14985"/>
                  </a:lnTo>
                  <a:cubicBezTo>
                    <a:pt x="31" y="15107"/>
                    <a:pt x="122" y="15198"/>
                    <a:pt x="153" y="15320"/>
                  </a:cubicBezTo>
                  <a:lnTo>
                    <a:pt x="15320" y="152"/>
                  </a:lnTo>
                  <a:cubicBezTo>
                    <a:pt x="15199" y="122"/>
                    <a:pt x="15107" y="61"/>
                    <a:pt x="14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-24050" y="4738200"/>
              <a:ext cx="326025" cy="326025"/>
            </a:xfrm>
            <a:custGeom>
              <a:avLst/>
              <a:gdLst/>
              <a:ahLst/>
              <a:cxnLst/>
              <a:rect l="l" t="t" r="r" b="b"/>
              <a:pathLst>
                <a:path w="13041" h="13041" extrusionOk="0">
                  <a:moveTo>
                    <a:pt x="12584" y="1"/>
                  </a:moveTo>
                  <a:lnTo>
                    <a:pt x="0" y="12584"/>
                  </a:lnTo>
                  <a:cubicBezTo>
                    <a:pt x="0" y="12736"/>
                    <a:pt x="31" y="12888"/>
                    <a:pt x="31" y="13040"/>
                  </a:cubicBezTo>
                  <a:lnTo>
                    <a:pt x="13040" y="61"/>
                  </a:lnTo>
                  <a:cubicBezTo>
                    <a:pt x="12888" y="1"/>
                    <a:pt x="12736" y="1"/>
                    <a:pt x="12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55750" y="4817225"/>
              <a:ext cx="410350" cy="410375"/>
            </a:xfrm>
            <a:custGeom>
              <a:avLst/>
              <a:gdLst/>
              <a:ahLst/>
              <a:cxnLst/>
              <a:rect l="l" t="t" r="r" b="b"/>
              <a:pathLst>
                <a:path w="16414" h="16415" extrusionOk="0">
                  <a:moveTo>
                    <a:pt x="16201" y="1"/>
                  </a:moveTo>
                  <a:lnTo>
                    <a:pt x="0" y="16202"/>
                  </a:lnTo>
                  <a:lnTo>
                    <a:pt x="122" y="16293"/>
                  </a:lnTo>
                  <a:lnTo>
                    <a:pt x="213" y="16414"/>
                  </a:lnTo>
                  <a:lnTo>
                    <a:pt x="16414" y="244"/>
                  </a:lnTo>
                  <a:cubicBezTo>
                    <a:pt x="16414" y="183"/>
                    <a:pt x="16353" y="153"/>
                    <a:pt x="16292" y="122"/>
                  </a:cubicBezTo>
                  <a:lnTo>
                    <a:pt x="16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-24800" y="4736675"/>
              <a:ext cx="280425" cy="280425"/>
            </a:xfrm>
            <a:custGeom>
              <a:avLst/>
              <a:gdLst/>
              <a:ahLst/>
              <a:cxnLst/>
              <a:rect l="l" t="t" r="r" b="b"/>
              <a:pathLst>
                <a:path w="11217" h="11217" extrusionOk="0">
                  <a:moveTo>
                    <a:pt x="11216" y="1"/>
                  </a:moveTo>
                  <a:cubicBezTo>
                    <a:pt x="11003" y="1"/>
                    <a:pt x="10851" y="1"/>
                    <a:pt x="10669" y="31"/>
                  </a:cubicBezTo>
                  <a:lnTo>
                    <a:pt x="30" y="10670"/>
                  </a:lnTo>
                  <a:cubicBezTo>
                    <a:pt x="30" y="10852"/>
                    <a:pt x="0" y="11004"/>
                    <a:pt x="0" y="11217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-18725" y="4743525"/>
              <a:ext cx="217350" cy="216600"/>
            </a:xfrm>
            <a:custGeom>
              <a:avLst/>
              <a:gdLst/>
              <a:ahLst/>
              <a:cxnLst/>
              <a:rect l="l" t="t" r="r" b="b"/>
              <a:pathLst>
                <a:path w="8694" h="8664" extrusionOk="0">
                  <a:moveTo>
                    <a:pt x="8693" y="0"/>
                  </a:moveTo>
                  <a:lnTo>
                    <a:pt x="8693" y="0"/>
                  </a:lnTo>
                  <a:cubicBezTo>
                    <a:pt x="8450" y="31"/>
                    <a:pt x="8207" y="92"/>
                    <a:pt x="7994" y="183"/>
                  </a:cubicBezTo>
                  <a:lnTo>
                    <a:pt x="213" y="7964"/>
                  </a:lnTo>
                  <a:cubicBezTo>
                    <a:pt x="122" y="8207"/>
                    <a:pt x="61" y="8420"/>
                    <a:pt x="0" y="8663"/>
                  </a:cubicBezTo>
                  <a:lnTo>
                    <a:pt x="86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267750" y="5029250"/>
              <a:ext cx="280425" cy="278900"/>
            </a:xfrm>
            <a:custGeom>
              <a:avLst/>
              <a:gdLst/>
              <a:ahLst/>
              <a:cxnLst/>
              <a:rect l="l" t="t" r="r" b="b"/>
              <a:pathLst>
                <a:path w="11217" h="11156" extrusionOk="0">
                  <a:moveTo>
                    <a:pt x="11216" y="0"/>
                  </a:moveTo>
                  <a:lnTo>
                    <a:pt x="0" y="11155"/>
                  </a:lnTo>
                  <a:cubicBezTo>
                    <a:pt x="183" y="11155"/>
                    <a:pt x="335" y="11155"/>
                    <a:pt x="517" y="11125"/>
                  </a:cubicBezTo>
                  <a:lnTo>
                    <a:pt x="11156" y="517"/>
                  </a:lnTo>
                  <a:cubicBezTo>
                    <a:pt x="11156" y="334"/>
                    <a:pt x="11216" y="182"/>
                    <a:pt x="11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219875" y="4981375"/>
              <a:ext cx="326025" cy="325250"/>
            </a:xfrm>
            <a:custGeom>
              <a:avLst/>
              <a:gdLst/>
              <a:ahLst/>
              <a:cxnLst/>
              <a:rect l="l" t="t" r="r" b="b"/>
              <a:pathLst>
                <a:path w="13041" h="13010" extrusionOk="0">
                  <a:moveTo>
                    <a:pt x="13010" y="0"/>
                  </a:moveTo>
                  <a:lnTo>
                    <a:pt x="1" y="12979"/>
                  </a:lnTo>
                  <a:cubicBezTo>
                    <a:pt x="152" y="13009"/>
                    <a:pt x="304" y="13009"/>
                    <a:pt x="456" y="13009"/>
                  </a:cubicBezTo>
                  <a:lnTo>
                    <a:pt x="13040" y="456"/>
                  </a:lnTo>
                  <a:cubicBezTo>
                    <a:pt x="13040" y="304"/>
                    <a:pt x="13010" y="152"/>
                    <a:pt x="130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13950" y="4775425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1"/>
                  </a:moveTo>
                  <a:lnTo>
                    <a:pt x="4073" y="1"/>
                  </a:lnTo>
                  <a:cubicBezTo>
                    <a:pt x="3253" y="487"/>
                    <a:pt x="2462" y="1065"/>
                    <a:pt x="1794" y="1794"/>
                  </a:cubicBezTo>
                  <a:cubicBezTo>
                    <a:pt x="1095" y="2463"/>
                    <a:pt x="487" y="3253"/>
                    <a:pt x="0" y="4074"/>
                  </a:cubicBezTo>
                  <a:lnTo>
                    <a:pt x="4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324750" y="5086225"/>
              <a:ext cx="216575" cy="215850"/>
            </a:xfrm>
            <a:custGeom>
              <a:avLst/>
              <a:gdLst/>
              <a:ahLst/>
              <a:cxnLst/>
              <a:rect l="l" t="t" r="r" b="b"/>
              <a:pathLst>
                <a:path w="8663" h="8634" extrusionOk="0">
                  <a:moveTo>
                    <a:pt x="8663" y="1"/>
                  </a:moveTo>
                  <a:lnTo>
                    <a:pt x="0" y="8633"/>
                  </a:lnTo>
                  <a:cubicBezTo>
                    <a:pt x="213" y="8572"/>
                    <a:pt x="456" y="8511"/>
                    <a:pt x="669" y="8420"/>
                  </a:cubicBezTo>
                  <a:lnTo>
                    <a:pt x="8481" y="669"/>
                  </a:lnTo>
                  <a:cubicBezTo>
                    <a:pt x="8541" y="457"/>
                    <a:pt x="8572" y="213"/>
                    <a:pt x="8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406050" y="5167550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0"/>
                  </a:moveTo>
                  <a:lnTo>
                    <a:pt x="0" y="4073"/>
                  </a:lnTo>
                  <a:cubicBezTo>
                    <a:pt x="821" y="3587"/>
                    <a:pt x="1611" y="3009"/>
                    <a:pt x="2280" y="2280"/>
                  </a:cubicBezTo>
                  <a:cubicBezTo>
                    <a:pt x="2979" y="1611"/>
                    <a:pt x="3587" y="821"/>
                    <a:pt x="4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111200" y="4872700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746" y="1"/>
                  </a:moveTo>
                  <a:lnTo>
                    <a:pt x="1" y="15745"/>
                  </a:lnTo>
                  <a:cubicBezTo>
                    <a:pt x="92" y="15837"/>
                    <a:pt x="214" y="15867"/>
                    <a:pt x="305" y="15958"/>
                  </a:cubicBezTo>
                  <a:lnTo>
                    <a:pt x="15959" y="305"/>
                  </a:lnTo>
                  <a:cubicBezTo>
                    <a:pt x="15867" y="183"/>
                    <a:pt x="15837" y="61"/>
                    <a:pt x="15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81575" y="4843075"/>
              <a:ext cx="408075" cy="408075"/>
            </a:xfrm>
            <a:custGeom>
              <a:avLst/>
              <a:gdLst/>
              <a:ahLst/>
              <a:cxnLst/>
              <a:rect l="l" t="t" r="r" b="b"/>
              <a:pathLst>
                <a:path w="16323" h="16323" extrusionOk="0">
                  <a:moveTo>
                    <a:pt x="16110" y="0"/>
                  </a:moveTo>
                  <a:lnTo>
                    <a:pt x="0" y="16110"/>
                  </a:lnTo>
                  <a:cubicBezTo>
                    <a:pt x="61" y="16171"/>
                    <a:pt x="183" y="16262"/>
                    <a:pt x="304" y="16323"/>
                  </a:cubicBezTo>
                  <a:lnTo>
                    <a:pt x="16323" y="304"/>
                  </a:lnTo>
                  <a:cubicBezTo>
                    <a:pt x="16262" y="183"/>
                    <a:pt x="16171" y="122"/>
                    <a:pt x="16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179600" y="4941100"/>
              <a:ext cx="358700" cy="358675"/>
            </a:xfrm>
            <a:custGeom>
              <a:avLst/>
              <a:gdLst/>
              <a:ahLst/>
              <a:cxnLst/>
              <a:rect l="l" t="t" r="r" b="b"/>
              <a:pathLst>
                <a:path w="14348" h="14347" extrusionOk="0">
                  <a:moveTo>
                    <a:pt x="14226" y="0"/>
                  </a:moveTo>
                  <a:lnTo>
                    <a:pt x="1" y="14225"/>
                  </a:lnTo>
                  <a:cubicBezTo>
                    <a:pt x="92" y="14286"/>
                    <a:pt x="244" y="14316"/>
                    <a:pt x="396" y="14347"/>
                  </a:cubicBezTo>
                  <a:lnTo>
                    <a:pt x="14347" y="395"/>
                  </a:lnTo>
                  <a:cubicBezTo>
                    <a:pt x="14317" y="243"/>
                    <a:pt x="14287" y="152"/>
                    <a:pt x="14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43125" y="4904625"/>
              <a:ext cx="383000" cy="383000"/>
            </a:xfrm>
            <a:custGeom>
              <a:avLst/>
              <a:gdLst/>
              <a:ahLst/>
              <a:cxnLst/>
              <a:rect l="l" t="t" r="r" b="b"/>
              <a:pathLst>
                <a:path w="15320" h="15320" extrusionOk="0">
                  <a:moveTo>
                    <a:pt x="15168" y="0"/>
                  </a:moveTo>
                  <a:lnTo>
                    <a:pt x="1" y="15168"/>
                  </a:lnTo>
                  <a:cubicBezTo>
                    <a:pt x="122" y="15198"/>
                    <a:pt x="213" y="15289"/>
                    <a:pt x="335" y="15320"/>
                  </a:cubicBezTo>
                  <a:lnTo>
                    <a:pt x="15320" y="335"/>
                  </a:lnTo>
                  <a:cubicBezTo>
                    <a:pt x="15290" y="243"/>
                    <a:pt x="15198" y="122"/>
                    <a:pt x="15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"/>
          <p:cNvSpPr txBox="1">
            <a:spLocks noGrp="1"/>
          </p:cNvSpPr>
          <p:nvPr>
            <p:ph type="title"/>
          </p:nvPr>
        </p:nvSpPr>
        <p:spPr>
          <a:xfrm>
            <a:off x="713100" y="1260275"/>
            <a:ext cx="35355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title" idx="2"/>
          </p:nvPr>
        </p:nvSpPr>
        <p:spPr>
          <a:xfrm>
            <a:off x="4895400" y="3195079"/>
            <a:ext cx="35355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ubTitle" idx="1"/>
          </p:nvPr>
        </p:nvSpPr>
        <p:spPr>
          <a:xfrm>
            <a:off x="4895400" y="3753979"/>
            <a:ext cx="353550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7" name="Google Shape;247;p5"/>
          <p:cNvSpPr txBox="1">
            <a:spLocks noGrp="1"/>
          </p:cNvSpPr>
          <p:nvPr>
            <p:ph type="subTitle" idx="3"/>
          </p:nvPr>
        </p:nvSpPr>
        <p:spPr>
          <a:xfrm>
            <a:off x="713100" y="1819175"/>
            <a:ext cx="353550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8" name="Google Shape;248;p5"/>
          <p:cNvSpPr txBox="1">
            <a:spLocks noGrp="1"/>
          </p:cNvSpPr>
          <p:nvPr>
            <p:ph type="title" idx="4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5"/>
          <p:cNvGrpSpPr/>
          <p:nvPr/>
        </p:nvGrpSpPr>
        <p:grpSpPr>
          <a:xfrm>
            <a:off x="-590717" y="3835555"/>
            <a:ext cx="2043172" cy="2037823"/>
            <a:chOff x="-24800" y="4736675"/>
            <a:chExt cx="572975" cy="571475"/>
          </a:xfrm>
        </p:grpSpPr>
        <p:sp>
          <p:nvSpPr>
            <p:cNvPr id="250" name="Google Shape;250;p5"/>
            <p:cNvSpPr/>
            <p:nvPr/>
          </p:nvSpPr>
          <p:spPr>
            <a:xfrm>
              <a:off x="32175" y="4793675"/>
              <a:ext cx="408100" cy="408075"/>
            </a:xfrm>
            <a:custGeom>
              <a:avLst/>
              <a:gdLst/>
              <a:ahLst/>
              <a:cxnLst/>
              <a:rect l="l" t="t" r="r" b="b"/>
              <a:pathLst>
                <a:path w="16324" h="16323" extrusionOk="0">
                  <a:moveTo>
                    <a:pt x="16019" y="0"/>
                  </a:moveTo>
                  <a:lnTo>
                    <a:pt x="1" y="16019"/>
                  </a:lnTo>
                  <a:cubicBezTo>
                    <a:pt x="62" y="16140"/>
                    <a:pt x="153" y="16201"/>
                    <a:pt x="214" y="16323"/>
                  </a:cubicBezTo>
                  <a:lnTo>
                    <a:pt x="16323" y="213"/>
                  </a:lnTo>
                  <a:cubicBezTo>
                    <a:pt x="16262" y="152"/>
                    <a:pt x="16141" y="61"/>
                    <a:pt x="16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-16450" y="4745050"/>
              <a:ext cx="359450" cy="359450"/>
            </a:xfrm>
            <a:custGeom>
              <a:avLst/>
              <a:gdLst/>
              <a:ahLst/>
              <a:cxnLst/>
              <a:rect l="l" t="t" r="r" b="b"/>
              <a:pathLst>
                <a:path w="14378" h="14378" extrusionOk="0">
                  <a:moveTo>
                    <a:pt x="13952" y="0"/>
                  </a:moveTo>
                  <a:lnTo>
                    <a:pt x="0" y="13952"/>
                  </a:lnTo>
                  <a:cubicBezTo>
                    <a:pt x="31" y="14104"/>
                    <a:pt x="61" y="14225"/>
                    <a:pt x="122" y="14377"/>
                  </a:cubicBezTo>
                  <a:lnTo>
                    <a:pt x="14378" y="122"/>
                  </a:lnTo>
                  <a:cubicBezTo>
                    <a:pt x="14226" y="91"/>
                    <a:pt x="14104" y="31"/>
                    <a:pt x="139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175" y="4774675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655" y="1"/>
                  </a:moveTo>
                  <a:lnTo>
                    <a:pt x="1" y="15654"/>
                  </a:lnTo>
                  <a:cubicBezTo>
                    <a:pt x="62" y="15776"/>
                    <a:pt x="92" y="15867"/>
                    <a:pt x="183" y="15958"/>
                  </a:cubicBezTo>
                  <a:lnTo>
                    <a:pt x="15959" y="183"/>
                  </a:lnTo>
                  <a:cubicBezTo>
                    <a:pt x="15837" y="122"/>
                    <a:pt x="15715" y="61"/>
                    <a:pt x="156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-4300" y="4757200"/>
              <a:ext cx="383025" cy="383000"/>
            </a:xfrm>
            <a:custGeom>
              <a:avLst/>
              <a:gdLst/>
              <a:ahLst/>
              <a:cxnLst/>
              <a:rect l="l" t="t" r="r" b="b"/>
              <a:pathLst>
                <a:path w="15321" h="15320" extrusionOk="0">
                  <a:moveTo>
                    <a:pt x="14986" y="0"/>
                  </a:moveTo>
                  <a:lnTo>
                    <a:pt x="1" y="14985"/>
                  </a:lnTo>
                  <a:cubicBezTo>
                    <a:pt x="31" y="15107"/>
                    <a:pt x="122" y="15198"/>
                    <a:pt x="153" y="15320"/>
                  </a:cubicBezTo>
                  <a:lnTo>
                    <a:pt x="15320" y="152"/>
                  </a:lnTo>
                  <a:cubicBezTo>
                    <a:pt x="15199" y="122"/>
                    <a:pt x="15107" y="61"/>
                    <a:pt x="149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-24050" y="4738200"/>
              <a:ext cx="326025" cy="326025"/>
            </a:xfrm>
            <a:custGeom>
              <a:avLst/>
              <a:gdLst/>
              <a:ahLst/>
              <a:cxnLst/>
              <a:rect l="l" t="t" r="r" b="b"/>
              <a:pathLst>
                <a:path w="13041" h="13041" extrusionOk="0">
                  <a:moveTo>
                    <a:pt x="12584" y="1"/>
                  </a:moveTo>
                  <a:lnTo>
                    <a:pt x="0" y="12584"/>
                  </a:lnTo>
                  <a:cubicBezTo>
                    <a:pt x="0" y="12736"/>
                    <a:pt x="31" y="12888"/>
                    <a:pt x="31" y="13040"/>
                  </a:cubicBezTo>
                  <a:lnTo>
                    <a:pt x="13040" y="61"/>
                  </a:lnTo>
                  <a:cubicBezTo>
                    <a:pt x="12888" y="1"/>
                    <a:pt x="12736" y="1"/>
                    <a:pt x="125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5750" y="4817225"/>
              <a:ext cx="410350" cy="410375"/>
            </a:xfrm>
            <a:custGeom>
              <a:avLst/>
              <a:gdLst/>
              <a:ahLst/>
              <a:cxnLst/>
              <a:rect l="l" t="t" r="r" b="b"/>
              <a:pathLst>
                <a:path w="16414" h="16415" extrusionOk="0">
                  <a:moveTo>
                    <a:pt x="16201" y="1"/>
                  </a:moveTo>
                  <a:lnTo>
                    <a:pt x="0" y="16202"/>
                  </a:lnTo>
                  <a:lnTo>
                    <a:pt x="122" y="16293"/>
                  </a:lnTo>
                  <a:lnTo>
                    <a:pt x="213" y="16414"/>
                  </a:lnTo>
                  <a:lnTo>
                    <a:pt x="16414" y="244"/>
                  </a:lnTo>
                  <a:cubicBezTo>
                    <a:pt x="16414" y="183"/>
                    <a:pt x="16353" y="153"/>
                    <a:pt x="16292" y="122"/>
                  </a:cubicBezTo>
                  <a:lnTo>
                    <a:pt x="16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-24800" y="4736675"/>
              <a:ext cx="280425" cy="280425"/>
            </a:xfrm>
            <a:custGeom>
              <a:avLst/>
              <a:gdLst/>
              <a:ahLst/>
              <a:cxnLst/>
              <a:rect l="l" t="t" r="r" b="b"/>
              <a:pathLst>
                <a:path w="11217" h="11217" extrusionOk="0">
                  <a:moveTo>
                    <a:pt x="11216" y="1"/>
                  </a:moveTo>
                  <a:cubicBezTo>
                    <a:pt x="11003" y="1"/>
                    <a:pt x="10851" y="1"/>
                    <a:pt x="10669" y="31"/>
                  </a:cubicBezTo>
                  <a:lnTo>
                    <a:pt x="30" y="10670"/>
                  </a:lnTo>
                  <a:cubicBezTo>
                    <a:pt x="30" y="10852"/>
                    <a:pt x="0" y="11004"/>
                    <a:pt x="0" y="11217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-18725" y="4743525"/>
              <a:ext cx="217350" cy="216600"/>
            </a:xfrm>
            <a:custGeom>
              <a:avLst/>
              <a:gdLst/>
              <a:ahLst/>
              <a:cxnLst/>
              <a:rect l="l" t="t" r="r" b="b"/>
              <a:pathLst>
                <a:path w="8694" h="8664" extrusionOk="0">
                  <a:moveTo>
                    <a:pt x="8693" y="0"/>
                  </a:moveTo>
                  <a:lnTo>
                    <a:pt x="8693" y="0"/>
                  </a:lnTo>
                  <a:cubicBezTo>
                    <a:pt x="8450" y="31"/>
                    <a:pt x="8207" y="92"/>
                    <a:pt x="7994" y="183"/>
                  </a:cubicBezTo>
                  <a:lnTo>
                    <a:pt x="213" y="7964"/>
                  </a:lnTo>
                  <a:cubicBezTo>
                    <a:pt x="122" y="8207"/>
                    <a:pt x="61" y="8420"/>
                    <a:pt x="0" y="8663"/>
                  </a:cubicBezTo>
                  <a:lnTo>
                    <a:pt x="86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267750" y="5029250"/>
              <a:ext cx="280425" cy="278900"/>
            </a:xfrm>
            <a:custGeom>
              <a:avLst/>
              <a:gdLst/>
              <a:ahLst/>
              <a:cxnLst/>
              <a:rect l="l" t="t" r="r" b="b"/>
              <a:pathLst>
                <a:path w="11217" h="11156" extrusionOk="0">
                  <a:moveTo>
                    <a:pt x="11216" y="0"/>
                  </a:moveTo>
                  <a:lnTo>
                    <a:pt x="0" y="11155"/>
                  </a:lnTo>
                  <a:cubicBezTo>
                    <a:pt x="183" y="11155"/>
                    <a:pt x="335" y="11155"/>
                    <a:pt x="517" y="11125"/>
                  </a:cubicBezTo>
                  <a:lnTo>
                    <a:pt x="11156" y="517"/>
                  </a:lnTo>
                  <a:cubicBezTo>
                    <a:pt x="11156" y="334"/>
                    <a:pt x="11216" y="182"/>
                    <a:pt x="112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219875" y="4981375"/>
              <a:ext cx="326025" cy="325250"/>
            </a:xfrm>
            <a:custGeom>
              <a:avLst/>
              <a:gdLst/>
              <a:ahLst/>
              <a:cxnLst/>
              <a:rect l="l" t="t" r="r" b="b"/>
              <a:pathLst>
                <a:path w="13041" h="13010" extrusionOk="0">
                  <a:moveTo>
                    <a:pt x="13010" y="0"/>
                  </a:moveTo>
                  <a:lnTo>
                    <a:pt x="1" y="12979"/>
                  </a:lnTo>
                  <a:cubicBezTo>
                    <a:pt x="152" y="13009"/>
                    <a:pt x="304" y="13009"/>
                    <a:pt x="456" y="13009"/>
                  </a:cubicBezTo>
                  <a:lnTo>
                    <a:pt x="13040" y="456"/>
                  </a:lnTo>
                  <a:cubicBezTo>
                    <a:pt x="13040" y="304"/>
                    <a:pt x="13010" y="152"/>
                    <a:pt x="13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13950" y="4775425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1"/>
                  </a:moveTo>
                  <a:lnTo>
                    <a:pt x="4073" y="1"/>
                  </a:lnTo>
                  <a:cubicBezTo>
                    <a:pt x="3253" y="487"/>
                    <a:pt x="2462" y="1065"/>
                    <a:pt x="1794" y="1794"/>
                  </a:cubicBezTo>
                  <a:cubicBezTo>
                    <a:pt x="1095" y="2463"/>
                    <a:pt x="487" y="3253"/>
                    <a:pt x="0" y="4074"/>
                  </a:cubicBezTo>
                  <a:lnTo>
                    <a:pt x="4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324750" y="5086225"/>
              <a:ext cx="216575" cy="215850"/>
            </a:xfrm>
            <a:custGeom>
              <a:avLst/>
              <a:gdLst/>
              <a:ahLst/>
              <a:cxnLst/>
              <a:rect l="l" t="t" r="r" b="b"/>
              <a:pathLst>
                <a:path w="8663" h="8634" extrusionOk="0">
                  <a:moveTo>
                    <a:pt x="8663" y="1"/>
                  </a:moveTo>
                  <a:lnTo>
                    <a:pt x="0" y="8633"/>
                  </a:lnTo>
                  <a:cubicBezTo>
                    <a:pt x="213" y="8572"/>
                    <a:pt x="456" y="8511"/>
                    <a:pt x="669" y="8420"/>
                  </a:cubicBezTo>
                  <a:lnTo>
                    <a:pt x="8481" y="669"/>
                  </a:lnTo>
                  <a:cubicBezTo>
                    <a:pt x="8541" y="457"/>
                    <a:pt x="8572" y="213"/>
                    <a:pt x="8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406050" y="5167550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0"/>
                  </a:moveTo>
                  <a:lnTo>
                    <a:pt x="0" y="4073"/>
                  </a:lnTo>
                  <a:cubicBezTo>
                    <a:pt x="821" y="3587"/>
                    <a:pt x="1611" y="3009"/>
                    <a:pt x="2280" y="2280"/>
                  </a:cubicBezTo>
                  <a:cubicBezTo>
                    <a:pt x="2979" y="1611"/>
                    <a:pt x="3587" y="821"/>
                    <a:pt x="40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11200" y="4872700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746" y="1"/>
                  </a:moveTo>
                  <a:lnTo>
                    <a:pt x="1" y="15745"/>
                  </a:lnTo>
                  <a:cubicBezTo>
                    <a:pt x="92" y="15837"/>
                    <a:pt x="214" y="15867"/>
                    <a:pt x="305" y="15958"/>
                  </a:cubicBezTo>
                  <a:lnTo>
                    <a:pt x="15959" y="305"/>
                  </a:lnTo>
                  <a:cubicBezTo>
                    <a:pt x="15867" y="183"/>
                    <a:pt x="15837" y="61"/>
                    <a:pt x="157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81575" y="4843075"/>
              <a:ext cx="408075" cy="408075"/>
            </a:xfrm>
            <a:custGeom>
              <a:avLst/>
              <a:gdLst/>
              <a:ahLst/>
              <a:cxnLst/>
              <a:rect l="l" t="t" r="r" b="b"/>
              <a:pathLst>
                <a:path w="16323" h="16323" extrusionOk="0">
                  <a:moveTo>
                    <a:pt x="16110" y="0"/>
                  </a:moveTo>
                  <a:lnTo>
                    <a:pt x="0" y="16110"/>
                  </a:lnTo>
                  <a:cubicBezTo>
                    <a:pt x="61" y="16171"/>
                    <a:pt x="183" y="16262"/>
                    <a:pt x="304" y="16323"/>
                  </a:cubicBezTo>
                  <a:lnTo>
                    <a:pt x="16323" y="304"/>
                  </a:lnTo>
                  <a:cubicBezTo>
                    <a:pt x="16262" y="183"/>
                    <a:pt x="16171" y="122"/>
                    <a:pt x="16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179600" y="4941100"/>
              <a:ext cx="358700" cy="358675"/>
            </a:xfrm>
            <a:custGeom>
              <a:avLst/>
              <a:gdLst/>
              <a:ahLst/>
              <a:cxnLst/>
              <a:rect l="l" t="t" r="r" b="b"/>
              <a:pathLst>
                <a:path w="14348" h="14347" extrusionOk="0">
                  <a:moveTo>
                    <a:pt x="14226" y="0"/>
                  </a:moveTo>
                  <a:lnTo>
                    <a:pt x="1" y="14225"/>
                  </a:lnTo>
                  <a:cubicBezTo>
                    <a:pt x="92" y="14286"/>
                    <a:pt x="244" y="14316"/>
                    <a:pt x="396" y="14347"/>
                  </a:cubicBezTo>
                  <a:lnTo>
                    <a:pt x="14347" y="395"/>
                  </a:lnTo>
                  <a:cubicBezTo>
                    <a:pt x="14317" y="243"/>
                    <a:pt x="14287" y="152"/>
                    <a:pt x="142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143125" y="4904625"/>
              <a:ext cx="383000" cy="383000"/>
            </a:xfrm>
            <a:custGeom>
              <a:avLst/>
              <a:gdLst/>
              <a:ahLst/>
              <a:cxnLst/>
              <a:rect l="l" t="t" r="r" b="b"/>
              <a:pathLst>
                <a:path w="15320" h="15320" extrusionOk="0">
                  <a:moveTo>
                    <a:pt x="15168" y="0"/>
                  </a:moveTo>
                  <a:lnTo>
                    <a:pt x="1" y="15168"/>
                  </a:lnTo>
                  <a:cubicBezTo>
                    <a:pt x="122" y="15198"/>
                    <a:pt x="213" y="15289"/>
                    <a:pt x="335" y="15320"/>
                  </a:cubicBezTo>
                  <a:lnTo>
                    <a:pt x="15320" y="335"/>
                  </a:lnTo>
                  <a:cubicBezTo>
                    <a:pt x="15290" y="243"/>
                    <a:pt x="15198" y="122"/>
                    <a:pt x="15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5"/>
          <p:cNvSpPr/>
          <p:nvPr/>
        </p:nvSpPr>
        <p:spPr>
          <a:xfrm>
            <a:off x="1649600" y="464402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5"/>
          <p:cNvSpPr/>
          <p:nvPr/>
        </p:nvSpPr>
        <p:spPr>
          <a:xfrm>
            <a:off x="2336469" y="4926850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5"/>
          <p:cNvSpPr/>
          <p:nvPr/>
        </p:nvSpPr>
        <p:spPr>
          <a:xfrm>
            <a:off x="2259196" y="4807800"/>
            <a:ext cx="1773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5"/>
          <p:cNvSpPr/>
          <p:nvPr/>
        </p:nvSpPr>
        <p:spPr>
          <a:xfrm rot="10800000">
            <a:off x="7671600" y="4675325"/>
            <a:ext cx="394500" cy="3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5"/>
          <p:cNvSpPr/>
          <p:nvPr/>
        </p:nvSpPr>
        <p:spPr>
          <a:xfrm rot="10800000">
            <a:off x="7388025" y="50083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"/>
          <p:cNvSpPr/>
          <p:nvPr/>
        </p:nvSpPr>
        <p:spPr>
          <a:xfrm rot="10800000">
            <a:off x="6613700" y="48747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5"/>
          <p:cNvSpPr/>
          <p:nvPr/>
        </p:nvSpPr>
        <p:spPr>
          <a:xfrm flipH="1">
            <a:off x="187827" y="426725"/>
            <a:ext cx="117825" cy="57774"/>
          </a:xfrm>
          <a:custGeom>
            <a:avLst/>
            <a:gdLst/>
            <a:ahLst/>
            <a:cxnLst/>
            <a:rect l="l" t="t" r="r" b="b"/>
            <a:pathLst>
              <a:path w="4713" h="852" extrusionOk="0">
                <a:moveTo>
                  <a:pt x="1" y="0"/>
                </a:moveTo>
                <a:lnTo>
                  <a:pt x="1" y="851"/>
                </a:lnTo>
                <a:lnTo>
                  <a:pt x="4712" y="851"/>
                </a:lnTo>
                <a:lnTo>
                  <a:pt x="47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5"/>
          <p:cNvSpPr/>
          <p:nvPr/>
        </p:nvSpPr>
        <p:spPr>
          <a:xfrm flipH="1">
            <a:off x="305652" y="295100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5"/>
          <p:cNvSpPr/>
          <p:nvPr/>
        </p:nvSpPr>
        <p:spPr>
          <a:xfrm flipH="1">
            <a:off x="627802" y="426725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5"/>
          <p:cNvGrpSpPr/>
          <p:nvPr/>
        </p:nvGrpSpPr>
        <p:grpSpPr>
          <a:xfrm rot="10800000">
            <a:off x="7256894" y="-1150305"/>
            <a:ext cx="3111151" cy="3111151"/>
            <a:chOff x="-2714625" y="-3788412"/>
            <a:chExt cx="3390900" cy="3390900"/>
          </a:xfrm>
        </p:grpSpPr>
        <p:grpSp>
          <p:nvGrpSpPr>
            <p:cNvPr id="277" name="Google Shape;277;p5"/>
            <p:cNvGrpSpPr/>
            <p:nvPr/>
          </p:nvGrpSpPr>
          <p:grpSpPr>
            <a:xfrm>
              <a:off x="-2714625" y="-3385887"/>
              <a:ext cx="3390900" cy="2569275"/>
              <a:chOff x="-2714625" y="-3448050"/>
              <a:chExt cx="3390900" cy="2569275"/>
            </a:xfrm>
          </p:grpSpPr>
          <p:cxnSp>
            <p:nvCxnSpPr>
              <p:cNvPr id="278" name="Google Shape;278;p5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5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5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5" name="Google Shape;285;p5"/>
            <p:cNvGrpSpPr/>
            <p:nvPr/>
          </p:nvGrpSpPr>
          <p:grpSpPr>
            <a:xfrm rot="-5400000">
              <a:off x="-2732212" y="-3377600"/>
              <a:ext cx="3390900" cy="2569275"/>
              <a:chOff x="-2714625" y="-3448050"/>
              <a:chExt cx="3390900" cy="2569275"/>
            </a:xfrm>
          </p:grpSpPr>
          <p:cxnSp>
            <p:nvCxnSpPr>
              <p:cNvPr id="286" name="Google Shape;286;p5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5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5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5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95" name="Google Shape;295;p6"/>
          <p:cNvGrpSpPr/>
          <p:nvPr/>
        </p:nvGrpSpPr>
        <p:grpSpPr>
          <a:xfrm rot="5400000">
            <a:off x="9389055" y="-1334789"/>
            <a:ext cx="615152" cy="3133209"/>
            <a:chOff x="6482900" y="1354425"/>
            <a:chExt cx="235600" cy="1829825"/>
          </a:xfrm>
        </p:grpSpPr>
        <p:sp>
          <p:nvSpPr>
            <p:cNvPr id="296" name="Google Shape;296;p6"/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6482900" y="159757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6482900" y="208390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6482900" y="22055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6482900" y="23278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6482900" y="2449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6482900" y="25710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6482900" y="2692575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6482900" y="2814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6482900" y="293575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6"/>
          <p:cNvGrpSpPr/>
          <p:nvPr/>
        </p:nvGrpSpPr>
        <p:grpSpPr>
          <a:xfrm rot="5400000">
            <a:off x="7182883" y="3523295"/>
            <a:ext cx="160828" cy="2331228"/>
            <a:chOff x="8430900" y="3436150"/>
            <a:chExt cx="80575" cy="1167950"/>
          </a:xfrm>
        </p:grpSpPr>
        <p:sp>
          <p:nvSpPr>
            <p:cNvPr id="311" name="Google Shape;311;p6"/>
            <p:cNvSpPr/>
            <p:nvPr/>
          </p:nvSpPr>
          <p:spPr>
            <a:xfrm>
              <a:off x="8430900" y="4211225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4"/>
                  </a:lnTo>
                  <a:lnTo>
                    <a:pt x="3222" y="2554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8430900" y="4541025"/>
              <a:ext cx="80575" cy="63075"/>
            </a:xfrm>
            <a:custGeom>
              <a:avLst/>
              <a:gdLst/>
              <a:ahLst/>
              <a:cxnLst/>
              <a:rect l="l" t="t" r="r" b="b"/>
              <a:pathLst>
                <a:path w="3223" h="2523" extrusionOk="0">
                  <a:moveTo>
                    <a:pt x="1581" y="0"/>
                  </a:moveTo>
                  <a:lnTo>
                    <a:pt x="0" y="2523"/>
                  </a:lnTo>
                  <a:lnTo>
                    <a:pt x="3222" y="252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8430900" y="343615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3"/>
                  </a:lnTo>
                  <a:lnTo>
                    <a:pt x="3222" y="255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8430900" y="3765925"/>
              <a:ext cx="80575" cy="63100"/>
            </a:xfrm>
            <a:custGeom>
              <a:avLst/>
              <a:gdLst/>
              <a:ahLst/>
              <a:cxnLst/>
              <a:rect l="l" t="t" r="r" b="b"/>
              <a:pathLst>
                <a:path w="3223" h="2524" extrusionOk="0">
                  <a:moveTo>
                    <a:pt x="1581" y="1"/>
                  </a:moveTo>
                  <a:lnTo>
                    <a:pt x="0" y="2524"/>
                  </a:lnTo>
                  <a:lnTo>
                    <a:pt x="3222" y="252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8430900" y="390500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3"/>
                  </a:lnTo>
                  <a:lnTo>
                    <a:pt x="3222" y="255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6"/>
          <p:cNvGrpSpPr/>
          <p:nvPr/>
        </p:nvGrpSpPr>
        <p:grpSpPr>
          <a:xfrm>
            <a:off x="-329275" y="2600"/>
            <a:ext cx="1740175" cy="841225"/>
            <a:chOff x="-253075" y="231200"/>
            <a:chExt cx="1740175" cy="841225"/>
          </a:xfrm>
        </p:grpSpPr>
        <p:sp>
          <p:nvSpPr>
            <p:cNvPr id="317" name="Google Shape;317;p6"/>
            <p:cNvSpPr/>
            <p:nvPr/>
          </p:nvSpPr>
          <p:spPr>
            <a:xfrm>
              <a:off x="-2530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669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-631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126125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3161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5053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6952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8525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1073700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69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263675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69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14529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-2530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-631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26125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3161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053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6952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88525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1073700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1263675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14529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-2530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-631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126125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3161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5053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952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88525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1073700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1263675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14529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-2530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-631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126125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3161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5053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6952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88525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073700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1263675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14529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-2530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-631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126125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3161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5053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6952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88525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1073700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1263675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14529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-2530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-631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126125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3161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5053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6952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88525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1073700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1263675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14529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"/>
          <p:cNvSpPr txBox="1">
            <a:spLocks noGrp="1"/>
          </p:cNvSpPr>
          <p:nvPr>
            <p:ph type="body" idx="1"/>
          </p:nvPr>
        </p:nvSpPr>
        <p:spPr>
          <a:xfrm>
            <a:off x="4572000" y="1263450"/>
            <a:ext cx="34794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9" name="Google Shape;379;p7"/>
          <p:cNvSpPr txBox="1">
            <a:spLocks noGrp="1"/>
          </p:cNvSpPr>
          <p:nvPr>
            <p:ph type="title"/>
          </p:nvPr>
        </p:nvSpPr>
        <p:spPr>
          <a:xfrm>
            <a:off x="1436000" y="2025100"/>
            <a:ext cx="27552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80" name="Google Shape;380;p7"/>
          <p:cNvGrpSpPr/>
          <p:nvPr/>
        </p:nvGrpSpPr>
        <p:grpSpPr>
          <a:xfrm>
            <a:off x="8428896" y="328190"/>
            <a:ext cx="733566" cy="3469376"/>
            <a:chOff x="-1092529" y="1167363"/>
            <a:chExt cx="492558" cy="2329534"/>
          </a:xfrm>
        </p:grpSpPr>
        <p:sp>
          <p:nvSpPr>
            <p:cNvPr id="381" name="Google Shape;381;p7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7"/>
          <p:cNvGrpSpPr/>
          <p:nvPr/>
        </p:nvGrpSpPr>
        <p:grpSpPr>
          <a:xfrm rot="10800000">
            <a:off x="5318710" y="-198558"/>
            <a:ext cx="1460035" cy="733569"/>
            <a:chOff x="3333360" y="4608492"/>
            <a:chExt cx="1460035" cy="733569"/>
          </a:xfrm>
        </p:grpSpPr>
        <p:sp>
          <p:nvSpPr>
            <p:cNvPr id="398" name="Google Shape;398;p7"/>
            <p:cNvSpPr/>
            <p:nvPr/>
          </p:nvSpPr>
          <p:spPr>
            <a:xfrm rot="-5400000">
              <a:off x="3333351" y="4608500"/>
              <a:ext cx="733569" cy="733552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 rot="-5400000">
              <a:off x="3512992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 rot="-5400000">
              <a:off x="3696593" y="4608053"/>
              <a:ext cx="733569" cy="7344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 rot="-5400000">
              <a:off x="3876665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 rot="-5400000">
              <a:off x="4059826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7"/>
          <p:cNvGrpSpPr/>
          <p:nvPr/>
        </p:nvGrpSpPr>
        <p:grpSpPr>
          <a:xfrm rot="5400000">
            <a:off x="84" y="3779231"/>
            <a:ext cx="1390290" cy="1390290"/>
            <a:chOff x="5238200" y="4091525"/>
            <a:chExt cx="574500" cy="574500"/>
          </a:xfrm>
        </p:grpSpPr>
        <p:sp>
          <p:nvSpPr>
            <p:cNvPr id="404" name="Google Shape;404;p7"/>
            <p:cNvSpPr/>
            <p:nvPr/>
          </p:nvSpPr>
          <p:spPr>
            <a:xfrm>
              <a:off x="5663750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5522400" y="4375725"/>
              <a:ext cx="148975" cy="148975"/>
            </a:xfrm>
            <a:custGeom>
              <a:avLst/>
              <a:gdLst/>
              <a:ahLst/>
              <a:cxnLst/>
              <a:rect l="l" t="t" r="r" b="b"/>
              <a:pathLst>
                <a:path w="5959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1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5522400" y="4234400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43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43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5381075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663750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663750" y="4234400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43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43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663750" y="40915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305"/>
                  </a:moveTo>
                  <a:lnTo>
                    <a:pt x="5715" y="5715"/>
                  </a:lnTo>
                  <a:lnTo>
                    <a:pt x="304" y="5715"/>
                  </a:lnTo>
                  <a:lnTo>
                    <a:pt x="304" y="305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5224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381075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2382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5" y="5654"/>
                  </a:lnTo>
                  <a:lnTo>
                    <a:pt x="305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7"/>
          <p:cNvGrpSpPr/>
          <p:nvPr/>
        </p:nvGrpSpPr>
        <p:grpSpPr>
          <a:xfrm>
            <a:off x="6097683" y="4090575"/>
            <a:ext cx="2827867" cy="678748"/>
            <a:chOff x="6097683" y="4090575"/>
            <a:chExt cx="2827867" cy="678748"/>
          </a:xfrm>
        </p:grpSpPr>
        <p:grpSp>
          <p:nvGrpSpPr>
            <p:cNvPr id="415" name="Google Shape;415;p7"/>
            <p:cNvGrpSpPr/>
            <p:nvPr/>
          </p:nvGrpSpPr>
          <p:grpSpPr>
            <a:xfrm rot="5400000">
              <a:off x="7182883" y="3523295"/>
              <a:ext cx="160828" cy="2331228"/>
              <a:chOff x="8430900" y="3436150"/>
              <a:chExt cx="80575" cy="1167950"/>
            </a:xfrm>
          </p:grpSpPr>
          <p:sp>
            <p:nvSpPr>
              <p:cNvPr id="416" name="Google Shape;416;p7"/>
              <p:cNvSpPr/>
              <p:nvPr/>
            </p:nvSpPr>
            <p:spPr>
              <a:xfrm>
                <a:off x="8430900" y="4211225"/>
                <a:ext cx="80575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554" extrusionOk="0">
                    <a:moveTo>
                      <a:pt x="1581" y="0"/>
                    </a:moveTo>
                    <a:lnTo>
                      <a:pt x="0" y="2554"/>
                    </a:lnTo>
                    <a:lnTo>
                      <a:pt x="3222" y="2554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7"/>
              <p:cNvSpPr/>
              <p:nvPr/>
            </p:nvSpPr>
            <p:spPr>
              <a:xfrm>
                <a:off x="8430900" y="4541025"/>
                <a:ext cx="80575" cy="63075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523" extrusionOk="0">
                    <a:moveTo>
                      <a:pt x="1581" y="0"/>
                    </a:moveTo>
                    <a:lnTo>
                      <a:pt x="0" y="2523"/>
                    </a:lnTo>
                    <a:lnTo>
                      <a:pt x="3222" y="2523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7"/>
              <p:cNvSpPr/>
              <p:nvPr/>
            </p:nvSpPr>
            <p:spPr>
              <a:xfrm>
                <a:off x="8430900" y="3436150"/>
                <a:ext cx="80575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554" extrusionOk="0">
                    <a:moveTo>
                      <a:pt x="1581" y="0"/>
                    </a:moveTo>
                    <a:lnTo>
                      <a:pt x="0" y="2553"/>
                    </a:lnTo>
                    <a:lnTo>
                      <a:pt x="3222" y="2553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7"/>
              <p:cNvSpPr/>
              <p:nvPr/>
            </p:nvSpPr>
            <p:spPr>
              <a:xfrm>
                <a:off x="8430900" y="3765925"/>
                <a:ext cx="80575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524" extrusionOk="0">
                    <a:moveTo>
                      <a:pt x="1581" y="1"/>
                    </a:moveTo>
                    <a:lnTo>
                      <a:pt x="0" y="2524"/>
                    </a:lnTo>
                    <a:lnTo>
                      <a:pt x="3222" y="2524"/>
                    </a:lnTo>
                    <a:lnTo>
                      <a:pt x="15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7"/>
              <p:cNvSpPr/>
              <p:nvPr/>
            </p:nvSpPr>
            <p:spPr>
              <a:xfrm>
                <a:off x="8430900" y="3905000"/>
                <a:ext cx="80575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554" extrusionOk="0">
                    <a:moveTo>
                      <a:pt x="1581" y="0"/>
                    </a:moveTo>
                    <a:lnTo>
                      <a:pt x="0" y="2553"/>
                    </a:lnTo>
                    <a:lnTo>
                      <a:pt x="3222" y="2553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1" name="Google Shape;421;p7"/>
            <p:cNvSpPr/>
            <p:nvPr/>
          </p:nvSpPr>
          <p:spPr>
            <a:xfrm>
              <a:off x="8138651" y="4090575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700325" y="423257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8587146" y="4232575"/>
              <a:ext cx="2310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7"/>
          <p:cNvGrpSpPr/>
          <p:nvPr/>
        </p:nvGrpSpPr>
        <p:grpSpPr>
          <a:xfrm>
            <a:off x="1607275" y="153575"/>
            <a:ext cx="935450" cy="57774"/>
            <a:chOff x="1607275" y="153575"/>
            <a:chExt cx="935450" cy="57774"/>
          </a:xfrm>
        </p:grpSpPr>
        <p:sp>
          <p:nvSpPr>
            <p:cNvPr id="425" name="Google Shape;425;p7"/>
            <p:cNvSpPr/>
            <p:nvPr/>
          </p:nvSpPr>
          <p:spPr>
            <a:xfrm>
              <a:off x="1607275" y="153575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2424900" y="153575"/>
              <a:ext cx="117825" cy="57774"/>
            </a:xfrm>
            <a:custGeom>
              <a:avLst/>
              <a:gdLst/>
              <a:ahLst/>
              <a:cxnLst/>
              <a:rect l="l" t="t" r="r" b="b"/>
              <a:pathLst>
                <a:path w="4713" h="852" extrusionOk="0">
                  <a:moveTo>
                    <a:pt x="1" y="0"/>
                  </a:moveTo>
                  <a:lnTo>
                    <a:pt x="1" y="851"/>
                  </a:lnTo>
                  <a:lnTo>
                    <a:pt x="4712" y="851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7"/>
          <p:cNvGrpSpPr/>
          <p:nvPr/>
        </p:nvGrpSpPr>
        <p:grpSpPr>
          <a:xfrm>
            <a:off x="74" y="6"/>
            <a:ext cx="1095412" cy="1095412"/>
            <a:chOff x="1989746" y="1227675"/>
            <a:chExt cx="1468184" cy="1468184"/>
          </a:xfrm>
        </p:grpSpPr>
        <p:sp>
          <p:nvSpPr>
            <p:cNvPr id="428" name="Google Shape;428;p7"/>
            <p:cNvSpPr/>
            <p:nvPr/>
          </p:nvSpPr>
          <p:spPr>
            <a:xfrm>
              <a:off x="2482274" y="1720204"/>
              <a:ext cx="975637" cy="975637"/>
            </a:xfrm>
            <a:custGeom>
              <a:avLst/>
              <a:gdLst/>
              <a:ahLst/>
              <a:cxnLst/>
              <a:rect l="l" t="t" r="r" b="b"/>
              <a:pathLst>
                <a:path w="86054" h="86054" fill="none" extrusionOk="0">
                  <a:moveTo>
                    <a:pt x="0" y="1"/>
                  </a:moveTo>
                  <a:lnTo>
                    <a:pt x="86054" y="1"/>
                  </a:lnTo>
                  <a:lnTo>
                    <a:pt x="86054" y="86054"/>
                  </a:lnTo>
                  <a:lnTo>
                    <a:pt x="0" y="86054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2965336" y="2203267"/>
              <a:ext cx="11" cy="1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284472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27211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6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26005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2477535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23569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22333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7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211273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1989746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1989746" y="1350660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1989746" y="1471876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1989746" y="1594861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1989746" y="171547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1989746" y="1838462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1989746" y="195966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1989746" y="2082652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1989746" y="1227675"/>
              <a:ext cx="1468184" cy="1468184"/>
            </a:xfrm>
            <a:custGeom>
              <a:avLst/>
              <a:gdLst/>
              <a:ahLst/>
              <a:cxnLst/>
              <a:rect l="l" t="t" r="r" b="b"/>
              <a:pathLst>
                <a:path w="129498" h="129498" fill="none" extrusionOk="0">
                  <a:moveTo>
                    <a:pt x="43444" y="129498"/>
                  </a:moveTo>
                  <a:lnTo>
                    <a:pt x="0" y="86054"/>
                  </a:lnTo>
                  <a:lnTo>
                    <a:pt x="0" y="1"/>
                  </a:lnTo>
                  <a:lnTo>
                    <a:pt x="86054" y="1"/>
                  </a:lnTo>
                  <a:lnTo>
                    <a:pt x="129498" y="43445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"/>
          <p:cNvSpPr txBox="1">
            <a:spLocks noGrp="1"/>
          </p:cNvSpPr>
          <p:nvPr>
            <p:ph type="title"/>
          </p:nvPr>
        </p:nvSpPr>
        <p:spPr>
          <a:xfrm>
            <a:off x="1580100" y="1307100"/>
            <a:ext cx="5983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48" name="Google Shape;448;p8"/>
          <p:cNvGrpSpPr/>
          <p:nvPr/>
        </p:nvGrpSpPr>
        <p:grpSpPr>
          <a:xfrm>
            <a:off x="-396358" y="-198568"/>
            <a:ext cx="9813402" cy="1390243"/>
            <a:chOff x="-396358" y="-198568"/>
            <a:chExt cx="9813402" cy="1390243"/>
          </a:xfrm>
        </p:grpSpPr>
        <p:sp>
          <p:nvSpPr>
            <p:cNvPr id="449" name="Google Shape;449;p8"/>
            <p:cNvSpPr/>
            <p:nvPr/>
          </p:nvSpPr>
          <p:spPr>
            <a:xfrm>
              <a:off x="1068225" y="897375"/>
              <a:ext cx="195300" cy="37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737850" y="954800"/>
              <a:ext cx="147600" cy="3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814050" y="1154175"/>
              <a:ext cx="394500" cy="3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8281576" y="16960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7843250" y="31160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8630144" y="59757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8555895" y="475375"/>
              <a:ext cx="1053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8102119" y="719775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8"/>
            <p:cNvGrpSpPr/>
            <p:nvPr/>
          </p:nvGrpSpPr>
          <p:grpSpPr>
            <a:xfrm rot="5400000">
              <a:off x="971546" y="-1566473"/>
              <a:ext cx="733566" cy="3469376"/>
              <a:chOff x="-1092529" y="1167363"/>
              <a:chExt cx="492558" cy="2329534"/>
            </a:xfrm>
          </p:grpSpPr>
          <p:sp>
            <p:nvSpPr>
              <p:cNvPr id="458" name="Google Shape;458;p8"/>
              <p:cNvSpPr/>
              <p:nvPr/>
            </p:nvSpPr>
            <p:spPr>
              <a:xfrm>
                <a:off x="-1092529" y="1167363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5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-1092529" y="1290347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7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-1092529" y="1411564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8"/>
              <p:cNvSpPr/>
              <p:nvPr/>
            </p:nvSpPr>
            <p:spPr>
              <a:xfrm>
                <a:off x="-1092529" y="1534549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8"/>
              <p:cNvSpPr/>
              <p:nvPr/>
            </p:nvSpPr>
            <p:spPr>
              <a:xfrm>
                <a:off x="-1092529" y="165516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8"/>
              <p:cNvSpPr/>
              <p:nvPr/>
            </p:nvSpPr>
            <p:spPr>
              <a:xfrm>
                <a:off x="-1092529" y="1778149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6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8"/>
              <p:cNvSpPr/>
              <p:nvPr/>
            </p:nvSpPr>
            <p:spPr>
              <a:xfrm>
                <a:off x="-1092529" y="189935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-1092529" y="2022339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>
                <a:off x="-1092529" y="2149363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5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-1092529" y="2272347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7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-1092529" y="2393564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8"/>
              <p:cNvSpPr/>
              <p:nvPr/>
            </p:nvSpPr>
            <p:spPr>
              <a:xfrm>
                <a:off x="-1092529" y="2516549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8"/>
              <p:cNvSpPr/>
              <p:nvPr/>
            </p:nvSpPr>
            <p:spPr>
              <a:xfrm>
                <a:off x="-1092529" y="263716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8"/>
              <p:cNvSpPr/>
              <p:nvPr/>
            </p:nvSpPr>
            <p:spPr>
              <a:xfrm>
                <a:off x="-1092529" y="2760149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6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8"/>
              <p:cNvSpPr/>
              <p:nvPr/>
            </p:nvSpPr>
            <p:spPr>
              <a:xfrm>
                <a:off x="-1092529" y="288135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8"/>
              <p:cNvSpPr/>
              <p:nvPr/>
            </p:nvSpPr>
            <p:spPr>
              <a:xfrm>
                <a:off x="-1092529" y="3004339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4" name="Google Shape;474;p8"/>
          <p:cNvGrpSpPr/>
          <p:nvPr/>
        </p:nvGrpSpPr>
        <p:grpSpPr>
          <a:xfrm>
            <a:off x="-116150" y="4065725"/>
            <a:ext cx="9264911" cy="1398000"/>
            <a:chOff x="-116150" y="4065725"/>
            <a:chExt cx="9264911" cy="1398000"/>
          </a:xfrm>
        </p:grpSpPr>
        <p:sp>
          <p:nvSpPr>
            <p:cNvPr id="475" name="Google Shape;475;p8"/>
            <p:cNvSpPr/>
            <p:nvPr/>
          </p:nvSpPr>
          <p:spPr>
            <a:xfrm rot="10800000">
              <a:off x="7671600" y="4065725"/>
              <a:ext cx="394500" cy="3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 rot="10800000">
              <a:off x="7388025" y="4398725"/>
              <a:ext cx="195300" cy="37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 rot="10800000">
              <a:off x="6613700" y="4265100"/>
              <a:ext cx="147600" cy="3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8" name="Google Shape;478;p8"/>
            <p:cNvGrpSpPr/>
            <p:nvPr/>
          </p:nvGrpSpPr>
          <p:grpSpPr>
            <a:xfrm>
              <a:off x="8288045" y="4282788"/>
              <a:ext cx="860716" cy="860716"/>
              <a:chOff x="5238200" y="4091525"/>
              <a:chExt cx="574500" cy="574500"/>
            </a:xfrm>
          </p:grpSpPr>
          <p:sp>
            <p:nvSpPr>
              <p:cNvPr id="479" name="Google Shape;479;p8"/>
              <p:cNvSpPr/>
              <p:nvPr/>
            </p:nvSpPr>
            <p:spPr>
              <a:xfrm>
                <a:off x="5663750" y="4517075"/>
                <a:ext cx="148950" cy="1489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5715" y="274"/>
                    </a:moveTo>
                    <a:lnTo>
                      <a:pt x="5715" y="5654"/>
                    </a:lnTo>
                    <a:lnTo>
                      <a:pt x="304" y="5654"/>
                    </a:lnTo>
                    <a:lnTo>
                      <a:pt x="304" y="274"/>
                    </a:lnTo>
                    <a:close/>
                    <a:moveTo>
                      <a:pt x="0" y="0"/>
                    </a:moveTo>
                    <a:lnTo>
                      <a:pt x="0" y="5958"/>
                    </a:lnTo>
                    <a:lnTo>
                      <a:pt x="5958" y="5958"/>
                    </a:lnTo>
                    <a:lnTo>
                      <a:pt x="5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8"/>
              <p:cNvSpPr/>
              <p:nvPr/>
            </p:nvSpPr>
            <p:spPr>
              <a:xfrm>
                <a:off x="5522400" y="4375725"/>
                <a:ext cx="148975" cy="14897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9" extrusionOk="0">
                    <a:moveTo>
                      <a:pt x="5654" y="274"/>
                    </a:moveTo>
                    <a:lnTo>
                      <a:pt x="5654" y="5654"/>
                    </a:lnTo>
                    <a:lnTo>
                      <a:pt x="274" y="5654"/>
                    </a:lnTo>
                    <a:lnTo>
                      <a:pt x="274" y="274"/>
                    </a:lnTo>
                    <a:close/>
                    <a:moveTo>
                      <a:pt x="1" y="1"/>
                    </a:moveTo>
                    <a:lnTo>
                      <a:pt x="1" y="5958"/>
                    </a:lnTo>
                    <a:lnTo>
                      <a:pt x="5958" y="5958"/>
                    </a:lnTo>
                    <a:lnTo>
                      <a:pt x="59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8"/>
              <p:cNvSpPr/>
              <p:nvPr/>
            </p:nvSpPr>
            <p:spPr>
              <a:xfrm>
                <a:off x="5522400" y="4234400"/>
                <a:ext cx="148975" cy="1489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5654" y="243"/>
                    </a:moveTo>
                    <a:lnTo>
                      <a:pt x="5654" y="5654"/>
                    </a:lnTo>
                    <a:lnTo>
                      <a:pt x="274" y="5654"/>
                    </a:lnTo>
                    <a:lnTo>
                      <a:pt x="274" y="243"/>
                    </a:lnTo>
                    <a:close/>
                    <a:moveTo>
                      <a:pt x="1" y="0"/>
                    </a:moveTo>
                    <a:lnTo>
                      <a:pt x="1" y="5958"/>
                    </a:lnTo>
                    <a:lnTo>
                      <a:pt x="5958" y="5958"/>
                    </a:lnTo>
                    <a:lnTo>
                      <a:pt x="5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8"/>
              <p:cNvSpPr/>
              <p:nvPr/>
            </p:nvSpPr>
            <p:spPr>
              <a:xfrm>
                <a:off x="5381075" y="4375725"/>
                <a:ext cx="148950" cy="14897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9" extrusionOk="0">
                    <a:moveTo>
                      <a:pt x="5654" y="274"/>
                    </a:moveTo>
                    <a:lnTo>
                      <a:pt x="5654" y="5654"/>
                    </a:lnTo>
                    <a:lnTo>
                      <a:pt x="243" y="5654"/>
                    </a:lnTo>
                    <a:lnTo>
                      <a:pt x="243" y="274"/>
                    </a:lnTo>
                    <a:close/>
                    <a:moveTo>
                      <a:pt x="0" y="1"/>
                    </a:moveTo>
                    <a:lnTo>
                      <a:pt x="0" y="5958"/>
                    </a:lnTo>
                    <a:lnTo>
                      <a:pt x="5958" y="5958"/>
                    </a:lnTo>
                    <a:lnTo>
                      <a:pt x="59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8"/>
              <p:cNvSpPr/>
              <p:nvPr/>
            </p:nvSpPr>
            <p:spPr>
              <a:xfrm>
                <a:off x="5663750" y="4375725"/>
                <a:ext cx="148950" cy="14897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9" extrusionOk="0">
                    <a:moveTo>
                      <a:pt x="5715" y="274"/>
                    </a:moveTo>
                    <a:lnTo>
                      <a:pt x="5715" y="5654"/>
                    </a:lnTo>
                    <a:lnTo>
                      <a:pt x="304" y="5654"/>
                    </a:lnTo>
                    <a:lnTo>
                      <a:pt x="304" y="274"/>
                    </a:lnTo>
                    <a:close/>
                    <a:moveTo>
                      <a:pt x="0" y="1"/>
                    </a:moveTo>
                    <a:lnTo>
                      <a:pt x="0" y="5958"/>
                    </a:lnTo>
                    <a:lnTo>
                      <a:pt x="5958" y="5958"/>
                    </a:lnTo>
                    <a:lnTo>
                      <a:pt x="59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8"/>
              <p:cNvSpPr/>
              <p:nvPr/>
            </p:nvSpPr>
            <p:spPr>
              <a:xfrm>
                <a:off x="5663750" y="4234400"/>
                <a:ext cx="148950" cy="1489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5715" y="243"/>
                    </a:moveTo>
                    <a:lnTo>
                      <a:pt x="5715" y="5654"/>
                    </a:lnTo>
                    <a:lnTo>
                      <a:pt x="304" y="5654"/>
                    </a:lnTo>
                    <a:lnTo>
                      <a:pt x="304" y="243"/>
                    </a:lnTo>
                    <a:close/>
                    <a:moveTo>
                      <a:pt x="0" y="0"/>
                    </a:moveTo>
                    <a:lnTo>
                      <a:pt x="0" y="5958"/>
                    </a:lnTo>
                    <a:lnTo>
                      <a:pt x="5958" y="5958"/>
                    </a:lnTo>
                    <a:lnTo>
                      <a:pt x="5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8"/>
              <p:cNvSpPr/>
              <p:nvPr/>
            </p:nvSpPr>
            <p:spPr>
              <a:xfrm>
                <a:off x="5663750" y="4091525"/>
                <a:ext cx="148950" cy="14897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9" extrusionOk="0">
                    <a:moveTo>
                      <a:pt x="5715" y="305"/>
                    </a:moveTo>
                    <a:lnTo>
                      <a:pt x="5715" y="5715"/>
                    </a:lnTo>
                    <a:lnTo>
                      <a:pt x="304" y="5715"/>
                    </a:lnTo>
                    <a:lnTo>
                      <a:pt x="304" y="305"/>
                    </a:lnTo>
                    <a:close/>
                    <a:moveTo>
                      <a:pt x="0" y="1"/>
                    </a:moveTo>
                    <a:lnTo>
                      <a:pt x="0" y="5958"/>
                    </a:lnTo>
                    <a:lnTo>
                      <a:pt x="5958" y="5958"/>
                    </a:lnTo>
                    <a:lnTo>
                      <a:pt x="59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8"/>
              <p:cNvSpPr/>
              <p:nvPr/>
            </p:nvSpPr>
            <p:spPr>
              <a:xfrm>
                <a:off x="5522400" y="4517075"/>
                <a:ext cx="148975" cy="1489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5654" y="274"/>
                    </a:moveTo>
                    <a:lnTo>
                      <a:pt x="5654" y="5654"/>
                    </a:lnTo>
                    <a:lnTo>
                      <a:pt x="274" y="5654"/>
                    </a:lnTo>
                    <a:lnTo>
                      <a:pt x="274" y="274"/>
                    </a:lnTo>
                    <a:close/>
                    <a:moveTo>
                      <a:pt x="1" y="0"/>
                    </a:moveTo>
                    <a:lnTo>
                      <a:pt x="1" y="5958"/>
                    </a:lnTo>
                    <a:lnTo>
                      <a:pt x="5958" y="5958"/>
                    </a:lnTo>
                    <a:lnTo>
                      <a:pt x="5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8"/>
              <p:cNvSpPr/>
              <p:nvPr/>
            </p:nvSpPr>
            <p:spPr>
              <a:xfrm>
                <a:off x="5381075" y="4517075"/>
                <a:ext cx="148950" cy="1489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5654" y="274"/>
                    </a:moveTo>
                    <a:lnTo>
                      <a:pt x="5654" y="5654"/>
                    </a:lnTo>
                    <a:lnTo>
                      <a:pt x="243" y="5654"/>
                    </a:lnTo>
                    <a:lnTo>
                      <a:pt x="243" y="274"/>
                    </a:lnTo>
                    <a:close/>
                    <a:moveTo>
                      <a:pt x="0" y="0"/>
                    </a:moveTo>
                    <a:lnTo>
                      <a:pt x="0" y="5958"/>
                    </a:lnTo>
                    <a:lnTo>
                      <a:pt x="5958" y="5958"/>
                    </a:lnTo>
                    <a:lnTo>
                      <a:pt x="5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5238200" y="4517075"/>
                <a:ext cx="148975" cy="1489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5715" y="274"/>
                    </a:moveTo>
                    <a:lnTo>
                      <a:pt x="5715" y="5654"/>
                    </a:lnTo>
                    <a:lnTo>
                      <a:pt x="305" y="5654"/>
                    </a:lnTo>
                    <a:lnTo>
                      <a:pt x="305" y="274"/>
                    </a:lnTo>
                    <a:close/>
                    <a:moveTo>
                      <a:pt x="1" y="0"/>
                    </a:moveTo>
                    <a:lnTo>
                      <a:pt x="1" y="5958"/>
                    </a:lnTo>
                    <a:lnTo>
                      <a:pt x="5958" y="5958"/>
                    </a:lnTo>
                    <a:lnTo>
                      <a:pt x="5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9" name="Google Shape;489;p8"/>
            <p:cNvGrpSpPr/>
            <p:nvPr/>
          </p:nvGrpSpPr>
          <p:grpSpPr>
            <a:xfrm>
              <a:off x="-116150" y="4071897"/>
              <a:ext cx="1395481" cy="1391827"/>
              <a:chOff x="-24800" y="4736675"/>
              <a:chExt cx="572975" cy="571475"/>
            </a:xfrm>
          </p:grpSpPr>
          <p:sp>
            <p:nvSpPr>
              <p:cNvPr id="490" name="Google Shape;490;p8"/>
              <p:cNvSpPr/>
              <p:nvPr/>
            </p:nvSpPr>
            <p:spPr>
              <a:xfrm>
                <a:off x="32175" y="4793675"/>
                <a:ext cx="408100" cy="408075"/>
              </a:xfrm>
              <a:custGeom>
                <a:avLst/>
                <a:gdLst/>
                <a:ahLst/>
                <a:cxnLst/>
                <a:rect l="l" t="t" r="r" b="b"/>
                <a:pathLst>
                  <a:path w="16324" h="16323" extrusionOk="0">
                    <a:moveTo>
                      <a:pt x="16019" y="0"/>
                    </a:moveTo>
                    <a:lnTo>
                      <a:pt x="1" y="16019"/>
                    </a:lnTo>
                    <a:cubicBezTo>
                      <a:pt x="62" y="16140"/>
                      <a:pt x="153" y="16201"/>
                      <a:pt x="214" y="16323"/>
                    </a:cubicBezTo>
                    <a:lnTo>
                      <a:pt x="16323" y="213"/>
                    </a:lnTo>
                    <a:cubicBezTo>
                      <a:pt x="16262" y="152"/>
                      <a:pt x="16141" y="61"/>
                      <a:pt x="160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8"/>
              <p:cNvSpPr/>
              <p:nvPr/>
            </p:nvSpPr>
            <p:spPr>
              <a:xfrm>
                <a:off x="-16450" y="4745050"/>
                <a:ext cx="359450" cy="359450"/>
              </a:xfrm>
              <a:custGeom>
                <a:avLst/>
                <a:gdLst/>
                <a:ahLst/>
                <a:cxnLst/>
                <a:rect l="l" t="t" r="r" b="b"/>
                <a:pathLst>
                  <a:path w="14378" h="14378" extrusionOk="0">
                    <a:moveTo>
                      <a:pt x="13952" y="0"/>
                    </a:moveTo>
                    <a:lnTo>
                      <a:pt x="0" y="13952"/>
                    </a:lnTo>
                    <a:cubicBezTo>
                      <a:pt x="31" y="14104"/>
                      <a:pt x="61" y="14225"/>
                      <a:pt x="122" y="14377"/>
                    </a:cubicBezTo>
                    <a:lnTo>
                      <a:pt x="14378" y="122"/>
                    </a:lnTo>
                    <a:cubicBezTo>
                      <a:pt x="14226" y="91"/>
                      <a:pt x="14104" y="31"/>
                      <a:pt x="139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8"/>
              <p:cNvSpPr/>
              <p:nvPr/>
            </p:nvSpPr>
            <p:spPr>
              <a:xfrm>
                <a:off x="13175" y="4774675"/>
                <a:ext cx="398975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15959" extrusionOk="0">
                    <a:moveTo>
                      <a:pt x="15655" y="1"/>
                    </a:moveTo>
                    <a:lnTo>
                      <a:pt x="1" y="15654"/>
                    </a:lnTo>
                    <a:cubicBezTo>
                      <a:pt x="62" y="15776"/>
                      <a:pt x="92" y="15867"/>
                      <a:pt x="183" y="15958"/>
                    </a:cubicBezTo>
                    <a:lnTo>
                      <a:pt x="15959" y="183"/>
                    </a:lnTo>
                    <a:cubicBezTo>
                      <a:pt x="15837" y="122"/>
                      <a:pt x="15715" y="61"/>
                      <a:pt x="15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-4300" y="4757200"/>
                <a:ext cx="383025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15321" h="15320" extrusionOk="0">
                    <a:moveTo>
                      <a:pt x="14986" y="0"/>
                    </a:moveTo>
                    <a:lnTo>
                      <a:pt x="1" y="14985"/>
                    </a:lnTo>
                    <a:cubicBezTo>
                      <a:pt x="31" y="15107"/>
                      <a:pt x="122" y="15198"/>
                      <a:pt x="153" y="15320"/>
                    </a:cubicBezTo>
                    <a:lnTo>
                      <a:pt x="15320" y="152"/>
                    </a:lnTo>
                    <a:cubicBezTo>
                      <a:pt x="15199" y="122"/>
                      <a:pt x="15107" y="61"/>
                      <a:pt x="14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-24050" y="4738200"/>
                <a:ext cx="326025" cy="326025"/>
              </a:xfrm>
              <a:custGeom>
                <a:avLst/>
                <a:gdLst/>
                <a:ahLst/>
                <a:cxnLst/>
                <a:rect l="l" t="t" r="r" b="b"/>
                <a:pathLst>
                  <a:path w="13041" h="13041" extrusionOk="0">
                    <a:moveTo>
                      <a:pt x="12584" y="1"/>
                    </a:moveTo>
                    <a:lnTo>
                      <a:pt x="0" y="12584"/>
                    </a:lnTo>
                    <a:cubicBezTo>
                      <a:pt x="0" y="12736"/>
                      <a:pt x="31" y="12888"/>
                      <a:pt x="31" y="13040"/>
                    </a:cubicBezTo>
                    <a:lnTo>
                      <a:pt x="13040" y="61"/>
                    </a:lnTo>
                    <a:cubicBezTo>
                      <a:pt x="12888" y="1"/>
                      <a:pt x="12736" y="1"/>
                      <a:pt x="125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55750" y="4817225"/>
                <a:ext cx="410350" cy="410375"/>
              </a:xfrm>
              <a:custGeom>
                <a:avLst/>
                <a:gdLst/>
                <a:ahLst/>
                <a:cxnLst/>
                <a:rect l="l" t="t" r="r" b="b"/>
                <a:pathLst>
                  <a:path w="16414" h="16415" extrusionOk="0">
                    <a:moveTo>
                      <a:pt x="16201" y="1"/>
                    </a:moveTo>
                    <a:lnTo>
                      <a:pt x="0" y="16202"/>
                    </a:lnTo>
                    <a:lnTo>
                      <a:pt x="122" y="16293"/>
                    </a:lnTo>
                    <a:lnTo>
                      <a:pt x="213" y="16414"/>
                    </a:lnTo>
                    <a:lnTo>
                      <a:pt x="16414" y="244"/>
                    </a:lnTo>
                    <a:cubicBezTo>
                      <a:pt x="16414" y="183"/>
                      <a:pt x="16353" y="153"/>
                      <a:pt x="16292" y="122"/>
                    </a:cubicBezTo>
                    <a:lnTo>
                      <a:pt x="162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8"/>
              <p:cNvSpPr/>
              <p:nvPr/>
            </p:nvSpPr>
            <p:spPr>
              <a:xfrm>
                <a:off x="-24800" y="4736675"/>
                <a:ext cx="280425" cy="280425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1217" extrusionOk="0">
                    <a:moveTo>
                      <a:pt x="11216" y="1"/>
                    </a:moveTo>
                    <a:cubicBezTo>
                      <a:pt x="11003" y="1"/>
                      <a:pt x="10851" y="1"/>
                      <a:pt x="10669" y="31"/>
                    </a:cubicBezTo>
                    <a:lnTo>
                      <a:pt x="30" y="10670"/>
                    </a:lnTo>
                    <a:cubicBezTo>
                      <a:pt x="30" y="10852"/>
                      <a:pt x="0" y="11004"/>
                      <a:pt x="0" y="11217"/>
                    </a:cubicBezTo>
                    <a:lnTo>
                      <a:pt x="112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8"/>
              <p:cNvSpPr/>
              <p:nvPr/>
            </p:nvSpPr>
            <p:spPr>
              <a:xfrm>
                <a:off x="-18725" y="4743525"/>
                <a:ext cx="217350" cy="216600"/>
              </a:xfrm>
              <a:custGeom>
                <a:avLst/>
                <a:gdLst/>
                <a:ahLst/>
                <a:cxnLst/>
                <a:rect l="l" t="t" r="r" b="b"/>
                <a:pathLst>
                  <a:path w="8694" h="8664" extrusionOk="0">
                    <a:moveTo>
                      <a:pt x="8693" y="0"/>
                    </a:moveTo>
                    <a:lnTo>
                      <a:pt x="8693" y="0"/>
                    </a:lnTo>
                    <a:cubicBezTo>
                      <a:pt x="8450" y="31"/>
                      <a:pt x="8207" y="92"/>
                      <a:pt x="7994" y="183"/>
                    </a:cubicBezTo>
                    <a:lnTo>
                      <a:pt x="213" y="7964"/>
                    </a:lnTo>
                    <a:cubicBezTo>
                      <a:pt x="122" y="8207"/>
                      <a:pt x="61" y="8420"/>
                      <a:pt x="0" y="8663"/>
                    </a:cubicBezTo>
                    <a:lnTo>
                      <a:pt x="86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8"/>
              <p:cNvSpPr/>
              <p:nvPr/>
            </p:nvSpPr>
            <p:spPr>
              <a:xfrm>
                <a:off x="267750" y="5029250"/>
                <a:ext cx="280425" cy="278900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1156" extrusionOk="0">
                    <a:moveTo>
                      <a:pt x="11216" y="0"/>
                    </a:moveTo>
                    <a:lnTo>
                      <a:pt x="0" y="11155"/>
                    </a:lnTo>
                    <a:cubicBezTo>
                      <a:pt x="183" y="11155"/>
                      <a:pt x="335" y="11155"/>
                      <a:pt x="517" y="11125"/>
                    </a:cubicBezTo>
                    <a:lnTo>
                      <a:pt x="11156" y="517"/>
                    </a:lnTo>
                    <a:cubicBezTo>
                      <a:pt x="11156" y="334"/>
                      <a:pt x="11216" y="182"/>
                      <a:pt x="112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8"/>
              <p:cNvSpPr/>
              <p:nvPr/>
            </p:nvSpPr>
            <p:spPr>
              <a:xfrm>
                <a:off x="219875" y="4981375"/>
                <a:ext cx="326025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3041" h="13010" extrusionOk="0">
                    <a:moveTo>
                      <a:pt x="13010" y="0"/>
                    </a:moveTo>
                    <a:lnTo>
                      <a:pt x="1" y="12979"/>
                    </a:lnTo>
                    <a:cubicBezTo>
                      <a:pt x="152" y="13009"/>
                      <a:pt x="304" y="13009"/>
                      <a:pt x="456" y="13009"/>
                    </a:cubicBezTo>
                    <a:lnTo>
                      <a:pt x="13040" y="456"/>
                    </a:lnTo>
                    <a:cubicBezTo>
                      <a:pt x="13040" y="304"/>
                      <a:pt x="13010" y="152"/>
                      <a:pt x="130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8"/>
              <p:cNvSpPr/>
              <p:nvPr/>
            </p:nvSpPr>
            <p:spPr>
              <a:xfrm>
                <a:off x="13950" y="4775425"/>
                <a:ext cx="1018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4074" extrusionOk="0">
                    <a:moveTo>
                      <a:pt x="4073" y="1"/>
                    </a:moveTo>
                    <a:lnTo>
                      <a:pt x="4073" y="1"/>
                    </a:lnTo>
                    <a:cubicBezTo>
                      <a:pt x="3253" y="487"/>
                      <a:pt x="2462" y="1065"/>
                      <a:pt x="1794" y="1794"/>
                    </a:cubicBezTo>
                    <a:cubicBezTo>
                      <a:pt x="1095" y="2463"/>
                      <a:pt x="487" y="3253"/>
                      <a:pt x="0" y="4074"/>
                    </a:cubicBezTo>
                    <a:lnTo>
                      <a:pt x="40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8"/>
              <p:cNvSpPr/>
              <p:nvPr/>
            </p:nvSpPr>
            <p:spPr>
              <a:xfrm>
                <a:off x="324750" y="5086225"/>
                <a:ext cx="216575" cy="215850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634" extrusionOk="0">
                    <a:moveTo>
                      <a:pt x="8663" y="1"/>
                    </a:moveTo>
                    <a:lnTo>
                      <a:pt x="0" y="8633"/>
                    </a:lnTo>
                    <a:cubicBezTo>
                      <a:pt x="213" y="8572"/>
                      <a:pt x="456" y="8511"/>
                      <a:pt x="669" y="8420"/>
                    </a:cubicBezTo>
                    <a:lnTo>
                      <a:pt x="8481" y="669"/>
                    </a:lnTo>
                    <a:cubicBezTo>
                      <a:pt x="8541" y="457"/>
                      <a:pt x="8572" y="213"/>
                      <a:pt x="86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8"/>
              <p:cNvSpPr/>
              <p:nvPr/>
            </p:nvSpPr>
            <p:spPr>
              <a:xfrm>
                <a:off x="406050" y="5167550"/>
                <a:ext cx="1018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4074" extrusionOk="0">
                    <a:moveTo>
                      <a:pt x="4073" y="0"/>
                    </a:moveTo>
                    <a:lnTo>
                      <a:pt x="0" y="4073"/>
                    </a:lnTo>
                    <a:cubicBezTo>
                      <a:pt x="821" y="3587"/>
                      <a:pt x="1611" y="3009"/>
                      <a:pt x="2280" y="2280"/>
                    </a:cubicBezTo>
                    <a:cubicBezTo>
                      <a:pt x="2979" y="1611"/>
                      <a:pt x="3587" y="821"/>
                      <a:pt x="40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8"/>
              <p:cNvSpPr/>
              <p:nvPr/>
            </p:nvSpPr>
            <p:spPr>
              <a:xfrm>
                <a:off x="111200" y="4872700"/>
                <a:ext cx="398975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15959" extrusionOk="0">
                    <a:moveTo>
                      <a:pt x="15746" y="1"/>
                    </a:moveTo>
                    <a:lnTo>
                      <a:pt x="1" y="15745"/>
                    </a:lnTo>
                    <a:cubicBezTo>
                      <a:pt x="92" y="15837"/>
                      <a:pt x="214" y="15867"/>
                      <a:pt x="305" y="15958"/>
                    </a:cubicBezTo>
                    <a:lnTo>
                      <a:pt x="15959" y="305"/>
                    </a:lnTo>
                    <a:cubicBezTo>
                      <a:pt x="15867" y="183"/>
                      <a:pt x="15837" y="61"/>
                      <a:pt x="157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8"/>
              <p:cNvSpPr/>
              <p:nvPr/>
            </p:nvSpPr>
            <p:spPr>
              <a:xfrm>
                <a:off x="81575" y="4843075"/>
                <a:ext cx="408075" cy="408075"/>
              </a:xfrm>
              <a:custGeom>
                <a:avLst/>
                <a:gdLst/>
                <a:ahLst/>
                <a:cxnLst/>
                <a:rect l="l" t="t" r="r" b="b"/>
                <a:pathLst>
                  <a:path w="16323" h="16323" extrusionOk="0">
                    <a:moveTo>
                      <a:pt x="16110" y="0"/>
                    </a:moveTo>
                    <a:lnTo>
                      <a:pt x="0" y="16110"/>
                    </a:lnTo>
                    <a:cubicBezTo>
                      <a:pt x="61" y="16171"/>
                      <a:pt x="183" y="16262"/>
                      <a:pt x="304" y="16323"/>
                    </a:cubicBezTo>
                    <a:lnTo>
                      <a:pt x="16323" y="304"/>
                    </a:lnTo>
                    <a:cubicBezTo>
                      <a:pt x="16262" y="183"/>
                      <a:pt x="16171" y="122"/>
                      <a:pt x="161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8"/>
              <p:cNvSpPr/>
              <p:nvPr/>
            </p:nvSpPr>
            <p:spPr>
              <a:xfrm>
                <a:off x="179600" y="4941100"/>
                <a:ext cx="358700" cy="358675"/>
              </a:xfrm>
              <a:custGeom>
                <a:avLst/>
                <a:gdLst/>
                <a:ahLst/>
                <a:cxnLst/>
                <a:rect l="l" t="t" r="r" b="b"/>
                <a:pathLst>
                  <a:path w="14348" h="14347" extrusionOk="0">
                    <a:moveTo>
                      <a:pt x="14226" y="0"/>
                    </a:moveTo>
                    <a:lnTo>
                      <a:pt x="1" y="14225"/>
                    </a:lnTo>
                    <a:cubicBezTo>
                      <a:pt x="92" y="14286"/>
                      <a:pt x="244" y="14316"/>
                      <a:pt x="396" y="14347"/>
                    </a:cubicBezTo>
                    <a:lnTo>
                      <a:pt x="14347" y="395"/>
                    </a:lnTo>
                    <a:cubicBezTo>
                      <a:pt x="14317" y="243"/>
                      <a:pt x="14287" y="152"/>
                      <a:pt x="142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8"/>
              <p:cNvSpPr/>
              <p:nvPr/>
            </p:nvSpPr>
            <p:spPr>
              <a:xfrm>
                <a:off x="143125" y="4904625"/>
                <a:ext cx="383000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15320" h="15320" extrusionOk="0">
                    <a:moveTo>
                      <a:pt x="15168" y="0"/>
                    </a:moveTo>
                    <a:lnTo>
                      <a:pt x="1" y="15168"/>
                    </a:lnTo>
                    <a:cubicBezTo>
                      <a:pt x="122" y="15198"/>
                      <a:pt x="213" y="15289"/>
                      <a:pt x="335" y="15320"/>
                    </a:cubicBezTo>
                    <a:lnTo>
                      <a:pt x="15320" y="335"/>
                    </a:lnTo>
                    <a:cubicBezTo>
                      <a:pt x="15290" y="243"/>
                      <a:pt x="15198" y="122"/>
                      <a:pt x="15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"/>
          <p:cNvSpPr txBox="1">
            <a:spLocks noGrp="1"/>
          </p:cNvSpPr>
          <p:nvPr>
            <p:ph type="title"/>
          </p:nvPr>
        </p:nvSpPr>
        <p:spPr>
          <a:xfrm>
            <a:off x="713100" y="1685688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9" name="Google Shape;509;p9"/>
          <p:cNvSpPr txBox="1">
            <a:spLocks noGrp="1"/>
          </p:cNvSpPr>
          <p:nvPr>
            <p:ph type="subTitle" idx="1"/>
          </p:nvPr>
        </p:nvSpPr>
        <p:spPr>
          <a:xfrm>
            <a:off x="713100" y="2343913"/>
            <a:ext cx="4695000" cy="11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10" name="Google Shape;510;p9"/>
          <p:cNvGrpSpPr/>
          <p:nvPr/>
        </p:nvGrpSpPr>
        <p:grpSpPr>
          <a:xfrm rot="5400000">
            <a:off x="1798158" y="3519195"/>
            <a:ext cx="160828" cy="2331228"/>
            <a:chOff x="8430900" y="3436150"/>
            <a:chExt cx="80575" cy="1167950"/>
          </a:xfrm>
        </p:grpSpPr>
        <p:sp>
          <p:nvSpPr>
            <p:cNvPr id="511" name="Google Shape;511;p9"/>
            <p:cNvSpPr/>
            <p:nvPr/>
          </p:nvSpPr>
          <p:spPr>
            <a:xfrm>
              <a:off x="8430900" y="4211225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4"/>
                  </a:lnTo>
                  <a:lnTo>
                    <a:pt x="3222" y="2554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8430900" y="4541025"/>
              <a:ext cx="80575" cy="63075"/>
            </a:xfrm>
            <a:custGeom>
              <a:avLst/>
              <a:gdLst/>
              <a:ahLst/>
              <a:cxnLst/>
              <a:rect l="l" t="t" r="r" b="b"/>
              <a:pathLst>
                <a:path w="3223" h="2523" extrusionOk="0">
                  <a:moveTo>
                    <a:pt x="1581" y="0"/>
                  </a:moveTo>
                  <a:lnTo>
                    <a:pt x="0" y="2523"/>
                  </a:lnTo>
                  <a:lnTo>
                    <a:pt x="3222" y="252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8430900" y="343615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3"/>
                  </a:lnTo>
                  <a:lnTo>
                    <a:pt x="3222" y="255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8430900" y="3765925"/>
              <a:ext cx="80575" cy="63100"/>
            </a:xfrm>
            <a:custGeom>
              <a:avLst/>
              <a:gdLst/>
              <a:ahLst/>
              <a:cxnLst/>
              <a:rect l="l" t="t" r="r" b="b"/>
              <a:pathLst>
                <a:path w="3223" h="2524" extrusionOk="0">
                  <a:moveTo>
                    <a:pt x="1581" y="1"/>
                  </a:moveTo>
                  <a:lnTo>
                    <a:pt x="0" y="2524"/>
                  </a:lnTo>
                  <a:lnTo>
                    <a:pt x="3222" y="252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8430900" y="390500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3"/>
                  </a:lnTo>
                  <a:lnTo>
                    <a:pt x="3222" y="255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9"/>
          <p:cNvSpPr/>
          <p:nvPr/>
        </p:nvSpPr>
        <p:spPr>
          <a:xfrm rot="10800000">
            <a:off x="8325382" y="4363962"/>
            <a:ext cx="786968" cy="57775"/>
          </a:xfrm>
          <a:custGeom>
            <a:avLst/>
            <a:gdLst/>
            <a:ahLst/>
            <a:cxnLst/>
            <a:rect l="l" t="t" r="r" b="b"/>
            <a:pathLst>
              <a:path w="87054" h="2311" extrusionOk="0">
                <a:moveTo>
                  <a:pt x="0" y="0"/>
                </a:moveTo>
                <a:lnTo>
                  <a:pt x="0" y="2310"/>
                </a:lnTo>
                <a:lnTo>
                  <a:pt x="87053" y="2310"/>
                </a:lnTo>
                <a:lnTo>
                  <a:pt x="870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9"/>
          <p:cNvSpPr/>
          <p:nvPr/>
        </p:nvSpPr>
        <p:spPr>
          <a:xfrm rot="10800000">
            <a:off x="8421200" y="4212550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9"/>
          <p:cNvSpPr/>
          <p:nvPr/>
        </p:nvSpPr>
        <p:spPr>
          <a:xfrm rot="10800000">
            <a:off x="7981225" y="4212550"/>
            <a:ext cx="117825" cy="57774"/>
          </a:xfrm>
          <a:custGeom>
            <a:avLst/>
            <a:gdLst/>
            <a:ahLst/>
            <a:cxnLst/>
            <a:rect l="l" t="t" r="r" b="b"/>
            <a:pathLst>
              <a:path w="4713" h="852" extrusionOk="0">
                <a:moveTo>
                  <a:pt x="1" y="0"/>
                </a:moveTo>
                <a:lnTo>
                  <a:pt x="1" y="851"/>
                </a:lnTo>
                <a:lnTo>
                  <a:pt x="4712" y="851"/>
                </a:lnTo>
                <a:lnTo>
                  <a:pt x="47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9"/>
          <p:cNvSpPr/>
          <p:nvPr/>
        </p:nvSpPr>
        <p:spPr>
          <a:xfrm rot="10800000">
            <a:off x="439975" y="539400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9"/>
          <p:cNvSpPr/>
          <p:nvPr/>
        </p:nvSpPr>
        <p:spPr>
          <a:xfrm rot="10800000">
            <a:off x="0" y="539400"/>
            <a:ext cx="117825" cy="57774"/>
          </a:xfrm>
          <a:custGeom>
            <a:avLst/>
            <a:gdLst/>
            <a:ahLst/>
            <a:cxnLst/>
            <a:rect l="l" t="t" r="r" b="b"/>
            <a:pathLst>
              <a:path w="4713" h="852" extrusionOk="0">
                <a:moveTo>
                  <a:pt x="1" y="0"/>
                </a:moveTo>
                <a:lnTo>
                  <a:pt x="1" y="851"/>
                </a:lnTo>
                <a:lnTo>
                  <a:pt x="4712" y="851"/>
                </a:lnTo>
                <a:lnTo>
                  <a:pt x="47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9"/>
          <p:cNvSpPr/>
          <p:nvPr/>
        </p:nvSpPr>
        <p:spPr>
          <a:xfrm rot="10800000">
            <a:off x="629125" y="772450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9"/>
          <p:cNvSpPr/>
          <p:nvPr/>
        </p:nvSpPr>
        <p:spPr>
          <a:xfrm rot="10800000">
            <a:off x="52222" y="772451"/>
            <a:ext cx="483353" cy="57774"/>
          </a:xfrm>
          <a:custGeom>
            <a:avLst/>
            <a:gdLst/>
            <a:ahLst/>
            <a:cxnLst/>
            <a:rect l="l" t="t" r="r" b="b"/>
            <a:pathLst>
              <a:path w="4713" h="852" extrusionOk="0">
                <a:moveTo>
                  <a:pt x="1" y="0"/>
                </a:moveTo>
                <a:lnTo>
                  <a:pt x="1" y="851"/>
                </a:lnTo>
                <a:lnTo>
                  <a:pt x="4712" y="851"/>
                </a:lnTo>
                <a:lnTo>
                  <a:pt x="471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9"/>
          <p:cNvGrpSpPr/>
          <p:nvPr/>
        </p:nvGrpSpPr>
        <p:grpSpPr>
          <a:xfrm rot="10800000">
            <a:off x="7372175" y="62599"/>
            <a:ext cx="1740175" cy="841225"/>
            <a:chOff x="-253075" y="231200"/>
            <a:chExt cx="1740175" cy="841225"/>
          </a:xfrm>
        </p:grpSpPr>
        <p:sp>
          <p:nvSpPr>
            <p:cNvPr id="524" name="Google Shape;524;p9"/>
            <p:cNvSpPr/>
            <p:nvPr/>
          </p:nvSpPr>
          <p:spPr>
            <a:xfrm>
              <a:off x="-2530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669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-631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126125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3161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5053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6952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88525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1073700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69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1263675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69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14529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-2530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-631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126125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3161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5053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6952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88525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1073700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1263675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14529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-2530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-631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126125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3161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5053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952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88525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1073700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1263675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14529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-2530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-631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126125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3161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5053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6952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88525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073700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263675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4529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-2530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-631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126125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161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053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6952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88525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1073700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1263675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14529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-2530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-631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126125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3161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5053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952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88525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1073700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263675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4529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77418"/>
            <a:ext cx="6576000" cy="18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9" name="Google Shape;619;p11"/>
          <p:cNvSpPr txBox="1">
            <a:spLocks noGrp="1"/>
          </p:cNvSpPr>
          <p:nvPr>
            <p:ph type="subTitle" idx="1"/>
          </p:nvPr>
        </p:nvSpPr>
        <p:spPr>
          <a:xfrm>
            <a:off x="1284000" y="3136718"/>
            <a:ext cx="6576000" cy="7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20" name="Google Shape;620;p11"/>
          <p:cNvGrpSpPr/>
          <p:nvPr/>
        </p:nvGrpSpPr>
        <p:grpSpPr>
          <a:xfrm>
            <a:off x="7469775" y="539400"/>
            <a:ext cx="1740175" cy="841225"/>
            <a:chOff x="-253075" y="231200"/>
            <a:chExt cx="1740175" cy="841225"/>
          </a:xfrm>
        </p:grpSpPr>
        <p:sp>
          <p:nvSpPr>
            <p:cNvPr id="621" name="Google Shape;621;p11"/>
            <p:cNvSpPr/>
            <p:nvPr/>
          </p:nvSpPr>
          <p:spPr>
            <a:xfrm>
              <a:off x="-2530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669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-631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126125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3161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5053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6952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88525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1073700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69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1263675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69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14529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-2530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-631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126125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3161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5053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6952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88525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1073700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1263675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14529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-2530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-631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126125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3161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5053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6952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88525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1073700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1263675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14529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-2530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-631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126125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3161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5053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6952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88525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1073700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1263675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14529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-2530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-631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126125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3161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5053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6952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88525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1073700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1263675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14529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-2530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-631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126125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3161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5053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6952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88525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1073700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1263675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14529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11"/>
          <p:cNvGrpSpPr/>
          <p:nvPr/>
        </p:nvGrpSpPr>
        <p:grpSpPr>
          <a:xfrm flipH="1">
            <a:off x="7859414" y="4071897"/>
            <a:ext cx="1395481" cy="1391827"/>
            <a:chOff x="-24800" y="4736675"/>
            <a:chExt cx="572975" cy="571475"/>
          </a:xfrm>
        </p:grpSpPr>
        <p:sp>
          <p:nvSpPr>
            <p:cNvPr id="682" name="Google Shape;682;p11"/>
            <p:cNvSpPr/>
            <p:nvPr/>
          </p:nvSpPr>
          <p:spPr>
            <a:xfrm>
              <a:off x="32175" y="4793675"/>
              <a:ext cx="408100" cy="408075"/>
            </a:xfrm>
            <a:custGeom>
              <a:avLst/>
              <a:gdLst/>
              <a:ahLst/>
              <a:cxnLst/>
              <a:rect l="l" t="t" r="r" b="b"/>
              <a:pathLst>
                <a:path w="16324" h="16323" extrusionOk="0">
                  <a:moveTo>
                    <a:pt x="16019" y="0"/>
                  </a:moveTo>
                  <a:lnTo>
                    <a:pt x="1" y="16019"/>
                  </a:lnTo>
                  <a:cubicBezTo>
                    <a:pt x="62" y="16140"/>
                    <a:pt x="153" y="16201"/>
                    <a:pt x="214" y="16323"/>
                  </a:cubicBezTo>
                  <a:lnTo>
                    <a:pt x="16323" y="213"/>
                  </a:lnTo>
                  <a:cubicBezTo>
                    <a:pt x="16262" y="152"/>
                    <a:pt x="16141" y="61"/>
                    <a:pt x="160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-16450" y="4745050"/>
              <a:ext cx="359450" cy="359450"/>
            </a:xfrm>
            <a:custGeom>
              <a:avLst/>
              <a:gdLst/>
              <a:ahLst/>
              <a:cxnLst/>
              <a:rect l="l" t="t" r="r" b="b"/>
              <a:pathLst>
                <a:path w="14378" h="14378" extrusionOk="0">
                  <a:moveTo>
                    <a:pt x="13952" y="0"/>
                  </a:moveTo>
                  <a:lnTo>
                    <a:pt x="0" y="13952"/>
                  </a:lnTo>
                  <a:cubicBezTo>
                    <a:pt x="31" y="14104"/>
                    <a:pt x="61" y="14225"/>
                    <a:pt x="122" y="14377"/>
                  </a:cubicBezTo>
                  <a:lnTo>
                    <a:pt x="14378" y="122"/>
                  </a:lnTo>
                  <a:cubicBezTo>
                    <a:pt x="14226" y="91"/>
                    <a:pt x="14104" y="31"/>
                    <a:pt x="139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13175" y="4774675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655" y="1"/>
                  </a:moveTo>
                  <a:lnTo>
                    <a:pt x="1" y="15654"/>
                  </a:lnTo>
                  <a:cubicBezTo>
                    <a:pt x="62" y="15776"/>
                    <a:pt x="92" y="15867"/>
                    <a:pt x="183" y="15958"/>
                  </a:cubicBezTo>
                  <a:lnTo>
                    <a:pt x="15959" y="183"/>
                  </a:lnTo>
                  <a:cubicBezTo>
                    <a:pt x="15837" y="122"/>
                    <a:pt x="15715" y="61"/>
                    <a:pt x="15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-4300" y="4757200"/>
              <a:ext cx="383025" cy="383000"/>
            </a:xfrm>
            <a:custGeom>
              <a:avLst/>
              <a:gdLst/>
              <a:ahLst/>
              <a:cxnLst/>
              <a:rect l="l" t="t" r="r" b="b"/>
              <a:pathLst>
                <a:path w="15321" h="15320" extrusionOk="0">
                  <a:moveTo>
                    <a:pt x="14986" y="0"/>
                  </a:moveTo>
                  <a:lnTo>
                    <a:pt x="1" y="14985"/>
                  </a:lnTo>
                  <a:cubicBezTo>
                    <a:pt x="31" y="15107"/>
                    <a:pt x="122" y="15198"/>
                    <a:pt x="153" y="15320"/>
                  </a:cubicBezTo>
                  <a:lnTo>
                    <a:pt x="15320" y="152"/>
                  </a:lnTo>
                  <a:cubicBezTo>
                    <a:pt x="15199" y="122"/>
                    <a:pt x="15107" y="61"/>
                    <a:pt x="149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-24050" y="4738200"/>
              <a:ext cx="326025" cy="326025"/>
            </a:xfrm>
            <a:custGeom>
              <a:avLst/>
              <a:gdLst/>
              <a:ahLst/>
              <a:cxnLst/>
              <a:rect l="l" t="t" r="r" b="b"/>
              <a:pathLst>
                <a:path w="13041" h="13041" extrusionOk="0">
                  <a:moveTo>
                    <a:pt x="12584" y="1"/>
                  </a:moveTo>
                  <a:lnTo>
                    <a:pt x="0" y="12584"/>
                  </a:lnTo>
                  <a:cubicBezTo>
                    <a:pt x="0" y="12736"/>
                    <a:pt x="31" y="12888"/>
                    <a:pt x="31" y="13040"/>
                  </a:cubicBezTo>
                  <a:lnTo>
                    <a:pt x="13040" y="61"/>
                  </a:lnTo>
                  <a:cubicBezTo>
                    <a:pt x="12888" y="1"/>
                    <a:pt x="12736" y="1"/>
                    <a:pt x="12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55750" y="4817225"/>
              <a:ext cx="410350" cy="410375"/>
            </a:xfrm>
            <a:custGeom>
              <a:avLst/>
              <a:gdLst/>
              <a:ahLst/>
              <a:cxnLst/>
              <a:rect l="l" t="t" r="r" b="b"/>
              <a:pathLst>
                <a:path w="16414" h="16415" extrusionOk="0">
                  <a:moveTo>
                    <a:pt x="16201" y="1"/>
                  </a:moveTo>
                  <a:lnTo>
                    <a:pt x="0" y="16202"/>
                  </a:lnTo>
                  <a:lnTo>
                    <a:pt x="122" y="16293"/>
                  </a:lnTo>
                  <a:lnTo>
                    <a:pt x="213" y="16414"/>
                  </a:lnTo>
                  <a:lnTo>
                    <a:pt x="16414" y="244"/>
                  </a:lnTo>
                  <a:cubicBezTo>
                    <a:pt x="16414" y="183"/>
                    <a:pt x="16353" y="153"/>
                    <a:pt x="16292" y="122"/>
                  </a:cubicBezTo>
                  <a:lnTo>
                    <a:pt x="16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>
              <a:off x="-24800" y="4736675"/>
              <a:ext cx="280425" cy="280425"/>
            </a:xfrm>
            <a:custGeom>
              <a:avLst/>
              <a:gdLst/>
              <a:ahLst/>
              <a:cxnLst/>
              <a:rect l="l" t="t" r="r" b="b"/>
              <a:pathLst>
                <a:path w="11217" h="11217" extrusionOk="0">
                  <a:moveTo>
                    <a:pt x="11216" y="1"/>
                  </a:moveTo>
                  <a:cubicBezTo>
                    <a:pt x="11003" y="1"/>
                    <a:pt x="10851" y="1"/>
                    <a:pt x="10669" y="31"/>
                  </a:cubicBezTo>
                  <a:lnTo>
                    <a:pt x="30" y="10670"/>
                  </a:lnTo>
                  <a:cubicBezTo>
                    <a:pt x="30" y="10852"/>
                    <a:pt x="0" y="11004"/>
                    <a:pt x="0" y="11217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>
              <a:off x="-18725" y="4743525"/>
              <a:ext cx="217350" cy="216600"/>
            </a:xfrm>
            <a:custGeom>
              <a:avLst/>
              <a:gdLst/>
              <a:ahLst/>
              <a:cxnLst/>
              <a:rect l="l" t="t" r="r" b="b"/>
              <a:pathLst>
                <a:path w="8694" h="8664" extrusionOk="0">
                  <a:moveTo>
                    <a:pt x="8693" y="0"/>
                  </a:moveTo>
                  <a:lnTo>
                    <a:pt x="8693" y="0"/>
                  </a:lnTo>
                  <a:cubicBezTo>
                    <a:pt x="8450" y="31"/>
                    <a:pt x="8207" y="92"/>
                    <a:pt x="7994" y="183"/>
                  </a:cubicBezTo>
                  <a:lnTo>
                    <a:pt x="213" y="7964"/>
                  </a:lnTo>
                  <a:cubicBezTo>
                    <a:pt x="122" y="8207"/>
                    <a:pt x="61" y="8420"/>
                    <a:pt x="0" y="8663"/>
                  </a:cubicBezTo>
                  <a:lnTo>
                    <a:pt x="86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>
              <a:off x="267750" y="5029250"/>
              <a:ext cx="280425" cy="278900"/>
            </a:xfrm>
            <a:custGeom>
              <a:avLst/>
              <a:gdLst/>
              <a:ahLst/>
              <a:cxnLst/>
              <a:rect l="l" t="t" r="r" b="b"/>
              <a:pathLst>
                <a:path w="11217" h="11156" extrusionOk="0">
                  <a:moveTo>
                    <a:pt x="11216" y="0"/>
                  </a:moveTo>
                  <a:lnTo>
                    <a:pt x="0" y="11155"/>
                  </a:lnTo>
                  <a:cubicBezTo>
                    <a:pt x="183" y="11155"/>
                    <a:pt x="335" y="11155"/>
                    <a:pt x="517" y="11125"/>
                  </a:cubicBezTo>
                  <a:lnTo>
                    <a:pt x="11156" y="517"/>
                  </a:lnTo>
                  <a:cubicBezTo>
                    <a:pt x="11156" y="334"/>
                    <a:pt x="11216" y="182"/>
                    <a:pt x="11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219875" y="4981375"/>
              <a:ext cx="326025" cy="325250"/>
            </a:xfrm>
            <a:custGeom>
              <a:avLst/>
              <a:gdLst/>
              <a:ahLst/>
              <a:cxnLst/>
              <a:rect l="l" t="t" r="r" b="b"/>
              <a:pathLst>
                <a:path w="13041" h="13010" extrusionOk="0">
                  <a:moveTo>
                    <a:pt x="13010" y="0"/>
                  </a:moveTo>
                  <a:lnTo>
                    <a:pt x="1" y="12979"/>
                  </a:lnTo>
                  <a:cubicBezTo>
                    <a:pt x="152" y="13009"/>
                    <a:pt x="304" y="13009"/>
                    <a:pt x="456" y="13009"/>
                  </a:cubicBezTo>
                  <a:lnTo>
                    <a:pt x="13040" y="456"/>
                  </a:lnTo>
                  <a:cubicBezTo>
                    <a:pt x="13040" y="304"/>
                    <a:pt x="13010" y="152"/>
                    <a:pt x="13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>
              <a:off x="13950" y="4775425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1"/>
                  </a:moveTo>
                  <a:lnTo>
                    <a:pt x="4073" y="1"/>
                  </a:lnTo>
                  <a:cubicBezTo>
                    <a:pt x="3253" y="487"/>
                    <a:pt x="2462" y="1065"/>
                    <a:pt x="1794" y="1794"/>
                  </a:cubicBezTo>
                  <a:cubicBezTo>
                    <a:pt x="1095" y="2463"/>
                    <a:pt x="487" y="3253"/>
                    <a:pt x="0" y="4074"/>
                  </a:cubicBezTo>
                  <a:lnTo>
                    <a:pt x="40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1"/>
            <p:cNvSpPr/>
            <p:nvPr/>
          </p:nvSpPr>
          <p:spPr>
            <a:xfrm>
              <a:off x="324750" y="5086225"/>
              <a:ext cx="216575" cy="215850"/>
            </a:xfrm>
            <a:custGeom>
              <a:avLst/>
              <a:gdLst/>
              <a:ahLst/>
              <a:cxnLst/>
              <a:rect l="l" t="t" r="r" b="b"/>
              <a:pathLst>
                <a:path w="8663" h="8634" extrusionOk="0">
                  <a:moveTo>
                    <a:pt x="8663" y="1"/>
                  </a:moveTo>
                  <a:lnTo>
                    <a:pt x="0" y="8633"/>
                  </a:lnTo>
                  <a:cubicBezTo>
                    <a:pt x="213" y="8572"/>
                    <a:pt x="456" y="8511"/>
                    <a:pt x="669" y="8420"/>
                  </a:cubicBezTo>
                  <a:lnTo>
                    <a:pt x="8481" y="669"/>
                  </a:lnTo>
                  <a:cubicBezTo>
                    <a:pt x="8541" y="457"/>
                    <a:pt x="8572" y="213"/>
                    <a:pt x="8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>
              <a:off x="406050" y="5167550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0"/>
                  </a:moveTo>
                  <a:lnTo>
                    <a:pt x="0" y="4073"/>
                  </a:lnTo>
                  <a:cubicBezTo>
                    <a:pt x="821" y="3587"/>
                    <a:pt x="1611" y="3009"/>
                    <a:pt x="2280" y="2280"/>
                  </a:cubicBezTo>
                  <a:cubicBezTo>
                    <a:pt x="2979" y="1611"/>
                    <a:pt x="3587" y="821"/>
                    <a:pt x="4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>
              <a:off x="111200" y="4872700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746" y="1"/>
                  </a:moveTo>
                  <a:lnTo>
                    <a:pt x="1" y="15745"/>
                  </a:lnTo>
                  <a:cubicBezTo>
                    <a:pt x="92" y="15837"/>
                    <a:pt x="214" y="15867"/>
                    <a:pt x="305" y="15958"/>
                  </a:cubicBezTo>
                  <a:lnTo>
                    <a:pt x="15959" y="305"/>
                  </a:lnTo>
                  <a:cubicBezTo>
                    <a:pt x="15867" y="183"/>
                    <a:pt x="15837" y="61"/>
                    <a:pt x="15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>
              <a:off x="81575" y="4843075"/>
              <a:ext cx="408075" cy="408075"/>
            </a:xfrm>
            <a:custGeom>
              <a:avLst/>
              <a:gdLst/>
              <a:ahLst/>
              <a:cxnLst/>
              <a:rect l="l" t="t" r="r" b="b"/>
              <a:pathLst>
                <a:path w="16323" h="16323" extrusionOk="0">
                  <a:moveTo>
                    <a:pt x="16110" y="0"/>
                  </a:moveTo>
                  <a:lnTo>
                    <a:pt x="0" y="16110"/>
                  </a:lnTo>
                  <a:cubicBezTo>
                    <a:pt x="61" y="16171"/>
                    <a:pt x="183" y="16262"/>
                    <a:pt x="304" y="16323"/>
                  </a:cubicBezTo>
                  <a:lnTo>
                    <a:pt x="16323" y="304"/>
                  </a:lnTo>
                  <a:cubicBezTo>
                    <a:pt x="16262" y="183"/>
                    <a:pt x="16171" y="122"/>
                    <a:pt x="16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1"/>
            <p:cNvSpPr/>
            <p:nvPr/>
          </p:nvSpPr>
          <p:spPr>
            <a:xfrm>
              <a:off x="179600" y="4941100"/>
              <a:ext cx="358700" cy="358675"/>
            </a:xfrm>
            <a:custGeom>
              <a:avLst/>
              <a:gdLst/>
              <a:ahLst/>
              <a:cxnLst/>
              <a:rect l="l" t="t" r="r" b="b"/>
              <a:pathLst>
                <a:path w="14348" h="14347" extrusionOk="0">
                  <a:moveTo>
                    <a:pt x="14226" y="0"/>
                  </a:moveTo>
                  <a:lnTo>
                    <a:pt x="1" y="14225"/>
                  </a:lnTo>
                  <a:cubicBezTo>
                    <a:pt x="92" y="14286"/>
                    <a:pt x="244" y="14316"/>
                    <a:pt x="396" y="14347"/>
                  </a:cubicBezTo>
                  <a:lnTo>
                    <a:pt x="14347" y="395"/>
                  </a:lnTo>
                  <a:cubicBezTo>
                    <a:pt x="14317" y="243"/>
                    <a:pt x="14287" y="152"/>
                    <a:pt x="14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1"/>
            <p:cNvSpPr/>
            <p:nvPr/>
          </p:nvSpPr>
          <p:spPr>
            <a:xfrm>
              <a:off x="143125" y="4904625"/>
              <a:ext cx="383000" cy="383000"/>
            </a:xfrm>
            <a:custGeom>
              <a:avLst/>
              <a:gdLst/>
              <a:ahLst/>
              <a:cxnLst/>
              <a:rect l="l" t="t" r="r" b="b"/>
              <a:pathLst>
                <a:path w="15320" h="15320" extrusionOk="0">
                  <a:moveTo>
                    <a:pt x="15168" y="0"/>
                  </a:moveTo>
                  <a:lnTo>
                    <a:pt x="1" y="15168"/>
                  </a:lnTo>
                  <a:cubicBezTo>
                    <a:pt x="122" y="15198"/>
                    <a:pt x="213" y="15289"/>
                    <a:pt x="335" y="15320"/>
                  </a:cubicBezTo>
                  <a:lnTo>
                    <a:pt x="15320" y="335"/>
                  </a:lnTo>
                  <a:cubicBezTo>
                    <a:pt x="15290" y="243"/>
                    <a:pt x="15198" y="122"/>
                    <a:pt x="15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11"/>
          <p:cNvSpPr/>
          <p:nvPr/>
        </p:nvSpPr>
        <p:spPr>
          <a:xfrm flipH="1">
            <a:off x="8191819" y="329195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11"/>
          <p:cNvSpPr/>
          <p:nvPr/>
        </p:nvSpPr>
        <p:spPr>
          <a:xfrm flipH="1">
            <a:off x="8630144" y="3433950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11"/>
          <p:cNvSpPr/>
          <p:nvPr/>
        </p:nvSpPr>
        <p:spPr>
          <a:xfrm flipH="1">
            <a:off x="8504998" y="3149950"/>
            <a:ext cx="2310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1"/>
          <p:cNvSpPr/>
          <p:nvPr/>
        </p:nvSpPr>
        <p:spPr>
          <a:xfrm flipH="1">
            <a:off x="70269" y="16960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11"/>
          <p:cNvSpPr/>
          <p:nvPr/>
        </p:nvSpPr>
        <p:spPr>
          <a:xfrm flipH="1">
            <a:off x="508594" y="31160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11"/>
          <p:cNvSpPr/>
          <p:nvPr/>
        </p:nvSpPr>
        <p:spPr>
          <a:xfrm flipH="1">
            <a:off x="-278300" y="59757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11"/>
          <p:cNvSpPr/>
          <p:nvPr/>
        </p:nvSpPr>
        <p:spPr>
          <a:xfrm flipH="1">
            <a:off x="477549" y="475375"/>
            <a:ext cx="1053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11"/>
          <p:cNvSpPr/>
          <p:nvPr/>
        </p:nvSpPr>
        <p:spPr>
          <a:xfrm flipH="1">
            <a:off x="249725" y="71977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11"/>
          <p:cNvSpPr/>
          <p:nvPr/>
        </p:nvSpPr>
        <p:spPr>
          <a:xfrm rot="10800000" flipH="1">
            <a:off x="464900" y="4792686"/>
            <a:ext cx="1885325" cy="277375"/>
          </a:xfrm>
          <a:custGeom>
            <a:avLst/>
            <a:gdLst/>
            <a:ahLst/>
            <a:cxnLst/>
            <a:rect l="l" t="t" r="r" b="b"/>
            <a:pathLst>
              <a:path w="75413" h="11095" extrusionOk="0">
                <a:moveTo>
                  <a:pt x="0" y="0"/>
                </a:moveTo>
                <a:lnTo>
                  <a:pt x="0" y="11094"/>
                </a:lnTo>
                <a:lnTo>
                  <a:pt x="75412" y="11094"/>
                </a:lnTo>
                <a:lnTo>
                  <a:pt x="7541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11"/>
          <p:cNvGrpSpPr/>
          <p:nvPr/>
        </p:nvGrpSpPr>
        <p:grpSpPr>
          <a:xfrm rot="10800000" flipH="1">
            <a:off x="-24475" y="4302436"/>
            <a:ext cx="1740175" cy="841225"/>
            <a:chOff x="-253075" y="231200"/>
            <a:chExt cx="1740175" cy="841225"/>
          </a:xfrm>
        </p:grpSpPr>
        <p:sp>
          <p:nvSpPr>
            <p:cNvPr id="709" name="Google Shape;709;p11"/>
            <p:cNvSpPr/>
            <p:nvPr/>
          </p:nvSpPr>
          <p:spPr>
            <a:xfrm>
              <a:off x="-2530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669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1"/>
            <p:cNvSpPr/>
            <p:nvPr/>
          </p:nvSpPr>
          <p:spPr>
            <a:xfrm>
              <a:off x="-631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1"/>
            <p:cNvSpPr/>
            <p:nvPr/>
          </p:nvSpPr>
          <p:spPr>
            <a:xfrm>
              <a:off x="126125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1"/>
            <p:cNvSpPr/>
            <p:nvPr/>
          </p:nvSpPr>
          <p:spPr>
            <a:xfrm>
              <a:off x="3161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1"/>
            <p:cNvSpPr/>
            <p:nvPr/>
          </p:nvSpPr>
          <p:spPr>
            <a:xfrm>
              <a:off x="5053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1"/>
            <p:cNvSpPr/>
            <p:nvPr/>
          </p:nvSpPr>
          <p:spPr>
            <a:xfrm>
              <a:off x="6952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1"/>
            <p:cNvSpPr/>
            <p:nvPr/>
          </p:nvSpPr>
          <p:spPr>
            <a:xfrm>
              <a:off x="88525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1"/>
            <p:cNvSpPr/>
            <p:nvPr/>
          </p:nvSpPr>
          <p:spPr>
            <a:xfrm>
              <a:off x="1073700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69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1"/>
            <p:cNvSpPr/>
            <p:nvPr/>
          </p:nvSpPr>
          <p:spPr>
            <a:xfrm>
              <a:off x="1263675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69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1"/>
            <p:cNvSpPr/>
            <p:nvPr/>
          </p:nvSpPr>
          <p:spPr>
            <a:xfrm>
              <a:off x="14529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1"/>
            <p:cNvSpPr/>
            <p:nvPr/>
          </p:nvSpPr>
          <p:spPr>
            <a:xfrm>
              <a:off x="-2530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1"/>
            <p:cNvSpPr/>
            <p:nvPr/>
          </p:nvSpPr>
          <p:spPr>
            <a:xfrm>
              <a:off x="-631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1"/>
            <p:cNvSpPr/>
            <p:nvPr/>
          </p:nvSpPr>
          <p:spPr>
            <a:xfrm>
              <a:off x="126125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1"/>
            <p:cNvSpPr/>
            <p:nvPr/>
          </p:nvSpPr>
          <p:spPr>
            <a:xfrm>
              <a:off x="3161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1"/>
            <p:cNvSpPr/>
            <p:nvPr/>
          </p:nvSpPr>
          <p:spPr>
            <a:xfrm>
              <a:off x="5053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1"/>
            <p:cNvSpPr/>
            <p:nvPr/>
          </p:nvSpPr>
          <p:spPr>
            <a:xfrm>
              <a:off x="6952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88525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1"/>
            <p:cNvSpPr/>
            <p:nvPr/>
          </p:nvSpPr>
          <p:spPr>
            <a:xfrm>
              <a:off x="1073700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1"/>
            <p:cNvSpPr/>
            <p:nvPr/>
          </p:nvSpPr>
          <p:spPr>
            <a:xfrm>
              <a:off x="1263675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14529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-2530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-631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126125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3161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5053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6952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1"/>
            <p:cNvSpPr/>
            <p:nvPr/>
          </p:nvSpPr>
          <p:spPr>
            <a:xfrm>
              <a:off x="88525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1"/>
            <p:cNvSpPr/>
            <p:nvPr/>
          </p:nvSpPr>
          <p:spPr>
            <a:xfrm>
              <a:off x="1073700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1"/>
            <p:cNvSpPr/>
            <p:nvPr/>
          </p:nvSpPr>
          <p:spPr>
            <a:xfrm>
              <a:off x="1263675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1"/>
            <p:cNvSpPr/>
            <p:nvPr/>
          </p:nvSpPr>
          <p:spPr>
            <a:xfrm>
              <a:off x="14529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1"/>
            <p:cNvSpPr/>
            <p:nvPr/>
          </p:nvSpPr>
          <p:spPr>
            <a:xfrm>
              <a:off x="-2530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1"/>
            <p:cNvSpPr/>
            <p:nvPr/>
          </p:nvSpPr>
          <p:spPr>
            <a:xfrm>
              <a:off x="-631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1"/>
            <p:cNvSpPr/>
            <p:nvPr/>
          </p:nvSpPr>
          <p:spPr>
            <a:xfrm>
              <a:off x="126125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1"/>
            <p:cNvSpPr/>
            <p:nvPr/>
          </p:nvSpPr>
          <p:spPr>
            <a:xfrm>
              <a:off x="3161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1"/>
            <p:cNvSpPr/>
            <p:nvPr/>
          </p:nvSpPr>
          <p:spPr>
            <a:xfrm>
              <a:off x="5053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1"/>
            <p:cNvSpPr/>
            <p:nvPr/>
          </p:nvSpPr>
          <p:spPr>
            <a:xfrm>
              <a:off x="6952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1"/>
            <p:cNvSpPr/>
            <p:nvPr/>
          </p:nvSpPr>
          <p:spPr>
            <a:xfrm>
              <a:off x="88525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1"/>
            <p:cNvSpPr/>
            <p:nvPr/>
          </p:nvSpPr>
          <p:spPr>
            <a:xfrm>
              <a:off x="1073700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1"/>
            <p:cNvSpPr/>
            <p:nvPr/>
          </p:nvSpPr>
          <p:spPr>
            <a:xfrm>
              <a:off x="1263675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1"/>
            <p:cNvSpPr/>
            <p:nvPr/>
          </p:nvSpPr>
          <p:spPr>
            <a:xfrm>
              <a:off x="14529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1"/>
            <p:cNvSpPr/>
            <p:nvPr/>
          </p:nvSpPr>
          <p:spPr>
            <a:xfrm>
              <a:off x="-2530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1"/>
            <p:cNvSpPr/>
            <p:nvPr/>
          </p:nvSpPr>
          <p:spPr>
            <a:xfrm>
              <a:off x="-631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1"/>
            <p:cNvSpPr/>
            <p:nvPr/>
          </p:nvSpPr>
          <p:spPr>
            <a:xfrm>
              <a:off x="126125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1"/>
            <p:cNvSpPr/>
            <p:nvPr/>
          </p:nvSpPr>
          <p:spPr>
            <a:xfrm>
              <a:off x="3161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1"/>
            <p:cNvSpPr/>
            <p:nvPr/>
          </p:nvSpPr>
          <p:spPr>
            <a:xfrm>
              <a:off x="5053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1"/>
            <p:cNvSpPr/>
            <p:nvPr/>
          </p:nvSpPr>
          <p:spPr>
            <a:xfrm>
              <a:off x="6952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1"/>
            <p:cNvSpPr/>
            <p:nvPr/>
          </p:nvSpPr>
          <p:spPr>
            <a:xfrm>
              <a:off x="88525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1"/>
            <p:cNvSpPr/>
            <p:nvPr/>
          </p:nvSpPr>
          <p:spPr>
            <a:xfrm>
              <a:off x="1073700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1"/>
            <p:cNvSpPr/>
            <p:nvPr/>
          </p:nvSpPr>
          <p:spPr>
            <a:xfrm>
              <a:off x="1263675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1"/>
            <p:cNvSpPr/>
            <p:nvPr/>
          </p:nvSpPr>
          <p:spPr>
            <a:xfrm>
              <a:off x="14529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1"/>
            <p:cNvSpPr/>
            <p:nvPr/>
          </p:nvSpPr>
          <p:spPr>
            <a:xfrm>
              <a:off x="-2530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-631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1"/>
            <p:cNvSpPr/>
            <p:nvPr/>
          </p:nvSpPr>
          <p:spPr>
            <a:xfrm>
              <a:off x="126125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1"/>
            <p:cNvSpPr/>
            <p:nvPr/>
          </p:nvSpPr>
          <p:spPr>
            <a:xfrm>
              <a:off x="3161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1"/>
            <p:cNvSpPr/>
            <p:nvPr/>
          </p:nvSpPr>
          <p:spPr>
            <a:xfrm>
              <a:off x="5053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6952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88525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1073700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1263675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14529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11"/>
          <p:cNvSpPr/>
          <p:nvPr/>
        </p:nvSpPr>
        <p:spPr>
          <a:xfrm rot="10800000" flipH="1">
            <a:off x="171200" y="5012286"/>
            <a:ext cx="786968" cy="57775"/>
          </a:xfrm>
          <a:custGeom>
            <a:avLst/>
            <a:gdLst/>
            <a:ahLst/>
            <a:cxnLst/>
            <a:rect l="l" t="t" r="r" b="b"/>
            <a:pathLst>
              <a:path w="87054" h="2311" extrusionOk="0">
                <a:moveTo>
                  <a:pt x="0" y="0"/>
                </a:moveTo>
                <a:lnTo>
                  <a:pt x="0" y="2310"/>
                </a:lnTo>
                <a:lnTo>
                  <a:pt x="87053" y="2310"/>
                </a:lnTo>
                <a:lnTo>
                  <a:pt x="870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fa Slab One"/>
              <a:buNone/>
              <a:defRPr sz="32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1" r:id="rId12"/>
    <p:sldLayoutId id="2147483663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5" r:id="rId20"/>
    <p:sldLayoutId id="2147483676" r:id="rId21"/>
    <p:sldLayoutId id="2147483677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5"/>
          <p:cNvSpPr txBox="1">
            <a:spLocks noGrp="1"/>
          </p:cNvSpPr>
          <p:nvPr>
            <p:ph type="subTitle" idx="1"/>
          </p:nvPr>
        </p:nvSpPr>
        <p:spPr>
          <a:xfrm>
            <a:off x="2456518" y="374907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2191" name="Google Shape;2191;p35"/>
          <p:cNvSpPr txBox="1">
            <a:spLocks noGrp="1"/>
          </p:cNvSpPr>
          <p:nvPr>
            <p:ph type="ctrTitle"/>
          </p:nvPr>
        </p:nvSpPr>
        <p:spPr>
          <a:xfrm>
            <a:off x="1547100" y="1072700"/>
            <a:ext cx="6049800" cy="2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  <a:highlight>
                  <a:schemeClr val="lt1"/>
                </a:highlight>
              </a:rPr>
              <a:t>Netconf</a:t>
            </a:r>
            <a:br>
              <a:rPr lang="en" dirty="0" smtClean="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dirty="0" smtClean="0">
                <a:solidFill>
                  <a:schemeClr val="lt2"/>
                </a:solidFill>
                <a:highlight>
                  <a:schemeClr val="lt1"/>
                </a:highlight>
              </a:rPr>
              <a:t>AND</a:t>
            </a:r>
            <a:br>
              <a:rPr lang="en" dirty="0" smtClean="0">
                <a:solidFill>
                  <a:schemeClr val="lt2"/>
                </a:solidFill>
                <a:highlight>
                  <a:schemeClr val="lt1"/>
                </a:highlight>
              </a:rPr>
            </a:br>
            <a:r>
              <a:rPr lang="en" sz="5900" dirty="0" smtClean="0"/>
              <a:t> </a:t>
            </a:r>
            <a:r>
              <a:rPr lang="en" sz="3400" dirty="0" smtClean="0">
                <a:highlight>
                  <a:schemeClr val="lt1"/>
                </a:highlight>
              </a:rPr>
              <a:t>Ansible </a:t>
            </a:r>
            <a:endParaRPr dirty="0"/>
          </a:p>
        </p:txBody>
      </p:sp>
      <p:grpSp>
        <p:nvGrpSpPr>
          <p:cNvPr id="2192" name="Google Shape;2192;p35"/>
          <p:cNvGrpSpPr/>
          <p:nvPr/>
        </p:nvGrpSpPr>
        <p:grpSpPr>
          <a:xfrm>
            <a:off x="1822623" y="3969031"/>
            <a:ext cx="5503250" cy="0"/>
            <a:chOff x="1822623" y="3780891"/>
            <a:chExt cx="5503250" cy="0"/>
          </a:xfrm>
        </p:grpSpPr>
        <p:cxnSp>
          <p:nvCxnSpPr>
            <p:cNvPr id="2193" name="Google Shape;2193;p35"/>
            <p:cNvCxnSpPr/>
            <p:nvPr/>
          </p:nvCxnSpPr>
          <p:spPr>
            <a:xfrm>
              <a:off x="1822623" y="3780891"/>
              <a:ext cx="860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4" name="Google Shape;2194;p35"/>
            <p:cNvCxnSpPr/>
            <p:nvPr/>
          </p:nvCxnSpPr>
          <p:spPr>
            <a:xfrm>
              <a:off x="6465173" y="3780891"/>
              <a:ext cx="860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95" name="Google Shape;2195;p35"/>
          <p:cNvSpPr/>
          <p:nvPr/>
        </p:nvSpPr>
        <p:spPr>
          <a:xfrm>
            <a:off x="6400600" y="907200"/>
            <a:ext cx="470700" cy="4707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5"/>
          <p:cNvSpPr/>
          <p:nvPr/>
        </p:nvSpPr>
        <p:spPr>
          <a:xfrm>
            <a:off x="6689219" y="1332891"/>
            <a:ext cx="277800" cy="2778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38"/>
          <p:cNvSpPr txBox="1">
            <a:spLocks noGrp="1"/>
          </p:cNvSpPr>
          <p:nvPr>
            <p:ph type="title"/>
          </p:nvPr>
        </p:nvSpPr>
        <p:spPr>
          <a:xfrm>
            <a:off x="1380757" y="2164660"/>
            <a:ext cx="70085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Search Filter </a:t>
            </a:r>
            <a:r>
              <a:rPr lang="en-US" dirty="0" err="1"/>
              <a:t>netconf</a:t>
            </a:r>
            <a:r>
              <a:rPr lang="en-US" dirty="0"/>
              <a:t> 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4" descr="https://lh6.googleusercontent.com/a5xKgEzKTyPCsqpwu6LnHVipqRCq6nj3hT_utFKwWDWpmUKlq4Q_z1pn9JWRzYR0Nj-bjEeakMpZO9O3Vg5f4eIf_CXiozix47RpTsIjlt-yIlzHPVFtP6HhPhW--zKCfiHpqg8HT7xBIAPO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7" y="898626"/>
            <a:ext cx="5330206" cy="14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https://lh3.googleusercontent.com/B-dvySRpJ812U-fjD5tohKN9PGdfgNabxaIld6nd8f0LnV9ssHTv8nTmetYqzSjhwEiDoZC_bnMbjv7dHkD09yTzKLYPQIIZafTdaAyOU7PlSyK9DDQRW-V84kw872xAIWUpkbCltwrKmHQxi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097" y="2938853"/>
            <a:ext cx="6509806" cy="158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lh6.googleusercontent.com/Wa-u1hKB718UR6AWC4oWmJplvvDTtSEu1L0DIlxiNBgGOEBezwCmN9qtl4IwPFopZj_1cDCciXvBYlbEhyZPvGwRLDuzIk5V0FQ_u21-3M2-2U6MkTJS_V_CXmfSzG1DVxw1Kv24zt_Y303ij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95" y="474889"/>
            <a:ext cx="5875452" cy="273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lh6.googleusercontent.com/aHwCrlU8eMsAyJMcEc18rogHAey2ezFIQ_Q05AXDGo37Q8acHrs8r3XrCBeE7GBZakFovAYSXW_gad_vFwvI7Xkz9KrYavcv2YBm0L_FJUFrOBiAXpSZgwtFgnPOTA0bDndIXeN5cXC9WnTJR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400" y="3432484"/>
            <a:ext cx="5874572" cy="87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41"/>
          <p:cNvSpPr txBox="1">
            <a:spLocks noGrp="1"/>
          </p:cNvSpPr>
          <p:nvPr>
            <p:ph type="title"/>
          </p:nvPr>
        </p:nvSpPr>
        <p:spPr>
          <a:xfrm>
            <a:off x="1481094" y="683619"/>
            <a:ext cx="53358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Gigabit Ethernet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359" name="Google Shape;2359;p41"/>
          <p:cNvGrpSpPr/>
          <p:nvPr/>
        </p:nvGrpSpPr>
        <p:grpSpPr>
          <a:xfrm>
            <a:off x="7782401" y="217797"/>
            <a:ext cx="925675" cy="779750"/>
            <a:chOff x="1716400" y="849375"/>
            <a:chExt cx="925675" cy="779750"/>
          </a:xfrm>
        </p:grpSpPr>
        <p:sp>
          <p:nvSpPr>
            <p:cNvPr id="2360" name="Google Shape;2360;p41"/>
            <p:cNvSpPr/>
            <p:nvPr/>
          </p:nvSpPr>
          <p:spPr>
            <a:xfrm>
              <a:off x="2484450" y="1080375"/>
              <a:ext cx="111775" cy="19200"/>
            </a:xfrm>
            <a:custGeom>
              <a:avLst/>
              <a:gdLst/>
              <a:ahLst/>
              <a:cxnLst/>
              <a:rect l="l" t="t" r="r" b="b"/>
              <a:pathLst>
                <a:path w="4471" h="768" extrusionOk="0">
                  <a:moveTo>
                    <a:pt x="401" y="1"/>
                  </a:moveTo>
                  <a:cubicBezTo>
                    <a:pt x="200" y="1"/>
                    <a:pt x="0" y="168"/>
                    <a:pt x="0" y="368"/>
                  </a:cubicBezTo>
                  <a:cubicBezTo>
                    <a:pt x="0" y="568"/>
                    <a:pt x="200" y="768"/>
                    <a:pt x="401" y="768"/>
                  </a:cubicBezTo>
                  <a:lnTo>
                    <a:pt x="4103" y="768"/>
                  </a:lnTo>
                  <a:cubicBezTo>
                    <a:pt x="4303" y="768"/>
                    <a:pt x="4470" y="601"/>
                    <a:pt x="4470" y="368"/>
                  </a:cubicBezTo>
                  <a:cubicBezTo>
                    <a:pt x="4470" y="168"/>
                    <a:pt x="4303" y="1"/>
                    <a:pt x="4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1"/>
            <p:cNvSpPr/>
            <p:nvPr/>
          </p:nvSpPr>
          <p:spPr>
            <a:xfrm>
              <a:off x="2515300" y="1224650"/>
              <a:ext cx="95100" cy="18375"/>
            </a:xfrm>
            <a:custGeom>
              <a:avLst/>
              <a:gdLst/>
              <a:ahLst/>
              <a:cxnLst/>
              <a:rect l="l" t="t" r="r" b="b"/>
              <a:pathLst>
                <a:path w="3804" h="735" extrusionOk="0">
                  <a:moveTo>
                    <a:pt x="367" y="1"/>
                  </a:moveTo>
                  <a:cubicBezTo>
                    <a:pt x="167" y="1"/>
                    <a:pt x="1" y="167"/>
                    <a:pt x="1" y="368"/>
                  </a:cubicBezTo>
                  <a:cubicBezTo>
                    <a:pt x="1" y="568"/>
                    <a:pt x="167" y="734"/>
                    <a:pt x="367" y="734"/>
                  </a:cubicBezTo>
                  <a:lnTo>
                    <a:pt x="3403" y="734"/>
                  </a:lnTo>
                  <a:cubicBezTo>
                    <a:pt x="3636" y="734"/>
                    <a:pt x="3770" y="601"/>
                    <a:pt x="3803" y="368"/>
                  </a:cubicBezTo>
                  <a:cubicBezTo>
                    <a:pt x="3803" y="167"/>
                    <a:pt x="3636" y="1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1"/>
            <p:cNvSpPr/>
            <p:nvPr/>
          </p:nvSpPr>
          <p:spPr>
            <a:xfrm>
              <a:off x="2578675" y="1252175"/>
              <a:ext cx="57575" cy="19200"/>
            </a:xfrm>
            <a:custGeom>
              <a:avLst/>
              <a:gdLst/>
              <a:ahLst/>
              <a:cxnLst/>
              <a:rect l="l" t="t" r="r" b="b"/>
              <a:pathLst>
                <a:path w="2303" h="768" extrusionOk="0">
                  <a:moveTo>
                    <a:pt x="368" y="0"/>
                  </a:moveTo>
                  <a:cubicBezTo>
                    <a:pt x="167" y="0"/>
                    <a:pt x="1" y="167"/>
                    <a:pt x="1" y="367"/>
                  </a:cubicBezTo>
                  <a:cubicBezTo>
                    <a:pt x="1" y="601"/>
                    <a:pt x="167" y="768"/>
                    <a:pt x="368" y="768"/>
                  </a:cubicBezTo>
                  <a:lnTo>
                    <a:pt x="1935" y="768"/>
                  </a:lnTo>
                  <a:cubicBezTo>
                    <a:pt x="2136" y="768"/>
                    <a:pt x="2302" y="601"/>
                    <a:pt x="2302" y="367"/>
                  </a:cubicBezTo>
                  <a:cubicBezTo>
                    <a:pt x="2302" y="167"/>
                    <a:pt x="2136" y="0"/>
                    <a:pt x="1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1"/>
            <p:cNvSpPr/>
            <p:nvPr/>
          </p:nvSpPr>
          <p:spPr>
            <a:xfrm>
              <a:off x="2536150" y="1001150"/>
              <a:ext cx="34225" cy="19225"/>
            </a:xfrm>
            <a:custGeom>
              <a:avLst/>
              <a:gdLst/>
              <a:ahLst/>
              <a:cxnLst/>
              <a:rect l="l" t="t" r="r" b="b"/>
              <a:pathLst>
                <a:path w="1369" h="769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568"/>
                    <a:pt x="167" y="768"/>
                    <a:pt x="367" y="768"/>
                  </a:cubicBezTo>
                  <a:lnTo>
                    <a:pt x="1001" y="768"/>
                  </a:lnTo>
                  <a:cubicBezTo>
                    <a:pt x="1201" y="768"/>
                    <a:pt x="1368" y="568"/>
                    <a:pt x="1368" y="368"/>
                  </a:cubicBezTo>
                  <a:cubicBezTo>
                    <a:pt x="1368" y="168"/>
                    <a:pt x="1201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1"/>
            <p:cNvSpPr/>
            <p:nvPr/>
          </p:nvSpPr>
          <p:spPr>
            <a:xfrm>
              <a:off x="2452750" y="1001150"/>
              <a:ext cx="73425" cy="19225"/>
            </a:xfrm>
            <a:custGeom>
              <a:avLst/>
              <a:gdLst/>
              <a:ahLst/>
              <a:cxnLst/>
              <a:rect l="l" t="t" r="r" b="b"/>
              <a:pathLst>
                <a:path w="2937" h="769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568"/>
                    <a:pt x="168" y="768"/>
                    <a:pt x="368" y="768"/>
                  </a:cubicBezTo>
                  <a:lnTo>
                    <a:pt x="2536" y="768"/>
                  </a:lnTo>
                  <a:cubicBezTo>
                    <a:pt x="2736" y="768"/>
                    <a:pt x="2903" y="568"/>
                    <a:pt x="2936" y="368"/>
                  </a:cubicBezTo>
                  <a:cubicBezTo>
                    <a:pt x="2936" y="168"/>
                    <a:pt x="2803" y="1"/>
                    <a:pt x="2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1"/>
            <p:cNvSpPr/>
            <p:nvPr/>
          </p:nvSpPr>
          <p:spPr>
            <a:xfrm>
              <a:off x="1723075" y="1284700"/>
              <a:ext cx="74250" cy="19200"/>
            </a:xfrm>
            <a:custGeom>
              <a:avLst/>
              <a:gdLst/>
              <a:ahLst/>
              <a:cxnLst/>
              <a:rect l="l" t="t" r="r" b="b"/>
              <a:pathLst>
                <a:path w="2970" h="768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35" y="768"/>
                  </a:lnTo>
                  <a:cubicBezTo>
                    <a:pt x="2736" y="768"/>
                    <a:pt x="2902" y="601"/>
                    <a:pt x="2969" y="367"/>
                  </a:cubicBezTo>
                  <a:cubicBezTo>
                    <a:pt x="2969" y="167"/>
                    <a:pt x="2802" y="0"/>
                    <a:pt x="2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1"/>
            <p:cNvSpPr/>
            <p:nvPr/>
          </p:nvSpPr>
          <p:spPr>
            <a:xfrm>
              <a:off x="1751425" y="1102075"/>
              <a:ext cx="73400" cy="19200"/>
            </a:xfrm>
            <a:custGeom>
              <a:avLst/>
              <a:gdLst/>
              <a:ahLst/>
              <a:cxnLst/>
              <a:rect l="l" t="t" r="r" b="b"/>
              <a:pathLst>
                <a:path w="2936" h="768" extrusionOk="0">
                  <a:moveTo>
                    <a:pt x="367" y="0"/>
                  </a:moveTo>
                  <a:cubicBezTo>
                    <a:pt x="167" y="0"/>
                    <a:pt x="0" y="167"/>
                    <a:pt x="0" y="400"/>
                  </a:cubicBezTo>
                  <a:cubicBezTo>
                    <a:pt x="0" y="601"/>
                    <a:pt x="167" y="767"/>
                    <a:pt x="367" y="767"/>
                  </a:cubicBezTo>
                  <a:lnTo>
                    <a:pt x="2569" y="767"/>
                  </a:lnTo>
                  <a:cubicBezTo>
                    <a:pt x="2769" y="767"/>
                    <a:pt x="2936" y="601"/>
                    <a:pt x="2936" y="400"/>
                  </a:cubicBezTo>
                  <a:cubicBezTo>
                    <a:pt x="2936" y="167"/>
                    <a:pt x="2769" y="0"/>
                    <a:pt x="2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1"/>
            <p:cNvSpPr/>
            <p:nvPr/>
          </p:nvSpPr>
          <p:spPr>
            <a:xfrm>
              <a:off x="1778950" y="1017000"/>
              <a:ext cx="133450" cy="18375"/>
            </a:xfrm>
            <a:custGeom>
              <a:avLst/>
              <a:gdLst/>
              <a:ahLst/>
              <a:cxnLst/>
              <a:rect l="l" t="t" r="r" b="b"/>
              <a:pathLst>
                <a:path w="533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4970" y="734"/>
                  </a:lnTo>
                  <a:cubicBezTo>
                    <a:pt x="5171" y="734"/>
                    <a:pt x="5337" y="568"/>
                    <a:pt x="5337" y="368"/>
                  </a:cubicBezTo>
                  <a:cubicBezTo>
                    <a:pt x="5337" y="167"/>
                    <a:pt x="5171" y="1"/>
                    <a:pt x="4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1"/>
            <p:cNvSpPr/>
            <p:nvPr/>
          </p:nvSpPr>
          <p:spPr>
            <a:xfrm>
              <a:off x="1803950" y="1455650"/>
              <a:ext cx="78425" cy="19200"/>
            </a:xfrm>
            <a:custGeom>
              <a:avLst/>
              <a:gdLst/>
              <a:ahLst/>
              <a:cxnLst/>
              <a:rect l="l" t="t" r="r" b="b"/>
              <a:pathLst>
                <a:path w="3137" h="768" extrusionOk="0">
                  <a:moveTo>
                    <a:pt x="401" y="1"/>
                  </a:moveTo>
                  <a:cubicBezTo>
                    <a:pt x="168" y="1"/>
                    <a:pt x="1" y="167"/>
                    <a:pt x="1" y="367"/>
                  </a:cubicBezTo>
                  <a:cubicBezTo>
                    <a:pt x="1" y="568"/>
                    <a:pt x="168" y="768"/>
                    <a:pt x="401" y="768"/>
                  </a:cubicBezTo>
                  <a:lnTo>
                    <a:pt x="2770" y="768"/>
                  </a:lnTo>
                  <a:cubicBezTo>
                    <a:pt x="2970" y="768"/>
                    <a:pt x="3136" y="601"/>
                    <a:pt x="3136" y="367"/>
                  </a:cubicBezTo>
                  <a:cubicBezTo>
                    <a:pt x="3136" y="167"/>
                    <a:pt x="2970" y="1"/>
                    <a:pt x="2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1"/>
            <p:cNvSpPr/>
            <p:nvPr/>
          </p:nvSpPr>
          <p:spPr>
            <a:xfrm>
              <a:off x="1752250" y="1455650"/>
              <a:ext cx="36725" cy="19200"/>
            </a:xfrm>
            <a:custGeom>
              <a:avLst/>
              <a:gdLst/>
              <a:ahLst/>
              <a:cxnLst/>
              <a:rect l="l" t="t" r="r" b="b"/>
              <a:pathLst>
                <a:path w="1469" h="768" extrusionOk="0">
                  <a:moveTo>
                    <a:pt x="368" y="1"/>
                  </a:moveTo>
                  <a:cubicBezTo>
                    <a:pt x="168" y="1"/>
                    <a:pt x="1" y="167"/>
                    <a:pt x="1" y="367"/>
                  </a:cubicBezTo>
                  <a:cubicBezTo>
                    <a:pt x="1" y="568"/>
                    <a:pt x="168" y="768"/>
                    <a:pt x="368" y="768"/>
                  </a:cubicBezTo>
                  <a:lnTo>
                    <a:pt x="1068" y="768"/>
                  </a:lnTo>
                  <a:cubicBezTo>
                    <a:pt x="1235" y="768"/>
                    <a:pt x="1402" y="601"/>
                    <a:pt x="1468" y="367"/>
                  </a:cubicBezTo>
                  <a:cubicBezTo>
                    <a:pt x="1468" y="167"/>
                    <a:pt x="1302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1"/>
            <p:cNvSpPr/>
            <p:nvPr/>
          </p:nvSpPr>
          <p:spPr>
            <a:xfrm>
              <a:off x="2479450" y="1420625"/>
              <a:ext cx="124275" cy="18375"/>
            </a:xfrm>
            <a:custGeom>
              <a:avLst/>
              <a:gdLst/>
              <a:ahLst/>
              <a:cxnLst/>
              <a:rect l="l" t="t" r="r" b="b"/>
              <a:pathLst>
                <a:path w="4971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4603" y="734"/>
                  </a:lnTo>
                  <a:cubicBezTo>
                    <a:pt x="4770" y="734"/>
                    <a:pt x="4937" y="568"/>
                    <a:pt x="4970" y="367"/>
                  </a:cubicBezTo>
                  <a:cubicBezTo>
                    <a:pt x="4970" y="167"/>
                    <a:pt x="4804" y="1"/>
                    <a:pt x="4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1"/>
            <p:cNvSpPr/>
            <p:nvPr/>
          </p:nvSpPr>
          <p:spPr>
            <a:xfrm>
              <a:off x="2452750" y="1457325"/>
              <a:ext cx="100100" cy="19200"/>
            </a:xfrm>
            <a:custGeom>
              <a:avLst/>
              <a:gdLst/>
              <a:ahLst/>
              <a:cxnLst/>
              <a:rect l="l" t="t" r="r" b="b"/>
              <a:pathLst>
                <a:path w="4004" h="768" extrusionOk="0">
                  <a:moveTo>
                    <a:pt x="368" y="0"/>
                  </a:moveTo>
                  <a:cubicBezTo>
                    <a:pt x="168" y="0"/>
                    <a:pt x="1" y="200"/>
                    <a:pt x="1" y="401"/>
                  </a:cubicBezTo>
                  <a:cubicBezTo>
                    <a:pt x="1" y="601"/>
                    <a:pt x="168" y="767"/>
                    <a:pt x="368" y="767"/>
                  </a:cubicBezTo>
                  <a:lnTo>
                    <a:pt x="3637" y="767"/>
                  </a:lnTo>
                  <a:cubicBezTo>
                    <a:pt x="3837" y="767"/>
                    <a:pt x="4004" y="601"/>
                    <a:pt x="4004" y="401"/>
                  </a:cubicBezTo>
                  <a:cubicBezTo>
                    <a:pt x="4004" y="200"/>
                    <a:pt x="3837" y="0"/>
                    <a:pt x="3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1"/>
            <p:cNvSpPr/>
            <p:nvPr/>
          </p:nvSpPr>
          <p:spPr>
            <a:xfrm>
              <a:off x="1779775" y="849375"/>
              <a:ext cx="761400" cy="761400"/>
            </a:xfrm>
            <a:custGeom>
              <a:avLst/>
              <a:gdLst/>
              <a:ahLst/>
              <a:cxnLst/>
              <a:rect l="l" t="t" r="r" b="b"/>
              <a:pathLst>
                <a:path w="30456" h="30456" extrusionOk="0">
                  <a:moveTo>
                    <a:pt x="15245" y="1102"/>
                  </a:moveTo>
                  <a:cubicBezTo>
                    <a:pt x="23050" y="1102"/>
                    <a:pt x="29388" y="7439"/>
                    <a:pt x="29388" y="15245"/>
                  </a:cubicBezTo>
                  <a:cubicBezTo>
                    <a:pt x="29388" y="23051"/>
                    <a:pt x="23050" y="29389"/>
                    <a:pt x="15245" y="29389"/>
                  </a:cubicBezTo>
                  <a:cubicBezTo>
                    <a:pt x="7439" y="29389"/>
                    <a:pt x="1101" y="23051"/>
                    <a:pt x="1101" y="15245"/>
                  </a:cubicBezTo>
                  <a:cubicBezTo>
                    <a:pt x="1101" y="7439"/>
                    <a:pt x="7439" y="1102"/>
                    <a:pt x="15245" y="1102"/>
                  </a:cubicBezTo>
                  <a:close/>
                  <a:moveTo>
                    <a:pt x="15245" y="1"/>
                  </a:moveTo>
                  <a:cubicBezTo>
                    <a:pt x="6872" y="1"/>
                    <a:pt x="34" y="6839"/>
                    <a:pt x="1" y="15245"/>
                  </a:cubicBezTo>
                  <a:cubicBezTo>
                    <a:pt x="1" y="23618"/>
                    <a:pt x="6872" y="30456"/>
                    <a:pt x="15245" y="30456"/>
                  </a:cubicBezTo>
                  <a:cubicBezTo>
                    <a:pt x="23651" y="30456"/>
                    <a:pt x="30456" y="23618"/>
                    <a:pt x="30456" y="15212"/>
                  </a:cubicBezTo>
                  <a:cubicBezTo>
                    <a:pt x="30456" y="6839"/>
                    <a:pt x="23617" y="1"/>
                    <a:pt x="15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1"/>
            <p:cNvSpPr/>
            <p:nvPr/>
          </p:nvSpPr>
          <p:spPr>
            <a:xfrm>
              <a:off x="2007450" y="1050350"/>
              <a:ext cx="83400" cy="176825"/>
            </a:xfrm>
            <a:custGeom>
              <a:avLst/>
              <a:gdLst/>
              <a:ahLst/>
              <a:cxnLst/>
              <a:rect l="l" t="t" r="r" b="b"/>
              <a:pathLst>
                <a:path w="3336" h="7073" extrusionOk="0">
                  <a:moveTo>
                    <a:pt x="1668" y="1"/>
                  </a:moveTo>
                  <a:cubicBezTo>
                    <a:pt x="767" y="1"/>
                    <a:pt x="0" y="735"/>
                    <a:pt x="0" y="1669"/>
                  </a:cubicBezTo>
                  <a:lnTo>
                    <a:pt x="0" y="5405"/>
                  </a:lnTo>
                  <a:cubicBezTo>
                    <a:pt x="0" y="6339"/>
                    <a:pt x="767" y="7073"/>
                    <a:pt x="1668" y="7073"/>
                  </a:cubicBezTo>
                  <a:cubicBezTo>
                    <a:pt x="2602" y="7073"/>
                    <a:pt x="3336" y="6339"/>
                    <a:pt x="3336" y="5405"/>
                  </a:cubicBezTo>
                  <a:lnTo>
                    <a:pt x="3336" y="1669"/>
                  </a:lnTo>
                  <a:cubicBezTo>
                    <a:pt x="3336" y="735"/>
                    <a:pt x="2602" y="1"/>
                    <a:pt x="1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1"/>
            <p:cNvSpPr/>
            <p:nvPr/>
          </p:nvSpPr>
          <p:spPr>
            <a:xfrm>
              <a:off x="2232600" y="1050350"/>
              <a:ext cx="83425" cy="176825"/>
            </a:xfrm>
            <a:custGeom>
              <a:avLst/>
              <a:gdLst/>
              <a:ahLst/>
              <a:cxnLst/>
              <a:rect l="l" t="t" r="r" b="b"/>
              <a:pathLst>
                <a:path w="3337" h="7073" extrusionOk="0">
                  <a:moveTo>
                    <a:pt x="1668" y="1"/>
                  </a:moveTo>
                  <a:cubicBezTo>
                    <a:pt x="768" y="1"/>
                    <a:pt x="0" y="735"/>
                    <a:pt x="0" y="1669"/>
                  </a:cubicBezTo>
                  <a:lnTo>
                    <a:pt x="0" y="5405"/>
                  </a:lnTo>
                  <a:cubicBezTo>
                    <a:pt x="0" y="6339"/>
                    <a:pt x="768" y="7073"/>
                    <a:pt x="1668" y="7073"/>
                  </a:cubicBezTo>
                  <a:cubicBezTo>
                    <a:pt x="2602" y="7073"/>
                    <a:pt x="3336" y="6339"/>
                    <a:pt x="3336" y="5405"/>
                  </a:cubicBezTo>
                  <a:lnTo>
                    <a:pt x="3336" y="1669"/>
                  </a:lnTo>
                  <a:cubicBezTo>
                    <a:pt x="3336" y="735"/>
                    <a:pt x="2602" y="1"/>
                    <a:pt x="1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1"/>
            <p:cNvSpPr/>
            <p:nvPr/>
          </p:nvSpPr>
          <p:spPr>
            <a:xfrm>
              <a:off x="1996600" y="1321400"/>
              <a:ext cx="328600" cy="161800"/>
            </a:xfrm>
            <a:custGeom>
              <a:avLst/>
              <a:gdLst/>
              <a:ahLst/>
              <a:cxnLst/>
              <a:rect l="l" t="t" r="r" b="b"/>
              <a:pathLst>
                <a:path w="13144" h="6472" extrusionOk="0">
                  <a:moveTo>
                    <a:pt x="567" y="0"/>
                  </a:moveTo>
                  <a:cubicBezTo>
                    <a:pt x="267" y="0"/>
                    <a:pt x="0" y="234"/>
                    <a:pt x="0" y="534"/>
                  </a:cubicBezTo>
                  <a:cubicBezTo>
                    <a:pt x="0" y="3803"/>
                    <a:pt x="2936" y="6471"/>
                    <a:pt x="6572" y="6471"/>
                  </a:cubicBezTo>
                  <a:cubicBezTo>
                    <a:pt x="10208" y="6471"/>
                    <a:pt x="13143" y="3803"/>
                    <a:pt x="13110" y="534"/>
                  </a:cubicBezTo>
                  <a:cubicBezTo>
                    <a:pt x="13110" y="234"/>
                    <a:pt x="12843" y="0"/>
                    <a:pt x="12576" y="0"/>
                  </a:cubicBezTo>
                  <a:cubicBezTo>
                    <a:pt x="12276" y="0"/>
                    <a:pt x="12009" y="234"/>
                    <a:pt x="12009" y="534"/>
                  </a:cubicBezTo>
                  <a:cubicBezTo>
                    <a:pt x="12009" y="3202"/>
                    <a:pt x="9574" y="5371"/>
                    <a:pt x="6572" y="5371"/>
                  </a:cubicBezTo>
                  <a:cubicBezTo>
                    <a:pt x="3570" y="5371"/>
                    <a:pt x="1101" y="3202"/>
                    <a:pt x="1101" y="534"/>
                  </a:cubicBezTo>
                  <a:cubicBezTo>
                    <a:pt x="1101" y="234"/>
                    <a:pt x="834" y="0"/>
                    <a:pt x="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1"/>
            <p:cNvSpPr/>
            <p:nvPr/>
          </p:nvSpPr>
          <p:spPr>
            <a:xfrm>
              <a:off x="1818125" y="867725"/>
              <a:ext cx="760575" cy="761400"/>
            </a:xfrm>
            <a:custGeom>
              <a:avLst/>
              <a:gdLst/>
              <a:ahLst/>
              <a:cxnLst/>
              <a:rect l="l" t="t" r="r" b="b"/>
              <a:pathLst>
                <a:path w="30423" h="30456" extrusionOk="0">
                  <a:moveTo>
                    <a:pt x="15212" y="1101"/>
                  </a:moveTo>
                  <a:cubicBezTo>
                    <a:pt x="22951" y="1101"/>
                    <a:pt x="29289" y="7439"/>
                    <a:pt x="29355" y="15212"/>
                  </a:cubicBezTo>
                  <a:cubicBezTo>
                    <a:pt x="29355" y="23017"/>
                    <a:pt x="22984" y="29355"/>
                    <a:pt x="15212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39"/>
                    <a:pt x="7406" y="1101"/>
                    <a:pt x="15212" y="1101"/>
                  </a:cubicBezTo>
                  <a:close/>
                  <a:moveTo>
                    <a:pt x="15212" y="1"/>
                  </a:moveTo>
                  <a:cubicBezTo>
                    <a:pt x="6806" y="1"/>
                    <a:pt x="1" y="6839"/>
                    <a:pt x="1" y="15212"/>
                  </a:cubicBezTo>
                  <a:cubicBezTo>
                    <a:pt x="1" y="23618"/>
                    <a:pt x="6806" y="30456"/>
                    <a:pt x="15212" y="30456"/>
                  </a:cubicBezTo>
                  <a:cubicBezTo>
                    <a:pt x="23584" y="30456"/>
                    <a:pt x="30423" y="23651"/>
                    <a:pt x="30423" y="15212"/>
                  </a:cubicBezTo>
                  <a:cubicBezTo>
                    <a:pt x="30423" y="6839"/>
                    <a:pt x="23584" y="1"/>
                    <a:pt x="15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1"/>
            <p:cNvSpPr/>
            <p:nvPr/>
          </p:nvSpPr>
          <p:spPr>
            <a:xfrm>
              <a:off x="2043300" y="1067875"/>
              <a:ext cx="83425" cy="177650"/>
            </a:xfrm>
            <a:custGeom>
              <a:avLst/>
              <a:gdLst/>
              <a:ahLst/>
              <a:cxnLst/>
              <a:rect l="l" t="t" r="r" b="b"/>
              <a:pathLst>
                <a:path w="3337" h="7106" extrusionOk="0">
                  <a:moveTo>
                    <a:pt x="1668" y="0"/>
                  </a:moveTo>
                  <a:cubicBezTo>
                    <a:pt x="734" y="0"/>
                    <a:pt x="0" y="734"/>
                    <a:pt x="0" y="1668"/>
                  </a:cubicBezTo>
                  <a:lnTo>
                    <a:pt x="0" y="5438"/>
                  </a:lnTo>
                  <a:cubicBezTo>
                    <a:pt x="0" y="6338"/>
                    <a:pt x="734" y="7106"/>
                    <a:pt x="1668" y="7106"/>
                  </a:cubicBezTo>
                  <a:cubicBezTo>
                    <a:pt x="2569" y="7106"/>
                    <a:pt x="3336" y="6338"/>
                    <a:pt x="3336" y="5438"/>
                  </a:cubicBezTo>
                  <a:lnTo>
                    <a:pt x="3336" y="1668"/>
                  </a:lnTo>
                  <a:cubicBezTo>
                    <a:pt x="3336" y="734"/>
                    <a:pt x="2569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1"/>
            <p:cNvSpPr/>
            <p:nvPr/>
          </p:nvSpPr>
          <p:spPr>
            <a:xfrm>
              <a:off x="2268450" y="1067875"/>
              <a:ext cx="83425" cy="177650"/>
            </a:xfrm>
            <a:custGeom>
              <a:avLst/>
              <a:gdLst/>
              <a:ahLst/>
              <a:cxnLst/>
              <a:rect l="l" t="t" r="r" b="b"/>
              <a:pathLst>
                <a:path w="3337" h="7106" extrusionOk="0">
                  <a:moveTo>
                    <a:pt x="1669" y="0"/>
                  </a:moveTo>
                  <a:cubicBezTo>
                    <a:pt x="735" y="0"/>
                    <a:pt x="1" y="734"/>
                    <a:pt x="1" y="1668"/>
                  </a:cubicBezTo>
                  <a:lnTo>
                    <a:pt x="1" y="5438"/>
                  </a:lnTo>
                  <a:cubicBezTo>
                    <a:pt x="1" y="6338"/>
                    <a:pt x="735" y="7106"/>
                    <a:pt x="1669" y="7106"/>
                  </a:cubicBezTo>
                  <a:cubicBezTo>
                    <a:pt x="2569" y="7106"/>
                    <a:pt x="3337" y="6338"/>
                    <a:pt x="3337" y="5438"/>
                  </a:cubicBezTo>
                  <a:lnTo>
                    <a:pt x="3337" y="1668"/>
                  </a:lnTo>
                  <a:cubicBezTo>
                    <a:pt x="3337" y="734"/>
                    <a:pt x="2569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1"/>
            <p:cNvSpPr/>
            <p:nvPr/>
          </p:nvSpPr>
          <p:spPr>
            <a:xfrm>
              <a:off x="2034950" y="1338900"/>
              <a:ext cx="326925" cy="161800"/>
            </a:xfrm>
            <a:custGeom>
              <a:avLst/>
              <a:gdLst/>
              <a:ahLst/>
              <a:cxnLst/>
              <a:rect l="l" t="t" r="r" b="b"/>
              <a:pathLst>
                <a:path w="13077" h="6472" extrusionOk="0">
                  <a:moveTo>
                    <a:pt x="535" y="1"/>
                  </a:moveTo>
                  <a:cubicBezTo>
                    <a:pt x="234" y="1"/>
                    <a:pt x="1" y="234"/>
                    <a:pt x="1" y="534"/>
                  </a:cubicBezTo>
                  <a:cubicBezTo>
                    <a:pt x="1" y="3803"/>
                    <a:pt x="2903" y="6472"/>
                    <a:pt x="6539" y="6472"/>
                  </a:cubicBezTo>
                  <a:cubicBezTo>
                    <a:pt x="10108" y="6472"/>
                    <a:pt x="13077" y="3837"/>
                    <a:pt x="13077" y="534"/>
                  </a:cubicBezTo>
                  <a:cubicBezTo>
                    <a:pt x="13077" y="234"/>
                    <a:pt x="12810" y="1"/>
                    <a:pt x="12543" y="1"/>
                  </a:cubicBezTo>
                  <a:cubicBezTo>
                    <a:pt x="12243" y="1"/>
                    <a:pt x="11976" y="234"/>
                    <a:pt x="11976" y="534"/>
                  </a:cubicBezTo>
                  <a:cubicBezTo>
                    <a:pt x="11976" y="3203"/>
                    <a:pt x="9541" y="5371"/>
                    <a:pt x="6539" y="5371"/>
                  </a:cubicBezTo>
                  <a:cubicBezTo>
                    <a:pt x="3537" y="5371"/>
                    <a:pt x="1068" y="3203"/>
                    <a:pt x="1068" y="534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1"/>
            <p:cNvSpPr/>
            <p:nvPr/>
          </p:nvSpPr>
          <p:spPr>
            <a:xfrm>
              <a:off x="1798950" y="859400"/>
              <a:ext cx="761400" cy="761400"/>
            </a:xfrm>
            <a:custGeom>
              <a:avLst/>
              <a:gdLst/>
              <a:ahLst/>
              <a:cxnLst/>
              <a:rect l="l" t="t" r="r" b="b"/>
              <a:pathLst>
                <a:path w="30456" h="30456" extrusionOk="0">
                  <a:moveTo>
                    <a:pt x="15212" y="1101"/>
                  </a:moveTo>
                  <a:cubicBezTo>
                    <a:pt x="23017" y="1101"/>
                    <a:pt x="29355" y="7439"/>
                    <a:pt x="29355" y="15178"/>
                  </a:cubicBezTo>
                  <a:cubicBezTo>
                    <a:pt x="29355" y="22983"/>
                    <a:pt x="23017" y="29321"/>
                    <a:pt x="15212" y="29321"/>
                  </a:cubicBezTo>
                  <a:cubicBezTo>
                    <a:pt x="7439" y="29321"/>
                    <a:pt x="1102" y="22983"/>
                    <a:pt x="1102" y="15178"/>
                  </a:cubicBezTo>
                  <a:cubicBezTo>
                    <a:pt x="1102" y="7439"/>
                    <a:pt x="7439" y="1101"/>
                    <a:pt x="15212" y="1101"/>
                  </a:cubicBezTo>
                  <a:close/>
                  <a:moveTo>
                    <a:pt x="15212" y="0"/>
                  </a:moveTo>
                  <a:cubicBezTo>
                    <a:pt x="6839" y="0"/>
                    <a:pt x="1" y="6838"/>
                    <a:pt x="1" y="15211"/>
                  </a:cubicBezTo>
                  <a:cubicBezTo>
                    <a:pt x="1" y="23584"/>
                    <a:pt x="6839" y="30455"/>
                    <a:pt x="15212" y="30455"/>
                  </a:cubicBezTo>
                  <a:cubicBezTo>
                    <a:pt x="23618" y="30455"/>
                    <a:pt x="30456" y="23617"/>
                    <a:pt x="30456" y="15211"/>
                  </a:cubicBezTo>
                  <a:cubicBezTo>
                    <a:pt x="30456" y="6838"/>
                    <a:pt x="23618" y="0"/>
                    <a:pt x="15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1"/>
            <p:cNvSpPr/>
            <p:nvPr/>
          </p:nvSpPr>
          <p:spPr>
            <a:xfrm>
              <a:off x="2024950" y="1058700"/>
              <a:ext cx="83425" cy="176825"/>
            </a:xfrm>
            <a:custGeom>
              <a:avLst/>
              <a:gdLst/>
              <a:ahLst/>
              <a:cxnLst/>
              <a:rect l="l" t="t" r="r" b="b"/>
              <a:pathLst>
                <a:path w="3337" h="7073" extrusionOk="0">
                  <a:moveTo>
                    <a:pt x="1668" y="0"/>
                  </a:moveTo>
                  <a:cubicBezTo>
                    <a:pt x="768" y="0"/>
                    <a:pt x="1" y="734"/>
                    <a:pt x="1" y="1668"/>
                  </a:cubicBezTo>
                  <a:lnTo>
                    <a:pt x="1" y="5404"/>
                  </a:lnTo>
                  <a:cubicBezTo>
                    <a:pt x="1" y="6338"/>
                    <a:pt x="768" y="7072"/>
                    <a:pt x="1668" y="7072"/>
                  </a:cubicBezTo>
                  <a:cubicBezTo>
                    <a:pt x="2602" y="7072"/>
                    <a:pt x="3336" y="6338"/>
                    <a:pt x="3336" y="5404"/>
                  </a:cubicBezTo>
                  <a:lnTo>
                    <a:pt x="3336" y="1668"/>
                  </a:lnTo>
                  <a:cubicBezTo>
                    <a:pt x="3336" y="734"/>
                    <a:pt x="2602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1"/>
            <p:cNvSpPr/>
            <p:nvPr/>
          </p:nvSpPr>
          <p:spPr>
            <a:xfrm>
              <a:off x="2250100" y="1058700"/>
              <a:ext cx="83425" cy="176825"/>
            </a:xfrm>
            <a:custGeom>
              <a:avLst/>
              <a:gdLst/>
              <a:ahLst/>
              <a:cxnLst/>
              <a:rect l="l" t="t" r="r" b="b"/>
              <a:pathLst>
                <a:path w="3337" h="7073" extrusionOk="0">
                  <a:moveTo>
                    <a:pt x="1669" y="0"/>
                  </a:moveTo>
                  <a:cubicBezTo>
                    <a:pt x="768" y="0"/>
                    <a:pt x="1" y="734"/>
                    <a:pt x="1" y="1668"/>
                  </a:cubicBezTo>
                  <a:lnTo>
                    <a:pt x="1" y="5404"/>
                  </a:lnTo>
                  <a:cubicBezTo>
                    <a:pt x="1" y="6338"/>
                    <a:pt x="768" y="7072"/>
                    <a:pt x="1669" y="7072"/>
                  </a:cubicBezTo>
                  <a:cubicBezTo>
                    <a:pt x="2603" y="7072"/>
                    <a:pt x="3337" y="6338"/>
                    <a:pt x="3337" y="5404"/>
                  </a:cubicBezTo>
                  <a:lnTo>
                    <a:pt x="3337" y="1668"/>
                  </a:lnTo>
                  <a:cubicBezTo>
                    <a:pt x="3337" y="734"/>
                    <a:pt x="2603" y="0"/>
                    <a:pt x="1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1"/>
            <p:cNvSpPr/>
            <p:nvPr/>
          </p:nvSpPr>
          <p:spPr>
            <a:xfrm>
              <a:off x="2015775" y="1330550"/>
              <a:ext cx="327750" cy="161825"/>
            </a:xfrm>
            <a:custGeom>
              <a:avLst/>
              <a:gdLst/>
              <a:ahLst/>
              <a:cxnLst/>
              <a:rect l="l" t="t" r="r" b="b"/>
              <a:pathLst>
                <a:path w="13110" h="6473" extrusionOk="0">
                  <a:moveTo>
                    <a:pt x="534" y="1"/>
                  </a:moveTo>
                  <a:cubicBezTo>
                    <a:pt x="267" y="1"/>
                    <a:pt x="1" y="268"/>
                    <a:pt x="1" y="535"/>
                  </a:cubicBezTo>
                  <a:cubicBezTo>
                    <a:pt x="1" y="3804"/>
                    <a:pt x="2936" y="6472"/>
                    <a:pt x="6539" y="6472"/>
                  </a:cubicBezTo>
                  <a:cubicBezTo>
                    <a:pt x="10175" y="6472"/>
                    <a:pt x="13110" y="3804"/>
                    <a:pt x="13077" y="535"/>
                  </a:cubicBezTo>
                  <a:cubicBezTo>
                    <a:pt x="13077" y="268"/>
                    <a:pt x="12843" y="1"/>
                    <a:pt x="12543" y="1"/>
                  </a:cubicBezTo>
                  <a:cubicBezTo>
                    <a:pt x="12243" y="1"/>
                    <a:pt x="12009" y="268"/>
                    <a:pt x="12009" y="535"/>
                  </a:cubicBezTo>
                  <a:cubicBezTo>
                    <a:pt x="12009" y="3203"/>
                    <a:pt x="9541" y="5371"/>
                    <a:pt x="6539" y="5371"/>
                  </a:cubicBezTo>
                  <a:cubicBezTo>
                    <a:pt x="3536" y="5371"/>
                    <a:pt x="1101" y="3203"/>
                    <a:pt x="1101" y="535"/>
                  </a:cubicBezTo>
                  <a:cubicBezTo>
                    <a:pt x="1101" y="268"/>
                    <a:pt x="835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1"/>
            <p:cNvSpPr/>
            <p:nvPr/>
          </p:nvSpPr>
          <p:spPr>
            <a:xfrm>
              <a:off x="2446925" y="1044525"/>
              <a:ext cx="105100" cy="19200"/>
            </a:xfrm>
            <a:custGeom>
              <a:avLst/>
              <a:gdLst/>
              <a:ahLst/>
              <a:cxnLst/>
              <a:rect l="l" t="t" r="r" b="b"/>
              <a:pathLst>
                <a:path w="4204" h="768" extrusionOk="0">
                  <a:moveTo>
                    <a:pt x="401" y="0"/>
                  </a:moveTo>
                  <a:cubicBezTo>
                    <a:pt x="167" y="0"/>
                    <a:pt x="0" y="201"/>
                    <a:pt x="0" y="401"/>
                  </a:cubicBezTo>
                  <a:cubicBezTo>
                    <a:pt x="0" y="601"/>
                    <a:pt x="167" y="768"/>
                    <a:pt x="401" y="768"/>
                  </a:cubicBezTo>
                  <a:lnTo>
                    <a:pt x="3803" y="768"/>
                  </a:lnTo>
                  <a:cubicBezTo>
                    <a:pt x="4003" y="768"/>
                    <a:pt x="4203" y="601"/>
                    <a:pt x="4203" y="401"/>
                  </a:cubicBezTo>
                  <a:cubicBezTo>
                    <a:pt x="4203" y="201"/>
                    <a:pt x="4003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1"/>
            <p:cNvSpPr/>
            <p:nvPr/>
          </p:nvSpPr>
          <p:spPr>
            <a:xfrm>
              <a:off x="1745575" y="1331400"/>
              <a:ext cx="127625" cy="19200"/>
            </a:xfrm>
            <a:custGeom>
              <a:avLst/>
              <a:gdLst/>
              <a:ahLst/>
              <a:cxnLst/>
              <a:rect l="l" t="t" r="r" b="b"/>
              <a:pathLst>
                <a:path w="5105" h="768" extrusionOk="0">
                  <a:moveTo>
                    <a:pt x="401" y="0"/>
                  </a:moveTo>
                  <a:cubicBezTo>
                    <a:pt x="168" y="0"/>
                    <a:pt x="1" y="167"/>
                    <a:pt x="1" y="401"/>
                  </a:cubicBezTo>
                  <a:cubicBezTo>
                    <a:pt x="1" y="601"/>
                    <a:pt x="168" y="768"/>
                    <a:pt x="401" y="768"/>
                  </a:cubicBezTo>
                  <a:lnTo>
                    <a:pt x="4671" y="768"/>
                  </a:lnTo>
                  <a:cubicBezTo>
                    <a:pt x="4904" y="768"/>
                    <a:pt x="5105" y="601"/>
                    <a:pt x="5105" y="401"/>
                  </a:cubicBezTo>
                  <a:cubicBezTo>
                    <a:pt x="5105" y="167"/>
                    <a:pt x="4938" y="0"/>
                    <a:pt x="4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1"/>
            <p:cNvSpPr/>
            <p:nvPr/>
          </p:nvSpPr>
          <p:spPr>
            <a:xfrm>
              <a:off x="1884025" y="975300"/>
              <a:ext cx="117600" cy="18375"/>
            </a:xfrm>
            <a:custGeom>
              <a:avLst/>
              <a:gdLst/>
              <a:ahLst/>
              <a:cxnLst/>
              <a:rect l="l" t="t" r="r" b="b"/>
              <a:pathLst>
                <a:path w="4704" h="735" extrusionOk="0">
                  <a:moveTo>
                    <a:pt x="400" y="1"/>
                  </a:moveTo>
                  <a:cubicBezTo>
                    <a:pt x="200" y="1"/>
                    <a:pt x="0" y="168"/>
                    <a:pt x="0" y="368"/>
                  </a:cubicBezTo>
                  <a:cubicBezTo>
                    <a:pt x="0" y="568"/>
                    <a:pt x="200" y="735"/>
                    <a:pt x="400" y="735"/>
                  </a:cubicBezTo>
                  <a:lnTo>
                    <a:pt x="4303" y="735"/>
                  </a:lnTo>
                  <a:cubicBezTo>
                    <a:pt x="4537" y="735"/>
                    <a:pt x="4704" y="568"/>
                    <a:pt x="4704" y="368"/>
                  </a:cubicBezTo>
                  <a:cubicBezTo>
                    <a:pt x="4704" y="168"/>
                    <a:pt x="4537" y="1"/>
                    <a:pt x="4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1"/>
            <p:cNvSpPr/>
            <p:nvPr/>
          </p:nvSpPr>
          <p:spPr>
            <a:xfrm>
              <a:off x="1758100" y="1147925"/>
              <a:ext cx="126775" cy="19200"/>
            </a:xfrm>
            <a:custGeom>
              <a:avLst/>
              <a:gdLst/>
              <a:ahLst/>
              <a:cxnLst/>
              <a:rect l="l" t="t" r="r" b="b"/>
              <a:pathLst>
                <a:path w="5071" h="768" extrusionOk="0">
                  <a:moveTo>
                    <a:pt x="401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401" y="768"/>
                  </a:cubicBezTo>
                  <a:lnTo>
                    <a:pt x="4670" y="768"/>
                  </a:lnTo>
                  <a:cubicBezTo>
                    <a:pt x="4904" y="768"/>
                    <a:pt x="5037" y="601"/>
                    <a:pt x="5071" y="368"/>
                  </a:cubicBezTo>
                  <a:cubicBezTo>
                    <a:pt x="5071" y="168"/>
                    <a:pt x="4904" y="1"/>
                    <a:pt x="4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1"/>
            <p:cNvSpPr/>
            <p:nvPr/>
          </p:nvSpPr>
          <p:spPr>
            <a:xfrm>
              <a:off x="1843150" y="946125"/>
              <a:ext cx="56725" cy="18375"/>
            </a:xfrm>
            <a:custGeom>
              <a:avLst/>
              <a:gdLst/>
              <a:ahLst/>
              <a:cxnLst/>
              <a:rect l="l" t="t" r="r" b="b"/>
              <a:pathLst>
                <a:path w="2269" h="735" extrusionOk="0">
                  <a:moveTo>
                    <a:pt x="368" y="0"/>
                  </a:moveTo>
                  <a:cubicBezTo>
                    <a:pt x="167" y="0"/>
                    <a:pt x="1" y="167"/>
                    <a:pt x="1" y="367"/>
                  </a:cubicBezTo>
                  <a:cubicBezTo>
                    <a:pt x="1" y="567"/>
                    <a:pt x="167" y="734"/>
                    <a:pt x="368" y="734"/>
                  </a:cubicBezTo>
                  <a:lnTo>
                    <a:pt x="1902" y="734"/>
                  </a:lnTo>
                  <a:cubicBezTo>
                    <a:pt x="2102" y="734"/>
                    <a:pt x="2269" y="567"/>
                    <a:pt x="2269" y="367"/>
                  </a:cubicBezTo>
                  <a:cubicBezTo>
                    <a:pt x="2269" y="167"/>
                    <a:pt x="2102" y="0"/>
                    <a:pt x="1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1"/>
            <p:cNvSpPr/>
            <p:nvPr/>
          </p:nvSpPr>
          <p:spPr>
            <a:xfrm>
              <a:off x="2372700" y="1509850"/>
              <a:ext cx="139300" cy="19200"/>
            </a:xfrm>
            <a:custGeom>
              <a:avLst/>
              <a:gdLst/>
              <a:ahLst/>
              <a:cxnLst/>
              <a:rect l="l" t="t" r="r" b="b"/>
              <a:pathLst>
                <a:path w="5572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5204" y="768"/>
                  </a:lnTo>
                  <a:cubicBezTo>
                    <a:pt x="5404" y="768"/>
                    <a:pt x="5571" y="601"/>
                    <a:pt x="5571" y="368"/>
                  </a:cubicBezTo>
                  <a:cubicBezTo>
                    <a:pt x="5571" y="168"/>
                    <a:pt x="5404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1"/>
            <p:cNvSpPr/>
            <p:nvPr/>
          </p:nvSpPr>
          <p:spPr>
            <a:xfrm>
              <a:off x="2499450" y="1182950"/>
              <a:ext cx="107600" cy="18375"/>
            </a:xfrm>
            <a:custGeom>
              <a:avLst/>
              <a:gdLst/>
              <a:ahLst/>
              <a:cxnLst/>
              <a:rect l="l" t="t" r="r" b="b"/>
              <a:pathLst>
                <a:path w="4304" h="735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568"/>
                    <a:pt x="168" y="735"/>
                    <a:pt x="368" y="735"/>
                  </a:cubicBezTo>
                  <a:lnTo>
                    <a:pt x="3937" y="735"/>
                  </a:lnTo>
                  <a:cubicBezTo>
                    <a:pt x="4137" y="735"/>
                    <a:pt x="4304" y="534"/>
                    <a:pt x="4304" y="368"/>
                  </a:cubicBezTo>
                  <a:cubicBezTo>
                    <a:pt x="4304" y="168"/>
                    <a:pt x="4137" y="1"/>
                    <a:pt x="3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1"/>
            <p:cNvSpPr/>
            <p:nvPr/>
          </p:nvSpPr>
          <p:spPr>
            <a:xfrm>
              <a:off x="2461100" y="1342225"/>
              <a:ext cx="180975" cy="18375"/>
            </a:xfrm>
            <a:custGeom>
              <a:avLst/>
              <a:gdLst/>
              <a:ahLst/>
              <a:cxnLst/>
              <a:rect l="l" t="t" r="r" b="b"/>
              <a:pathLst>
                <a:path w="7239" h="735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568"/>
                    <a:pt x="167" y="735"/>
                    <a:pt x="367" y="735"/>
                  </a:cubicBezTo>
                  <a:lnTo>
                    <a:pt x="6839" y="735"/>
                  </a:lnTo>
                  <a:cubicBezTo>
                    <a:pt x="7072" y="735"/>
                    <a:pt x="7239" y="568"/>
                    <a:pt x="7205" y="368"/>
                  </a:cubicBezTo>
                  <a:cubicBezTo>
                    <a:pt x="7205" y="168"/>
                    <a:pt x="7039" y="1"/>
                    <a:pt x="6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1"/>
            <p:cNvSpPr/>
            <p:nvPr/>
          </p:nvSpPr>
          <p:spPr>
            <a:xfrm>
              <a:off x="2527800" y="1509850"/>
              <a:ext cx="33400" cy="19200"/>
            </a:xfrm>
            <a:custGeom>
              <a:avLst/>
              <a:gdLst/>
              <a:ahLst/>
              <a:cxnLst/>
              <a:rect l="l" t="t" r="r" b="b"/>
              <a:pathLst>
                <a:path w="1336" h="768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968" y="768"/>
                  </a:lnTo>
                  <a:cubicBezTo>
                    <a:pt x="1168" y="768"/>
                    <a:pt x="1335" y="601"/>
                    <a:pt x="1335" y="368"/>
                  </a:cubicBezTo>
                  <a:cubicBezTo>
                    <a:pt x="1335" y="168"/>
                    <a:pt x="1168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1"/>
            <p:cNvSpPr/>
            <p:nvPr/>
          </p:nvSpPr>
          <p:spPr>
            <a:xfrm>
              <a:off x="2523650" y="1373925"/>
              <a:ext cx="60050" cy="19200"/>
            </a:xfrm>
            <a:custGeom>
              <a:avLst/>
              <a:gdLst/>
              <a:ahLst/>
              <a:cxnLst/>
              <a:rect l="l" t="t" r="r" b="b"/>
              <a:pathLst>
                <a:path w="2402" h="768" extrusionOk="0">
                  <a:moveTo>
                    <a:pt x="367" y="1"/>
                  </a:moveTo>
                  <a:cubicBezTo>
                    <a:pt x="167" y="1"/>
                    <a:pt x="0" y="201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035" y="768"/>
                  </a:lnTo>
                  <a:cubicBezTo>
                    <a:pt x="2235" y="768"/>
                    <a:pt x="2402" y="601"/>
                    <a:pt x="2402" y="401"/>
                  </a:cubicBezTo>
                  <a:cubicBezTo>
                    <a:pt x="2402" y="201"/>
                    <a:pt x="2235" y="1"/>
                    <a:pt x="2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1"/>
            <p:cNvSpPr/>
            <p:nvPr/>
          </p:nvSpPr>
          <p:spPr>
            <a:xfrm>
              <a:off x="1768925" y="1182950"/>
              <a:ext cx="79250" cy="18375"/>
            </a:xfrm>
            <a:custGeom>
              <a:avLst/>
              <a:gdLst/>
              <a:ahLst/>
              <a:cxnLst/>
              <a:rect l="l" t="t" r="r" b="b"/>
              <a:pathLst>
                <a:path w="3170" h="735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568"/>
                    <a:pt x="168" y="735"/>
                    <a:pt x="368" y="735"/>
                  </a:cubicBezTo>
                  <a:lnTo>
                    <a:pt x="2803" y="735"/>
                  </a:lnTo>
                  <a:cubicBezTo>
                    <a:pt x="3003" y="735"/>
                    <a:pt x="3170" y="534"/>
                    <a:pt x="3170" y="368"/>
                  </a:cubicBezTo>
                  <a:cubicBezTo>
                    <a:pt x="3170" y="168"/>
                    <a:pt x="3003" y="1"/>
                    <a:pt x="2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1"/>
            <p:cNvSpPr/>
            <p:nvPr/>
          </p:nvSpPr>
          <p:spPr>
            <a:xfrm>
              <a:off x="1793125" y="1418950"/>
              <a:ext cx="80075" cy="19225"/>
            </a:xfrm>
            <a:custGeom>
              <a:avLst/>
              <a:gdLst/>
              <a:ahLst/>
              <a:cxnLst/>
              <a:rect l="l" t="t" r="r" b="b"/>
              <a:pathLst>
                <a:path w="3203" h="769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769" y="768"/>
                  </a:lnTo>
                  <a:cubicBezTo>
                    <a:pt x="3002" y="768"/>
                    <a:pt x="3203" y="601"/>
                    <a:pt x="3169" y="368"/>
                  </a:cubicBezTo>
                  <a:cubicBezTo>
                    <a:pt x="3169" y="168"/>
                    <a:pt x="3002" y="1"/>
                    <a:pt x="2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1"/>
            <p:cNvSpPr/>
            <p:nvPr/>
          </p:nvSpPr>
          <p:spPr>
            <a:xfrm>
              <a:off x="2378525" y="926100"/>
              <a:ext cx="100950" cy="19200"/>
            </a:xfrm>
            <a:custGeom>
              <a:avLst/>
              <a:gdLst/>
              <a:ahLst/>
              <a:cxnLst/>
              <a:rect l="l" t="t" r="r" b="b"/>
              <a:pathLst>
                <a:path w="4038" h="768" extrusionOk="0">
                  <a:moveTo>
                    <a:pt x="368" y="1"/>
                  </a:moveTo>
                  <a:cubicBezTo>
                    <a:pt x="168" y="1"/>
                    <a:pt x="1" y="167"/>
                    <a:pt x="1" y="368"/>
                  </a:cubicBezTo>
                  <a:cubicBezTo>
                    <a:pt x="1" y="568"/>
                    <a:pt x="168" y="768"/>
                    <a:pt x="368" y="768"/>
                  </a:cubicBezTo>
                  <a:lnTo>
                    <a:pt x="3670" y="768"/>
                  </a:lnTo>
                  <a:cubicBezTo>
                    <a:pt x="3870" y="768"/>
                    <a:pt x="4037" y="601"/>
                    <a:pt x="4037" y="368"/>
                  </a:cubicBezTo>
                  <a:cubicBezTo>
                    <a:pt x="4037" y="167"/>
                    <a:pt x="3870" y="1"/>
                    <a:pt x="3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1"/>
            <p:cNvSpPr/>
            <p:nvPr/>
          </p:nvSpPr>
          <p:spPr>
            <a:xfrm>
              <a:off x="1849825" y="1534050"/>
              <a:ext cx="120950" cy="18350"/>
            </a:xfrm>
            <a:custGeom>
              <a:avLst/>
              <a:gdLst/>
              <a:ahLst/>
              <a:cxnLst/>
              <a:rect l="l" t="t" r="r" b="b"/>
              <a:pathLst>
                <a:path w="4838" h="734" extrusionOk="0">
                  <a:moveTo>
                    <a:pt x="401" y="0"/>
                  </a:moveTo>
                  <a:cubicBezTo>
                    <a:pt x="167" y="0"/>
                    <a:pt x="1" y="167"/>
                    <a:pt x="1" y="367"/>
                  </a:cubicBezTo>
                  <a:cubicBezTo>
                    <a:pt x="1" y="567"/>
                    <a:pt x="167" y="734"/>
                    <a:pt x="401" y="734"/>
                  </a:cubicBezTo>
                  <a:lnTo>
                    <a:pt x="4470" y="734"/>
                  </a:lnTo>
                  <a:cubicBezTo>
                    <a:pt x="4671" y="734"/>
                    <a:pt x="4837" y="567"/>
                    <a:pt x="4837" y="367"/>
                  </a:cubicBezTo>
                  <a:cubicBezTo>
                    <a:pt x="4837" y="167"/>
                    <a:pt x="4671" y="0"/>
                    <a:pt x="4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1"/>
            <p:cNvSpPr/>
            <p:nvPr/>
          </p:nvSpPr>
          <p:spPr>
            <a:xfrm>
              <a:off x="1716400" y="1149600"/>
              <a:ext cx="31700" cy="18375"/>
            </a:xfrm>
            <a:custGeom>
              <a:avLst/>
              <a:gdLst/>
              <a:ahLst/>
              <a:cxnLst/>
              <a:rect l="l" t="t" r="r" b="b"/>
              <a:pathLst>
                <a:path w="1268" h="735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8"/>
                    <a:pt x="167" y="734"/>
                    <a:pt x="401" y="734"/>
                  </a:cubicBezTo>
                  <a:lnTo>
                    <a:pt x="901" y="734"/>
                  </a:lnTo>
                  <a:cubicBezTo>
                    <a:pt x="1101" y="734"/>
                    <a:pt x="1268" y="568"/>
                    <a:pt x="1268" y="367"/>
                  </a:cubicBezTo>
                  <a:cubicBezTo>
                    <a:pt x="1268" y="167"/>
                    <a:pt x="1101" y="0"/>
                    <a:pt x="9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5" name="Picture 8" descr="https://lh4.googleusercontent.com/L4L5ZWZDvZu-W-lMk_NbjZUkMCfXbgcpgkAv_JxRp7Ku0zdl5z-CbwBLe3stZ7H2euAYM7P5voIzbjFDnVkp_8RU8ey5gV3rZZ-84igi8mPvFTEg4GuLorH9eqXK1t8bTJh_dKYEbHWG4gtGy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2447"/>
            <a:ext cx="8811226" cy="108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lh3.googleusercontent.com/RetIlLT8osX_WD33Ufwz7Ek6Fhun8IqDsfxJYph_AkXhWkID5rXIanJiawtHMgorbx5Vv_FGSKi80vg8Tp28ezcpA88WQhcdHXvkwGwASnWrYclZWtuinx7SGbGs17axMPjr4ZhIEvfCZmF4d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25" y="1165164"/>
            <a:ext cx="6983476" cy="304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" name="Google Shape;2547;p45"/>
          <p:cNvSpPr txBox="1">
            <a:spLocks noGrp="1"/>
          </p:cNvSpPr>
          <p:nvPr>
            <p:ph type="title" idx="8"/>
          </p:nvPr>
        </p:nvSpPr>
        <p:spPr>
          <a:xfrm>
            <a:off x="589371" y="2252086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Create Input </a:t>
            </a:r>
            <a:r>
              <a:rPr lang="en" dirty="0" smtClean="0">
                <a:solidFill>
                  <a:schemeClr val="lt2"/>
                </a:solidFill>
              </a:rPr>
              <a:t>netconf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8" descr="https://lh3.googleusercontent.com/KABgHNoWlFmwudQlRSIwxzwWytuPwT68g02wxFa42MoqSwTXvgDm3FSr0zYAJ5zVZwlPW7Y1BSbtDeMHXvtkKcqVu2x-Q98jTKR058M7HGQ_ICSodFvmXohWBmDNyrghqexBY890ZOgYbn8-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1" y="713509"/>
            <a:ext cx="6705394" cy="187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2" descr="https://lh4.googleusercontent.com/hOuUprDjzu8IbgRgc3KEjBZZPnXfGM-Wwr17o7MMA6H6-9y-NklMmbQrkYnT70Ihc-ikLqWgQ1_vkXr4lj1p0MDYGTSx1uHrOBGLHyBTZAI2F4shOj3Rn3hOwdPYVKojYiCuFN-UaGO1UYk8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1" y="3073936"/>
            <a:ext cx="8318772" cy="111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6KRj1XjoQ5mEm3elHO5PMN8z_ueww76nqmvKYvq0ECk9dT9opnhwrKGOcxEqRPj_6fwjRvkMiDINShlVZ9gDdqerUAly-lfrLGbJdKqmEV6tM9yQ8R9DrUf6UDXmX0SIKubmWNEmEaJE3tYX1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056" y="334653"/>
            <a:ext cx="5874608" cy="244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4.googleusercontent.com/dbTrXEYI5uh60cJZg1G-7f_vzNxbEL4DuRBA2ZyQxRT86UqZD2huGfw92gw3RlcKP6KIMKxuUNsGF0nXuettWFmY84cyMxPe0xpfNkWpdw1wEZJ-giycgS9bbCOacX-L_kRRpiEmYbaiRGVk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056" y="3399642"/>
            <a:ext cx="7111959" cy="109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p50"/>
          <p:cNvSpPr txBox="1">
            <a:spLocks noGrp="1"/>
          </p:cNvSpPr>
          <p:nvPr>
            <p:ph type="title"/>
          </p:nvPr>
        </p:nvSpPr>
        <p:spPr>
          <a:xfrm>
            <a:off x="1580100" y="1307100"/>
            <a:ext cx="5983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Main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954" name="Google Shape;2954;p50"/>
          <p:cNvGrpSpPr/>
          <p:nvPr/>
        </p:nvGrpSpPr>
        <p:grpSpPr>
          <a:xfrm>
            <a:off x="6587350" y="3454925"/>
            <a:ext cx="924025" cy="779750"/>
            <a:chOff x="4962050" y="2980900"/>
            <a:chExt cx="924025" cy="779750"/>
          </a:xfrm>
        </p:grpSpPr>
        <p:sp>
          <p:nvSpPr>
            <p:cNvPr id="2955" name="Google Shape;2955;p50"/>
            <p:cNvSpPr/>
            <p:nvPr/>
          </p:nvSpPr>
          <p:spPr>
            <a:xfrm>
              <a:off x="5730100" y="3211075"/>
              <a:ext cx="111775" cy="19200"/>
            </a:xfrm>
            <a:custGeom>
              <a:avLst/>
              <a:gdLst/>
              <a:ahLst/>
              <a:cxnLst/>
              <a:rect l="l" t="t" r="r" b="b"/>
              <a:pathLst>
                <a:path w="4471" h="768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4070" y="768"/>
                  </a:lnTo>
                  <a:cubicBezTo>
                    <a:pt x="4237" y="768"/>
                    <a:pt x="4403" y="634"/>
                    <a:pt x="4470" y="367"/>
                  </a:cubicBezTo>
                  <a:cubicBezTo>
                    <a:pt x="4470" y="167"/>
                    <a:pt x="4303" y="0"/>
                    <a:pt x="4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0"/>
            <p:cNvSpPr/>
            <p:nvPr/>
          </p:nvSpPr>
          <p:spPr>
            <a:xfrm>
              <a:off x="5760125" y="3356175"/>
              <a:ext cx="95075" cy="18375"/>
            </a:xfrm>
            <a:custGeom>
              <a:avLst/>
              <a:gdLst/>
              <a:ahLst/>
              <a:cxnLst/>
              <a:rect l="l" t="t" r="r" b="b"/>
              <a:pathLst>
                <a:path w="3803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436" y="734"/>
                  </a:lnTo>
                  <a:cubicBezTo>
                    <a:pt x="3603" y="734"/>
                    <a:pt x="3803" y="568"/>
                    <a:pt x="3803" y="368"/>
                  </a:cubicBezTo>
                  <a:cubicBezTo>
                    <a:pt x="3803" y="167"/>
                    <a:pt x="3636" y="1"/>
                    <a:pt x="3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0"/>
            <p:cNvSpPr/>
            <p:nvPr/>
          </p:nvSpPr>
          <p:spPr>
            <a:xfrm>
              <a:off x="5823500" y="3382875"/>
              <a:ext cx="57550" cy="19200"/>
            </a:xfrm>
            <a:custGeom>
              <a:avLst/>
              <a:gdLst/>
              <a:ahLst/>
              <a:cxnLst/>
              <a:rect l="l" t="t" r="r" b="b"/>
              <a:pathLst>
                <a:path w="2302" h="768" extrusionOk="0">
                  <a:moveTo>
                    <a:pt x="401" y="0"/>
                  </a:moveTo>
                  <a:cubicBezTo>
                    <a:pt x="167" y="0"/>
                    <a:pt x="0" y="167"/>
                    <a:pt x="0" y="400"/>
                  </a:cubicBezTo>
                  <a:cubicBezTo>
                    <a:pt x="0" y="600"/>
                    <a:pt x="167" y="767"/>
                    <a:pt x="401" y="767"/>
                  </a:cubicBezTo>
                  <a:lnTo>
                    <a:pt x="1935" y="767"/>
                  </a:lnTo>
                  <a:cubicBezTo>
                    <a:pt x="2102" y="767"/>
                    <a:pt x="2269" y="600"/>
                    <a:pt x="2302" y="400"/>
                  </a:cubicBezTo>
                  <a:cubicBezTo>
                    <a:pt x="2302" y="167"/>
                    <a:pt x="2135" y="0"/>
                    <a:pt x="1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0"/>
            <p:cNvSpPr/>
            <p:nvPr/>
          </p:nvSpPr>
          <p:spPr>
            <a:xfrm>
              <a:off x="5780125" y="3131850"/>
              <a:ext cx="34225" cy="18375"/>
            </a:xfrm>
            <a:custGeom>
              <a:avLst/>
              <a:gdLst/>
              <a:ahLst/>
              <a:cxnLst/>
              <a:rect l="l" t="t" r="r" b="b"/>
              <a:pathLst>
                <a:path w="1369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7"/>
                  </a:cubicBezTo>
                  <a:cubicBezTo>
                    <a:pt x="1" y="601"/>
                    <a:pt x="168" y="734"/>
                    <a:pt x="368" y="734"/>
                  </a:cubicBezTo>
                  <a:lnTo>
                    <a:pt x="1001" y="734"/>
                  </a:lnTo>
                  <a:cubicBezTo>
                    <a:pt x="1202" y="734"/>
                    <a:pt x="1368" y="634"/>
                    <a:pt x="1368" y="367"/>
                  </a:cubicBezTo>
                  <a:cubicBezTo>
                    <a:pt x="1368" y="167"/>
                    <a:pt x="1202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0"/>
            <p:cNvSpPr/>
            <p:nvPr/>
          </p:nvSpPr>
          <p:spPr>
            <a:xfrm>
              <a:off x="5696750" y="3131850"/>
              <a:ext cx="74225" cy="18375"/>
            </a:xfrm>
            <a:custGeom>
              <a:avLst/>
              <a:gdLst/>
              <a:ahLst/>
              <a:cxnLst/>
              <a:rect l="l" t="t" r="r" b="b"/>
              <a:pathLst>
                <a:path w="2969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601"/>
                    <a:pt x="167" y="734"/>
                    <a:pt x="367" y="734"/>
                  </a:cubicBezTo>
                  <a:lnTo>
                    <a:pt x="2569" y="734"/>
                  </a:lnTo>
                  <a:cubicBezTo>
                    <a:pt x="2802" y="734"/>
                    <a:pt x="2902" y="634"/>
                    <a:pt x="2969" y="367"/>
                  </a:cubicBezTo>
                  <a:cubicBezTo>
                    <a:pt x="2969" y="167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0"/>
            <p:cNvSpPr/>
            <p:nvPr/>
          </p:nvSpPr>
          <p:spPr>
            <a:xfrm>
              <a:off x="4967050" y="3415375"/>
              <a:ext cx="74250" cy="19225"/>
            </a:xfrm>
            <a:custGeom>
              <a:avLst/>
              <a:gdLst/>
              <a:ahLst/>
              <a:cxnLst/>
              <a:rect l="l" t="t" r="r" b="b"/>
              <a:pathLst>
                <a:path w="2970" h="769" extrusionOk="0">
                  <a:moveTo>
                    <a:pt x="367" y="1"/>
                  </a:moveTo>
                  <a:cubicBezTo>
                    <a:pt x="167" y="1"/>
                    <a:pt x="1" y="168"/>
                    <a:pt x="1" y="368"/>
                  </a:cubicBezTo>
                  <a:cubicBezTo>
                    <a:pt x="1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803" y="768"/>
                    <a:pt x="2969" y="601"/>
                    <a:pt x="2969" y="368"/>
                  </a:cubicBezTo>
                  <a:cubicBezTo>
                    <a:pt x="2969" y="168"/>
                    <a:pt x="2803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0"/>
            <p:cNvSpPr/>
            <p:nvPr/>
          </p:nvSpPr>
          <p:spPr>
            <a:xfrm>
              <a:off x="4996250" y="3232750"/>
              <a:ext cx="74225" cy="19200"/>
            </a:xfrm>
            <a:custGeom>
              <a:avLst/>
              <a:gdLst/>
              <a:ahLst/>
              <a:cxnLst/>
              <a:rect l="l" t="t" r="r" b="b"/>
              <a:pathLst>
                <a:path w="2969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802" y="768"/>
                    <a:pt x="2969" y="601"/>
                    <a:pt x="2969" y="401"/>
                  </a:cubicBezTo>
                  <a:cubicBezTo>
                    <a:pt x="2969" y="168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0"/>
            <p:cNvSpPr/>
            <p:nvPr/>
          </p:nvSpPr>
          <p:spPr>
            <a:xfrm>
              <a:off x="5024600" y="3147700"/>
              <a:ext cx="133450" cy="18375"/>
            </a:xfrm>
            <a:custGeom>
              <a:avLst/>
              <a:gdLst/>
              <a:ahLst/>
              <a:cxnLst/>
              <a:rect l="l" t="t" r="r" b="b"/>
              <a:pathLst>
                <a:path w="5338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4937" y="734"/>
                  </a:lnTo>
                  <a:cubicBezTo>
                    <a:pt x="5171" y="734"/>
                    <a:pt x="5271" y="634"/>
                    <a:pt x="5337" y="367"/>
                  </a:cubicBezTo>
                  <a:cubicBezTo>
                    <a:pt x="5337" y="167"/>
                    <a:pt x="5171" y="0"/>
                    <a:pt x="4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0"/>
            <p:cNvSpPr/>
            <p:nvPr/>
          </p:nvSpPr>
          <p:spPr>
            <a:xfrm>
              <a:off x="5047950" y="3587175"/>
              <a:ext cx="78400" cy="19200"/>
            </a:xfrm>
            <a:custGeom>
              <a:avLst/>
              <a:gdLst/>
              <a:ahLst/>
              <a:cxnLst/>
              <a:rect l="l" t="t" r="r" b="b"/>
              <a:pathLst>
                <a:path w="3136" h="768" extrusionOk="0">
                  <a:moveTo>
                    <a:pt x="400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01"/>
                    <a:pt x="167" y="768"/>
                    <a:pt x="400" y="768"/>
                  </a:cubicBezTo>
                  <a:lnTo>
                    <a:pt x="2802" y="768"/>
                  </a:lnTo>
                  <a:cubicBezTo>
                    <a:pt x="2969" y="768"/>
                    <a:pt x="3136" y="601"/>
                    <a:pt x="3136" y="401"/>
                  </a:cubicBezTo>
                  <a:cubicBezTo>
                    <a:pt x="3136" y="167"/>
                    <a:pt x="2969" y="1"/>
                    <a:pt x="2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0"/>
            <p:cNvSpPr/>
            <p:nvPr/>
          </p:nvSpPr>
          <p:spPr>
            <a:xfrm>
              <a:off x="4996250" y="3587175"/>
              <a:ext cx="36700" cy="19200"/>
            </a:xfrm>
            <a:custGeom>
              <a:avLst/>
              <a:gdLst/>
              <a:ahLst/>
              <a:cxnLst/>
              <a:rect l="l" t="t" r="r" b="b"/>
              <a:pathLst>
                <a:path w="1468" h="768" extrusionOk="0">
                  <a:moveTo>
                    <a:pt x="367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1067" y="768"/>
                  </a:lnTo>
                  <a:cubicBezTo>
                    <a:pt x="1301" y="768"/>
                    <a:pt x="1468" y="601"/>
                    <a:pt x="1468" y="401"/>
                  </a:cubicBezTo>
                  <a:cubicBezTo>
                    <a:pt x="1468" y="167"/>
                    <a:pt x="1301" y="1"/>
                    <a:pt x="1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0"/>
            <p:cNvSpPr/>
            <p:nvPr/>
          </p:nvSpPr>
          <p:spPr>
            <a:xfrm>
              <a:off x="5723425" y="3551325"/>
              <a:ext cx="124275" cy="18375"/>
            </a:xfrm>
            <a:custGeom>
              <a:avLst/>
              <a:gdLst/>
              <a:ahLst/>
              <a:cxnLst/>
              <a:rect l="l" t="t" r="r" b="b"/>
              <a:pathLst>
                <a:path w="4971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4604" y="734"/>
                  </a:lnTo>
                  <a:cubicBezTo>
                    <a:pt x="4804" y="734"/>
                    <a:pt x="4971" y="567"/>
                    <a:pt x="4971" y="367"/>
                  </a:cubicBezTo>
                  <a:cubicBezTo>
                    <a:pt x="4971" y="167"/>
                    <a:pt x="4804" y="0"/>
                    <a:pt x="4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0"/>
            <p:cNvSpPr/>
            <p:nvPr/>
          </p:nvSpPr>
          <p:spPr>
            <a:xfrm>
              <a:off x="5697575" y="3589675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636" y="734"/>
                  </a:lnTo>
                  <a:cubicBezTo>
                    <a:pt x="3803" y="734"/>
                    <a:pt x="3970" y="568"/>
                    <a:pt x="4003" y="368"/>
                  </a:cubicBezTo>
                  <a:cubicBezTo>
                    <a:pt x="4003" y="167"/>
                    <a:pt x="3836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0"/>
            <p:cNvSpPr/>
            <p:nvPr/>
          </p:nvSpPr>
          <p:spPr>
            <a:xfrm>
              <a:off x="5242250" y="3452925"/>
              <a:ext cx="326925" cy="161800"/>
            </a:xfrm>
            <a:custGeom>
              <a:avLst/>
              <a:gdLst/>
              <a:ahLst/>
              <a:cxnLst/>
              <a:rect l="l" t="t" r="r" b="b"/>
              <a:pathLst>
                <a:path w="13077" h="6472" extrusionOk="0">
                  <a:moveTo>
                    <a:pt x="534" y="0"/>
                  </a:moveTo>
                  <a:cubicBezTo>
                    <a:pt x="234" y="0"/>
                    <a:pt x="0" y="267"/>
                    <a:pt x="0" y="534"/>
                  </a:cubicBezTo>
                  <a:cubicBezTo>
                    <a:pt x="0" y="3803"/>
                    <a:pt x="2902" y="6471"/>
                    <a:pt x="6538" y="6471"/>
                  </a:cubicBezTo>
                  <a:cubicBezTo>
                    <a:pt x="10174" y="6471"/>
                    <a:pt x="13076" y="3803"/>
                    <a:pt x="13076" y="534"/>
                  </a:cubicBezTo>
                  <a:cubicBezTo>
                    <a:pt x="13076" y="267"/>
                    <a:pt x="12843" y="0"/>
                    <a:pt x="12543" y="0"/>
                  </a:cubicBezTo>
                  <a:cubicBezTo>
                    <a:pt x="12242" y="0"/>
                    <a:pt x="12009" y="267"/>
                    <a:pt x="12009" y="534"/>
                  </a:cubicBezTo>
                  <a:cubicBezTo>
                    <a:pt x="12009" y="3202"/>
                    <a:pt x="9541" y="5371"/>
                    <a:pt x="6538" y="5371"/>
                  </a:cubicBezTo>
                  <a:cubicBezTo>
                    <a:pt x="3536" y="5371"/>
                    <a:pt x="1068" y="3202"/>
                    <a:pt x="1068" y="534"/>
                  </a:cubicBezTo>
                  <a:cubicBezTo>
                    <a:pt x="1068" y="267"/>
                    <a:pt x="834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0"/>
            <p:cNvSpPr/>
            <p:nvPr/>
          </p:nvSpPr>
          <p:spPr>
            <a:xfrm>
              <a:off x="5025425" y="2980900"/>
              <a:ext cx="760575" cy="760575"/>
            </a:xfrm>
            <a:custGeom>
              <a:avLst/>
              <a:gdLst/>
              <a:ahLst/>
              <a:cxnLst/>
              <a:rect l="l" t="t" r="r" b="b"/>
              <a:pathLst>
                <a:path w="30423" h="30423" extrusionOk="0">
                  <a:moveTo>
                    <a:pt x="15211" y="1068"/>
                  </a:moveTo>
                  <a:cubicBezTo>
                    <a:pt x="23017" y="1068"/>
                    <a:pt x="29355" y="7406"/>
                    <a:pt x="29355" y="15212"/>
                  </a:cubicBezTo>
                  <a:cubicBezTo>
                    <a:pt x="29355" y="23017"/>
                    <a:pt x="23017" y="29355"/>
                    <a:pt x="15211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06"/>
                    <a:pt x="7406" y="1068"/>
                    <a:pt x="15211" y="1068"/>
                  </a:cubicBezTo>
                  <a:close/>
                  <a:moveTo>
                    <a:pt x="15211" y="1"/>
                  </a:moveTo>
                  <a:cubicBezTo>
                    <a:pt x="6839" y="1"/>
                    <a:pt x="1" y="6839"/>
                    <a:pt x="1" y="15212"/>
                  </a:cubicBezTo>
                  <a:cubicBezTo>
                    <a:pt x="1" y="23584"/>
                    <a:pt x="6839" y="30423"/>
                    <a:pt x="15211" y="30423"/>
                  </a:cubicBezTo>
                  <a:cubicBezTo>
                    <a:pt x="23584" y="30423"/>
                    <a:pt x="30422" y="23584"/>
                    <a:pt x="30422" y="15212"/>
                  </a:cubicBezTo>
                  <a:cubicBezTo>
                    <a:pt x="30422" y="6839"/>
                    <a:pt x="23584" y="1"/>
                    <a:pt x="15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0"/>
            <p:cNvSpPr/>
            <p:nvPr/>
          </p:nvSpPr>
          <p:spPr>
            <a:xfrm>
              <a:off x="5188875" y="3202725"/>
              <a:ext cx="149300" cy="145975"/>
            </a:xfrm>
            <a:custGeom>
              <a:avLst/>
              <a:gdLst/>
              <a:ahLst/>
              <a:cxnLst/>
              <a:rect l="l" t="t" r="r" b="b"/>
              <a:pathLst>
                <a:path w="5972" h="5839" extrusionOk="0">
                  <a:moveTo>
                    <a:pt x="818" y="1"/>
                  </a:moveTo>
                  <a:cubicBezTo>
                    <a:pt x="634" y="1"/>
                    <a:pt x="451" y="68"/>
                    <a:pt x="301" y="201"/>
                  </a:cubicBezTo>
                  <a:cubicBezTo>
                    <a:pt x="1" y="501"/>
                    <a:pt x="1" y="968"/>
                    <a:pt x="301" y="1235"/>
                  </a:cubicBezTo>
                  <a:lnTo>
                    <a:pt x="1969" y="2903"/>
                  </a:lnTo>
                  <a:lnTo>
                    <a:pt x="301" y="4571"/>
                  </a:lnTo>
                  <a:cubicBezTo>
                    <a:pt x="1" y="4871"/>
                    <a:pt x="1" y="5338"/>
                    <a:pt x="301" y="5638"/>
                  </a:cubicBezTo>
                  <a:cubicBezTo>
                    <a:pt x="434" y="5772"/>
                    <a:pt x="634" y="5838"/>
                    <a:pt x="801" y="5838"/>
                  </a:cubicBezTo>
                  <a:cubicBezTo>
                    <a:pt x="1001" y="5838"/>
                    <a:pt x="1168" y="5772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1" y="5772"/>
                    <a:pt x="4971" y="5838"/>
                    <a:pt x="5138" y="5838"/>
                  </a:cubicBezTo>
                  <a:cubicBezTo>
                    <a:pt x="5338" y="5838"/>
                    <a:pt x="5504" y="5772"/>
                    <a:pt x="5638" y="5638"/>
                  </a:cubicBezTo>
                  <a:cubicBezTo>
                    <a:pt x="5905" y="5338"/>
                    <a:pt x="5905" y="4871"/>
                    <a:pt x="5638" y="4571"/>
                  </a:cubicBezTo>
                  <a:lnTo>
                    <a:pt x="3970" y="2903"/>
                  </a:lnTo>
                  <a:lnTo>
                    <a:pt x="5638" y="1235"/>
                  </a:lnTo>
                  <a:cubicBezTo>
                    <a:pt x="5971" y="968"/>
                    <a:pt x="5971" y="468"/>
                    <a:pt x="5705" y="201"/>
                  </a:cubicBezTo>
                  <a:cubicBezTo>
                    <a:pt x="5571" y="68"/>
                    <a:pt x="5388" y="1"/>
                    <a:pt x="5200" y="1"/>
                  </a:cubicBezTo>
                  <a:cubicBezTo>
                    <a:pt x="5012" y="1"/>
                    <a:pt x="4821" y="68"/>
                    <a:pt x="4671" y="201"/>
                  </a:cubicBezTo>
                  <a:lnTo>
                    <a:pt x="3003" y="1869"/>
                  </a:lnTo>
                  <a:lnTo>
                    <a:pt x="1335" y="201"/>
                  </a:lnTo>
                  <a:cubicBezTo>
                    <a:pt x="1185" y="68"/>
                    <a:pt x="1001" y="1"/>
                    <a:pt x="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50"/>
            <p:cNvSpPr/>
            <p:nvPr/>
          </p:nvSpPr>
          <p:spPr>
            <a:xfrm>
              <a:off x="5472400" y="3201275"/>
              <a:ext cx="150150" cy="146600"/>
            </a:xfrm>
            <a:custGeom>
              <a:avLst/>
              <a:gdLst/>
              <a:ahLst/>
              <a:cxnLst/>
              <a:rect l="l" t="t" r="r" b="b"/>
              <a:pathLst>
                <a:path w="6006" h="5864" extrusionOk="0">
                  <a:moveTo>
                    <a:pt x="818" y="1"/>
                  </a:moveTo>
                  <a:cubicBezTo>
                    <a:pt x="635" y="1"/>
                    <a:pt x="451" y="76"/>
                    <a:pt x="301" y="226"/>
                  </a:cubicBezTo>
                  <a:cubicBezTo>
                    <a:pt x="1" y="526"/>
                    <a:pt x="1" y="993"/>
                    <a:pt x="301" y="1260"/>
                  </a:cubicBezTo>
                  <a:lnTo>
                    <a:pt x="1969" y="2928"/>
                  </a:lnTo>
                  <a:lnTo>
                    <a:pt x="301" y="4595"/>
                  </a:lnTo>
                  <a:cubicBezTo>
                    <a:pt x="1" y="4896"/>
                    <a:pt x="1" y="5363"/>
                    <a:pt x="301" y="5663"/>
                  </a:cubicBezTo>
                  <a:cubicBezTo>
                    <a:pt x="435" y="5763"/>
                    <a:pt x="635" y="5863"/>
                    <a:pt x="802" y="5863"/>
                  </a:cubicBezTo>
                  <a:cubicBezTo>
                    <a:pt x="1002" y="5863"/>
                    <a:pt x="1168" y="5763"/>
                    <a:pt x="1302" y="5663"/>
                  </a:cubicBezTo>
                  <a:lnTo>
                    <a:pt x="2970" y="3995"/>
                  </a:lnTo>
                  <a:lnTo>
                    <a:pt x="4638" y="5663"/>
                  </a:lnTo>
                  <a:cubicBezTo>
                    <a:pt x="4771" y="5763"/>
                    <a:pt x="4971" y="5863"/>
                    <a:pt x="5138" y="5863"/>
                  </a:cubicBezTo>
                  <a:cubicBezTo>
                    <a:pt x="5338" y="5863"/>
                    <a:pt x="5505" y="5763"/>
                    <a:pt x="5638" y="5663"/>
                  </a:cubicBezTo>
                  <a:cubicBezTo>
                    <a:pt x="5905" y="5363"/>
                    <a:pt x="5905" y="4896"/>
                    <a:pt x="5638" y="4595"/>
                  </a:cubicBezTo>
                  <a:lnTo>
                    <a:pt x="4037" y="2928"/>
                  </a:lnTo>
                  <a:lnTo>
                    <a:pt x="5705" y="1260"/>
                  </a:lnTo>
                  <a:cubicBezTo>
                    <a:pt x="6005" y="993"/>
                    <a:pt x="6005" y="526"/>
                    <a:pt x="5705" y="226"/>
                  </a:cubicBezTo>
                  <a:cubicBezTo>
                    <a:pt x="5572" y="76"/>
                    <a:pt x="5388" y="1"/>
                    <a:pt x="5201" y="1"/>
                  </a:cubicBezTo>
                  <a:cubicBezTo>
                    <a:pt x="5013" y="1"/>
                    <a:pt x="4821" y="76"/>
                    <a:pt x="4671" y="226"/>
                  </a:cubicBezTo>
                  <a:lnTo>
                    <a:pt x="3003" y="1894"/>
                  </a:lnTo>
                  <a:lnTo>
                    <a:pt x="1335" y="226"/>
                  </a:lnTo>
                  <a:cubicBezTo>
                    <a:pt x="1185" y="76"/>
                    <a:pt x="1002" y="1"/>
                    <a:pt x="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50"/>
            <p:cNvSpPr/>
            <p:nvPr/>
          </p:nvSpPr>
          <p:spPr>
            <a:xfrm>
              <a:off x="5278100" y="3472100"/>
              <a:ext cx="327775" cy="160975"/>
            </a:xfrm>
            <a:custGeom>
              <a:avLst/>
              <a:gdLst/>
              <a:ahLst/>
              <a:cxnLst/>
              <a:rect l="l" t="t" r="r" b="b"/>
              <a:pathLst>
                <a:path w="13111" h="6439" extrusionOk="0">
                  <a:moveTo>
                    <a:pt x="568" y="0"/>
                  </a:moveTo>
                  <a:cubicBezTo>
                    <a:pt x="268" y="0"/>
                    <a:pt x="1" y="234"/>
                    <a:pt x="1" y="534"/>
                  </a:cubicBezTo>
                  <a:cubicBezTo>
                    <a:pt x="34" y="3770"/>
                    <a:pt x="2936" y="6438"/>
                    <a:pt x="6572" y="6438"/>
                  </a:cubicBezTo>
                  <a:cubicBezTo>
                    <a:pt x="10208" y="6438"/>
                    <a:pt x="13110" y="3770"/>
                    <a:pt x="13110" y="534"/>
                  </a:cubicBezTo>
                  <a:cubicBezTo>
                    <a:pt x="13110" y="234"/>
                    <a:pt x="12843" y="0"/>
                    <a:pt x="12576" y="0"/>
                  </a:cubicBezTo>
                  <a:cubicBezTo>
                    <a:pt x="12276" y="0"/>
                    <a:pt x="12009" y="234"/>
                    <a:pt x="12009" y="534"/>
                  </a:cubicBezTo>
                  <a:cubicBezTo>
                    <a:pt x="12009" y="3203"/>
                    <a:pt x="9574" y="5371"/>
                    <a:pt x="6572" y="5371"/>
                  </a:cubicBezTo>
                  <a:cubicBezTo>
                    <a:pt x="3570" y="5371"/>
                    <a:pt x="1102" y="3203"/>
                    <a:pt x="1102" y="534"/>
                  </a:cubicBezTo>
                  <a:cubicBezTo>
                    <a:pt x="1102" y="234"/>
                    <a:pt x="835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50"/>
            <p:cNvSpPr/>
            <p:nvPr/>
          </p:nvSpPr>
          <p:spPr>
            <a:xfrm>
              <a:off x="5062125" y="2999250"/>
              <a:ext cx="760550" cy="761400"/>
            </a:xfrm>
            <a:custGeom>
              <a:avLst/>
              <a:gdLst/>
              <a:ahLst/>
              <a:cxnLst/>
              <a:rect l="l" t="t" r="r" b="b"/>
              <a:pathLst>
                <a:path w="30422" h="30456" extrusionOk="0">
                  <a:moveTo>
                    <a:pt x="15211" y="1102"/>
                  </a:moveTo>
                  <a:cubicBezTo>
                    <a:pt x="23017" y="1102"/>
                    <a:pt x="29355" y="7439"/>
                    <a:pt x="29321" y="15212"/>
                  </a:cubicBezTo>
                  <a:cubicBezTo>
                    <a:pt x="29321" y="23017"/>
                    <a:pt x="23017" y="29355"/>
                    <a:pt x="15211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39"/>
                    <a:pt x="7406" y="1102"/>
                    <a:pt x="15211" y="1102"/>
                  </a:cubicBezTo>
                  <a:close/>
                  <a:moveTo>
                    <a:pt x="15211" y="1"/>
                  </a:moveTo>
                  <a:cubicBezTo>
                    <a:pt x="6805" y="1"/>
                    <a:pt x="0" y="6839"/>
                    <a:pt x="0" y="15212"/>
                  </a:cubicBezTo>
                  <a:cubicBezTo>
                    <a:pt x="0" y="23618"/>
                    <a:pt x="6805" y="30456"/>
                    <a:pt x="15211" y="30456"/>
                  </a:cubicBezTo>
                  <a:cubicBezTo>
                    <a:pt x="23584" y="30456"/>
                    <a:pt x="30422" y="23618"/>
                    <a:pt x="30422" y="15212"/>
                  </a:cubicBezTo>
                  <a:cubicBezTo>
                    <a:pt x="30422" y="6839"/>
                    <a:pt x="23584" y="1"/>
                    <a:pt x="152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50"/>
            <p:cNvSpPr/>
            <p:nvPr/>
          </p:nvSpPr>
          <p:spPr>
            <a:xfrm>
              <a:off x="5225575" y="3220450"/>
              <a:ext cx="150125" cy="145750"/>
            </a:xfrm>
            <a:custGeom>
              <a:avLst/>
              <a:gdLst/>
              <a:ahLst/>
              <a:cxnLst/>
              <a:rect l="l" t="t" r="r" b="b"/>
              <a:pathLst>
                <a:path w="6005" h="5830" extrusionOk="0">
                  <a:moveTo>
                    <a:pt x="805" y="1"/>
                  </a:moveTo>
                  <a:cubicBezTo>
                    <a:pt x="617" y="1"/>
                    <a:pt x="434" y="76"/>
                    <a:pt x="300" y="226"/>
                  </a:cubicBezTo>
                  <a:cubicBezTo>
                    <a:pt x="0" y="493"/>
                    <a:pt x="0" y="960"/>
                    <a:pt x="300" y="1260"/>
                  </a:cubicBezTo>
                  <a:lnTo>
                    <a:pt x="1968" y="2928"/>
                  </a:lnTo>
                  <a:lnTo>
                    <a:pt x="300" y="4596"/>
                  </a:lnTo>
                  <a:cubicBezTo>
                    <a:pt x="0" y="4896"/>
                    <a:pt x="0" y="5330"/>
                    <a:pt x="300" y="5630"/>
                  </a:cubicBezTo>
                  <a:cubicBezTo>
                    <a:pt x="401" y="5763"/>
                    <a:pt x="634" y="5830"/>
                    <a:pt x="801" y="5830"/>
                  </a:cubicBezTo>
                  <a:cubicBezTo>
                    <a:pt x="1001" y="5830"/>
                    <a:pt x="1168" y="5763"/>
                    <a:pt x="1301" y="5630"/>
                  </a:cubicBezTo>
                  <a:lnTo>
                    <a:pt x="2969" y="3962"/>
                  </a:lnTo>
                  <a:lnTo>
                    <a:pt x="4637" y="5630"/>
                  </a:lnTo>
                  <a:cubicBezTo>
                    <a:pt x="4737" y="5763"/>
                    <a:pt x="4970" y="5830"/>
                    <a:pt x="5137" y="5830"/>
                  </a:cubicBezTo>
                  <a:cubicBezTo>
                    <a:pt x="5271" y="5830"/>
                    <a:pt x="5504" y="5763"/>
                    <a:pt x="5638" y="5630"/>
                  </a:cubicBezTo>
                  <a:cubicBezTo>
                    <a:pt x="5904" y="5330"/>
                    <a:pt x="5904" y="4896"/>
                    <a:pt x="5638" y="4596"/>
                  </a:cubicBezTo>
                  <a:lnTo>
                    <a:pt x="3970" y="2928"/>
                  </a:lnTo>
                  <a:lnTo>
                    <a:pt x="5638" y="1260"/>
                  </a:lnTo>
                  <a:cubicBezTo>
                    <a:pt x="6005" y="960"/>
                    <a:pt x="6005" y="493"/>
                    <a:pt x="5704" y="226"/>
                  </a:cubicBezTo>
                  <a:cubicBezTo>
                    <a:pt x="5554" y="76"/>
                    <a:pt x="5371" y="1"/>
                    <a:pt x="5187" y="1"/>
                  </a:cubicBezTo>
                  <a:cubicBezTo>
                    <a:pt x="5004" y="1"/>
                    <a:pt x="4820" y="76"/>
                    <a:pt x="4670" y="226"/>
                  </a:cubicBezTo>
                  <a:lnTo>
                    <a:pt x="3002" y="1894"/>
                  </a:lnTo>
                  <a:lnTo>
                    <a:pt x="1335" y="226"/>
                  </a:lnTo>
                  <a:cubicBezTo>
                    <a:pt x="1184" y="76"/>
                    <a:pt x="993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50"/>
            <p:cNvSpPr/>
            <p:nvPr/>
          </p:nvSpPr>
          <p:spPr>
            <a:xfrm>
              <a:off x="5509100" y="3220450"/>
              <a:ext cx="150125" cy="145750"/>
            </a:xfrm>
            <a:custGeom>
              <a:avLst/>
              <a:gdLst/>
              <a:ahLst/>
              <a:cxnLst/>
              <a:rect l="l" t="t" r="r" b="b"/>
              <a:pathLst>
                <a:path w="6005" h="5830" extrusionOk="0">
                  <a:moveTo>
                    <a:pt x="805" y="1"/>
                  </a:moveTo>
                  <a:cubicBezTo>
                    <a:pt x="618" y="1"/>
                    <a:pt x="434" y="76"/>
                    <a:pt x="301" y="226"/>
                  </a:cubicBezTo>
                  <a:cubicBezTo>
                    <a:pt x="1" y="493"/>
                    <a:pt x="1" y="960"/>
                    <a:pt x="301" y="1260"/>
                  </a:cubicBezTo>
                  <a:lnTo>
                    <a:pt x="1969" y="2928"/>
                  </a:lnTo>
                  <a:lnTo>
                    <a:pt x="301" y="4596"/>
                  </a:lnTo>
                  <a:cubicBezTo>
                    <a:pt x="1" y="4896"/>
                    <a:pt x="1" y="5330"/>
                    <a:pt x="301" y="5630"/>
                  </a:cubicBezTo>
                  <a:cubicBezTo>
                    <a:pt x="401" y="5763"/>
                    <a:pt x="634" y="5830"/>
                    <a:pt x="801" y="5830"/>
                  </a:cubicBezTo>
                  <a:cubicBezTo>
                    <a:pt x="1001" y="5830"/>
                    <a:pt x="1168" y="5763"/>
                    <a:pt x="1302" y="5630"/>
                  </a:cubicBezTo>
                  <a:lnTo>
                    <a:pt x="2969" y="3962"/>
                  </a:lnTo>
                  <a:lnTo>
                    <a:pt x="4637" y="5630"/>
                  </a:lnTo>
                  <a:cubicBezTo>
                    <a:pt x="4737" y="5763"/>
                    <a:pt x="4971" y="5830"/>
                    <a:pt x="5138" y="5830"/>
                  </a:cubicBezTo>
                  <a:cubicBezTo>
                    <a:pt x="5338" y="5830"/>
                    <a:pt x="5505" y="5763"/>
                    <a:pt x="5605" y="5630"/>
                  </a:cubicBezTo>
                  <a:cubicBezTo>
                    <a:pt x="5905" y="5330"/>
                    <a:pt x="5905" y="4896"/>
                    <a:pt x="5605" y="4596"/>
                  </a:cubicBezTo>
                  <a:lnTo>
                    <a:pt x="4037" y="2928"/>
                  </a:lnTo>
                  <a:lnTo>
                    <a:pt x="5705" y="1260"/>
                  </a:lnTo>
                  <a:cubicBezTo>
                    <a:pt x="6005" y="960"/>
                    <a:pt x="6005" y="493"/>
                    <a:pt x="5705" y="226"/>
                  </a:cubicBezTo>
                  <a:cubicBezTo>
                    <a:pt x="5555" y="76"/>
                    <a:pt x="5371" y="1"/>
                    <a:pt x="5188" y="1"/>
                  </a:cubicBezTo>
                  <a:cubicBezTo>
                    <a:pt x="5004" y="1"/>
                    <a:pt x="4821" y="76"/>
                    <a:pt x="4671" y="226"/>
                  </a:cubicBezTo>
                  <a:lnTo>
                    <a:pt x="3003" y="1894"/>
                  </a:lnTo>
                  <a:lnTo>
                    <a:pt x="1335" y="226"/>
                  </a:lnTo>
                  <a:cubicBezTo>
                    <a:pt x="1185" y="76"/>
                    <a:pt x="993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50"/>
            <p:cNvSpPr/>
            <p:nvPr/>
          </p:nvSpPr>
          <p:spPr>
            <a:xfrm>
              <a:off x="5259750" y="3462075"/>
              <a:ext cx="327775" cy="161825"/>
            </a:xfrm>
            <a:custGeom>
              <a:avLst/>
              <a:gdLst/>
              <a:ahLst/>
              <a:cxnLst/>
              <a:rect l="l" t="t" r="r" b="b"/>
              <a:pathLst>
                <a:path w="13111" h="6473" extrusionOk="0">
                  <a:moveTo>
                    <a:pt x="535" y="1"/>
                  </a:moveTo>
                  <a:cubicBezTo>
                    <a:pt x="234" y="1"/>
                    <a:pt x="1" y="268"/>
                    <a:pt x="1" y="568"/>
                  </a:cubicBezTo>
                  <a:cubicBezTo>
                    <a:pt x="1" y="3804"/>
                    <a:pt x="2970" y="6472"/>
                    <a:pt x="6539" y="6472"/>
                  </a:cubicBezTo>
                  <a:cubicBezTo>
                    <a:pt x="10175" y="6472"/>
                    <a:pt x="13110" y="3804"/>
                    <a:pt x="13110" y="568"/>
                  </a:cubicBezTo>
                  <a:cubicBezTo>
                    <a:pt x="13110" y="268"/>
                    <a:pt x="12843" y="1"/>
                    <a:pt x="12543" y="1"/>
                  </a:cubicBezTo>
                  <a:cubicBezTo>
                    <a:pt x="12276" y="1"/>
                    <a:pt x="12009" y="268"/>
                    <a:pt x="12009" y="568"/>
                  </a:cubicBezTo>
                  <a:cubicBezTo>
                    <a:pt x="12009" y="3237"/>
                    <a:pt x="9541" y="5405"/>
                    <a:pt x="6539" y="5405"/>
                  </a:cubicBezTo>
                  <a:cubicBezTo>
                    <a:pt x="3537" y="5405"/>
                    <a:pt x="1068" y="3237"/>
                    <a:pt x="1068" y="568"/>
                  </a:cubicBezTo>
                  <a:cubicBezTo>
                    <a:pt x="1068" y="268"/>
                    <a:pt x="835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0"/>
            <p:cNvSpPr/>
            <p:nvPr/>
          </p:nvSpPr>
          <p:spPr>
            <a:xfrm>
              <a:off x="5042950" y="2990075"/>
              <a:ext cx="762225" cy="761400"/>
            </a:xfrm>
            <a:custGeom>
              <a:avLst/>
              <a:gdLst/>
              <a:ahLst/>
              <a:cxnLst/>
              <a:rect l="l" t="t" r="r" b="b"/>
              <a:pathLst>
                <a:path w="30489" h="30456" extrusionOk="0">
                  <a:moveTo>
                    <a:pt x="15211" y="1102"/>
                  </a:moveTo>
                  <a:cubicBezTo>
                    <a:pt x="23016" y="1102"/>
                    <a:pt x="29354" y="7439"/>
                    <a:pt x="29354" y="15212"/>
                  </a:cubicBezTo>
                  <a:cubicBezTo>
                    <a:pt x="29354" y="23017"/>
                    <a:pt x="23016" y="29355"/>
                    <a:pt x="15211" y="29355"/>
                  </a:cubicBezTo>
                  <a:cubicBezTo>
                    <a:pt x="7439" y="29355"/>
                    <a:pt x="1101" y="23017"/>
                    <a:pt x="1101" y="15212"/>
                  </a:cubicBezTo>
                  <a:cubicBezTo>
                    <a:pt x="1101" y="7439"/>
                    <a:pt x="7439" y="1102"/>
                    <a:pt x="15211" y="1102"/>
                  </a:cubicBezTo>
                  <a:close/>
                  <a:moveTo>
                    <a:pt x="15211" y="1"/>
                  </a:moveTo>
                  <a:cubicBezTo>
                    <a:pt x="6838" y="1"/>
                    <a:pt x="0" y="6839"/>
                    <a:pt x="0" y="15212"/>
                  </a:cubicBezTo>
                  <a:cubicBezTo>
                    <a:pt x="0" y="23618"/>
                    <a:pt x="6838" y="30456"/>
                    <a:pt x="15211" y="30456"/>
                  </a:cubicBezTo>
                  <a:cubicBezTo>
                    <a:pt x="23650" y="30456"/>
                    <a:pt x="30488" y="23618"/>
                    <a:pt x="30455" y="15212"/>
                  </a:cubicBezTo>
                  <a:cubicBezTo>
                    <a:pt x="30455" y="6839"/>
                    <a:pt x="23617" y="1"/>
                    <a:pt x="15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50"/>
            <p:cNvSpPr/>
            <p:nvPr/>
          </p:nvSpPr>
          <p:spPr>
            <a:xfrm>
              <a:off x="5206400" y="3211075"/>
              <a:ext cx="150125" cy="145950"/>
            </a:xfrm>
            <a:custGeom>
              <a:avLst/>
              <a:gdLst/>
              <a:ahLst/>
              <a:cxnLst/>
              <a:rect l="l" t="t" r="r" b="b"/>
              <a:pathLst>
                <a:path w="6005" h="5838" extrusionOk="0">
                  <a:moveTo>
                    <a:pt x="830" y="0"/>
                  </a:moveTo>
                  <a:cubicBezTo>
                    <a:pt x="642" y="0"/>
                    <a:pt x="450" y="67"/>
                    <a:pt x="300" y="201"/>
                  </a:cubicBezTo>
                  <a:cubicBezTo>
                    <a:pt x="0" y="501"/>
                    <a:pt x="0" y="968"/>
                    <a:pt x="300" y="1268"/>
                  </a:cubicBezTo>
                  <a:lnTo>
                    <a:pt x="1968" y="2936"/>
                  </a:lnTo>
                  <a:lnTo>
                    <a:pt x="300" y="4604"/>
                  </a:lnTo>
                  <a:cubicBezTo>
                    <a:pt x="0" y="4871"/>
                    <a:pt x="0" y="5338"/>
                    <a:pt x="300" y="5638"/>
                  </a:cubicBezTo>
                  <a:cubicBezTo>
                    <a:pt x="434" y="5771"/>
                    <a:pt x="634" y="5838"/>
                    <a:pt x="801" y="5838"/>
                  </a:cubicBezTo>
                  <a:cubicBezTo>
                    <a:pt x="1001" y="5838"/>
                    <a:pt x="1168" y="5771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0" y="5771"/>
                    <a:pt x="4970" y="5838"/>
                    <a:pt x="5137" y="5838"/>
                  </a:cubicBezTo>
                  <a:cubicBezTo>
                    <a:pt x="5337" y="5838"/>
                    <a:pt x="5504" y="5771"/>
                    <a:pt x="5637" y="5638"/>
                  </a:cubicBezTo>
                  <a:cubicBezTo>
                    <a:pt x="5938" y="5338"/>
                    <a:pt x="5938" y="4871"/>
                    <a:pt x="5637" y="4604"/>
                  </a:cubicBezTo>
                  <a:lnTo>
                    <a:pt x="3970" y="2936"/>
                  </a:lnTo>
                  <a:lnTo>
                    <a:pt x="5637" y="1268"/>
                  </a:lnTo>
                  <a:cubicBezTo>
                    <a:pt x="6004" y="968"/>
                    <a:pt x="6004" y="501"/>
                    <a:pt x="5737" y="201"/>
                  </a:cubicBezTo>
                  <a:cubicBezTo>
                    <a:pt x="5587" y="67"/>
                    <a:pt x="5396" y="0"/>
                    <a:pt x="5204" y="0"/>
                  </a:cubicBezTo>
                  <a:cubicBezTo>
                    <a:pt x="5012" y="0"/>
                    <a:pt x="4820" y="67"/>
                    <a:pt x="4670" y="201"/>
                  </a:cubicBezTo>
                  <a:lnTo>
                    <a:pt x="3002" y="1868"/>
                  </a:lnTo>
                  <a:lnTo>
                    <a:pt x="1334" y="201"/>
                  </a:lnTo>
                  <a:cubicBezTo>
                    <a:pt x="1201" y="67"/>
                    <a:pt x="1017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50"/>
            <p:cNvSpPr/>
            <p:nvPr/>
          </p:nvSpPr>
          <p:spPr>
            <a:xfrm>
              <a:off x="5489925" y="3211075"/>
              <a:ext cx="150125" cy="145950"/>
            </a:xfrm>
            <a:custGeom>
              <a:avLst/>
              <a:gdLst/>
              <a:ahLst/>
              <a:cxnLst/>
              <a:rect l="l" t="t" r="r" b="b"/>
              <a:pathLst>
                <a:path w="6005" h="5838" extrusionOk="0">
                  <a:moveTo>
                    <a:pt x="830" y="0"/>
                  </a:moveTo>
                  <a:cubicBezTo>
                    <a:pt x="643" y="0"/>
                    <a:pt x="451" y="67"/>
                    <a:pt x="301" y="201"/>
                  </a:cubicBezTo>
                  <a:cubicBezTo>
                    <a:pt x="0" y="501"/>
                    <a:pt x="0" y="968"/>
                    <a:pt x="301" y="1268"/>
                  </a:cubicBezTo>
                  <a:lnTo>
                    <a:pt x="1969" y="2936"/>
                  </a:lnTo>
                  <a:lnTo>
                    <a:pt x="301" y="4604"/>
                  </a:lnTo>
                  <a:cubicBezTo>
                    <a:pt x="0" y="4871"/>
                    <a:pt x="0" y="5338"/>
                    <a:pt x="301" y="5638"/>
                  </a:cubicBezTo>
                  <a:cubicBezTo>
                    <a:pt x="434" y="5771"/>
                    <a:pt x="634" y="5838"/>
                    <a:pt x="801" y="5838"/>
                  </a:cubicBezTo>
                  <a:cubicBezTo>
                    <a:pt x="968" y="5838"/>
                    <a:pt x="1168" y="5771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1" y="5771"/>
                    <a:pt x="4971" y="5838"/>
                    <a:pt x="5137" y="5838"/>
                  </a:cubicBezTo>
                  <a:cubicBezTo>
                    <a:pt x="5338" y="5838"/>
                    <a:pt x="5504" y="5771"/>
                    <a:pt x="5638" y="5638"/>
                  </a:cubicBezTo>
                  <a:cubicBezTo>
                    <a:pt x="5938" y="5338"/>
                    <a:pt x="5938" y="4871"/>
                    <a:pt x="5638" y="4604"/>
                  </a:cubicBezTo>
                  <a:lnTo>
                    <a:pt x="4070" y="2936"/>
                  </a:lnTo>
                  <a:lnTo>
                    <a:pt x="5738" y="1268"/>
                  </a:lnTo>
                  <a:cubicBezTo>
                    <a:pt x="6005" y="968"/>
                    <a:pt x="6005" y="501"/>
                    <a:pt x="5738" y="201"/>
                  </a:cubicBezTo>
                  <a:cubicBezTo>
                    <a:pt x="5588" y="67"/>
                    <a:pt x="5396" y="0"/>
                    <a:pt x="5204" y="0"/>
                  </a:cubicBezTo>
                  <a:cubicBezTo>
                    <a:pt x="5012" y="0"/>
                    <a:pt x="4821" y="67"/>
                    <a:pt x="4670" y="201"/>
                  </a:cubicBezTo>
                  <a:lnTo>
                    <a:pt x="3003" y="1868"/>
                  </a:lnTo>
                  <a:lnTo>
                    <a:pt x="1335" y="201"/>
                  </a:lnTo>
                  <a:cubicBezTo>
                    <a:pt x="1201" y="67"/>
                    <a:pt x="1018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0"/>
            <p:cNvSpPr/>
            <p:nvPr/>
          </p:nvSpPr>
          <p:spPr>
            <a:xfrm>
              <a:off x="5692575" y="3176050"/>
              <a:ext cx="104250" cy="18375"/>
            </a:xfrm>
            <a:custGeom>
              <a:avLst/>
              <a:gdLst/>
              <a:ahLst/>
              <a:cxnLst/>
              <a:rect l="l" t="t" r="r" b="b"/>
              <a:pathLst>
                <a:path w="4170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803" y="734"/>
                  </a:lnTo>
                  <a:cubicBezTo>
                    <a:pt x="4003" y="734"/>
                    <a:pt x="4170" y="568"/>
                    <a:pt x="4170" y="367"/>
                  </a:cubicBezTo>
                  <a:cubicBezTo>
                    <a:pt x="4170" y="167"/>
                    <a:pt x="4003" y="0"/>
                    <a:pt x="3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50"/>
            <p:cNvSpPr/>
            <p:nvPr/>
          </p:nvSpPr>
          <p:spPr>
            <a:xfrm>
              <a:off x="4989575" y="3462075"/>
              <a:ext cx="127600" cy="19225"/>
            </a:xfrm>
            <a:custGeom>
              <a:avLst/>
              <a:gdLst/>
              <a:ahLst/>
              <a:cxnLst/>
              <a:rect l="l" t="t" r="r" b="b"/>
              <a:pathLst>
                <a:path w="5104" h="769" extrusionOk="0">
                  <a:moveTo>
                    <a:pt x="400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400" y="768"/>
                  </a:cubicBezTo>
                  <a:lnTo>
                    <a:pt x="4737" y="768"/>
                  </a:lnTo>
                  <a:cubicBezTo>
                    <a:pt x="4937" y="768"/>
                    <a:pt x="5104" y="601"/>
                    <a:pt x="5104" y="401"/>
                  </a:cubicBezTo>
                  <a:cubicBezTo>
                    <a:pt x="5104" y="168"/>
                    <a:pt x="4937" y="1"/>
                    <a:pt x="4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50"/>
            <p:cNvSpPr/>
            <p:nvPr/>
          </p:nvSpPr>
          <p:spPr>
            <a:xfrm>
              <a:off x="5128825" y="3106825"/>
              <a:ext cx="116775" cy="19225"/>
            </a:xfrm>
            <a:custGeom>
              <a:avLst/>
              <a:gdLst/>
              <a:ahLst/>
              <a:cxnLst/>
              <a:rect l="l" t="t" r="r" b="b"/>
              <a:pathLst>
                <a:path w="4671" h="769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4271" y="768"/>
                  </a:lnTo>
                  <a:cubicBezTo>
                    <a:pt x="4504" y="768"/>
                    <a:pt x="4671" y="601"/>
                    <a:pt x="4671" y="368"/>
                  </a:cubicBezTo>
                  <a:cubicBezTo>
                    <a:pt x="4671" y="168"/>
                    <a:pt x="4504" y="1"/>
                    <a:pt x="4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50"/>
            <p:cNvSpPr/>
            <p:nvPr/>
          </p:nvSpPr>
          <p:spPr>
            <a:xfrm>
              <a:off x="5002075" y="3278625"/>
              <a:ext cx="126775" cy="19200"/>
            </a:xfrm>
            <a:custGeom>
              <a:avLst/>
              <a:gdLst/>
              <a:ahLst/>
              <a:cxnLst/>
              <a:rect l="l" t="t" r="r" b="b"/>
              <a:pathLst>
                <a:path w="5071" h="768" extrusionOk="0">
                  <a:moveTo>
                    <a:pt x="401" y="0"/>
                  </a:moveTo>
                  <a:cubicBezTo>
                    <a:pt x="167" y="0"/>
                    <a:pt x="1" y="167"/>
                    <a:pt x="1" y="401"/>
                  </a:cubicBezTo>
                  <a:cubicBezTo>
                    <a:pt x="1" y="601"/>
                    <a:pt x="167" y="768"/>
                    <a:pt x="401" y="768"/>
                  </a:cubicBezTo>
                  <a:lnTo>
                    <a:pt x="4671" y="768"/>
                  </a:lnTo>
                  <a:cubicBezTo>
                    <a:pt x="4904" y="768"/>
                    <a:pt x="5071" y="601"/>
                    <a:pt x="5037" y="401"/>
                  </a:cubicBezTo>
                  <a:cubicBezTo>
                    <a:pt x="5037" y="167"/>
                    <a:pt x="4904" y="0"/>
                    <a:pt x="4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50"/>
            <p:cNvSpPr/>
            <p:nvPr/>
          </p:nvSpPr>
          <p:spPr>
            <a:xfrm>
              <a:off x="5087125" y="3077650"/>
              <a:ext cx="58400" cy="19200"/>
            </a:xfrm>
            <a:custGeom>
              <a:avLst/>
              <a:gdLst/>
              <a:ahLst/>
              <a:cxnLst/>
              <a:rect l="l" t="t" r="r" b="b"/>
              <a:pathLst>
                <a:path w="2336" h="768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1902" y="768"/>
                  </a:lnTo>
                  <a:cubicBezTo>
                    <a:pt x="2169" y="768"/>
                    <a:pt x="2336" y="601"/>
                    <a:pt x="2269" y="367"/>
                  </a:cubicBezTo>
                  <a:cubicBezTo>
                    <a:pt x="2269" y="167"/>
                    <a:pt x="2102" y="0"/>
                    <a:pt x="1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50"/>
            <p:cNvSpPr/>
            <p:nvPr/>
          </p:nvSpPr>
          <p:spPr>
            <a:xfrm>
              <a:off x="5617525" y="3641375"/>
              <a:ext cx="139275" cy="19200"/>
            </a:xfrm>
            <a:custGeom>
              <a:avLst/>
              <a:gdLst/>
              <a:ahLst/>
              <a:cxnLst/>
              <a:rect l="l" t="t" r="r" b="b"/>
              <a:pathLst>
                <a:path w="5571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5204" y="768"/>
                  </a:lnTo>
                  <a:cubicBezTo>
                    <a:pt x="5404" y="768"/>
                    <a:pt x="5571" y="601"/>
                    <a:pt x="5571" y="401"/>
                  </a:cubicBezTo>
                  <a:cubicBezTo>
                    <a:pt x="5571" y="168"/>
                    <a:pt x="5404" y="1"/>
                    <a:pt x="5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50"/>
            <p:cNvSpPr/>
            <p:nvPr/>
          </p:nvSpPr>
          <p:spPr>
            <a:xfrm>
              <a:off x="5744275" y="3313650"/>
              <a:ext cx="107600" cy="18375"/>
            </a:xfrm>
            <a:custGeom>
              <a:avLst/>
              <a:gdLst/>
              <a:ahLst/>
              <a:cxnLst/>
              <a:rect l="l" t="t" r="r" b="b"/>
              <a:pathLst>
                <a:path w="4304" h="735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1" y="734"/>
                  </a:cubicBezTo>
                  <a:lnTo>
                    <a:pt x="3937" y="734"/>
                  </a:lnTo>
                  <a:cubicBezTo>
                    <a:pt x="4137" y="734"/>
                    <a:pt x="4303" y="567"/>
                    <a:pt x="4303" y="367"/>
                  </a:cubicBezTo>
                  <a:cubicBezTo>
                    <a:pt x="4303" y="167"/>
                    <a:pt x="4137" y="0"/>
                    <a:pt x="39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50"/>
            <p:cNvSpPr/>
            <p:nvPr/>
          </p:nvSpPr>
          <p:spPr>
            <a:xfrm>
              <a:off x="5705900" y="3473750"/>
              <a:ext cx="180175" cy="19225"/>
            </a:xfrm>
            <a:custGeom>
              <a:avLst/>
              <a:gdLst/>
              <a:ahLst/>
              <a:cxnLst/>
              <a:rect l="l" t="t" r="r" b="b"/>
              <a:pathLst>
                <a:path w="7207" h="769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6839" y="768"/>
                  </a:lnTo>
                  <a:cubicBezTo>
                    <a:pt x="7039" y="768"/>
                    <a:pt x="7206" y="601"/>
                    <a:pt x="7206" y="368"/>
                  </a:cubicBezTo>
                  <a:cubicBezTo>
                    <a:pt x="7206" y="168"/>
                    <a:pt x="7039" y="1"/>
                    <a:pt x="68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0"/>
            <p:cNvSpPr/>
            <p:nvPr/>
          </p:nvSpPr>
          <p:spPr>
            <a:xfrm>
              <a:off x="5771800" y="3641375"/>
              <a:ext cx="33375" cy="19200"/>
            </a:xfrm>
            <a:custGeom>
              <a:avLst/>
              <a:gdLst/>
              <a:ahLst/>
              <a:cxnLst/>
              <a:rect l="l" t="t" r="r" b="b"/>
              <a:pathLst>
                <a:path w="1335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968" y="768"/>
                  </a:lnTo>
                  <a:cubicBezTo>
                    <a:pt x="1168" y="768"/>
                    <a:pt x="1334" y="601"/>
                    <a:pt x="1334" y="401"/>
                  </a:cubicBezTo>
                  <a:cubicBezTo>
                    <a:pt x="1334" y="168"/>
                    <a:pt x="1168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0"/>
            <p:cNvSpPr/>
            <p:nvPr/>
          </p:nvSpPr>
          <p:spPr>
            <a:xfrm>
              <a:off x="5767625" y="3505450"/>
              <a:ext cx="60075" cy="18375"/>
            </a:xfrm>
            <a:custGeom>
              <a:avLst/>
              <a:gdLst/>
              <a:ahLst/>
              <a:cxnLst/>
              <a:rect l="l" t="t" r="r" b="b"/>
              <a:pathLst>
                <a:path w="2403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2035" y="734"/>
                  </a:lnTo>
                  <a:cubicBezTo>
                    <a:pt x="2235" y="734"/>
                    <a:pt x="2402" y="568"/>
                    <a:pt x="2402" y="367"/>
                  </a:cubicBezTo>
                  <a:cubicBezTo>
                    <a:pt x="2402" y="167"/>
                    <a:pt x="2235" y="1"/>
                    <a:pt x="20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50"/>
            <p:cNvSpPr/>
            <p:nvPr/>
          </p:nvSpPr>
          <p:spPr>
            <a:xfrm>
              <a:off x="5012925" y="3313650"/>
              <a:ext cx="80075" cy="18375"/>
            </a:xfrm>
            <a:custGeom>
              <a:avLst/>
              <a:gdLst/>
              <a:ahLst/>
              <a:cxnLst/>
              <a:rect l="l" t="t" r="r" b="b"/>
              <a:pathLst>
                <a:path w="3203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2802" y="734"/>
                  </a:lnTo>
                  <a:cubicBezTo>
                    <a:pt x="3002" y="734"/>
                    <a:pt x="3202" y="567"/>
                    <a:pt x="3169" y="367"/>
                  </a:cubicBezTo>
                  <a:cubicBezTo>
                    <a:pt x="3169" y="167"/>
                    <a:pt x="30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0"/>
            <p:cNvSpPr/>
            <p:nvPr/>
          </p:nvSpPr>
          <p:spPr>
            <a:xfrm>
              <a:off x="5037925" y="3551325"/>
              <a:ext cx="79250" cy="18375"/>
            </a:xfrm>
            <a:custGeom>
              <a:avLst/>
              <a:gdLst/>
              <a:ahLst/>
              <a:cxnLst/>
              <a:rect l="l" t="t" r="r" b="b"/>
              <a:pathLst>
                <a:path w="3170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2803" y="734"/>
                  </a:lnTo>
                  <a:cubicBezTo>
                    <a:pt x="3003" y="734"/>
                    <a:pt x="3170" y="567"/>
                    <a:pt x="3170" y="367"/>
                  </a:cubicBezTo>
                  <a:cubicBezTo>
                    <a:pt x="3170" y="167"/>
                    <a:pt x="3003" y="0"/>
                    <a:pt x="2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0"/>
            <p:cNvSpPr/>
            <p:nvPr/>
          </p:nvSpPr>
          <p:spPr>
            <a:xfrm>
              <a:off x="5622525" y="3057625"/>
              <a:ext cx="100925" cy="19200"/>
            </a:xfrm>
            <a:custGeom>
              <a:avLst/>
              <a:gdLst/>
              <a:ahLst/>
              <a:cxnLst/>
              <a:rect l="l" t="t" r="r" b="b"/>
              <a:pathLst>
                <a:path w="4037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3670" y="768"/>
                  </a:lnTo>
                  <a:cubicBezTo>
                    <a:pt x="3870" y="768"/>
                    <a:pt x="4036" y="601"/>
                    <a:pt x="4036" y="401"/>
                  </a:cubicBezTo>
                  <a:cubicBezTo>
                    <a:pt x="4036" y="168"/>
                    <a:pt x="3870" y="1"/>
                    <a:pt x="3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0"/>
            <p:cNvSpPr/>
            <p:nvPr/>
          </p:nvSpPr>
          <p:spPr>
            <a:xfrm>
              <a:off x="5093800" y="3664725"/>
              <a:ext cx="122625" cy="18375"/>
            </a:xfrm>
            <a:custGeom>
              <a:avLst/>
              <a:gdLst/>
              <a:ahLst/>
              <a:cxnLst/>
              <a:rect l="l" t="t" r="r" b="b"/>
              <a:pathLst>
                <a:path w="4905" h="735" extrusionOk="0">
                  <a:moveTo>
                    <a:pt x="401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568"/>
                    <a:pt x="168" y="735"/>
                    <a:pt x="401" y="735"/>
                  </a:cubicBezTo>
                  <a:lnTo>
                    <a:pt x="4471" y="735"/>
                  </a:lnTo>
                  <a:cubicBezTo>
                    <a:pt x="4738" y="735"/>
                    <a:pt x="4904" y="568"/>
                    <a:pt x="4838" y="368"/>
                  </a:cubicBezTo>
                  <a:cubicBezTo>
                    <a:pt x="4838" y="168"/>
                    <a:pt x="4671" y="1"/>
                    <a:pt x="4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0"/>
            <p:cNvSpPr/>
            <p:nvPr/>
          </p:nvSpPr>
          <p:spPr>
            <a:xfrm>
              <a:off x="4962050" y="3280300"/>
              <a:ext cx="30875" cy="18350"/>
            </a:xfrm>
            <a:custGeom>
              <a:avLst/>
              <a:gdLst/>
              <a:ahLst/>
              <a:cxnLst/>
              <a:rect l="l" t="t" r="r" b="b"/>
              <a:pathLst>
                <a:path w="1235" h="734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868" y="734"/>
                  </a:lnTo>
                  <a:cubicBezTo>
                    <a:pt x="1068" y="734"/>
                    <a:pt x="1235" y="567"/>
                    <a:pt x="1235" y="367"/>
                  </a:cubicBezTo>
                  <a:cubicBezTo>
                    <a:pt x="1235" y="167"/>
                    <a:pt x="1068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4" name="Google Shape;2994;p50"/>
          <p:cNvGrpSpPr/>
          <p:nvPr/>
        </p:nvGrpSpPr>
        <p:grpSpPr>
          <a:xfrm>
            <a:off x="874925" y="3081325"/>
            <a:ext cx="1147600" cy="370500"/>
            <a:chOff x="874925" y="3081325"/>
            <a:chExt cx="1147600" cy="370500"/>
          </a:xfrm>
        </p:grpSpPr>
        <p:sp>
          <p:nvSpPr>
            <p:cNvPr id="2995" name="Google Shape;2995;p50"/>
            <p:cNvSpPr/>
            <p:nvPr/>
          </p:nvSpPr>
          <p:spPr>
            <a:xfrm rot="10800000" flipH="1">
              <a:off x="874925" y="3081325"/>
              <a:ext cx="394500" cy="3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50"/>
            <p:cNvSpPr/>
            <p:nvPr/>
          </p:nvSpPr>
          <p:spPr>
            <a:xfrm rot="10800000" flipH="1">
              <a:off x="1052900" y="3414325"/>
              <a:ext cx="195300" cy="37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50"/>
            <p:cNvSpPr/>
            <p:nvPr/>
          </p:nvSpPr>
          <p:spPr>
            <a:xfrm rot="10800000" flipH="1">
              <a:off x="1874925" y="3280700"/>
              <a:ext cx="147600" cy="3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8" name="Google Shape;2998;p50"/>
          <p:cNvGrpSpPr/>
          <p:nvPr/>
        </p:nvGrpSpPr>
        <p:grpSpPr>
          <a:xfrm>
            <a:off x="617025" y="1049138"/>
            <a:ext cx="925675" cy="779750"/>
            <a:chOff x="1716400" y="2980900"/>
            <a:chExt cx="925675" cy="779750"/>
          </a:xfrm>
        </p:grpSpPr>
        <p:sp>
          <p:nvSpPr>
            <p:cNvPr id="2999" name="Google Shape;2999;p50"/>
            <p:cNvSpPr/>
            <p:nvPr/>
          </p:nvSpPr>
          <p:spPr>
            <a:xfrm>
              <a:off x="2484450" y="3211075"/>
              <a:ext cx="111775" cy="19200"/>
            </a:xfrm>
            <a:custGeom>
              <a:avLst/>
              <a:gdLst/>
              <a:ahLst/>
              <a:cxnLst/>
              <a:rect l="l" t="t" r="r" b="b"/>
              <a:pathLst>
                <a:path w="4471" h="768" extrusionOk="0">
                  <a:moveTo>
                    <a:pt x="401" y="0"/>
                  </a:moveTo>
                  <a:cubicBezTo>
                    <a:pt x="200" y="0"/>
                    <a:pt x="0" y="167"/>
                    <a:pt x="0" y="367"/>
                  </a:cubicBezTo>
                  <a:cubicBezTo>
                    <a:pt x="0" y="601"/>
                    <a:pt x="200" y="768"/>
                    <a:pt x="401" y="768"/>
                  </a:cubicBezTo>
                  <a:lnTo>
                    <a:pt x="4103" y="768"/>
                  </a:lnTo>
                  <a:cubicBezTo>
                    <a:pt x="4303" y="768"/>
                    <a:pt x="4470" y="634"/>
                    <a:pt x="4470" y="367"/>
                  </a:cubicBezTo>
                  <a:cubicBezTo>
                    <a:pt x="4470" y="167"/>
                    <a:pt x="4303" y="0"/>
                    <a:pt x="4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0"/>
            <p:cNvSpPr/>
            <p:nvPr/>
          </p:nvSpPr>
          <p:spPr>
            <a:xfrm>
              <a:off x="2515300" y="3356175"/>
              <a:ext cx="95100" cy="18375"/>
            </a:xfrm>
            <a:custGeom>
              <a:avLst/>
              <a:gdLst/>
              <a:ahLst/>
              <a:cxnLst/>
              <a:rect l="l" t="t" r="r" b="b"/>
              <a:pathLst>
                <a:path w="3804" h="735" extrusionOk="0">
                  <a:moveTo>
                    <a:pt x="367" y="1"/>
                  </a:moveTo>
                  <a:cubicBezTo>
                    <a:pt x="167" y="1"/>
                    <a:pt x="1" y="167"/>
                    <a:pt x="1" y="368"/>
                  </a:cubicBezTo>
                  <a:cubicBezTo>
                    <a:pt x="1" y="568"/>
                    <a:pt x="167" y="734"/>
                    <a:pt x="367" y="734"/>
                  </a:cubicBezTo>
                  <a:lnTo>
                    <a:pt x="3403" y="734"/>
                  </a:lnTo>
                  <a:cubicBezTo>
                    <a:pt x="3636" y="734"/>
                    <a:pt x="3803" y="568"/>
                    <a:pt x="3803" y="368"/>
                  </a:cubicBezTo>
                  <a:cubicBezTo>
                    <a:pt x="3803" y="167"/>
                    <a:pt x="3636" y="1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0"/>
            <p:cNvSpPr/>
            <p:nvPr/>
          </p:nvSpPr>
          <p:spPr>
            <a:xfrm>
              <a:off x="2578675" y="3382875"/>
              <a:ext cx="57575" cy="19200"/>
            </a:xfrm>
            <a:custGeom>
              <a:avLst/>
              <a:gdLst/>
              <a:ahLst/>
              <a:cxnLst/>
              <a:rect l="l" t="t" r="r" b="b"/>
              <a:pathLst>
                <a:path w="2303" h="768" extrusionOk="0">
                  <a:moveTo>
                    <a:pt x="368" y="0"/>
                  </a:moveTo>
                  <a:cubicBezTo>
                    <a:pt x="167" y="0"/>
                    <a:pt x="1" y="167"/>
                    <a:pt x="1" y="400"/>
                  </a:cubicBezTo>
                  <a:cubicBezTo>
                    <a:pt x="1" y="600"/>
                    <a:pt x="167" y="767"/>
                    <a:pt x="368" y="767"/>
                  </a:cubicBezTo>
                  <a:lnTo>
                    <a:pt x="1935" y="767"/>
                  </a:lnTo>
                  <a:cubicBezTo>
                    <a:pt x="2136" y="767"/>
                    <a:pt x="2302" y="600"/>
                    <a:pt x="2302" y="400"/>
                  </a:cubicBezTo>
                  <a:cubicBezTo>
                    <a:pt x="2302" y="167"/>
                    <a:pt x="2136" y="0"/>
                    <a:pt x="1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0"/>
            <p:cNvSpPr/>
            <p:nvPr/>
          </p:nvSpPr>
          <p:spPr>
            <a:xfrm>
              <a:off x="2536150" y="3131850"/>
              <a:ext cx="34225" cy="18375"/>
            </a:xfrm>
            <a:custGeom>
              <a:avLst/>
              <a:gdLst/>
              <a:ahLst/>
              <a:cxnLst/>
              <a:rect l="l" t="t" r="r" b="b"/>
              <a:pathLst>
                <a:path w="1369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601"/>
                    <a:pt x="167" y="734"/>
                    <a:pt x="367" y="734"/>
                  </a:cubicBezTo>
                  <a:lnTo>
                    <a:pt x="1001" y="734"/>
                  </a:lnTo>
                  <a:cubicBezTo>
                    <a:pt x="1201" y="734"/>
                    <a:pt x="1368" y="634"/>
                    <a:pt x="1368" y="367"/>
                  </a:cubicBezTo>
                  <a:cubicBezTo>
                    <a:pt x="1368" y="167"/>
                    <a:pt x="1201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50"/>
            <p:cNvSpPr/>
            <p:nvPr/>
          </p:nvSpPr>
          <p:spPr>
            <a:xfrm>
              <a:off x="2452750" y="3131850"/>
              <a:ext cx="73425" cy="18375"/>
            </a:xfrm>
            <a:custGeom>
              <a:avLst/>
              <a:gdLst/>
              <a:ahLst/>
              <a:cxnLst/>
              <a:rect l="l" t="t" r="r" b="b"/>
              <a:pathLst>
                <a:path w="2937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7"/>
                  </a:cubicBezTo>
                  <a:cubicBezTo>
                    <a:pt x="1" y="601"/>
                    <a:pt x="168" y="734"/>
                    <a:pt x="368" y="734"/>
                  </a:cubicBezTo>
                  <a:lnTo>
                    <a:pt x="2536" y="734"/>
                  </a:lnTo>
                  <a:cubicBezTo>
                    <a:pt x="2736" y="734"/>
                    <a:pt x="2903" y="634"/>
                    <a:pt x="2936" y="367"/>
                  </a:cubicBezTo>
                  <a:cubicBezTo>
                    <a:pt x="2936" y="167"/>
                    <a:pt x="2803" y="1"/>
                    <a:pt x="2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50"/>
            <p:cNvSpPr/>
            <p:nvPr/>
          </p:nvSpPr>
          <p:spPr>
            <a:xfrm>
              <a:off x="1723075" y="3415375"/>
              <a:ext cx="74250" cy="19225"/>
            </a:xfrm>
            <a:custGeom>
              <a:avLst/>
              <a:gdLst/>
              <a:ahLst/>
              <a:cxnLst/>
              <a:rect l="l" t="t" r="r" b="b"/>
              <a:pathLst>
                <a:path w="2970" h="769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35" y="768"/>
                  </a:lnTo>
                  <a:cubicBezTo>
                    <a:pt x="2736" y="768"/>
                    <a:pt x="2902" y="601"/>
                    <a:pt x="2969" y="368"/>
                  </a:cubicBezTo>
                  <a:cubicBezTo>
                    <a:pt x="2969" y="168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0"/>
            <p:cNvSpPr/>
            <p:nvPr/>
          </p:nvSpPr>
          <p:spPr>
            <a:xfrm>
              <a:off x="1751425" y="3232750"/>
              <a:ext cx="73400" cy="19200"/>
            </a:xfrm>
            <a:custGeom>
              <a:avLst/>
              <a:gdLst/>
              <a:ahLst/>
              <a:cxnLst/>
              <a:rect l="l" t="t" r="r" b="b"/>
              <a:pathLst>
                <a:path w="2936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769" y="768"/>
                    <a:pt x="2936" y="601"/>
                    <a:pt x="2936" y="401"/>
                  </a:cubicBezTo>
                  <a:cubicBezTo>
                    <a:pt x="2936" y="168"/>
                    <a:pt x="2769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0"/>
            <p:cNvSpPr/>
            <p:nvPr/>
          </p:nvSpPr>
          <p:spPr>
            <a:xfrm>
              <a:off x="1778950" y="3147700"/>
              <a:ext cx="133450" cy="18375"/>
            </a:xfrm>
            <a:custGeom>
              <a:avLst/>
              <a:gdLst/>
              <a:ahLst/>
              <a:cxnLst/>
              <a:rect l="l" t="t" r="r" b="b"/>
              <a:pathLst>
                <a:path w="5338" h="735" extrusionOk="0">
                  <a:moveTo>
                    <a:pt x="400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0" y="734"/>
                  </a:cubicBezTo>
                  <a:lnTo>
                    <a:pt x="4970" y="734"/>
                  </a:lnTo>
                  <a:cubicBezTo>
                    <a:pt x="5171" y="734"/>
                    <a:pt x="5337" y="634"/>
                    <a:pt x="5337" y="367"/>
                  </a:cubicBezTo>
                  <a:cubicBezTo>
                    <a:pt x="5337" y="167"/>
                    <a:pt x="5171" y="0"/>
                    <a:pt x="49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0"/>
            <p:cNvSpPr/>
            <p:nvPr/>
          </p:nvSpPr>
          <p:spPr>
            <a:xfrm>
              <a:off x="1803950" y="3587175"/>
              <a:ext cx="78425" cy="19200"/>
            </a:xfrm>
            <a:custGeom>
              <a:avLst/>
              <a:gdLst/>
              <a:ahLst/>
              <a:cxnLst/>
              <a:rect l="l" t="t" r="r" b="b"/>
              <a:pathLst>
                <a:path w="3137" h="768" extrusionOk="0">
                  <a:moveTo>
                    <a:pt x="401" y="1"/>
                  </a:moveTo>
                  <a:cubicBezTo>
                    <a:pt x="168" y="1"/>
                    <a:pt x="1" y="167"/>
                    <a:pt x="1" y="401"/>
                  </a:cubicBezTo>
                  <a:cubicBezTo>
                    <a:pt x="1" y="601"/>
                    <a:pt x="168" y="768"/>
                    <a:pt x="401" y="768"/>
                  </a:cubicBezTo>
                  <a:lnTo>
                    <a:pt x="2770" y="768"/>
                  </a:lnTo>
                  <a:cubicBezTo>
                    <a:pt x="2970" y="768"/>
                    <a:pt x="3136" y="601"/>
                    <a:pt x="3136" y="401"/>
                  </a:cubicBezTo>
                  <a:cubicBezTo>
                    <a:pt x="3136" y="167"/>
                    <a:pt x="2970" y="1"/>
                    <a:pt x="2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0"/>
            <p:cNvSpPr/>
            <p:nvPr/>
          </p:nvSpPr>
          <p:spPr>
            <a:xfrm>
              <a:off x="1752250" y="3587175"/>
              <a:ext cx="36725" cy="19200"/>
            </a:xfrm>
            <a:custGeom>
              <a:avLst/>
              <a:gdLst/>
              <a:ahLst/>
              <a:cxnLst/>
              <a:rect l="l" t="t" r="r" b="b"/>
              <a:pathLst>
                <a:path w="1469" h="768" extrusionOk="0">
                  <a:moveTo>
                    <a:pt x="368" y="1"/>
                  </a:moveTo>
                  <a:cubicBezTo>
                    <a:pt x="168" y="1"/>
                    <a:pt x="1" y="167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1068" y="768"/>
                  </a:lnTo>
                  <a:cubicBezTo>
                    <a:pt x="1235" y="768"/>
                    <a:pt x="1468" y="601"/>
                    <a:pt x="1468" y="401"/>
                  </a:cubicBezTo>
                  <a:cubicBezTo>
                    <a:pt x="1468" y="167"/>
                    <a:pt x="1302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50"/>
            <p:cNvSpPr/>
            <p:nvPr/>
          </p:nvSpPr>
          <p:spPr>
            <a:xfrm>
              <a:off x="2479450" y="3551325"/>
              <a:ext cx="124275" cy="18375"/>
            </a:xfrm>
            <a:custGeom>
              <a:avLst/>
              <a:gdLst/>
              <a:ahLst/>
              <a:cxnLst/>
              <a:rect l="l" t="t" r="r" b="b"/>
              <a:pathLst>
                <a:path w="4971" h="735" extrusionOk="0">
                  <a:moveTo>
                    <a:pt x="400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0" y="734"/>
                  </a:cubicBezTo>
                  <a:lnTo>
                    <a:pt x="4603" y="734"/>
                  </a:lnTo>
                  <a:cubicBezTo>
                    <a:pt x="4770" y="734"/>
                    <a:pt x="4970" y="567"/>
                    <a:pt x="4970" y="367"/>
                  </a:cubicBezTo>
                  <a:cubicBezTo>
                    <a:pt x="4970" y="167"/>
                    <a:pt x="4804" y="0"/>
                    <a:pt x="4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50"/>
            <p:cNvSpPr/>
            <p:nvPr/>
          </p:nvSpPr>
          <p:spPr>
            <a:xfrm>
              <a:off x="2452750" y="3589675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8"/>
                  </a:cubicBezTo>
                  <a:cubicBezTo>
                    <a:pt x="1" y="568"/>
                    <a:pt x="168" y="734"/>
                    <a:pt x="368" y="734"/>
                  </a:cubicBezTo>
                  <a:lnTo>
                    <a:pt x="3637" y="734"/>
                  </a:lnTo>
                  <a:cubicBezTo>
                    <a:pt x="3837" y="734"/>
                    <a:pt x="4004" y="568"/>
                    <a:pt x="4004" y="368"/>
                  </a:cubicBezTo>
                  <a:cubicBezTo>
                    <a:pt x="4004" y="167"/>
                    <a:pt x="3837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0"/>
            <p:cNvSpPr/>
            <p:nvPr/>
          </p:nvSpPr>
          <p:spPr>
            <a:xfrm>
              <a:off x="1997425" y="3452925"/>
              <a:ext cx="326925" cy="161800"/>
            </a:xfrm>
            <a:custGeom>
              <a:avLst/>
              <a:gdLst/>
              <a:ahLst/>
              <a:cxnLst/>
              <a:rect l="l" t="t" r="r" b="b"/>
              <a:pathLst>
                <a:path w="13077" h="6472" extrusionOk="0">
                  <a:moveTo>
                    <a:pt x="534" y="0"/>
                  </a:moveTo>
                  <a:cubicBezTo>
                    <a:pt x="234" y="0"/>
                    <a:pt x="1" y="267"/>
                    <a:pt x="1" y="534"/>
                  </a:cubicBezTo>
                  <a:cubicBezTo>
                    <a:pt x="1" y="3803"/>
                    <a:pt x="2936" y="6471"/>
                    <a:pt x="6539" y="6471"/>
                  </a:cubicBezTo>
                  <a:cubicBezTo>
                    <a:pt x="10175" y="6471"/>
                    <a:pt x="13077" y="3803"/>
                    <a:pt x="13077" y="534"/>
                  </a:cubicBezTo>
                  <a:cubicBezTo>
                    <a:pt x="13077" y="267"/>
                    <a:pt x="12843" y="0"/>
                    <a:pt x="12543" y="0"/>
                  </a:cubicBezTo>
                  <a:cubicBezTo>
                    <a:pt x="12243" y="0"/>
                    <a:pt x="12009" y="267"/>
                    <a:pt x="12009" y="534"/>
                  </a:cubicBezTo>
                  <a:cubicBezTo>
                    <a:pt x="12009" y="3202"/>
                    <a:pt x="9541" y="5371"/>
                    <a:pt x="6539" y="5371"/>
                  </a:cubicBezTo>
                  <a:cubicBezTo>
                    <a:pt x="3537" y="5371"/>
                    <a:pt x="1068" y="3202"/>
                    <a:pt x="1068" y="534"/>
                  </a:cubicBezTo>
                  <a:cubicBezTo>
                    <a:pt x="1068" y="267"/>
                    <a:pt x="835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0"/>
            <p:cNvSpPr/>
            <p:nvPr/>
          </p:nvSpPr>
          <p:spPr>
            <a:xfrm>
              <a:off x="1779775" y="2980900"/>
              <a:ext cx="761400" cy="760575"/>
            </a:xfrm>
            <a:custGeom>
              <a:avLst/>
              <a:gdLst/>
              <a:ahLst/>
              <a:cxnLst/>
              <a:rect l="l" t="t" r="r" b="b"/>
              <a:pathLst>
                <a:path w="30456" h="30423" extrusionOk="0">
                  <a:moveTo>
                    <a:pt x="15245" y="1068"/>
                  </a:moveTo>
                  <a:cubicBezTo>
                    <a:pt x="23050" y="1068"/>
                    <a:pt x="29388" y="7406"/>
                    <a:pt x="29388" y="15212"/>
                  </a:cubicBezTo>
                  <a:cubicBezTo>
                    <a:pt x="29388" y="23017"/>
                    <a:pt x="23050" y="29355"/>
                    <a:pt x="15245" y="29355"/>
                  </a:cubicBezTo>
                  <a:cubicBezTo>
                    <a:pt x="7439" y="29355"/>
                    <a:pt x="1101" y="23017"/>
                    <a:pt x="1101" y="15212"/>
                  </a:cubicBezTo>
                  <a:cubicBezTo>
                    <a:pt x="1101" y="7406"/>
                    <a:pt x="7439" y="1068"/>
                    <a:pt x="15245" y="1068"/>
                  </a:cubicBezTo>
                  <a:close/>
                  <a:moveTo>
                    <a:pt x="15245" y="1"/>
                  </a:moveTo>
                  <a:cubicBezTo>
                    <a:pt x="6872" y="1"/>
                    <a:pt x="1" y="6839"/>
                    <a:pt x="1" y="15212"/>
                  </a:cubicBezTo>
                  <a:cubicBezTo>
                    <a:pt x="1" y="23584"/>
                    <a:pt x="6872" y="30423"/>
                    <a:pt x="15245" y="30423"/>
                  </a:cubicBezTo>
                  <a:cubicBezTo>
                    <a:pt x="23651" y="30423"/>
                    <a:pt x="30456" y="23584"/>
                    <a:pt x="30456" y="15212"/>
                  </a:cubicBezTo>
                  <a:cubicBezTo>
                    <a:pt x="30456" y="6839"/>
                    <a:pt x="23617" y="1"/>
                    <a:pt x="15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0"/>
            <p:cNvSpPr/>
            <p:nvPr/>
          </p:nvSpPr>
          <p:spPr>
            <a:xfrm>
              <a:off x="1928225" y="3192550"/>
              <a:ext cx="450325" cy="147800"/>
            </a:xfrm>
            <a:custGeom>
              <a:avLst/>
              <a:gdLst/>
              <a:ahLst/>
              <a:cxnLst/>
              <a:rect l="l" t="t" r="r" b="b"/>
              <a:pathLst>
                <a:path w="18013" h="5912" extrusionOk="0">
                  <a:moveTo>
                    <a:pt x="1989" y="0"/>
                  </a:moveTo>
                  <a:cubicBezTo>
                    <a:pt x="1939" y="0"/>
                    <a:pt x="1887" y="3"/>
                    <a:pt x="1835" y="8"/>
                  </a:cubicBezTo>
                  <a:cubicBezTo>
                    <a:pt x="1334" y="8"/>
                    <a:pt x="867" y="241"/>
                    <a:pt x="534" y="608"/>
                  </a:cubicBezTo>
                  <a:cubicBezTo>
                    <a:pt x="167" y="1042"/>
                    <a:pt x="0" y="1609"/>
                    <a:pt x="33" y="2243"/>
                  </a:cubicBezTo>
                  <a:cubicBezTo>
                    <a:pt x="134" y="3410"/>
                    <a:pt x="1701" y="5078"/>
                    <a:pt x="3136" y="5878"/>
                  </a:cubicBezTo>
                  <a:cubicBezTo>
                    <a:pt x="3169" y="5912"/>
                    <a:pt x="3202" y="5912"/>
                    <a:pt x="3269" y="5912"/>
                  </a:cubicBezTo>
                  <a:cubicBezTo>
                    <a:pt x="3302" y="5912"/>
                    <a:pt x="3336" y="5912"/>
                    <a:pt x="3369" y="5878"/>
                  </a:cubicBezTo>
                  <a:cubicBezTo>
                    <a:pt x="4804" y="5045"/>
                    <a:pt x="6371" y="3410"/>
                    <a:pt x="6471" y="2243"/>
                  </a:cubicBezTo>
                  <a:cubicBezTo>
                    <a:pt x="6505" y="1609"/>
                    <a:pt x="6338" y="1042"/>
                    <a:pt x="5971" y="608"/>
                  </a:cubicBezTo>
                  <a:cubicBezTo>
                    <a:pt x="5637" y="241"/>
                    <a:pt x="5170" y="41"/>
                    <a:pt x="4670" y="8"/>
                  </a:cubicBezTo>
                  <a:cubicBezTo>
                    <a:pt x="4617" y="3"/>
                    <a:pt x="4566" y="0"/>
                    <a:pt x="4516" y="0"/>
                  </a:cubicBezTo>
                  <a:cubicBezTo>
                    <a:pt x="3901" y="0"/>
                    <a:pt x="3485" y="359"/>
                    <a:pt x="3269" y="575"/>
                  </a:cubicBezTo>
                  <a:cubicBezTo>
                    <a:pt x="3022" y="359"/>
                    <a:pt x="2604" y="0"/>
                    <a:pt x="1989" y="0"/>
                  </a:cubicBezTo>
                  <a:close/>
                  <a:moveTo>
                    <a:pt x="13497" y="0"/>
                  </a:moveTo>
                  <a:cubicBezTo>
                    <a:pt x="13447" y="0"/>
                    <a:pt x="13396" y="3"/>
                    <a:pt x="13343" y="8"/>
                  </a:cubicBezTo>
                  <a:cubicBezTo>
                    <a:pt x="12843" y="8"/>
                    <a:pt x="12376" y="241"/>
                    <a:pt x="12042" y="608"/>
                  </a:cubicBezTo>
                  <a:cubicBezTo>
                    <a:pt x="11675" y="1042"/>
                    <a:pt x="11508" y="1609"/>
                    <a:pt x="11542" y="2243"/>
                  </a:cubicBezTo>
                  <a:cubicBezTo>
                    <a:pt x="11642" y="3377"/>
                    <a:pt x="13210" y="5045"/>
                    <a:pt x="14644" y="5878"/>
                  </a:cubicBezTo>
                  <a:cubicBezTo>
                    <a:pt x="14677" y="5912"/>
                    <a:pt x="14711" y="5912"/>
                    <a:pt x="14777" y="5912"/>
                  </a:cubicBezTo>
                  <a:cubicBezTo>
                    <a:pt x="14811" y="5912"/>
                    <a:pt x="14844" y="5912"/>
                    <a:pt x="14877" y="5878"/>
                  </a:cubicBezTo>
                  <a:cubicBezTo>
                    <a:pt x="16312" y="5045"/>
                    <a:pt x="17880" y="3410"/>
                    <a:pt x="17980" y="2243"/>
                  </a:cubicBezTo>
                  <a:cubicBezTo>
                    <a:pt x="18013" y="1609"/>
                    <a:pt x="17846" y="1075"/>
                    <a:pt x="17479" y="608"/>
                  </a:cubicBezTo>
                  <a:cubicBezTo>
                    <a:pt x="17146" y="241"/>
                    <a:pt x="16679" y="41"/>
                    <a:pt x="16178" y="8"/>
                  </a:cubicBezTo>
                  <a:cubicBezTo>
                    <a:pt x="16126" y="3"/>
                    <a:pt x="16074" y="0"/>
                    <a:pt x="16024" y="0"/>
                  </a:cubicBezTo>
                  <a:cubicBezTo>
                    <a:pt x="15409" y="0"/>
                    <a:pt x="14993" y="359"/>
                    <a:pt x="14777" y="575"/>
                  </a:cubicBezTo>
                  <a:cubicBezTo>
                    <a:pt x="14531" y="359"/>
                    <a:pt x="14113" y="0"/>
                    <a:pt x="13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0"/>
            <p:cNvSpPr/>
            <p:nvPr/>
          </p:nvSpPr>
          <p:spPr>
            <a:xfrm>
              <a:off x="2033300" y="3472100"/>
              <a:ext cx="328575" cy="160975"/>
            </a:xfrm>
            <a:custGeom>
              <a:avLst/>
              <a:gdLst/>
              <a:ahLst/>
              <a:cxnLst/>
              <a:rect l="l" t="t" r="r" b="b"/>
              <a:pathLst>
                <a:path w="13143" h="6439" extrusionOk="0">
                  <a:moveTo>
                    <a:pt x="601" y="0"/>
                  </a:moveTo>
                  <a:cubicBezTo>
                    <a:pt x="300" y="0"/>
                    <a:pt x="67" y="234"/>
                    <a:pt x="67" y="534"/>
                  </a:cubicBezTo>
                  <a:cubicBezTo>
                    <a:pt x="0" y="3770"/>
                    <a:pt x="2969" y="6438"/>
                    <a:pt x="6605" y="6438"/>
                  </a:cubicBezTo>
                  <a:cubicBezTo>
                    <a:pt x="10241" y="6438"/>
                    <a:pt x="13143" y="3770"/>
                    <a:pt x="13143" y="534"/>
                  </a:cubicBezTo>
                  <a:cubicBezTo>
                    <a:pt x="13143" y="234"/>
                    <a:pt x="12909" y="0"/>
                    <a:pt x="12609" y="0"/>
                  </a:cubicBezTo>
                  <a:cubicBezTo>
                    <a:pt x="12309" y="0"/>
                    <a:pt x="12075" y="234"/>
                    <a:pt x="12075" y="534"/>
                  </a:cubicBezTo>
                  <a:cubicBezTo>
                    <a:pt x="12075" y="3203"/>
                    <a:pt x="9607" y="5371"/>
                    <a:pt x="6605" y="5371"/>
                  </a:cubicBezTo>
                  <a:cubicBezTo>
                    <a:pt x="3603" y="5371"/>
                    <a:pt x="1134" y="3203"/>
                    <a:pt x="1134" y="534"/>
                  </a:cubicBezTo>
                  <a:cubicBezTo>
                    <a:pt x="1134" y="234"/>
                    <a:pt x="901" y="0"/>
                    <a:pt x="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0"/>
            <p:cNvSpPr/>
            <p:nvPr/>
          </p:nvSpPr>
          <p:spPr>
            <a:xfrm>
              <a:off x="1818125" y="2999250"/>
              <a:ext cx="760575" cy="761400"/>
            </a:xfrm>
            <a:custGeom>
              <a:avLst/>
              <a:gdLst/>
              <a:ahLst/>
              <a:cxnLst/>
              <a:rect l="l" t="t" r="r" b="b"/>
              <a:pathLst>
                <a:path w="30423" h="30456" extrusionOk="0">
                  <a:moveTo>
                    <a:pt x="15212" y="1102"/>
                  </a:moveTo>
                  <a:cubicBezTo>
                    <a:pt x="22951" y="1102"/>
                    <a:pt x="29289" y="7439"/>
                    <a:pt x="29355" y="15212"/>
                  </a:cubicBezTo>
                  <a:cubicBezTo>
                    <a:pt x="29355" y="23017"/>
                    <a:pt x="23017" y="29355"/>
                    <a:pt x="15212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39"/>
                    <a:pt x="7406" y="1102"/>
                    <a:pt x="15212" y="1102"/>
                  </a:cubicBezTo>
                  <a:close/>
                  <a:moveTo>
                    <a:pt x="15212" y="1"/>
                  </a:moveTo>
                  <a:cubicBezTo>
                    <a:pt x="6806" y="1"/>
                    <a:pt x="1" y="6839"/>
                    <a:pt x="1" y="15212"/>
                  </a:cubicBezTo>
                  <a:cubicBezTo>
                    <a:pt x="1" y="23618"/>
                    <a:pt x="6806" y="30456"/>
                    <a:pt x="15212" y="30456"/>
                  </a:cubicBezTo>
                  <a:cubicBezTo>
                    <a:pt x="23584" y="30456"/>
                    <a:pt x="30423" y="23618"/>
                    <a:pt x="30423" y="15212"/>
                  </a:cubicBezTo>
                  <a:cubicBezTo>
                    <a:pt x="30423" y="6839"/>
                    <a:pt x="23584" y="1"/>
                    <a:pt x="15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0"/>
            <p:cNvSpPr/>
            <p:nvPr/>
          </p:nvSpPr>
          <p:spPr>
            <a:xfrm>
              <a:off x="1964900" y="3211025"/>
              <a:ext cx="450350" cy="148525"/>
            </a:xfrm>
            <a:custGeom>
              <a:avLst/>
              <a:gdLst/>
              <a:ahLst/>
              <a:cxnLst/>
              <a:rect l="l" t="t" r="r" b="b"/>
              <a:pathLst>
                <a:path w="18014" h="5941" extrusionOk="0">
                  <a:moveTo>
                    <a:pt x="1924" y="0"/>
                  </a:moveTo>
                  <a:cubicBezTo>
                    <a:pt x="1895" y="0"/>
                    <a:pt x="1865" y="1"/>
                    <a:pt x="1835" y="2"/>
                  </a:cubicBezTo>
                  <a:cubicBezTo>
                    <a:pt x="1335" y="2"/>
                    <a:pt x="868" y="269"/>
                    <a:pt x="535" y="636"/>
                  </a:cubicBezTo>
                  <a:cubicBezTo>
                    <a:pt x="168" y="1037"/>
                    <a:pt x="1" y="1637"/>
                    <a:pt x="34" y="2271"/>
                  </a:cubicBezTo>
                  <a:cubicBezTo>
                    <a:pt x="101" y="3372"/>
                    <a:pt x="1702" y="5039"/>
                    <a:pt x="3136" y="5873"/>
                  </a:cubicBezTo>
                  <a:cubicBezTo>
                    <a:pt x="3170" y="5940"/>
                    <a:pt x="3203" y="5940"/>
                    <a:pt x="3236" y="5940"/>
                  </a:cubicBezTo>
                  <a:cubicBezTo>
                    <a:pt x="3303" y="5940"/>
                    <a:pt x="3337" y="5940"/>
                    <a:pt x="3370" y="5873"/>
                  </a:cubicBezTo>
                  <a:cubicBezTo>
                    <a:pt x="4804" y="5039"/>
                    <a:pt x="6372" y="3438"/>
                    <a:pt x="6472" y="2271"/>
                  </a:cubicBezTo>
                  <a:cubicBezTo>
                    <a:pt x="6505" y="1637"/>
                    <a:pt x="6339" y="1037"/>
                    <a:pt x="5972" y="636"/>
                  </a:cubicBezTo>
                  <a:cubicBezTo>
                    <a:pt x="5638" y="269"/>
                    <a:pt x="5171" y="36"/>
                    <a:pt x="4671" y="2"/>
                  </a:cubicBezTo>
                  <a:cubicBezTo>
                    <a:pt x="4641" y="1"/>
                    <a:pt x="4611" y="0"/>
                    <a:pt x="4582" y="0"/>
                  </a:cubicBezTo>
                  <a:cubicBezTo>
                    <a:pt x="3931" y="0"/>
                    <a:pt x="3492" y="347"/>
                    <a:pt x="3236" y="603"/>
                  </a:cubicBezTo>
                  <a:cubicBezTo>
                    <a:pt x="3013" y="347"/>
                    <a:pt x="2576" y="0"/>
                    <a:pt x="1924" y="0"/>
                  </a:cubicBezTo>
                  <a:close/>
                  <a:moveTo>
                    <a:pt x="13432" y="0"/>
                  </a:moveTo>
                  <a:cubicBezTo>
                    <a:pt x="13403" y="0"/>
                    <a:pt x="13374" y="1"/>
                    <a:pt x="13344" y="2"/>
                  </a:cubicBezTo>
                  <a:cubicBezTo>
                    <a:pt x="12843" y="2"/>
                    <a:pt x="12376" y="269"/>
                    <a:pt x="12043" y="636"/>
                  </a:cubicBezTo>
                  <a:cubicBezTo>
                    <a:pt x="11676" y="1037"/>
                    <a:pt x="11509" y="1637"/>
                    <a:pt x="11542" y="2271"/>
                  </a:cubicBezTo>
                  <a:cubicBezTo>
                    <a:pt x="11642" y="3372"/>
                    <a:pt x="13210" y="5039"/>
                    <a:pt x="14645" y="5873"/>
                  </a:cubicBezTo>
                  <a:cubicBezTo>
                    <a:pt x="14678" y="5940"/>
                    <a:pt x="14711" y="5940"/>
                    <a:pt x="14745" y="5940"/>
                  </a:cubicBezTo>
                  <a:cubicBezTo>
                    <a:pt x="14811" y="5940"/>
                    <a:pt x="14845" y="5940"/>
                    <a:pt x="14878" y="5873"/>
                  </a:cubicBezTo>
                  <a:cubicBezTo>
                    <a:pt x="16312" y="5039"/>
                    <a:pt x="17880" y="3438"/>
                    <a:pt x="17980" y="2271"/>
                  </a:cubicBezTo>
                  <a:cubicBezTo>
                    <a:pt x="18014" y="1637"/>
                    <a:pt x="17847" y="1037"/>
                    <a:pt x="17480" y="636"/>
                  </a:cubicBezTo>
                  <a:cubicBezTo>
                    <a:pt x="17146" y="269"/>
                    <a:pt x="16679" y="36"/>
                    <a:pt x="16179" y="2"/>
                  </a:cubicBezTo>
                  <a:cubicBezTo>
                    <a:pt x="16149" y="1"/>
                    <a:pt x="16119" y="0"/>
                    <a:pt x="16090" y="0"/>
                  </a:cubicBezTo>
                  <a:cubicBezTo>
                    <a:pt x="15439" y="0"/>
                    <a:pt x="15000" y="347"/>
                    <a:pt x="14745" y="603"/>
                  </a:cubicBezTo>
                  <a:cubicBezTo>
                    <a:pt x="14521" y="347"/>
                    <a:pt x="14084" y="0"/>
                    <a:pt x="134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0"/>
            <p:cNvSpPr/>
            <p:nvPr/>
          </p:nvSpPr>
          <p:spPr>
            <a:xfrm>
              <a:off x="2015775" y="3462075"/>
              <a:ext cx="327750" cy="161825"/>
            </a:xfrm>
            <a:custGeom>
              <a:avLst/>
              <a:gdLst/>
              <a:ahLst/>
              <a:cxnLst/>
              <a:rect l="l" t="t" r="r" b="b"/>
              <a:pathLst>
                <a:path w="13110" h="6473" extrusionOk="0">
                  <a:moveTo>
                    <a:pt x="534" y="1"/>
                  </a:moveTo>
                  <a:cubicBezTo>
                    <a:pt x="267" y="1"/>
                    <a:pt x="1" y="268"/>
                    <a:pt x="1" y="568"/>
                  </a:cubicBezTo>
                  <a:cubicBezTo>
                    <a:pt x="1" y="3804"/>
                    <a:pt x="2936" y="6472"/>
                    <a:pt x="6539" y="6472"/>
                  </a:cubicBezTo>
                  <a:cubicBezTo>
                    <a:pt x="10175" y="6472"/>
                    <a:pt x="13110" y="3804"/>
                    <a:pt x="13110" y="568"/>
                  </a:cubicBezTo>
                  <a:cubicBezTo>
                    <a:pt x="13110" y="268"/>
                    <a:pt x="12843" y="1"/>
                    <a:pt x="12543" y="1"/>
                  </a:cubicBezTo>
                  <a:cubicBezTo>
                    <a:pt x="12276" y="1"/>
                    <a:pt x="12009" y="268"/>
                    <a:pt x="12009" y="568"/>
                  </a:cubicBezTo>
                  <a:cubicBezTo>
                    <a:pt x="12009" y="3237"/>
                    <a:pt x="9541" y="5405"/>
                    <a:pt x="6539" y="5405"/>
                  </a:cubicBezTo>
                  <a:cubicBezTo>
                    <a:pt x="3536" y="5405"/>
                    <a:pt x="1101" y="3237"/>
                    <a:pt x="1101" y="568"/>
                  </a:cubicBezTo>
                  <a:cubicBezTo>
                    <a:pt x="1101" y="268"/>
                    <a:pt x="835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0"/>
            <p:cNvSpPr/>
            <p:nvPr/>
          </p:nvSpPr>
          <p:spPr>
            <a:xfrm>
              <a:off x="1798950" y="2990075"/>
              <a:ext cx="761400" cy="761400"/>
            </a:xfrm>
            <a:custGeom>
              <a:avLst/>
              <a:gdLst/>
              <a:ahLst/>
              <a:cxnLst/>
              <a:rect l="l" t="t" r="r" b="b"/>
              <a:pathLst>
                <a:path w="30456" h="30456" extrusionOk="0">
                  <a:moveTo>
                    <a:pt x="15212" y="1102"/>
                  </a:moveTo>
                  <a:cubicBezTo>
                    <a:pt x="23017" y="1102"/>
                    <a:pt x="29355" y="7439"/>
                    <a:pt x="29355" y="15212"/>
                  </a:cubicBezTo>
                  <a:cubicBezTo>
                    <a:pt x="29355" y="23017"/>
                    <a:pt x="23017" y="29355"/>
                    <a:pt x="15212" y="29355"/>
                  </a:cubicBezTo>
                  <a:cubicBezTo>
                    <a:pt x="7439" y="29355"/>
                    <a:pt x="1102" y="23017"/>
                    <a:pt x="1102" y="15212"/>
                  </a:cubicBezTo>
                  <a:cubicBezTo>
                    <a:pt x="1102" y="7439"/>
                    <a:pt x="7439" y="1102"/>
                    <a:pt x="15212" y="1102"/>
                  </a:cubicBezTo>
                  <a:close/>
                  <a:moveTo>
                    <a:pt x="15212" y="1"/>
                  </a:moveTo>
                  <a:cubicBezTo>
                    <a:pt x="6839" y="1"/>
                    <a:pt x="1" y="6839"/>
                    <a:pt x="1" y="15212"/>
                  </a:cubicBezTo>
                  <a:cubicBezTo>
                    <a:pt x="1" y="23618"/>
                    <a:pt x="6839" y="30456"/>
                    <a:pt x="15212" y="30456"/>
                  </a:cubicBezTo>
                  <a:cubicBezTo>
                    <a:pt x="23618" y="30456"/>
                    <a:pt x="30456" y="23618"/>
                    <a:pt x="30456" y="15212"/>
                  </a:cubicBezTo>
                  <a:cubicBezTo>
                    <a:pt x="30456" y="6839"/>
                    <a:pt x="23618" y="1"/>
                    <a:pt x="15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0"/>
            <p:cNvSpPr/>
            <p:nvPr/>
          </p:nvSpPr>
          <p:spPr>
            <a:xfrm>
              <a:off x="1945725" y="3201850"/>
              <a:ext cx="452025" cy="147675"/>
            </a:xfrm>
            <a:custGeom>
              <a:avLst/>
              <a:gdLst/>
              <a:ahLst/>
              <a:cxnLst/>
              <a:rect l="l" t="t" r="r" b="b"/>
              <a:pathLst>
                <a:path w="18081" h="5907" extrusionOk="0">
                  <a:moveTo>
                    <a:pt x="1924" y="0"/>
                  </a:moveTo>
                  <a:cubicBezTo>
                    <a:pt x="1895" y="0"/>
                    <a:pt x="1865" y="1"/>
                    <a:pt x="1835" y="3"/>
                  </a:cubicBezTo>
                  <a:cubicBezTo>
                    <a:pt x="1335" y="3"/>
                    <a:pt x="868" y="236"/>
                    <a:pt x="568" y="636"/>
                  </a:cubicBezTo>
                  <a:cubicBezTo>
                    <a:pt x="167" y="1037"/>
                    <a:pt x="1" y="1637"/>
                    <a:pt x="34" y="2237"/>
                  </a:cubicBezTo>
                  <a:cubicBezTo>
                    <a:pt x="167" y="3405"/>
                    <a:pt x="1769" y="5073"/>
                    <a:pt x="3136" y="5873"/>
                  </a:cubicBezTo>
                  <a:cubicBezTo>
                    <a:pt x="3170" y="5907"/>
                    <a:pt x="3236" y="5907"/>
                    <a:pt x="3270" y="5907"/>
                  </a:cubicBezTo>
                  <a:cubicBezTo>
                    <a:pt x="3303" y="5907"/>
                    <a:pt x="3336" y="5907"/>
                    <a:pt x="3370" y="5873"/>
                  </a:cubicBezTo>
                  <a:cubicBezTo>
                    <a:pt x="4804" y="5039"/>
                    <a:pt x="6405" y="3405"/>
                    <a:pt x="6472" y="2237"/>
                  </a:cubicBezTo>
                  <a:cubicBezTo>
                    <a:pt x="6505" y="1637"/>
                    <a:pt x="6338" y="1037"/>
                    <a:pt x="5972" y="636"/>
                  </a:cubicBezTo>
                  <a:cubicBezTo>
                    <a:pt x="5638" y="236"/>
                    <a:pt x="5171" y="36"/>
                    <a:pt x="4671" y="3"/>
                  </a:cubicBezTo>
                  <a:cubicBezTo>
                    <a:pt x="4641" y="1"/>
                    <a:pt x="4611" y="0"/>
                    <a:pt x="4582" y="0"/>
                  </a:cubicBezTo>
                  <a:cubicBezTo>
                    <a:pt x="3930" y="0"/>
                    <a:pt x="3493" y="346"/>
                    <a:pt x="3270" y="570"/>
                  </a:cubicBezTo>
                  <a:cubicBezTo>
                    <a:pt x="3014" y="346"/>
                    <a:pt x="2575" y="0"/>
                    <a:pt x="1924" y="0"/>
                  </a:cubicBezTo>
                  <a:close/>
                  <a:moveTo>
                    <a:pt x="13499" y="0"/>
                  </a:moveTo>
                  <a:cubicBezTo>
                    <a:pt x="13470" y="0"/>
                    <a:pt x="13440" y="1"/>
                    <a:pt x="13410" y="3"/>
                  </a:cubicBezTo>
                  <a:cubicBezTo>
                    <a:pt x="12910" y="3"/>
                    <a:pt x="12443" y="236"/>
                    <a:pt x="12109" y="636"/>
                  </a:cubicBezTo>
                  <a:cubicBezTo>
                    <a:pt x="11742" y="1037"/>
                    <a:pt x="11576" y="1637"/>
                    <a:pt x="11609" y="2237"/>
                  </a:cubicBezTo>
                  <a:cubicBezTo>
                    <a:pt x="11676" y="3372"/>
                    <a:pt x="13277" y="5039"/>
                    <a:pt x="14678" y="5873"/>
                  </a:cubicBezTo>
                  <a:cubicBezTo>
                    <a:pt x="14744" y="5907"/>
                    <a:pt x="14778" y="5907"/>
                    <a:pt x="14811" y="5907"/>
                  </a:cubicBezTo>
                  <a:cubicBezTo>
                    <a:pt x="14845" y="5907"/>
                    <a:pt x="14911" y="5907"/>
                    <a:pt x="14945" y="5873"/>
                  </a:cubicBezTo>
                  <a:cubicBezTo>
                    <a:pt x="16346" y="5039"/>
                    <a:pt x="17947" y="3405"/>
                    <a:pt x="18013" y="2237"/>
                  </a:cubicBezTo>
                  <a:cubicBezTo>
                    <a:pt x="18080" y="1637"/>
                    <a:pt x="17913" y="1037"/>
                    <a:pt x="17513" y="636"/>
                  </a:cubicBezTo>
                  <a:cubicBezTo>
                    <a:pt x="17180" y="236"/>
                    <a:pt x="16746" y="36"/>
                    <a:pt x="16246" y="3"/>
                  </a:cubicBezTo>
                  <a:cubicBezTo>
                    <a:pt x="16214" y="1"/>
                    <a:pt x="16183" y="0"/>
                    <a:pt x="16153" y="0"/>
                  </a:cubicBezTo>
                  <a:cubicBezTo>
                    <a:pt x="15475" y="0"/>
                    <a:pt x="15067" y="346"/>
                    <a:pt x="14811" y="570"/>
                  </a:cubicBezTo>
                  <a:cubicBezTo>
                    <a:pt x="14588" y="346"/>
                    <a:pt x="14150" y="0"/>
                    <a:pt x="134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0"/>
            <p:cNvSpPr/>
            <p:nvPr/>
          </p:nvSpPr>
          <p:spPr>
            <a:xfrm>
              <a:off x="2446925" y="3176050"/>
              <a:ext cx="105100" cy="18375"/>
            </a:xfrm>
            <a:custGeom>
              <a:avLst/>
              <a:gdLst/>
              <a:ahLst/>
              <a:cxnLst/>
              <a:rect l="l" t="t" r="r" b="b"/>
              <a:pathLst>
                <a:path w="4204" h="735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8"/>
                    <a:pt x="167" y="734"/>
                    <a:pt x="401" y="734"/>
                  </a:cubicBezTo>
                  <a:lnTo>
                    <a:pt x="3803" y="734"/>
                  </a:lnTo>
                  <a:cubicBezTo>
                    <a:pt x="4003" y="734"/>
                    <a:pt x="4203" y="568"/>
                    <a:pt x="4203" y="367"/>
                  </a:cubicBezTo>
                  <a:cubicBezTo>
                    <a:pt x="4203" y="167"/>
                    <a:pt x="4003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0"/>
            <p:cNvSpPr/>
            <p:nvPr/>
          </p:nvSpPr>
          <p:spPr>
            <a:xfrm>
              <a:off x="1745575" y="3462075"/>
              <a:ext cx="127625" cy="19225"/>
            </a:xfrm>
            <a:custGeom>
              <a:avLst/>
              <a:gdLst/>
              <a:ahLst/>
              <a:cxnLst/>
              <a:rect l="l" t="t" r="r" b="b"/>
              <a:pathLst>
                <a:path w="5105" h="769" extrusionOk="0">
                  <a:moveTo>
                    <a:pt x="401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401" y="768"/>
                  </a:cubicBezTo>
                  <a:lnTo>
                    <a:pt x="4671" y="768"/>
                  </a:lnTo>
                  <a:cubicBezTo>
                    <a:pt x="4904" y="768"/>
                    <a:pt x="5105" y="601"/>
                    <a:pt x="5105" y="401"/>
                  </a:cubicBezTo>
                  <a:cubicBezTo>
                    <a:pt x="5105" y="168"/>
                    <a:pt x="4938" y="1"/>
                    <a:pt x="4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0"/>
            <p:cNvSpPr/>
            <p:nvPr/>
          </p:nvSpPr>
          <p:spPr>
            <a:xfrm>
              <a:off x="1884025" y="3106825"/>
              <a:ext cx="117600" cy="19225"/>
            </a:xfrm>
            <a:custGeom>
              <a:avLst/>
              <a:gdLst/>
              <a:ahLst/>
              <a:cxnLst/>
              <a:rect l="l" t="t" r="r" b="b"/>
              <a:pathLst>
                <a:path w="4704" h="769" extrusionOk="0">
                  <a:moveTo>
                    <a:pt x="400" y="1"/>
                  </a:moveTo>
                  <a:cubicBezTo>
                    <a:pt x="200" y="1"/>
                    <a:pt x="0" y="168"/>
                    <a:pt x="0" y="368"/>
                  </a:cubicBezTo>
                  <a:cubicBezTo>
                    <a:pt x="0" y="601"/>
                    <a:pt x="200" y="768"/>
                    <a:pt x="400" y="768"/>
                  </a:cubicBezTo>
                  <a:lnTo>
                    <a:pt x="4303" y="768"/>
                  </a:lnTo>
                  <a:cubicBezTo>
                    <a:pt x="4537" y="768"/>
                    <a:pt x="4704" y="601"/>
                    <a:pt x="4704" y="368"/>
                  </a:cubicBezTo>
                  <a:cubicBezTo>
                    <a:pt x="4704" y="168"/>
                    <a:pt x="4537" y="1"/>
                    <a:pt x="4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0"/>
            <p:cNvSpPr/>
            <p:nvPr/>
          </p:nvSpPr>
          <p:spPr>
            <a:xfrm>
              <a:off x="1758100" y="3278625"/>
              <a:ext cx="126775" cy="19200"/>
            </a:xfrm>
            <a:custGeom>
              <a:avLst/>
              <a:gdLst/>
              <a:ahLst/>
              <a:cxnLst/>
              <a:rect l="l" t="t" r="r" b="b"/>
              <a:pathLst>
                <a:path w="5071" h="768" extrusionOk="0">
                  <a:moveTo>
                    <a:pt x="401" y="0"/>
                  </a:moveTo>
                  <a:cubicBezTo>
                    <a:pt x="167" y="0"/>
                    <a:pt x="0" y="167"/>
                    <a:pt x="0" y="401"/>
                  </a:cubicBezTo>
                  <a:cubicBezTo>
                    <a:pt x="0" y="601"/>
                    <a:pt x="167" y="768"/>
                    <a:pt x="401" y="768"/>
                  </a:cubicBezTo>
                  <a:lnTo>
                    <a:pt x="4670" y="768"/>
                  </a:lnTo>
                  <a:cubicBezTo>
                    <a:pt x="4904" y="768"/>
                    <a:pt x="5037" y="601"/>
                    <a:pt x="5071" y="401"/>
                  </a:cubicBezTo>
                  <a:cubicBezTo>
                    <a:pt x="5071" y="167"/>
                    <a:pt x="4904" y="0"/>
                    <a:pt x="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0"/>
            <p:cNvSpPr/>
            <p:nvPr/>
          </p:nvSpPr>
          <p:spPr>
            <a:xfrm>
              <a:off x="1843150" y="3077650"/>
              <a:ext cx="56725" cy="19200"/>
            </a:xfrm>
            <a:custGeom>
              <a:avLst/>
              <a:gdLst/>
              <a:ahLst/>
              <a:cxnLst/>
              <a:rect l="l" t="t" r="r" b="b"/>
              <a:pathLst>
                <a:path w="2269" h="768" extrusionOk="0">
                  <a:moveTo>
                    <a:pt x="368" y="0"/>
                  </a:moveTo>
                  <a:cubicBezTo>
                    <a:pt x="167" y="0"/>
                    <a:pt x="1" y="167"/>
                    <a:pt x="1" y="367"/>
                  </a:cubicBezTo>
                  <a:cubicBezTo>
                    <a:pt x="1" y="601"/>
                    <a:pt x="167" y="768"/>
                    <a:pt x="368" y="768"/>
                  </a:cubicBezTo>
                  <a:lnTo>
                    <a:pt x="1902" y="768"/>
                  </a:lnTo>
                  <a:cubicBezTo>
                    <a:pt x="2102" y="768"/>
                    <a:pt x="2269" y="601"/>
                    <a:pt x="2269" y="367"/>
                  </a:cubicBezTo>
                  <a:cubicBezTo>
                    <a:pt x="2269" y="167"/>
                    <a:pt x="2102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0"/>
            <p:cNvSpPr/>
            <p:nvPr/>
          </p:nvSpPr>
          <p:spPr>
            <a:xfrm>
              <a:off x="2372700" y="3641375"/>
              <a:ext cx="139300" cy="19200"/>
            </a:xfrm>
            <a:custGeom>
              <a:avLst/>
              <a:gdLst/>
              <a:ahLst/>
              <a:cxnLst/>
              <a:rect l="l" t="t" r="r" b="b"/>
              <a:pathLst>
                <a:path w="5572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5204" y="768"/>
                  </a:lnTo>
                  <a:cubicBezTo>
                    <a:pt x="5404" y="768"/>
                    <a:pt x="5571" y="601"/>
                    <a:pt x="5571" y="401"/>
                  </a:cubicBezTo>
                  <a:cubicBezTo>
                    <a:pt x="5571" y="168"/>
                    <a:pt x="5404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0"/>
            <p:cNvSpPr/>
            <p:nvPr/>
          </p:nvSpPr>
          <p:spPr>
            <a:xfrm>
              <a:off x="2499450" y="3313650"/>
              <a:ext cx="107600" cy="18375"/>
            </a:xfrm>
            <a:custGeom>
              <a:avLst/>
              <a:gdLst/>
              <a:ahLst/>
              <a:cxnLst/>
              <a:rect l="l" t="t" r="r" b="b"/>
              <a:pathLst>
                <a:path w="4304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3937" y="734"/>
                  </a:lnTo>
                  <a:cubicBezTo>
                    <a:pt x="4137" y="734"/>
                    <a:pt x="4304" y="567"/>
                    <a:pt x="4304" y="367"/>
                  </a:cubicBezTo>
                  <a:cubicBezTo>
                    <a:pt x="4304" y="167"/>
                    <a:pt x="4137" y="0"/>
                    <a:pt x="3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0"/>
            <p:cNvSpPr/>
            <p:nvPr/>
          </p:nvSpPr>
          <p:spPr>
            <a:xfrm>
              <a:off x="2461100" y="3473750"/>
              <a:ext cx="180975" cy="19225"/>
            </a:xfrm>
            <a:custGeom>
              <a:avLst/>
              <a:gdLst/>
              <a:ahLst/>
              <a:cxnLst/>
              <a:rect l="l" t="t" r="r" b="b"/>
              <a:pathLst>
                <a:path w="7239" h="769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6839" y="768"/>
                  </a:lnTo>
                  <a:cubicBezTo>
                    <a:pt x="7072" y="768"/>
                    <a:pt x="7239" y="601"/>
                    <a:pt x="7205" y="368"/>
                  </a:cubicBezTo>
                  <a:cubicBezTo>
                    <a:pt x="7205" y="168"/>
                    <a:pt x="7039" y="1"/>
                    <a:pt x="6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0"/>
            <p:cNvSpPr/>
            <p:nvPr/>
          </p:nvSpPr>
          <p:spPr>
            <a:xfrm>
              <a:off x="2527800" y="3641375"/>
              <a:ext cx="33400" cy="19200"/>
            </a:xfrm>
            <a:custGeom>
              <a:avLst/>
              <a:gdLst/>
              <a:ahLst/>
              <a:cxnLst/>
              <a:rect l="l" t="t" r="r" b="b"/>
              <a:pathLst>
                <a:path w="1336" h="768" extrusionOk="0">
                  <a:moveTo>
                    <a:pt x="368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968" y="768"/>
                  </a:lnTo>
                  <a:cubicBezTo>
                    <a:pt x="1168" y="768"/>
                    <a:pt x="1335" y="601"/>
                    <a:pt x="1335" y="401"/>
                  </a:cubicBezTo>
                  <a:cubicBezTo>
                    <a:pt x="1335" y="168"/>
                    <a:pt x="1168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0"/>
            <p:cNvSpPr/>
            <p:nvPr/>
          </p:nvSpPr>
          <p:spPr>
            <a:xfrm>
              <a:off x="2523650" y="3505450"/>
              <a:ext cx="60050" cy="18375"/>
            </a:xfrm>
            <a:custGeom>
              <a:avLst/>
              <a:gdLst/>
              <a:ahLst/>
              <a:cxnLst/>
              <a:rect l="l" t="t" r="r" b="b"/>
              <a:pathLst>
                <a:path w="2402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2035" y="734"/>
                  </a:lnTo>
                  <a:cubicBezTo>
                    <a:pt x="2235" y="734"/>
                    <a:pt x="2402" y="568"/>
                    <a:pt x="2402" y="367"/>
                  </a:cubicBezTo>
                  <a:cubicBezTo>
                    <a:pt x="2402" y="167"/>
                    <a:pt x="2235" y="1"/>
                    <a:pt x="2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0"/>
            <p:cNvSpPr/>
            <p:nvPr/>
          </p:nvSpPr>
          <p:spPr>
            <a:xfrm>
              <a:off x="1768925" y="3313650"/>
              <a:ext cx="79250" cy="18375"/>
            </a:xfrm>
            <a:custGeom>
              <a:avLst/>
              <a:gdLst/>
              <a:ahLst/>
              <a:cxnLst/>
              <a:rect l="l" t="t" r="r" b="b"/>
              <a:pathLst>
                <a:path w="3170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2803" y="734"/>
                  </a:lnTo>
                  <a:cubicBezTo>
                    <a:pt x="3003" y="734"/>
                    <a:pt x="3170" y="567"/>
                    <a:pt x="3170" y="367"/>
                  </a:cubicBezTo>
                  <a:cubicBezTo>
                    <a:pt x="3170" y="167"/>
                    <a:pt x="3003" y="0"/>
                    <a:pt x="2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0"/>
            <p:cNvSpPr/>
            <p:nvPr/>
          </p:nvSpPr>
          <p:spPr>
            <a:xfrm>
              <a:off x="1793125" y="3551325"/>
              <a:ext cx="80075" cy="18375"/>
            </a:xfrm>
            <a:custGeom>
              <a:avLst/>
              <a:gdLst/>
              <a:ahLst/>
              <a:cxnLst/>
              <a:rect l="l" t="t" r="r" b="b"/>
              <a:pathLst>
                <a:path w="3203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2769" y="734"/>
                  </a:lnTo>
                  <a:cubicBezTo>
                    <a:pt x="3002" y="734"/>
                    <a:pt x="3203" y="567"/>
                    <a:pt x="3169" y="367"/>
                  </a:cubicBezTo>
                  <a:cubicBezTo>
                    <a:pt x="3169" y="167"/>
                    <a:pt x="3002" y="0"/>
                    <a:pt x="2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0"/>
            <p:cNvSpPr/>
            <p:nvPr/>
          </p:nvSpPr>
          <p:spPr>
            <a:xfrm>
              <a:off x="2378525" y="3057625"/>
              <a:ext cx="100950" cy="19200"/>
            </a:xfrm>
            <a:custGeom>
              <a:avLst/>
              <a:gdLst/>
              <a:ahLst/>
              <a:cxnLst/>
              <a:rect l="l" t="t" r="r" b="b"/>
              <a:pathLst>
                <a:path w="4038" h="768" extrusionOk="0">
                  <a:moveTo>
                    <a:pt x="368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3670" y="768"/>
                  </a:lnTo>
                  <a:cubicBezTo>
                    <a:pt x="3870" y="768"/>
                    <a:pt x="4037" y="601"/>
                    <a:pt x="4037" y="401"/>
                  </a:cubicBezTo>
                  <a:cubicBezTo>
                    <a:pt x="4037" y="168"/>
                    <a:pt x="3870" y="1"/>
                    <a:pt x="3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0"/>
            <p:cNvSpPr/>
            <p:nvPr/>
          </p:nvSpPr>
          <p:spPr>
            <a:xfrm>
              <a:off x="1849825" y="3664725"/>
              <a:ext cx="120950" cy="18375"/>
            </a:xfrm>
            <a:custGeom>
              <a:avLst/>
              <a:gdLst/>
              <a:ahLst/>
              <a:cxnLst/>
              <a:rect l="l" t="t" r="r" b="b"/>
              <a:pathLst>
                <a:path w="4838" h="735" extrusionOk="0">
                  <a:moveTo>
                    <a:pt x="401" y="1"/>
                  </a:moveTo>
                  <a:cubicBezTo>
                    <a:pt x="167" y="1"/>
                    <a:pt x="1" y="168"/>
                    <a:pt x="1" y="368"/>
                  </a:cubicBezTo>
                  <a:cubicBezTo>
                    <a:pt x="1" y="568"/>
                    <a:pt x="167" y="735"/>
                    <a:pt x="401" y="735"/>
                  </a:cubicBezTo>
                  <a:lnTo>
                    <a:pt x="4470" y="735"/>
                  </a:lnTo>
                  <a:cubicBezTo>
                    <a:pt x="4671" y="735"/>
                    <a:pt x="4837" y="568"/>
                    <a:pt x="4837" y="368"/>
                  </a:cubicBezTo>
                  <a:cubicBezTo>
                    <a:pt x="4837" y="168"/>
                    <a:pt x="4671" y="1"/>
                    <a:pt x="4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0"/>
            <p:cNvSpPr/>
            <p:nvPr/>
          </p:nvSpPr>
          <p:spPr>
            <a:xfrm>
              <a:off x="1716400" y="3280300"/>
              <a:ext cx="31700" cy="18350"/>
            </a:xfrm>
            <a:custGeom>
              <a:avLst/>
              <a:gdLst/>
              <a:ahLst/>
              <a:cxnLst/>
              <a:rect l="l" t="t" r="r" b="b"/>
              <a:pathLst>
                <a:path w="1268" h="734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1" y="734"/>
                  </a:cubicBezTo>
                  <a:lnTo>
                    <a:pt x="901" y="734"/>
                  </a:lnTo>
                  <a:cubicBezTo>
                    <a:pt x="1101" y="734"/>
                    <a:pt x="1268" y="567"/>
                    <a:pt x="1268" y="367"/>
                  </a:cubicBezTo>
                  <a:cubicBezTo>
                    <a:pt x="1268" y="167"/>
                    <a:pt x="1101" y="0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https://lh3.googleusercontent.com/FEDB2JNRr8TGA4wSB03vOoJTZFe4klKXO57c1EmL6ja0B1rdYAQKIfH7joWEFtHFALiWbZF-bsOH6uaDTeLXA0jz_FAwuC-2Zud8IxIoePXBaFm3iMb8Rb6ac22C_YEKLdSkWTN-ZxT_Hzg89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61" y="1252557"/>
            <a:ext cx="7628083" cy="271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38"/>
          <p:cNvSpPr txBox="1">
            <a:spLocks noGrp="1"/>
          </p:cNvSpPr>
          <p:nvPr>
            <p:ph type="title"/>
          </p:nvPr>
        </p:nvSpPr>
        <p:spPr>
          <a:xfrm>
            <a:off x="1148000" y="236107"/>
            <a:ext cx="70085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 smtClean="0"/>
              <a:t>Netconf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71148" y="1571105"/>
            <a:ext cx="51622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solidFill>
                  <a:srgbClr val="84BDE7"/>
                </a:solidFill>
              </a:rPr>
              <a:t>Sebuah</a:t>
            </a:r>
            <a:r>
              <a:rPr lang="en-US" dirty="0" smtClean="0">
                <a:solidFill>
                  <a:srgbClr val="84BDE7"/>
                </a:solidFill>
              </a:rPr>
              <a:t> protocol yang di </a:t>
            </a:r>
            <a:r>
              <a:rPr lang="en-US" dirty="0" err="1" smtClean="0">
                <a:solidFill>
                  <a:srgbClr val="84BDE7"/>
                </a:solidFill>
              </a:rPr>
              <a:t>artika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oleh</a:t>
            </a:r>
            <a:r>
              <a:rPr lang="en-US" dirty="0" smtClean="0">
                <a:solidFill>
                  <a:srgbClr val="84BDE7"/>
                </a:solidFill>
              </a:rPr>
              <a:t> IETF </a:t>
            </a:r>
            <a:r>
              <a:rPr lang="en-US" dirty="0" err="1" smtClean="0">
                <a:solidFill>
                  <a:srgbClr val="84BDE7"/>
                </a:solidFill>
              </a:rPr>
              <a:t>untuk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menginstall</a:t>
            </a:r>
            <a:r>
              <a:rPr lang="en-US" dirty="0" smtClean="0">
                <a:solidFill>
                  <a:srgbClr val="84BDE7"/>
                </a:solidFill>
              </a:rPr>
              <a:t>, manipulation, </a:t>
            </a:r>
            <a:r>
              <a:rPr lang="en-US" dirty="0" err="1" smtClean="0">
                <a:solidFill>
                  <a:srgbClr val="84BDE7"/>
                </a:solidFill>
              </a:rPr>
              <a:t>dan</a:t>
            </a:r>
            <a:r>
              <a:rPr lang="en-US" dirty="0" smtClean="0">
                <a:solidFill>
                  <a:srgbClr val="84BDE7"/>
                </a:solidFill>
              </a:rPr>
              <a:t> delete </a:t>
            </a:r>
            <a:r>
              <a:rPr lang="en-US" dirty="0" err="1" smtClean="0">
                <a:solidFill>
                  <a:srgbClr val="84BDE7"/>
                </a:solidFill>
              </a:rPr>
              <a:t>pada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konfigurasi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jaringan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atau</a:t>
            </a:r>
            <a:r>
              <a:rPr lang="en-US" dirty="0" smtClean="0">
                <a:solidFill>
                  <a:srgbClr val="84BDE7"/>
                </a:solidFill>
              </a:rPr>
              <a:t> network, </a:t>
            </a:r>
            <a:r>
              <a:rPr lang="en-US" dirty="0" err="1" smtClean="0">
                <a:solidFill>
                  <a:srgbClr val="84BDE7"/>
                </a:solidFill>
              </a:rPr>
              <a:t>dalam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outpu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netconf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yaitu</a:t>
            </a:r>
            <a:r>
              <a:rPr lang="en-US" dirty="0" smtClean="0">
                <a:solidFill>
                  <a:srgbClr val="84BDE7"/>
                </a:solidFill>
              </a:rPr>
              <a:t> XML, </a:t>
            </a:r>
            <a:r>
              <a:rPr lang="en-US" dirty="0" err="1" smtClean="0">
                <a:solidFill>
                  <a:srgbClr val="84BDE7"/>
                </a:solidFill>
              </a:rPr>
              <a:t>jadi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kita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butuh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mengkonvert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suatu</a:t>
            </a:r>
            <a:r>
              <a:rPr lang="en-US" dirty="0" smtClean="0">
                <a:solidFill>
                  <a:srgbClr val="84BDE7"/>
                </a:solidFill>
              </a:rPr>
              <a:t> format xml </a:t>
            </a:r>
            <a:r>
              <a:rPr lang="en-US" dirty="0" err="1" smtClean="0">
                <a:solidFill>
                  <a:srgbClr val="84BDE7"/>
                </a:solidFill>
              </a:rPr>
              <a:t>enak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dibaca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ketika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outputnya</a:t>
            </a:r>
            <a:r>
              <a:rPr lang="en-US" dirty="0" smtClean="0">
                <a:solidFill>
                  <a:srgbClr val="84BDE7"/>
                </a:solidFill>
              </a:rPr>
              <a:t> yang </a:t>
            </a:r>
            <a:r>
              <a:rPr lang="en-US" dirty="0" err="1" smtClean="0">
                <a:solidFill>
                  <a:srgbClr val="84BDE7"/>
                </a:solidFill>
              </a:rPr>
              <a:t>akan</a:t>
            </a:r>
            <a:r>
              <a:rPr lang="en-US" dirty="0" smtClean="0">
                <a:solidFill>
                  <a:srgbClr val="84BDE7"/>
                </a:solidFill>
              </a:rPr>
              <a:t> di </a:t>
            </a:r>
            <a:r>
              <a:rPr lang="en-US" dirty="0" err="1" smtClean="0">
                <a:solidFill>
                  <a:srgbClr val="84BDE7"/>
                </a:solidFill>
              </a:rPr>
              <a:t>tampilkan</a:t>
            </a:r>
            <a:r>
              <a:rPr lang="en-US" dirty="0" smtClean="0">
                <a:solidFill>
                  <a:srgbClr val="84BDE7"/>
                </a:solidFill>
              </a:rPr>
              <a:t>.</a:t>
            </a:r>
            <a:endParaRPr lang="en-ID" dirty="0">
              <a:solidFill>
                <a:srgbClr val="84BDE7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1148" y="2787534"/>
            <a:ext cx="5162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solidFill>
                  <a:srgbClr val="84BDE7"/>
                </a:solidFill>
              </a:rPr>
              <a:t>Netconf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juga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mempermudah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dalam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melakukan</a:t>
            </a:r>
            <a:r>
              <a:rPr lang="en-US" dirty="0" smtClean="0">
                <a:solidFill>
                  <a:srgbClr val="84BDE7"/>
                </a:solidFill>
              </a:rPr>
              <a:t> parsing di </a:t>
            </a:r>
            <a:r>
              <a:rPr lang="en-US" dirty="0" err="1" smtClean="0">
                <a:solidFill>
                  <a:srgbClr val="84BDE7"/>
                </a:solidFill>
              </a:rPr>
              <a:t>karenakan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menggunakan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berformat</a:t>
            </a:r>
            <a:r>
              <a:rPr lang="en-US" dirty="0" smtClean="0">
                <a:solidFill>
                  <a:srgbClr val="84BDE7"/>
                </a:solidFill>
              </a:rPr>
              <a:t> xml </a:t>
            </a:r>
            <a:r>
              <a:rPr lang="en-US" dirty="0" err="1" smtClean="0">
                <a:solidFill>
                  <a:srgbClr val="84BDE7"/>
                </a:solidFill>
              </a:rPr>
              <a:t>dibandingakan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snmp</a:t>
            </a:r>
            <a:r>
              <a:rPr lang="en-US" dirty="0" smtClean="0">
                <a:solidFill>
                  <a:srgbClr val="84BDE7"/>
                </a:solidFill>
              </a:rPr>
              <a:t> yang </a:t>
            </a:r>
            <a:r>
              <a:rPr lang="en-US" dirty="0" err="1" smtClean="0">
                <a:solidFill>
                  <a:srgbClr val="84BDE7"/>
                </a:solidFill>
              </a:rPr>
              <a:t>formatnya</a:t>
            </a:r>
            <a:r>
              <a:rPr lang="en-US" dirty="0" smtClean="0">
                <a:solidFill>
                  <a:srgbClr val="84BDE7"/>
                </a:solidFill>
              </a:rPr>
              <a:t> plain text. </a:t>
            </a:r>
            <a:endParaRPr lang="en-ID" dirty="0">
              <a:solidFill>
                <a:srgbClr val="84BD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3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p50"/>
          <p:cNvSpPr txBox="1">
            <a:spLocks noGrp="1"/>
          </p:cNvSpPr>
          <p:nvPr>
            <p:ph type="title"/>
          </p:nvPr>
        </p:nvSpPr>
        <p:spPr>
          <a:xfrm>
            <a:off x="1580100" y="1307100"/>
            <a:ext cx="5983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2"/>
                </a:solidFill>
              </a:rPr>
              <a:t>output</a:t>
            </a:r>
            <a:endParaRPr dirty="0">
              <a:solidFill>
                <a:schemeClr val="tx2"/>
              </a:solidFill>
            </a:endParaRPr>
          </a:p>
        </p:txBody>
      </p:sp>
      <p:grpSp>
        <p:nvGrpSpPr>
          <p:cNvPr id="2954" name="Google Shape;2954;p50"/>
          <p:cNvGrpSpPr/>
          <p:nvPr/>
        </p:nvGrpSpPr>
        <p:grpSpPr>
          <a:xfrm>
            <a:off x="6587350" y="3454925"/>
            <a:ext cx="924025" cy="779750"/>
            <a:chOff x="4962050" y="2980900"/>
            <a:chExt cx="924025" cy="779750"/>
          </a:xfrm>
        </p:grpSpPr>
        <p:sp>
          <p:nvSpPr>
            <p:cNvPr id="2955" name="Google Shape;2955;p50"/>
            <p:cNvSpPr/>
            <p:nvPr/>
          </p:nvSpPr>
          <p:spPr>
            <a:xfrm>
              <a:off x="5730100" y="3211075"/>
              <a:ext cx="111775" cy="19200"/>
            </a:xfrm>
            <a:custGeom>
              <a:avLst/>
              <a:gdLst/>
              <a:ahLst/>
              <a:cxnLst/>
              <a:rect l="l" t="t" r="r" b="b"/>
              <a:pathLst>
                <a:path w="4471" h="768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4070" y="768"/>
                  </a:lnTo>
                  <a:cubicBezTo>
                    <a:pt x="4237" y="768"/>
                    <a:pt x="4403" y="634"/>
                    <a:pt x="4470" y="367"/>
                  </a:cubicBezTo>
                  <a:cubicBezTo>
                    <a:pt x="4470" y="167"/>
                    <a:pt x="4303" y="0"/>
                    <a:pt x="4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0"/>
            <p:cNvSpPr/>
            <p:nvPr/>
          </p:nvSpPr>
          <p:spPr>
            <a:xfrm>
              <a:off x="5760125" y="3356175"/>
              <a:ext cx="95075" cy="18375"/>
            </a:xfrm>
            <a:custGeom>
              <a:avLst/>
              <a:gdLst/>
              <a:ahLst/>
              <a:cxnLst/>
              <a:rect l="l" t="t" r="r" b="b"/>
              <a:pathLst>
                <a:path w="3803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436" y="734"/>
                  </a:lnTo>
                  <a:cubicBezTo>
                    <a:pt x="3603" y="734"/>
                    <a:pt x="3803" y="568"/>
                    <a:pt x="3803" y="368"/>
                  </a:cubicBezTo>
                  <a:cubicBezTo>
                    <a:pt x="3803" y="167"/>
                    <a:pt x="3636" y="1"/>
                    <a:pt x="3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0"/>
            <p:cNvSpPr/>
            <p:nvPr/>
          </p:nvSpPr>
          <p:spPr>
            <a:xfrm>
              <a:off x="5823500" y="3382875"/>
              <a:ext cx="57550" cy="19200"/>
            </a:xfrm>
            <a:custGeom>
              <a:avLst/>
              <a:gdLst/>
              <a:ahLst/>
              <a:cxnLst/>
              <a:rect l="l" t="t" r="r" b="b"/>
              <a:pathLst>
                <a:path w="2302" h="768" extrusionOk="0">
                  <a:moveTo>
                    <a:pt x="401" y="0"/>
                  </a:moveTo>
                  <a:cubicBezTo>
                    <a:pt x="167" y="0"/>
                    <a:pt x="0" y="167"/>
                    <a:pt x="0" y="400"/>
                  </a:cubicBezTo>
                  <a:cubicBezTo>
                    <a:pt x="0" y="600"/>
                    <a:pt x="167" y="767"/>
                    <a:pt x="401" y="767"/>
                  </a:cubicBezTo>
                  <a:lnTo>
                    <a:pt x="1935" y="767"/>
                  </a:lnTo>
                  <a:cubicBezTo>
                    <a:pt x="2102" y="767"/>
                    <a:pt x="2269" y="600"/>
                    <a:pt x="2302" y="400"/>
                  </a:cubicBezTo>
                  <a:cubicBezTo>
                    <a:pt x="2302" y="167"/>
                    <a:pt x="2135" y="0"/>
                    <a:pt x="1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0"/>
            <p:cNvSpPr/>
            <p:nvPr/>
          </p:nvSpPr>
          <p:spPr>
            <a:xfrm>
              <a:off x="5780125" y="3131850"/>
              <a:ext cx="34225" cy="18375"/>
            </a:xfrm>
            <a:custGeom>
              <a:avLst/>
              <a:gdLst/>
              <a:ahLst/>
              <a:cxnLst/>
              <a:rect l="l" t="t" r="r" b="b"/>
              <a:pathLst>
                <a:path w="1369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7"/>
                  </a:cubicBezTo>
                  <a:cubicBezTo>
                    <a:pt x="1" y="601"/>
                    <a:pt x="168" y="734"/>
                    <a:pt x="368" y="734"/>
                  </a:cubicBezTo>
                  <a:lnTo>
                    <a:pt x="1001" y="734"/>
                  </a:lnTo>
                  <a:cubicBezTo>
                    <a:pt x="1202" y="734"/>
                    <a:pt x="1368" y="634"/>
                    <a:pt x="1368" y="367"/>
                  </a:cubicBezTo>
                  <a:cubicBezTo>
                    <a:pt x="1368" y="167"/>
                    <a:pt x="1202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0"/>
            <p:cNvSpPr/>
            <p:nvPr/>
          </p:nvSpPr>
          <p:spPr>
            <a:xfrm>
              <a:off x="5696750" y="3131850"/>
              <a:ext cx="74225" cy="18375"/>
            </a:xfrm>
            <a:custGeom>
              <a:avLst/>
              <a:gdLst/>
              <a:ahLst/>
              <a:cxnLst/>
              <a:rect l="l" t="t" r="r" b="b"/>
              <a:pathLst>
                <a:path w="2969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601"/>
                    <a:pt x="167" y="734"/>
                    <a:pt x="367" y="734"/>
                  </a:cubicBezTo>
                  <a:lnTo>
                    <a:pt x="2569" y="734"/>
                  </a:lnTo>
                  <a:cubicBezTo>
                    <a:pt x="2802" y="734"/>
                    <a:pt x="2902" y="634"/>
                    <a:pt x="2969" y="367"/>
                  </a:cubicBezTo>
                  <a:cubicBezTo>
                    <a:pt x="2969" y="167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0"/>
            <p:cNvSpPr/>
            <p:nvPr/>
          </p:nvSpPr>
          <p:spPr>
            <a:xfrm>
              <a:off x="4967050" y="3415375"/>
              <a:ext cx="74250" cy="19225"/>
            </a:xfrm>
            <a:custGeom>
              <a:avLst/>
              <a:gdLst/>
              <a:ahLst/>
              <a:cxnLst/>
              <a:rect l="l" t="t" r="r" b="b"/>
              <a:pathLst>
                <a:path w="2970" h="769" extrusionOk="0">
                  <a:moveTo>
                    <a:pt x="367" y="1"/>
                  </a:moveTo>
                  <a:cubicBezTo>
                    <a:pt x="167" y="1"/>
                    <a:pt x="1" y="168"/>
                    <a:pt x="1" y="368"/>
                  </a:cubicBezTo>
                  <a:cubicBezTo>
                    <a:pt x="1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803" y="768"/>
                    <a:pt x="2969" y="601"/>
                    <a:pt x="2969" y="368"/>
                  </a:cubicBezTo>
                  <a:cubicBezTo>
                    <a:pt x="2969" y="168"/>
                    <a:pt x="2803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0"/>
            <p:cNvSpPr/>
            <p:nvPr/>
          </p:nvSpPr>
          <p:spPr>
            <a:xfrm>
              <a:off x="4996250" y="3232750"/>
              <a:ext cx="74225" cy="19200"/>
            </a:xfrm>
            <a:custGeom>
              <a:avLst/>
              <a:gdLst/>
              <a:ahLst/>
              <a:cxnLst/>
              <a:rect l="l" t="t" r="r" b="b"/>
              <a:pathLst>
                <a:path w="2969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802" y="768"/>
                    <a:pt x="2969" y="601"/>
                    <a:pt x="2969" y="401"/>
                  </a:cubicBezTo>
                  <a:cubicBezTo>
                    <a:pt x="2969" y="168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0"/>
            <p:cNvSpPr/>
            <p:nvPr/>
          </p:nvSpPr>
          <p:spPr>
            <a:xfrm>
              <a:off x="5024600" y="3147700"/>
              <a:ext cx="133450" cy="18375"/>
            </a:xfrm>
            <a:custGeom>
              <a:avLst/>
              <a:gdLst/>
              <a:ahLst/>
              <a:cxnLst/>
              <a:rect l="l" t="t" r="r" b="b"/>
              <a:pathLst>
                <a:path w="5338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4937" y="734"/>
                  </a:lnTo>
                  <a:cubicBezTo>
                    <a:pt x="5171" y="734"/>
                    <a:pt x="5271" y="634"/>
                    <a:pt x="5337" y="367"/>
                  </a:cubicBezTo>
                  <a:cubicBezTo>
                    <a:pt x="5337" y="167"/>
                    <a:pt x="5171" y="0"/>
                    <a:pt x="4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0"/>
            <p:cNvSpPr/>
            <p:nvPr/>
          </p:nvSpPr>
          <p:spPr>
            <a:xfrm>
              <a:off x="5047950" y="3587175"/>
              <a:ext cx="78400" cy="19200"/>
            </a:xfrm>
            <a:custGeom>
              <a:avLst/>
              <a:gdLst/>
              <a:ahLst/>
              <a:cxnLst/>
              <a:rect l="l" t="t" r="r" b="b"/>
              <a:pathLst>
                <a:path w="3136" h="768" extrusionOk="0">
                  <a:moveTo>
                    <a:pt x="400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01"/>
                    <a:pt x="167" y="768"/>
                    <a:pt x="400" y="768"/>
                  </a:cubicBezTo>
                  <a:lnTo>
                    <a:pt x="2802" y="768"/>
                  </a:lnTo>
                  <a:cubicBezTo>
                    <a:pt x="2969" y="768"/>
                    <a:pt x="3136" y="601"/>
                    <a:pt x="3136" y="401"/>
                  </a:cubicBezTo>
                  <a:cubicBezTo>
                    <a:pt x="3136" y="167"/>
                    <a:pt x="2969" y="1"/>
                    <a:pt x="2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0"/>
            <p:cNvSpPr/>
            <p:nvPr/>
          </p:nvSpPr>
          <p:spPr>
            <a:xfrm>
              <a:off x="4996250" y="3587175"/>
              <a:ext cx="36700" cy="19200"/>
            </a:xfrm>
            <a:custGeom>
              <a:avLst/>
              <a:gdLst/>
              <a:ahLst/>
              <a:cxnLst/>
              <a:rect l="l" t="t" r="r" b="b"/>
              <a:pathLst>
                <a:path w="1468" h="768" extrusionOk="0">
                  <a:moveTo>
                    <a:pt x="367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1067" y="768"/>
                  </a:lnTo>
                  <a:cubicBezTo>
                    <a:pt x="1301" y="768"/>
                    <a:pt x="1468" y="601"/>
                    <a:pt x="1468" y="401"/>
                  </a:cubicBezTo>
                  <a:cubicBezTo>
                    <a:pt x="1468" y="167"/>
                    <a:pt x="1301" y="1"/>
                    <a:pt x="1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0"/>
            <p:cNvSpPr/>
            <p:nvPr/>
          </p:nvSpPr>
          <p:spPr>
            <a:xfrm>
              <a:off x="5723425" y="3551325"/>
              <a:ext cx="124275" cy="18375"/>
            </a:xfrm>
            <a:custGeom>
              <a:avLst/>
              <a:gdLst/>
              <a:ahLst/>
              <a:cxnLst/>
              <a:rect l="l" t="t" r="r" b="b"/>
              <a:pathLst>
                <a:path w="4971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4604" y="734"/>
                  </a:lnTo>
                  <a:cubicBezTo>
                    <a:pt x="4804" y="734"/>
                    <a:pt x="4971" y="567"/>
                    <a:pt x="4971" y="367"/>
                  </a:cubicBezTo>
                  <a:cubicBezTo>
                    <a:pt x="4971" y="167"/>
                    <a:pt x="4804" y="0"/>
                    <a:pt x="4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0"/>
            <p:cNvSpPr/>
            <p:nvPr/>
          </p:nvSpPr>
          <p:spPr>
            <a:xfrm>
              <a:off x="5697575" y="3589675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636" y="734"/>
                  </a:lnTo>
                  <a:cubicBezTo>
                    <a:pt x="3803" y="734"/>
                    <a:pt x="3970" y="568"/>
                    <a:pt x="4003" y="368"/>
                  </a:cubicBezTo>
                  <a:cubicBezTo>
                    <a:pt x="4003" y="167"/>
                    <a:pt x="3836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0"/>
            <p:cNvSpPr/>
            <p:nvPr/>
          </p:nvSpPr>
          <p:spPr>
            <a:xfrm>
              <a:off x="5242250" y="3452925"/>
              <a:ext cx="326925" cy="161800"/>
            </a:xfrm>
            <a:custGeom>
              <a:avLst/>
              <a:gdLst/>
              <a:ahLst/>
              <a:cxnLst/>
              <a:rect l="l" t="t" r="r" b="b"/>
              <a:pathLst>
                <a:path w="13077" h="6472" extrusionOk="0">
                  <a:moveTo>
                    <a:pt x="534" y="0"/>
                  </a:moveTo>
                  <a:cubicBezTo>
                    <a:pt x="234" y="0"/>
                    <a:pt x="0" y="267"/>
                    <a:pt x="0" y="534"/>
                  </a:cubicBezTo>
                  <a:cubicBezTo>
                    <a:pt x="0" y="3803"/>
                    <a:pt x="2902" y="6471"/>
                    <a:pt x="6538" y="6471"/>
                  </a:cubicBezTo>
                  <a:cubicBezTo>
                    <a:pt x="10174" y="6471"/>
                    <a:pt x="13076" y="3803"/>
                    <a:pt x="13076" y="534"/>
                  </a:cubicBezTo>
                  <a:cubicBezTo>
                    <a:pt x="13076" y="267"/>
                    <a:pt x="12843" y="0"/>
                    <a:pt x="12543" y="0"/>
                  </a:cubicBezTo>
                  <a:cubicBezTo>
                    <a:pt x="12242" y="0"/>
                    <a:pt x="12009" y="267"/>
                    <a:pt x="12009" y="534"/>
                  </a:cubicBezTo>
                  <a:cubicBezTo>
                    <a:pt x="12009" y="3202"/>
                    <a:pt x="9541" y="5371"/>
                    <a:pt x="6538" y="5371"/>
                  </a:cubicBezTo>
                  <a:cubicBezTo>
                    <a:pt x="3536" y="5371"/>
                    <a:pt x="1068" y="3202"/>
                    <a:pt x="1068" y="534"/>
                  </a:cubicBezTo>
                  <a:cubicBezTo>
                    <a:pt x="1068" y="267"/>
                    <a:pt x="834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0"/>
            <p:cNvSpPr/>
            <p:nvPr/>
          </p:nvSpPr>
          <p:spPr>
            <a:xfrm>
              <a:off x="5025425" y="2980900"/>
              <a:ext cx="760575" cy="760575"/>
            </a:xfrm>
            <a:custGeom>
              <a:avLst/>
              <a:gdLst/>
              <a:ahLst/>
              <a:cxnLst/>
              <a:rect l="l" t="t" r="r" b="b"/>
              <a:pathLst>
                <a:path w="30423" h="30423" extrusionOk="0">
                  <a:moveTo>
                    <a:pt x="15211" y="1068"/>
                  </a:moveTo>
                  <a:cubicBezTo>
                    <a:pt x="23017" y="1068"/>
                    <a:pt x="29355" y="7406"/>
                    <a:pt x="29355" y="15212"/>
                  </a:cubicBezTo>
                  <a:cubicBezTo>
                    <a:pt x="29355" y="23017"/>
                    <a:pt x="23017" y="29355"/>
                    <a:pt x="15211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06"/>
                    <a:pt x="7406" y="1068"/>
                    <a:pt x="15211" y="1068"/>
                  </a:cubicBezTo>
                  <a:close/>
                  <a:moveTo>
                    <a:pt x="15211" y="1"/>
                  </a:moveTo>
                  <a:cubicBezTo>
                    <a:pt x="6839" y="1"/>
                    <a:pt x="1" y="6839"/>
                    <a:pt x="1" y="15212"/>
                  </a:cubicBezTo>
                  <a:cubicBezTo>
                    <a:pt x="1" y="23584"/>
                    <a:pt x="6839" y="30423"/>
                    <a:pt x="15211" y="30423"/>
                  </a:cubicBezTo>
                  <a:cubicBezTo>
                    <a:pt x="23584" y="30423"/>
                    <a:pt x="30422" y="23584"/>
                    <a:pt x="30422" y="15212"/>
                  </a:cubicBezTo>
                  <a:cubicBezTo>
                    <a:pt x="30422" y="6839"/>
                    <a:pt x="23584" y="1"/>
                    <a:pt x="15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0"/>
            <p:cNvSpPr/>
            <p:nvPr/>
          </p:nvSpPr>
          <p:spPr>
            <a:xfrm>
              <a:off x="5188875" y="3202725"/>
              <a:ext cx="149300" cy="145975"/>
            </a:xfrm>
            <a:custGeom>
              <a:avLst/>
              <a:gdLst/>
              <a:ahLst/>
              <a:cxnLst/>
              <a:rect l="l" t="t" r="r" b="b"/>
              <a:pathLst>
                <a:path w="5972" h="5839" extrusionOk="0">
                  <a:moveTo>
                    <a:pt x="818" y="1"/>
                  </a:moveTo>
                  <a:cubicBezTo>
                    <a:pt x="634" y="1"/>
                    <a:pt x="451" y="68"/>
                    <a:pt x="301" y="201"/>
                  </a:cubicBezTo>
                  <a:cubicBezTo>
                    <a:pt x="1" y="501"/>
                    <a:pt x="1" y="968"/>
                    <a:pt x="301" y="1235"/>
                  </a:cubicBezTo>
                  <a:lnTo>
                    <a:pt x="1969" y="2903"/>
                  </a:lnTo>
                  <a:lnTo>
                    <a:pt x="301" y="4571"/>
                  </a:lnTo>
                  <a:cubicBezTo>
                    <a:pt x="1" y="4871"/>
                    <a:pt x="1" y="5338"/>
                    <a:pt x="301" y="5638"/>
                  </a:cubicBezTo>
                  <a:cubicBezTo>
                    <a:pt x="434" y="5772"/>
                    <a:pt x="634" y="5838"/>
                    <a:pt x="801" y="5838"/>
                  </a:cubicBezTo>
                  <a:cubicBezTo>
                    <a:pt x="1001" y="5838"/>
                    <a:pt x="1168" y="5772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1" y="5772"/>
                    <a:pt x="4971" y="5838"/>
                    <a:pt x="5138" y="5838"/>
                  </a:cubicBezTo>
                  <a:cubicBezTo>
                    <a:pt x="5338" y="5838"/>
                    <a:pt x="5504" y="5772"/>
                    <a:pt x="5638" y="5638"/>
                  </a:cubicBezTo>
                  <a:cubicBezTo>
                    <a:pt x="5905" y="5338"/>
                    <a:pt x="5905" y="4871"/>
                    <a:pt x="5638" y="4571"/>
                  </a:cubicBezTo>
                  <a:lnTo>
                    <a:pt x="3970" y="2903"/>
                  </a:lnTo>
                  <a:lnTo>
                    <a:pt x="5638" y="1235"/>
                  </a:lnTo>
                  <a:cubicBezTo>
                    <a:pt x="5971" y="968"/>
                    <a:pt x="5971" y="468"/>
                    <a:pt x="5705" y="201"/>
                  </a:cubicBezTo>
                  <a:cubicBezTo>
                    <a:pt x="5571" y="68"/>
                    <a:pt x="5388" y="1"/>
                    <a:pt x="5200" y="1"/>
                  </a:cubicBezTo>
                  <a:cubicBezTo>
                    <a:pt x="5012" y="1"/>
                    <a:pt x="4821" y="68"/>
                    <a:pt x="4671" y="201"/>
                  </a:cubicBezTo>
                  <a:lnTo>
                    <a:pt x="3003" y="1869"/>
                  </a:lnTo>
                  <a:lnTo>
                    <a:pt x="1335" y="201"/>
                  </a:lnTo>
                  <a:cubicBezTo>
                    <a:pt x="1185" y="68"/>
                    <a:pt x="1001" y="1"/>
                    <a:pt x="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50"/>
            <p:cNvSpPr/>
            <p:nvPr/>
          </p:nvSpPr>
          <p:spPr>
            <a:xfrm>
              <a:off x="5472400" y="3201275"/>
              <a:ext cx="150150" cy="146600"/>
            </a:xfrm>
            <a:custGeom>
              <a:avLst/>
              <a:gdLst/>
              <a:ahLst/>
              <a:cxnLst/>
              <a:rect l="l" t="t" r="r" b="b"/>
              <a:pathLst>
                <a:path w="6006" h="5864" extrusionOk="0">
                  <a:moveTo>
                    <a:pt x="818" y="1"/>
                  </a:moveTo>
                  <a:cubicBezTo>
                    <a:pt x="635" y="1"/>
                    <a:pt x="451" y="76"/>
                    <a:pt x="301" y="226"/>
                  </a:cubicBezTo>
                  <a:cubicBezTo>
                    <a:pt x="1" y="526"/>
                    <a:pt x="1" y="993"/>
                    <a:pt x="301" y="1260"/>
                  </a:cubicBezTo>
                  <a:lnTo>
                    <a:pt x="1969" y="2928"/>
                  </a:lnTo>
                  <a:lnTo>
                    <a:pt x="301" y="4595"/>
                  </a:lnTo>
                  <a:cubicBezTo>
                    <a:pt x="1" y="4896"/>
                    <a:pt x="1" y="5363"/>
                    <a:pt x="301" y="5663"/>
                  </a:cubicBezTo>
                  <a:cubicBezTo>
                    <a:pt x="435" y="5763"/>
                    <a:pt x="635" y="5863"/>
                    <a:pt x="802" y="5863"/>
                  </a:cubicBezTo>
                  <a:cubicBezTo>
                    <a:pt x="1002" y="5863"/>
                    <a:pt x="1168" y="5763"/>
                    <a:pt x="1302" y="5663"/>
                  </a:cubicBezTo>
                  <a:lnTo>
                    <a:pt x="2970" y="3995"/>
                  </a:lnTo>
                  <a:lnTo>
                    <a:pt x="4638" y="5663"/>
                  </a:lnTo>
                  <a:cubicBezTo>
                    <a:pt x="4771" y="5763"/>
                    <a:pt x="4971" y="5863"/>
                    <a:pt x="5138" y="5863"/>
                  </a:cubicBezTo>
                  <a:cubicBezTo>
                    <a:pt x="5338" y="5863"/>
                    <a:pt x="5505" y="5763"/>
                    <a:pt x="5638" y="5663"/>
                  </a:cubicBezTo>
                  <a:cubicBezTo>
                    <a:pt x="5905" y="5363"/>
                    <a:pt x="5905" y="4896"/>
                    <a:pt x="5638" y="4595"/>
                  </a:cubicBezTo>
                  <a:lnTo>
                    <a:pt x="4037" y="2928"/>
                  </a:lnTo>
                  <a:lnTo>
                    <a:pt x="5705" y="1260"/>
                  </a:lnTo>
                  <a:cubicBezTo>
                    <a:pt x="6005" y="993"/>
                    <a:pt x="6005" y="526"/>
                    <a:pt x="5705" y="226"/>
                  </a:cubicBezTo>
                  <a:cubicBezTo>
                    <a:pt x="5572" y="76"/>
                    <a:pt x="5388" y="1"/>
                    <a:pt x="5201" y="1"/>
                  </a:cubicBezTo>
                  <a:cubicBezTo>
                    <a:pt x="5013" y="1"/>
                    <a:pt x="4821" y="76"/>
                    <a:pt x="4671" y="226"/>
                  </a:cubicBezTo>
                  <a:lnTo>
                    <a:pt x="3003" y="1894"/>
                  </a:lnTo>
                  <a:lnTo>
                    <a:pt x="1335" y="226"/>
                  </a:lnTo>
                  <a:cubicBezTo>
                    <a:pt x="1185" y="76"/>
                    <a:pt x="1002" y="1"/>
                    <a:pt x="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50"/>
            <p:cNvSpPr/>
            <p:nvPr/>
          </p:nvSpPr>
          <p:spPr>
            <a:xfrm>
              <a:off x="5278100" y="3472100"/>
              <a:ext cx="327775" cy="160975"/>
            </a:xfrm>
            <a:custGeom>
              <a:avLst/>
              <a:gdLst/>
              <a:ahLst/>
              <a:cxnLst/>
              <a:rect l="l" t="t" r="r" b="b"/>
              <a:pathLst>
                <a:path w="13111" h="6439" extrusionOk="0">
                  <a:moveTo>
                    <a:pt x="568" y="0"/>
                  </a:moveTo>
                  <a:cubicBezTo>
                    <a:pt x="268" y="0"/>
                    <a:pt x="1" y="234"/>
                    <a:pt x="1" y="534"/>
                  </a:cubicBezTo>
                  <a:cubicBezTo>
                    <a:pt x="34" y="3770"/>
                    <a:pt x="2936" y="6438"/>
                    <a:pt x="6572" y="6438"/>
                  </a:cubicBezTo>
                  <a:cubicBezTo>
                    <a:pt x="10208" y="6438"/>
                    <a:pt x="13110" y="3770"/>
                    <a:pt x="13110" y="534"/>
                  </a:cubicBezTo>
                  <a:cubicBezTo>
                    <a:pt x="13110" y="234"/>
                    <a:pt x="12843" y="0"/>
                    <a:pt x="12576" y="0"/>
                  </a:cubicBezTo>
                  <a:cubicBezTo>
                    <a:pt x="12276" y="0"/>
                    <a:pt x="12009" y="234"/>
                    <a:pt x="12009" y="534"/>
                  </a:cubicBezTo>
                  <a:cubicBezTo>
                    <a:pt x="12009" y="3203"/>
                    <a:pt x="9574" y="5371"/>
                    <a:pt x="6572" y="5371"/>
                  </a:cubicBezTo>
                  <a:cubicBezTo>
                    <a:pt x="3570" y="5371"/>
                    <a:pt x="1102" y="3203"/>
                    <a:pt x="1102" y="534"/>
                  </a:cubicBezTo>
                  <a:cubicBezTo>
                    <a:pt x="1102" y="234"/>
                    <a:pt x="835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50"/>
            <p:cNvSpPr/>
            <p:nvPr/>
          </p:nvSpPr>
          <p:spPr>
            <a:xfrm>
              <a:off x="5062125" y="2999250"/>
              <a:ext cx="760550" cy="761400"/>
            </a:xfrm>
            <a:custGeom>
              <a:avLst/>
              <a:gdLst/>
              <a:ahLst/>
              <a:cxnLst/>
              <a:rect l="l" t="t" r="r" b="b"/>
              <a:pathLst>
                <a:path w="30422" h="30456" extrusionOk="0">
                  <a:moveTo>
                    <a:pt x="15211" y="1102"/>
                  </a:moveTo>
                  <a:cubicBezTo>
                    <a:pt x="23017" y="1102"/>
                    <a:pt x="29355" y="7439"/>
                    <a:pt x="29321" y="15212"/>
                  </a:cubicBezTo>
                  <a:cubicBezTo>
                    <a:pt x="29321" y="23017"/>
                    <a:pt x="23017" y="29355"/>
                    <a:pt x="15211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39"/>
                    <a:pt x="7406" y="1102"/>
                    <a:pt x="15211" y="1102"/>
                  </a:cubicBezTo>
                  <a:close/>
                  <a:moveTo>
                    <a:pt x="15211" y="1"/>
                  </a:moveTo>
                  <a:cubicBezTo>
                    <a:pt x="6805" y="1"/>
                    <a:pt x="0" y="6839"/>
                    <a:pt x="0" y="15212"/>
                  </a:cubicBezTo>
                  <a:cubicBezTo>
                    <a:pt x="0" y="23618"/>
                    <a:pt x="6805" y="30456"/>
                    <a:pt x="15211" y="30456"/>
                  </a:cubicBezTo>
                  <a:cubicBezTo>
                    <a:pt x="23584" y="30456"/>
                    <a:pt x="30422" y="23618"/>
                    <a:pt x="30422" y="15212"/>
                  </a:cubicBezTo>
                  <a:cubicBezTo>
                    <a:pt x="30422" y="6839"/>
                    <a:pt x="23584" y="1"/>
                    <a:pt x="152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50"/>
            <p:cNvSpPr/>
            <p:nvPr/>
          </p:nvSpPr>
          <p:spPr>
            <a:xfrm>
              <a:off x="5225575" y="3220450"/>
              <a:ext cx="150125" cy="145750"/>
            </a:xfrm>
            <a:custGeom>
              <a:avLst/>
              <a:gdLst/>
              <a:ahLst/>
              <a:cxnLst/>
              <a:rect l="l" t="t" r="r" b="b"/>
              <a:pathLst>
                <a:path w="6005" h="5830" extrusionOk="0">
                  <a:moveTo>
                    <a:pt x="805" y="1"/>
                  </a:moveTo>
                  <a:cubicBezTo>
                    <a:pt x="617" y="1"/>
                    <a:pt x="434" y="76"/>
                    <a:pt x="300" y="226"/>
                  </a:cubicBezTo>
                  <a:cubicBezTo>
                    <a:pt x="0" y="493"/>
                    <a:pt x="0" y="960"/>
                    <a:pt x="300" y="1260"/>
                  </a:cubicBezTo>
                  <a:lnTo>
                    <a:pt x="1968" y="2928"/>
                  </a:lnTo>
                  <a:lnTo>
                    <a:pt x="300" y="4596"/>
                  </a:lnTo>
                  <a:cubicBezTo>
                    <a:pt x="0" y="4896"/>
                    <a:pt x="0" y="5330"/>
                    <a:pt x="300" y="5630"/>
                  </a:cubicBezTo>
                  <a:cubicBezTo>
                    <a:pt x="401" y="5763"/>
                    <a:pt x="634" y="5830"/>
                    <a:pt x="801" y="5830"/>
                  </a:cubicBezTo>
                  <a:cubicBezTo>
                    <a:pt x="1001" y="5830"/>
                    <a:pt x="1168" y="5763"/>
                    <a:pt x="1301" y="5630"/>
                  </a:cubicBezTo>
                  <a:lnTo>
                    <a:pt x="2969" y="3962"/>
                  </a:lnTo>
                  <a:lnTo>
                    <a:pt x="4637" y="5630"/>
                  </a:lnTo>
                  <a:cubicBezTo>
                    <a:pt x="4737" y="5763"/>
                    <a:pt x="4970" y="5830"/>
                    <a:pt x="5137" y="5830"/>
                  </a:cubicBezTo>
                  <a:cubicBezTo>
                    <a:pt x="5271" y="5830"/>
                    <a:pt x="5504" y="5763"/>
                    <a:pt x="5638" y="5630"/>
                  </a:cubicBezTo>
                  <a:cubicBezTo>
                    <a:pt x="5904" y="5330"/>
                    <a:pt x="5904" y="4896"/>
                    <a:pt x="5638" y="4596"/>
                  </a:cubicBezTo>
                  <a:lnTo>
                    <a:pt x="3970" y="2928"/>
                  </a:lnTo>
                  <a:lnTo>
                    <a:pt x="5638" y="1260"/>
                  </a:lnTo>
                  <a:cubicBezTo>
                    <a:pt x="6005" y="960"/>
                    <a:pt x="6005" y="493"/>
                    <a:pt x="5704" y="226"/>
                  </a:cubicBezTo>
                  <a:cubicBezTo>
                    <a:pt x="5554" y="76"/>
                    <a:pt x="5371" y="1"/>
                    <a:pt x="5187" y="1"/>
                  </a:cubicBezTo>
                  <a:cubicBezTo>
                    <a:pt x="5004" y="1"/>
                    <a:pt x="4820" y="76"/>
                    <a:pt x="4670" y="226"/>
                  </a:cubicBezTo>
                  <a:lnTo>
                    <a:pt x="3002" y="1894"/>
                  </a:lnTo>
                  <a:lnTo>
                    <a:pt x="1335" y="226"/>
                  </a:lnTo>
                  <a:cubicBezTo>
                    <a:pt x="1184" y="76"/>
                    <a:pt x="993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50"/>
            <p:cNvSpPr/>
            <p:nvPr/>
          </p:nvSpPr>
          <p:spPr>
            <a:xfrm>
              <a:off x="5509100" y="3220450"/>
              <a:ext cx="150125" cy="145750"/>
            </a:xfrm>
            <a:custGeom>
              <a:avLst/>
              <a:gdLst/>
              <a:ahLst/>
              <a:cxnLst/>
              <a:rect l="l" t="t" r="r" b="b"/>
              <a:pathLst>
                <a:path w="6005" h="5830" extrusionOk="0">
                  <a:moveTo>
                    <a:pt x="805" y="1"/>
                  </a:moveTo>
                  <a:cubicBezTo>
                    <a:pt x="618" y="1"/>
                    <a:pt x="434" y="76"/>
                    <a:pt x="301" y="226"/>
                  </a:cubicBezTo>
                  <a:cubicBezTo>
                    <a:pt x="1" y="493"/>
                    <a:pt x="1" y="960"/>
                    <a:pt x="301" y="1260"/>
                  </a:cubicBezTo>
                  <a:lnTo>
                    <a:pt x="1969" y="2928"/>
                  </a:lnTo>
                  <a:lnTo>
                    <a:pt x="301" y="4596"/>
                  </a:lnTo>
                  <a:cubicBezTo>
                    <a:pt x="1" y="4896"/>
                    <a:pt x="1" y="5330"/>
                    <a:pt x="301" y="5630"/>
                  </a:cubicBezTo>
                  <a:cubicBezTo>
                    <a:pt x="401" y="5763"/>
                    <a:pt x="634" y="5830"/>
                    <a:pt x="801" y="5830"/>
                  </a:cubicBezTo>
                  <a:cubicBezTo>
                    <a:pt x="1001" y="5830"/>
                    <a:pt x="1168" y="5763"/>
                    <a:pt x="1302" y="5630"/>
                  </a:cubicBezTo>
                  <a:lnTo>
                    <a:pt x="2969" y="3962"/>
                  </a:lnTo>
                  <a:lnTo>
                    <a:pt x="4637" y="5630"/>
                  </a:lnTo>
                  <a:cubicBezTo>
                    <a:pt x="4737" y="5763"/>
                    <a:pt x="4971" y="5830"/>
                    <a:pt x="5138" y="5830"/>
                  </a:cubicBezTo>
                  <a:cubicBezTo>
                    <a:pt x="5338" y="5830"/>
                    <a:pt x="5505" y="5763"/>
                    <a:pt x="5605" y="5630"/>
                  </a:cubicBezTo>
                  <a:cubicBezTo>
                    <a:pt x="5905" y="5330"/>
                    <a:pt x="5905" y="4896"/>
                    <a:pt x="5605" y="4596"/>
                  </a:cubicBezTo>
                  <a:lnTo>
                    <a:pt x="4037" y="2928"/>
                  </a:lnTo>
                  <a:lnTo>
                    <a:pt x="5705" y="1260"/>
                  </a:lnTo>
                  <a:cubicBezTo>
                    <a:pt x="6005" y="960"/>
                    <a:pt x="6005" y="493"/>
                    <a:pt x="5705" y="226"/>
                  </a:cubicBezTo>
                  <a:cubicBezTo>
                    <a:pt x="5555" y="76"/>
                    <a:pt x="5371" y="1"/>
                    <a:pt x="5188" y="1"/>
                  </a:cubicBezTo>
                  <a:cubicBezTo>
                    <a:pt x="5004" y="1"/>
                    <a:pt x="4821" y="76"/>
                    <a:pt x="4671" y="226"/>
                  </a:cubicBezTo>
                  <a:lnTo>
                    <a:pt x="3003" y="1894"/>
                  </a:lnTo>
                  <a:lnTo>
                    <a:pt x="1335" y="226"/>
                  </a:lnTo>
                  <a:cubicBezTo>
                    <a:pt x="1185" y="76"/>
                    <a:pt x="993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50"/>
            <p:cNvSpPr/>
            <p:nvPr/>
          </p:nvSpPr>
          <p:spPr>
            <a:xfrm>
              <a:off x="5259750" y="3462075"/>
              <a:ext cx="327775" cy="161825"/>
            </a:xfrm>
            <a:custGeom>
              <a:avLst/>
              <a:gdLst/>
              <a:ahLst/>
              <a:cxnLst/>
              <a:rect l="l" t="t" r="r" b="b"/>
              <a:pathLst>
                <a:path w="13111" h="6473" extrusionOk="0">
                  <a:moveTo>
                    <a:pt x="535" y="1"/>
                  </a:moveTo>
                  <a:cubicBezTo>
                    <a:pt x="234" y="1"/>
                    <a:pt x="1" y="268"/>
                    <a:pt x="1" y="568"/>
                  </a:cubicBezTo>
                  <a:cubicBezTo>
                    <a:pt x="1" y="3804"/>
                    <a:pt x="2970" y="6472"/>
                    <a:pt x="6539" y="6472"/>
                  </a:cubicBezTo>
                  <a:cubicBezTo>
                    <a:pt x="10175" y="6472"/>
                    <a:pt x="13110" y="3804"/>
                    <a:pt x="13110" y="568"/>
                  </a:cubicBezTo>
                  <a:cubicBezTo>
                    <a:pt x="13110" y="268"/>
                    <a:pt x="12843" y="1"/>
                    <a:pt x="12543" y="1"/>
                  </a:cubicBezTo>
                  <a:cubicBezTo>
                    <a:pt x="12276" y="1"/>
                    <a:pt x="12009" y="268"/>
                    <a:pt x="12009" y="568"/>
                  </a:cubicBezTo>
                  <a:cubicBezTo>
                    <a:pt x="12009" y="3237"/>
                    <a:pt x="9541" y="5405"/>
                    <a:pt x="6539" y="5405"/>
                  </a:cubicBezTo>
                  <a:cubicBezTo>
                    <a:pt x="3537" y="5405"/>
                    <a:pt x="1068" y="3237"/>
                    <a:pt x="1068" y="568"/>
                  </a:cubicBezTo>
                  <a:cubicBezTo>
                    <a:pt x="1068" y="268"/>
                    <a:pt x="835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0"/>
            <p:cNvSpPr/>
            <p:nvPr/>
          </p:nvSpPr>
          <p:spPr>
            <a:xfrm>
              <a:off x="5042950" y="2990075"/>
              <a:ext cx="762225" cy="761400"/>
            </a:xfrm>
            <a:custGeom>
              <a:avLst/>
              <a:gdLst/>
              <a:ahLst/>
              <a:cxnLst/>
              <a:rect l="l" t="t" r="r" b="b"/>
              <a:pathLst>
                <a:path w="30489" h="30456" extrusionOk="0">
                  <a:moveTo>
                    <a:pt x="15211" y="1102"/>
                  </a:moveTo>
                  <a:cubicBezTo>
                    <a:pt x="23016" y="1102"/>
                    <a:pt x="29354" y="7439"/>
                    <a:pt x="29354" y="15212"/>
                  </a:cubicBezTo>
                  <a:cubicBezTo>
                    <a:pt x="29354" y="23017"/>
                    <a:pt x="23016" y="29355"/>
                    <a:pt x="15211" y="29355"/>
                  </a:cubicBezTo>
                  <a:cubicBezTo>
                    <a:pt x="7439" y="29355"/>
                    <a:pt x="1101" y="23017"/>
                    <a:pt x="1101" y="15212"/>
                  </a:cubicBezTo>
                  <a:cubicBezTo>
                    <a:pt x="1101" y="7439"/>
                    <a:pt x="7439" y="1102"/>
                    <a:pt x="15211" y="1102"/>
                  </a:cubicBezTo>
                  <a:close/>
                  <a:moveTo>
                    <a:pt x="15211" y="1"/>
                  </a:moveTo>
                  <a:cubicBezTo>
                    <a:pt x="6838" y="1"/>
                    <a:pt x="0" y="6839"/>
                    <a:pt x="0" y="15212"/>
                  </a:cubicBezTo>
                  <a:cubicBezTo>
                    <a:pt x="0" y="23618"/>
                    <a:pt x="6838" y="30456"/>
                    <a:pt x="15211" y="30456"/>
                  </a:cubicBezTo>
                  <a:cubicBezTo>
                    <a:pt x="23650" y="30456"/>
                    <a:pt x="30488" y="23618"/>
                    <a:pt x="30455" y="15212"/>
                  </a:cubicBezTo>
                  <a:cubicBezTo>
                    <a:pt x="30455" y="6839"/>
                    <a:pt x="23617" y="1"/>
                    <a:pt x="15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50"/>
            <p:cNvSpPr/>
            <p:nvPr/>
          </p:nvSpPr>
          <p:spPr>
            <a:xfrm>
              <a:off x="5206400" y="3211075"/>
              <a:ext cx="150125" cy="145950"/>
            </a:xfrm>
            <a:custGeom>
              <a:avLst/>
              <a:gdLst/>
              <a:ahLst/>
              <a:cxnLst/>
              <a:rect l="l" t="t" r="r" b="b"/>
              <a:pathLst>
                <a:path w="6005" h="5838" extrusionOk="0">
                  <a:moveTo>
                    <a:pt x="830" y="0"/>
                  </a:moveTo>
                  <a:cubicBezTo>
                    <a:pt x="642" y="0"/>
                    <a:pt x="450" y="67"/>
                    <a:pt x="300" y="201"/>
                  </a:cubicBezTo>
                  <a:cubicBezTo>
                    <a:pt x="0" y="501"/>
                    <a:pt x="0" y="968"/>
                    <a:pt x="300" y="1268"/>
                  </a:cubicBezTo>
                  <a:lnTo>
                    <a:pt x="1968" y="2936"/>
                  </a:lnTo>
                  <a:lnTo>
                    <a:pt x="300" y="4604"/>
                  </a:lnTo>
                  <a:cubicBezTo>
                    <a:pt x="0" y="4871"/>
                    <a:pt x="0" y="5338"/>
                    <a:pt x="300" y="5638"/>
                  </a:cubicBezTo>
                  <a:cubicBezTo>
                    <a:pt x="434" y="5771"/>
                    <a:pt x="634" y="5838"/>
                    <a:pt x="801" y="5838"/>
                  </a:cubicBezTo>
                  <a:cubicBezTo>
                    <a:pt x="1001" y="5838"/>
                    <a:pt x="1168" y="5771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0" y="5771"/>
                    <a:pt x="4970" y="5838"/>
                    <a:pt x="5137" y="5838"/>
                  </a:cubicBezTo>
                  <a:cubicBezTo>
                    <a:pt x="5337" y="5838"/>
                    <a:pt x="5504" y="5771"/>
                    <a:pt x="5637" y="5638"/>
                  </a:cubicBezTo>
                  <a:cubicBezTo>
                    <a:pt x="5938" y="5338"/>
                    <a:pt x="5938" y="4871"/>
                    <a:pt x="5637" y="4604"/>
                  </a:cubicBezTo>
                  <a:lnTo>
                    <a:pt x="3970" y="2936"/>
                  </a:lnTo>
                  <a:lnTo>
                    <a:pt x="5637" y="1268"/>
                  </a:lnTo>
                  <a:cubicBezTo>
                    <a:pt x="6004" y="968"/>
                    <a:pt x="6004" y="501"/>
                    <a:pt x="5737" y="201"/>
                  </a:cubicBezTo>
                  <a:cubicBezTo>
                    <a:pt x="5587" y="67"/>
                    <a:pt x="5396" y="0"/>
                    <a:pt x="5204" y="0"/>
                  </a:cubicBezTo>
                  <a:cubicBezTo>
                    <a:pt x="5012" y="0"/>
                    <a:pt x="4820" y="67"/>
                    <a:pt x="4670" y="201"/>
                  </a:cubicBezTo>
                  <a:lnTo>
                    <a:pt x="3002" y="1868"/>
                  </a:lnTo>
                  <a:lnTo>
                    <a:pt x="1334" y="201"/>
                  </a:lnTo>
                  <a:cubicBezTo>
                    <a:pt x="1201" y="67"/>
                    <a:pt x="1017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50"/>
            <p:cNvSpPr/>
            <p:nvPr/>
          </p:nvSpPr>
          <p:spPr>
            <a:xfrm>
              <a:off x="5489925" y="3211075"/>
              <a:ext cx="150125" cy="145950"/>
            </a:xfrm>
            <a:custGeom>
              <a:avLst/>
              <a:gdLst/>
              <a:ahLst/>
              <a:cxnLst/>
              <a:rect l="l" t="t" r="r" b="b"/>
              <a:pathLst>
                <a:path w="6005" h="5838" extrusionOk="0">
                  <a:moveTo>
                    <a:pt x="830" y="0"/>
                  </a:moveTo>
                  <a:cubicBezTo>
                    <a:pt x="643" y="0"/>
                    <a:pt x="451" y="67"/>
                    <a:pt x="301" y="201"/>
                  </a:cubicBezTo>
                  <a:cubicBezTo>
                    <a:pt x="0" y="501"/>
                    <a:pt x="0" y="968"/>
                    <a:pt x="301" y="1268"/>
                  </a:cubicBezTo>
                  <a:lnTo>
                    <a:pt x="1969" y="2936"/>
                  </a:lnTo>
                  <a:lnTo>
                    <a:pt x="301" y="4604"/>
                  </a:lnTo>
                  <a:cubicBezTo>
                    <a:pt x="0" y="4871"/>
                    <a:pt x="0" y="5338"/>
                    <a:pt x="301" y="5638"/>
                  </a:cubicBezTo>
                  <a:cubicBezTo>
                    <a:pt x="434" y="5771"/>
                    <a:pt x="634" y="5838"/>
                    <a:pt x="801" y="5838"/>
                  </a:cubicBezTo>
                  <a:cubicBezTo>
                    <a:pt x="968" y="5838"/>
                    <a:pt x="1168" y="5771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1" y="5771"/>
                    <a:pt x="4971" y="5838"/>
                    <a:pt x="5137" y="5838"/>
                  </a:cubicBezTo>
                  <a:cubicBezTo>
                    <a:pt x="5338" y="5838"/>
                    <a:pt x="5504" y="5771"/>
                    <a:pt x="5638" y="5638"/>
                  </a:cubicBezTo>
                  <a:cubicBezTo>
                    <a:pt x="5938" y="5338"/>
                    <a:pt x="5938" y="4871"/>
                    <a:pt x="5638" y="4604"/>
                  </a:cubicBezTo>
                  <a:lnTo>
                    <a:pt x="4070" y="2936"/>
                  </a:lnTo>
                  <a:lnTo>
                    <a:pt x="5738" y="1268"/>
                  </a:lnTo>
                  <a:cubicBezTo>
                    <a:pt x="6005" y="968"/>
                    <a:pt x="6005" y="501"/>
                    <a:pt x="5738" y="201"/>
                  </a:cubicBezTo>
                  <a:cubicBezTo>
                    <a:pt x="5588" y="67"/>
                    <a:pt x="5396" y="0"/>
                    <a:pt x="5204" y="0"/>
                  </a:cubicBezTo>
                  <a:cubicBezTo>
                    <a:pt x="5012" y="0"/>
                    <a:pt x="4821" y="67"/>
                    <a:pt x="4670" y="201"/>
                  </a:cubicBezTo>
                  <a:lnTo>
                    <a:pt x="3003" y="1868"/>
                  </a:lnTo>
                  <a:lnTo>
                    <a:pt x="1335" y="201"/>
                  </a:lnTo>
                  <a:cubicBezTo>
                    <a:pt x="1201" y="67"/>
                    <a:pt x="1018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0"/>
            <p:cNvSpPr/>
            <p:nvPr/>
          </p:nvSpPr>
          <p:spPr>
            <a:xfrm>
              <a:off x="5692575" y="3176050"/>
              <a:ext cx="104250" cy="18375"/>
            </a:xfrm>
            <a:custGeom>
              <a:avLst/>
              <a:gdLst/>
              <a:ahLst/>
              <a:cxnLst/>
              <a:rect l="l" t="t" r="r" b="b"/>
              <a:pathLst>
                <a:path w="4170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803" y="734"/>
                  </a:lnTo>
                  <a:cubicBezTo>
                    <a:pt x="4003" y="734"/>
                    <a:pt x="4170" y="568"/>
                    <a:pt x="4170" y="367"/>
                  </a:cubicBezTo>
                  <a:cubicBezTo>
                    <a:pt x="4170" y="167"/>
                    <a:pt x="4003" y="0"/>
                    <a:pt x="3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50"/>
            <p:cNvSpPr/>
            <p:nvPr/>
          </p:nvSpPr>
          <p:spPr>
            <a:xfrm>
              <a:off x="4989575" y="3462075"/>
              <a:ext cx="127600" cy="19225"/>
            </a:xfrm>
            <a:custGeom>
              <a:avLst/>
              <a:gdLst/>
              <a:ahLst/>
              <a:cxnLst/>
              <a:rect l="l" t="t" r="r" b="b"/>
              <a:pathLst>
                <a:path w="5104" h="769" extrusionOk="0">
                  <a:moveTo>
                    <a:pt x="400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400" y="768"/>
                  </a:cubicBezTo>
                  <a:lnTo>
                    <a:pt x="4737" y="768"/>
                  </a:lnTo>
                  <a:cubicBezTo>
                    <a:pt x="4937" y="768"/>
                    <a:pt x="5104" y="601"/>
                    <a:pt x="5104" y="401"/>
                  </a:cubicBezTo>
                  <a:cubicBezTo>
                    <a:pt x="5104" y="168"/>
                    <a:pt x="4937" y="1"/>
                    <a:pt x="4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50"/>
            <p:cNvSpPr/>
            <p:nvPr/>
          </p:nvSpPr>
          <p:spPr>
            <a:xfrm>
              <a:off x="5128825" y="3106825"/>
              <a:ext cx="116775" cy="19225"/>
            </a:xfrm>
            <a:custGeom>
              <a:avLst/>
              <a:gdLst/>
              <a:ahLst/>
              <a:cxnLst/>
              <a:rect l="l" t="t" r="r" b="b"/>
              <a:pathLst>
                <a:path w="4671" h="769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4271" y="768"/>
                  </a:lnTo>
                  <a:cubicBezTo>
                    <a:pt x="4504" y="768"/>
                    <a:pt x="4671" y="601"/>
                    <a:pt x="4671" y="368"/>
                  </a:cubicBezTo>
                  <a:cubicBezTo>
                    <a:pt x="4671" y="168"/>
                    <a:pt x="4504" y="1"/>
                    <a:pt x="4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50"/>
            <p:cNvSpPr/>
            <p:nvPr/>
          </p:nvSpPr>
          <p:spPr>
            <a:xfrm>
              <a:off x="5002075" y="3278625"/>
              <a:ext cx="126775" cy="19200"/>
            </a:xfrm>
            <a:custGeom>
              <a:avLst/>
              <a:gdLst/>
              <a:ahLst/>
              <a:cxnLst/>
              <a:rect l="l" t="t" r="r" b="b"/>
              <a:pathLst>
                <a:path w="5071" h="768" extrusionOk="0">
                  <a:moveTo>
                    <a:pt x="401" y="0"/>
                  </a:moveTo>
                  <a:cubicBezTo>
                    <a:pt x="167" y="0"/>
                    <a:pt x="1" y="167"/>
                    <a:pt x="1" y="401"/>
                  </a:cubicBezTo>
                  <a:cubicBezTo>
                    <a:pt x="1" y="601"/>
                    <a:pt x="167" y="768"/>
                    <a:pt x="401" y="768"/>
                  </a:cubicBezTo>
                  <a:lnTo>
                    <a:pt x="4671" y="768"/>
                  </a:lnTo>
                  <a:cubicBezTo>
                    <a:pt x="4904" y="768"/>
                    <a:pt x="5071" y="601"/>
                    <a:pt x="5037" y="401"/>
                  </a:cubicBezTo>
                  <a:cubicBezTo>
                    <a:pt x="5037" y="167"/>
                    <a:pt x="4904" y="0"/>
                    <a:pt x="4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50"/>
            <p:cNvSpPr/>
            <p:nvPr/>
          </p:nvSpPr>
          <p:spPr>
            <a:xfrm>
              <a:off x="5087125" y="3077650"/>
              <a:ext cx="58400" cy="19200"/>
            </a:xfrm>
            <a:custGeom>
              <a:avLst/>
              <a:gdLst/>
              <a:ahLst/>
              <a:cxnLst/>
              <a:rect l="l" t="t" r="r" b="b"/>
              <a:pathLst>
                <a:path w="2336" h="768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1902" y="768"/>
                  </a:lnTo>
                  <a:cubicBezTo>
                    <a:pt x="2169" y="768"/>
                    <a:pt x="2336" y="601"/>
                    <a:pt x="2269" y="367"/>
                  </a:cubicBezTo>
                  <a:cubicBezTo>
                    <a:pt x="2269" y="167"/>
                    <a:pt x="2102" y="0"/>
                    <a:pt x="1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50"/>
            <p:cNvSpPr/>
            <p:nvPr/>
          </p:nvSpPr>
          <p:spPr>
            <a:xfrm>
              <a:off x="5617525" y="3641375"/>
              <a:ext cx="139275" cy="19200"/>
            </a:xfrm>
            <a:custGeom>
              <a:avLst/>
              <a:gdLst/>
              <a:ahLst/>
              <a:cxnLst/>
              <a:rect l="l" t="t" r="r" b="b"/>
              <a:pathLst>
                <a:path w="5571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5204" y="768"/>
                  </a:lnTo>
                  <a:cubicBezTo>
                    <a:pt x="5404" y="768"/>
                    <a:pt x="5571" y="601"/>
                    <a:pt x="5571" y="401"/>
                  </a:cubicBezTo>
                  <a:cubicBezTo>
                    <a:pt x="5571" y="168"/>
                    <a:pt x="5404" y="1"/>
                    <a:pt x="5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50"/>
            <p:cNvSpPr/>
            <p:nvPr/>
          </p:nvSpPr>
          <p:spPr>
            <a:xfrm>
              <a:off x="5744275" y="3313650"/>
              <a:ext cx="107600" cy="18375"/>
            </a:xfrm>
            <a:custGeom>
              <a:avLst/>
              <a:gdLst/>
              <a:ahLst/>
              <a:cxnLst/>
              <a:rect l="l" t="t" r="r" b="b"/>
              <a:pathLst>
                <a:path w="4304" h="735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1" y="734"/>
                  </a:cubicBezTo>
                  <a:lnTo>
                    <a:pt x="3937" y="734"/>
                  </a:lnTo>
                  <a:cubicBezTo>
                    <a:pt x="4137" y="734"/>
                    <a:pt x="4303" y="567"/>
                    <a:pt x="4303" y="367"/>
                  </a:cubicBezTo>
                  <a:cubicBezTo>
                    <a:pt x="4303" y="167"/>
                    <a:pt x="4137" y="0"/>
                    <a:pt x="39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50"/>
            <p:cNvSpPr/>
            <p:nvPr/>
          </p:nvSpPr>
          <p:spPr>
            <a:xfrm>
              <a:off x="5705900" y="3473750"/>
              <a:ext cx="180175" cy="19225"/>
            </a:xfrm>
            <a:custGeom>
              <a:avLst/>
              <a:gdLst/>
              <a:ahLst/>
              <a:cxnLst/>
              <a:rect l="l" t="t" r="r" b="b"/>
              <a:pathLst>
                <a:path w="7207" h="769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6839" y="768"/>
                  </a:lnTo>
                  <a:cubicBezTo>
                    <a:pt x="7039" y="768"/>
                    <a:pt x="7206" y="601"/>
                    <a:pt x="7206" y="368"/>
                  </a:cubicBezTo>
                  <a:cubicBezTo>
                    <a:pt x="7206" y="168"/>
                    <a:pt x="7039" y="1"/>
                    <a:pt x="68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0"/>
            <p:cNvSpPr/>
            <p:nvPr/>
          </p:nvSpPr>
          <p:spPr>
            <a:xfrm>
              <a:off x="5771800" y="3641375"/>
              <a:ext cx="33375" cy="19200"/>
            </a:xfrm>
            <a:custGeom>
              <a:avLst/>
              <a:gdLst/>
              <a:ahLst/>
              <a:cxnLst/>
              <a:rect l="l" t="t" r="r" b="b"/>
              <a:pathLst>
                <a:path w="1335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968" y="768"/>
                  </a:lnTo>
                  <a:cubicBezTo>
                    <a:pt x="1168" y="768"/>
                    <a:pt x="1334" y="601"/>
                    <a:pt x="1334" y="401"/>
                  </a:cubicBezTo>
                  <a:cubicBezTo>
                    <a:pt x="1334" y="168"/>
                    <a:pt x="1168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0"/>
            <p:cNvSpPr/>
            <p:nvPr/>
          </p:nvSpPr>
          <p:spPr>
            <a:xfrm>
              <a:off x="5767625" y="3505450"/>
              <a:ext cx="60075" cy="18375"/>
            </a:xfrm>
            <a:custGeom>
              <a:avLst/>
              <a:gdLst/>
              <a:ahLst/>
              <a:cxnLst/>
              <a:rect l="l" t="t" r="r" b="b"/>
              <a:pathLst>
                <a:path w="2403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2035" y="734"/>
                  </a:lnTo>
                  <a:cubicBezTo>
                    <a:pt x="2235" y="734"/>
                    <a:pt x="2402" y="568"/>
                    <a:pt x="2402" y="367"/>
                  </a:cubicBezTo>
                  <a:cubicBezTo>
                    <a:pt x="2402" y="167"/>
                    <a:pt x="2235" y="1"/>
                    <a:pt x="20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50"/>
            <p:cNvSpPr/>
            <p:nvPr/>
          </p:nvSpPr>
          <p:spPr>
            <a:xfrm>
              <a:off x="5012925" y="3313650"/>
              <a:ext cx="80075" cy="18375"/>
            </a:xfrm>
            <a:custGeom>
              <a:avLst/>
              <a:gdLst/>
              <a:ahLst/>
              <a:cxnLst/>
              <a:rect l="l" t="t" r="r" b="b"/>
              <a:pathLst>
                <a:path w="3203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2802" y="734"/>
                  </a:lnTo>
                  <a:cubicBezTo>
                    <a:pt x="3002" y="734"/>
                    <a:pt x="3202" y="567"/>
                    <a:pt x="3169" y="367"/>
                  </a:cubicBezTo>
                  <a:cubicBezTo>
                    <a:pt x="3169" y="167"/>
                    <a:pt x="30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0"/>
            <p:cNvSpPr/>
            <p:nvPr/>
          </p:nvSpPr>
          <p:spPr>
            <a:xfrm>
              <a:off x="5037925" y="3551325"/>
              <a:ext cx="79250" cy="18375"/>
            </a:xfrm>
            <a:custGeom>
              <a:avLst/>
              <a:gdLst/>
              <a:ahLst/>
              <a:cxnLst/>
              <a:rect l="l" t="t" r="r" b="b"/>
              <a:pathLst>
                <a:path w="3170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2803" y="734"/>
                  </a:lnTo>
                  <a:cubicBezTo>
                    <a:pt x="3003" y="734"/>
                    <a:pt x="3170" y="567"/>
                    <a:pt x="3170" y="367"/>
                  </a:cubicBezTo>
                  <a:cubicBezTo>
                    <a:pt x="3170" y="167"/>
                    <a:pt x="3003" y="0"/>
                    <a:pt x="2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0"/>
            <p:cNvSpPr/>
            <p:nvPr/>
          </p:nvSpPr>
          <p:spPr>
            <a:xfrm>
              <a:off x="5622525" y="3057625"/>
              <a:ext cx="100925" cy="19200"/>
            </a:xfrm>
            <a:custGeom>
              <a:avLst/>
              <a:gdLst/>
              <a:ahLst/>
              <a:cxnLst/>
              <a:rect l="l" t="t" r="r" b="b"/>
              <a:pathLst>
                <a:path w="4037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3670" y="768"/>
                  </a:lnTo>
                  <a:cubicBezTo>
                    <a:pt x="3870" y="768"/>
                    <a:pt x="4036" y="601"/>
                    <a:pt x="4036" y="401"/>
                  </a:cubicBezTo>
                  <a:cubicBezTo>
                    <a:pt x="4036" y="168"/>
                    <a:pt x="3870" y="1"/>
                    <a:pt x="3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0"/>
            <p:cNvSpPr/>
            <p:nvPr/>
          </p:nvSpPr>
          <p:spPr>
            <a:xfrm>
              <a:off x="5093800" y="3664725"/>
              <a:ext cx="122625" cy="18375"/>
            </a:xfrm>
            <a:custGeom>
              <a:avLst/>
              <a:gdLst/>
              <a:ahLst/>
              <a:cxnLst/>
              <a:rect l="l" t="t" r="r" b="b"/>
              <a:pathLst>
                <a:path w="4905" h="735" extrusionOk="0">
                  <a:moveTo>
                    <a:pt x="401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568"/>
                    <a:pt x="168" y="735"/>
                    <a:pt x="401" y="735"/>
                  </a:cubicBezTo>
                  <a:lnTo>
                    <a:pt x="4471" y="735"/>
                  </a:lnTo>
                  <a:cubicBezTo>
                    <a:pt x="4738" y="735"/>
                    <a:pt x="4904" y="568"/>
                    <a:pt x="4838" y="368"/>
                  </a:cubicBezTo>
                  <a:cubicBezTo>
                    <a:pt x="4838" y="168"/>
                    <a:pt x="4671" y="1"/>
                    <a:pt x="4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0"/>
            <p:cNvSpPr/>
            <p:nvPr/>
          </p:nvSpPr>
          <p:spPr>
            <a:xfrm>
              <a:off x="4962050" y="3280300"/>
              <a:ext cx="30875" cy="18350"/>
            </a:xfrm>
            <a:custGeom>
              <a:avLst/>
              <a:gdLst/>
              <a:ahLst/>
              <a:cxnLst/>
              <a:rect l="l" t="t" r="r" b="b"/>
              <a:pathLst>
                <a:path w="1235" h="734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868" y="734"/>
                  </a:lnTo>
                  <a:cubicBezTo>
                    <a:pt x="1068" y="734"/>
                    <a:pt x="1235" y="567"/>
                    <a:pt x="1235" y="367"/>
                  </a:cubicBezTo>
                  <a:cubicBezTo>
                    <a:pt x="1235" y="167"/>
                    <a:pt x="1068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4" name="Google Shape;2994;p50"/>
          <p:cNvGrpSpPr/>
          <p:nvPr/>
        </p:nvGrpSpPr>
        <p:grpSpPr>
          <a:xfrm>
            <a:off x="874925" y="3081325"/>
            <a:ext cx="1147600" cy="370500"/>
            <a:chOff x="874925" y="3081325"/>
            <a:chExt cx="1147600" cy="370500"/>
          </a:xfrm>
        </p:grpSpPr>
        <p:sp>
          <p:nvSpPr>
            <p:cNvPr id="2995" name="Google Shape;2995;p50"/>
            <p:cNvSpPr/>
            <p:nvPr/>
          </p:nvSpPr>
          <p:spPr>
            <a:xfrm rot="10800000" flipH="1">
              <a:off x="874925" y="3081325"/>
              <a:ext cx="394500" cy="3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50"/>
            <p:cNvSpPr/>
            <p:nvPr/>
          </p:nvSpPr>
          <p:spPr>
            <a:xfrm rot="10800000" flipH="1">
              <a:off x="1052900" y="3414325"/>
              <a:ext cx="195300" cy="37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50"/>
            <p:cNvSpPr/>
            <p:nvPr/>
          </p:nvSpPr>
          <p:spPr>
            <a:xfrm rot="10800000" flipH="1">
              <a:off x="1874925" y="3280700"/>
              <a:ext cx="147600" cy="3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8" name="Google Shape;2998;p50"/>
          <p:cNvGrpSpPr/>
          <p:nvPr/>
        </p:nvGrpSpPr>
        <p:grpSpPr>
          <a:xfrm>
            <a:off x="617025" y="1049138"/>
            <a:ext cx="925675" cy="779750"/>
            <a:chOff x="1716400" y="2980900"/>
            <a:chExt cx="925675" cy="779750"/>
          </a:xfrm>
        </p:grpSpPr>
        <p:sp>
          <p:nvSpPr>
            <p:cNvPr id="2999" name="Google Shape;2999;p50"/>
            <p:cNvSpPr/>
            <p:nvPr/>
          </p:nvSpPr>
          <p:spPr>
            <a:xfrm>
              <a:off x="2484450" y="3211075"/>
              <a:ext cx="111775" cy="19200"/>
            </a:xfrm>
            <a:custGeom>
              <a:avLst/>
              <a:gdLst/>
              <a:ahLst/>
              <a:cxnLst/>
              <a:rect l="l" t="t" r="r" b="b"/>
              <a:pathLst>
                <a:path w="4471" h="768" extrusionOk="0">
                  <a:moveTo>
                    <a:pt x="401" y="0"/>
                  </a:moveTo>
                  <a:cubicBezTo>
                    <a:pt x="200" y="0"/>
                    <a:pt x="0" y="167"/>
                    <a:pt x="0" y="367"/>
                  </a:cubicBezTo>
                  <a:cubicBezTo>
                    <a:pt x="0" y="601"/>
                    <a:pt x="200" y="768"/>
                    <a:pt x="401" y="768"/>
                  </a:cubicBezTo>
                  <a:lnTo>
                    <a:pt x="4103" y="768"/>
                  </a:lnTo>
                  <a:cubicBezTo>
                    <a:pt x="4303" y="768"/>
                    <a:pt x="4470" y="634"/>
                    <a:pt x="4470" y="367"/>
                  </a:cubicBezTo>
                  <a:cubicBezTo>
                    <a:pt x="4470" y="167"/>
                    <a:pt x="4303" y="0"/>
                    <a:pt x="4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0"/>
            <p:cNvSpPr/>
            <p:nvPr/>
          </p:nvSpPr>
          <p:spPr>
            <a:xfrm>
              <a:off x="2515300" y="3356175"/>
              <a:ext cx="95100" cy="18375"/>
            </a:xfrm>
            <a:custGeom>
              <a:avLst/>
              <a:gdLst/>
              <a:ahLst/>
              <a:cxnLst/>
              <a:rect l="l" t="t" r="r" b="b"/>
              <a:pathLst>
                <a:path w="3804" h="735" extrusionOk="0">
                  <a:moveTo>
                    <a:pt x="367" y="1"/>
                  </a:moveTo>
                  <a:cubicBezTo>
                    <a:pt x="167" y="1"/>
                    <a:pt x="1" y="167"/>
                    <a:pt x="1" y="368"/>
                  </a:cubicBezTo>
                  <a:cubicBezTo>
                    <a:pt x="1" y="568"/>
                    <a:pt x="167" y="734"/>
                    <a:pt x="367" y="734"/>
                  </a:cubicBezTo>
                  <a:lnTo>
                    <a:pt x="3403" y="734"/>
                  </a:lnTo>
                  <a:cubicBezTo>
                    <a:pt x="3636" y="734"/>
                    <a:pt x="3803" y="568"/>
                    <a:pt x="3803" y="368"/>
                  </a:cubicBezTo>
                  <a:cubicBezTo>
                    <a:pt x="3803" y="167"/>
                    <a:pt x="3636" y="1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0"/>
            <p:cNvSpPr/>
            <p:nvPr/>
          </p:nvSpPr>
          <p:spPr>
            <a:xfrm>
              <a:off x="2578675" y="3382875"/>
              <a:ext cx="57575" cy="19200"/>
            </a:xfrm>
            <a:custGeom>
              <a:avLst/>
              <a:gdLst/>
              <a:ahLst/>
              <a:cxnLst/>
              <a:rect l="l" t="t" r="r" b="b"/>
              <a:pathLst>
                <a:path w="2303" h="768" extrusionOk="0">
                  <a:moveTo>
                    <a:pt x="368" y="0"/>
                  </a:moveTo>
                  <a:cubicBezTo>
                    <a:pt x="167" y="0"/>
                    <a:pt x="1" y="167"/>
                    <a:pt x="1" y="400"/>
                  </a:cubicBezTo>
                  <a:cubicBezTo>
                    <a:pt x="1" y="600"/>
                    <a:pt x="167" y="767"/>
                    <a:pt x="368" y="767"/>
                  </a:cubicBezTo>
                  <a:lnTo>
                    <a:pt x="1935" y="767"/>
                  </a:lnTo>
                  <a:cubicBezTo>
                    <a:pt x="2136" y="767"/>
                    <a:pt x="2302" y="600"/>
                    <a:pt x="2302" y="400"/>
                  </a:cubicBezTo>
                  <a:cubicBezTo>
                    <a:pt x="2302" y="167"/>
                    <a:pt x="2136" y="0"/>
                    <a:pt x="1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0"/>
            <p:cNvSpPr/>
            <p:nvPr/>
          </p:nvSpPr>
          <p:spPr>
            <a:xfrm>
              <a:off x="2536150" y="3131850"/>
              <a:ext cx="34225" cy="18375"/>
            </a:xfrm>
            <a:custGeom>
              <a:avLst/>
              <a:gdLst/>
              <a:ahLst/>
              <a:cxnLst/>
              <a:rect l="l" t="t" r="r" b="b"/>
              <a:pathLst>
                <a:path w="1369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601"/>
                    <a:pt x="167" y="734"/>
                    <a:pt x="367" y="734"/>
                  </a:cubicBezTo>
                  <a:lnTo>
                    <a:pt x="1001" y="734"/>
                  </a:lnTo>
                  <a:cubicBezTo>
                    <a:pt x="1201" y="734"/>
                    <a:pt x="1368" y="634"/>
                    <a:pt x="1368" y="367"/>
                  </a:cubicBezTo>
                  <a:cubicBezTo>
                    <a:pt x="1368" y="167"/>
                    <a:pt x="1201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50"/>
            <p:cNvSpPr/>
            <p:nvPr/>
          </p:nvSpPr>
          <p:spPr>
            <a:xfrm>
              <a:off x="2452750" y="3131850"/>
              <a:ext cx="73425" cy="18375"/>
            </a:xfrm>
            <a:custGeom>
              <a:avLst/>
              <a:gdLst/>
              <a:ahLst/>
              <a:cxnLst/>
              <a:rect l="l" t="t" r="r" b="b"/>
              <a:pathLst>
                <a:path w="2937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7"/>
                  </a:cubicBezTo>
                  <a:cubicBezTo>
                    <a:pt x="1" y="601"/>
                    <a:pt x="168" y="734"/>
                    <a:pt x="368" y="734"/>
                  </a:cubicBezTo>
                  <a:lnTo>
                    <a:pt x="2536" y="734"/>
                  </a:lnTo>
                  <a:cubicBezTo>
                    <a:pt x="2736" y="734"/>
                    <a:pt x="2903" y="634"/>
                    <a:pt x="2936" y="367"/>
                  </a:cubicBezTo>
                  <a:cubicBezTo>
                    <a:pt x="2936" y="167"/>
                    <a:pt x="2803" y="1"/>
                    <a:pt x="2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50"/>
            <p:cNvSpPr/>
            <p:nvPr/>
          </p:nvSpPr>
          <p:spPr>
            <a:xfrm>
              <a:off x="1723075" y="3415375"/>
              <a:ext cx="74250" cy="19225"/>
            </a:xfrm>
            <a:custGeom>
              <a:avLst/>
              <a:gdLst/>
              <a:ahLst/>
              <a:cxnLst/>
              <a:rect l="l" t="t" r="r" b="b"/>
              <a:pathLst>
                <a:path w="2970" h="769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35" y="768"/>
                  </a:lnTo>
                  <a:cubicBezTo>
                    <a:pt x="2736" y="768"/>
                    <a:pt x="2902" y="601"/>
                    <a:pt x="2969" y="368"/>
                  </a:cubicBezTo>
                  <a:cubicBezTo>
                    <a:pt x="2969" y="168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0"/>
            <p:cNvSpPr/>
            <p:nvPr/>
          </p:nvSpPr>
          <p:spPr>
            <a:xfrm>
              <a:off x="1751425" y="3232750"/>
              <a:ext cx="73400" cy="19200"/>
            </a:xfrm>
            <a:custGeom>
              <a:avLst/>
              <a:gdLst/>
              <a:ahLst/>
              <a:cxnLst/>
              <a:rect l="l" t="t" r="r" b="b"/>
              <a:pathLst>
                <a:path w="2936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769" y="768"/>
                    <a:pt x="2936" y="601"/>
                    <a:pt x="2936" y="401"/>
                  </a:cubicBezTo>
                  <a:cubicBezTo>
                    <a:pt x="2936" y="168"/>
                    <a:pt x="2769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0"/>
            <p:cNvSpPr/>
            <p:nvPr/>
          </p:nvSpPr>
          <p:spPr>
            <a:xfrm>
              <a:off x="1778950" y="3147700"/>
              <a:ext cx="133450" cy="18375"/>
            </a:xfrm>
            <a:custGeom>
              <a:avLst/>
              <a:gdLst/>
              <a:ahLst/>
              <a:cxnLst/>
              <a:rect l="l" t="t" r="r" b="b"/>
              <a:pathLst>
                <a:path w="5338" h="735" extrusionOk="0">
                  <a:moveTo>
                    <a:pt x="400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0" y="734"/>
                  </a:cubicBezTo>
                  <a:lnTo>
                    <a:pt x="4970" y="734"/>
                  </a:lnTo>
                  <a:cubicBezTo>
                    <a:pt x="5171" y="734"/>
                    <a:pt x="5337" y="634"/>
                    <a:pt x="5337" y="367"/>
                  </a:cubicBezTo>
                  <a:cubicBezTo>
                    <a:pt x="5337" y="167"/>
                    <a:pt x="5171" y="0"/>
                    <a:pt x="49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0"/>
            <p:cNvSpPr/>
            <p:nvPr/>
          </p:nvSpPr>
          <p:spPr>
            <a:xfrm>
              <a:off x="1803950" y="3587175"/>
              <a:ext cx="78425" cy="19200"/>
            </a:xfrm>
            <a:custGeom>
              <a:avLst/>
              <a:gdLst/>
              <a:ahLst/>
              <a:cxnLst/>
              <a:rect l="l" t="t" r="r" b="b"/>
              <a:pathLst>
                <a:path w="3137" h="768" extrusionOk="0">
                  <a:moveTo>
                    <a:pt x="401" y="1"/>
                  </a:moveTo>
                  <a:cubicBezTo>
                    <a:pt x="168" y="1"/>
                    <a:pt x="1" y="167"/>
                    <a:pt x="1" y="401"/>
                  </a:cubicBezTo>
                  <a:cubicBezTo>
                    <a:pt x="1" y="601"/>
                    <a:pt x="168" y="768"/>
                    <a:pt x="401" y="768"/>
                  </a:cubicBezTo>
                  <a:lnTo>
                    <a:pt x="2770" y="768"/>
                  </a:lnTo>
                  <a:cubicBezTo>
                    <a:pt x="2970" y="768"/>
                    <a:pt x="3136" y="601"/>
                    <a:pt x="3136" y="401"/>
                  </a:cubicBezTo>
                  <a:cubicBezTo>
                    <a:pt x="3136" y="167"/>
                    <a:pt x="2970" y="1"/>
                    <a:pt x="2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0"/>
            <p:cNvSpPr/>
            <p:nvPr/>
          </p:nvSpPr>
          <p:spPr>
            <a:xfrm>
              <a:off x="1752250" y="3587175"/>
              <a:ext cx="36725" cy="19200"/>
            </a:xfrm>
            <a:custGeom>
              <a:avLst/>
              <a:gdLst/>
              <a:ahLst/>
              <a:cxnLst/>
              <a:rect l="l" t="t" r="r" b="b"/>
              <a:pathLst>
                <a:path w="1469" h="768" extrusionOk="0">
                  <a:moveTo>
                    <a:pt x="368" y="1"/>
                  </a:moveTo>
                  <a:cubicBezTo>
                    <a:pt x="168" y="1"/>
                    <a:pt x="1" y="167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1068" y="768"/>
                  </a:lnTo>
                  <a:cubicBezTo>
                    <a:pt x="1235" y="768"/>
                    <a:pt x="1468" y="601"/>
                    <a:pt x="1468" y="401"/>
                  </a:cubicBezTo>
                  <a:cubicBezTo>
                    <a:pt x="1468" y="167"/>
                    <a:pt x="1302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50"/>
            <p:cNvSpPr/>
            <p:nvPr/>
          </p:nvSpPr>
          <p:spPr>
            <a:xfrm>
              <a:off x="2479450" y="3551325"/>
              <a:ext cx="124275" cy="18375"/>
            </a:xfrm>
            <a:custGeom>
              <a:avLst/>
              <a:gdLst/>
              <a:ahLst/>
              <a:cxnLst/>
              <a:rect l="l" t="t" r="r" b="b"/>
              <a:pathLst>
                <a:path w="4971" h="735" extrusionOk="0">
                  <a:moveTo>
                    <a:pt x="400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0" y="734"/>
                  </a:cubicBezTo>
                  <a:lnTo>
                    <a:pt x="4603" y="734"/>
                  </a:lnTo>
                  <a:cubicBezTo>
                    <a:pt x="4770" y="734"/>
                    <a:pt x="4970" y="567"/>
                    <a:pt x="4970" y="367"/>
                  </a:cubicBezTo>
                  <a:cubicBezTo>
                    <a:pt x="4970" y="167"/>
                    <a:pt x="4804" y="0"/>
                    <a:pt x="4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50"/>
            <p:cNvSpPr/>
            <p:nvPr/>
          </p:nvSpPr>
          <p:spPr>
            <a:xfrm>
              <a:off x="2452750" y="3589675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8"/>
                  </a:cubicBezTo>
                  <a:cubicBezTo>
                    <a:pt x="1" y="568"/>
                    <a:pt x="168" y="734"/>
                    <a:pt x="368" y="734"/>
                  </a:cubicBezTo>
                  <a:lnTo>
                    <a:pt x="3637" y="734"/>
                  </a:lnTo>
                  <a:cubicBezTo>
                    <a:pt x="3837" y="734"/>
                    <a:pt x="4004" y="568"/>
                    <a:pt x="4004" y="368"/>
                  </a:cubicBezTo>
                  <a:cubicBezTo>
                    <a:pt x="4004" y="167"/>
                    <a:pt x="3837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0"/>
            <p:cNvSpPr/>
            <p:nvPr/>
          </p:nvSpPr>
          <p:spPr>
            <a:xfrm>
              <a:off x="1997425" y="3452925"/>
              <a:ext cx="326925" cy="161800"/>
            </a:xfrm>
            <a:custGeom>
              <a:avLst/>
              <a:gdLst/>
              <a:ahLst/>
              <a:cxnLst/>
              <a:rect l="l" t="t" r="r" b="b"/>
              <a:pathLst>
                <a:path w="13077" h="6472" extrusionOk="0">
                  <a:moveTo>
                    <a:pt x="534" y="0"/>
                  </a:moveTo>
                  <a:cubicBezTo>
                    <a:pt x="234" y="0"/>
                    <a:pt x="1" y="267"/>
                    <a:pt x="1" y="534"/>
                  </a:cubicBezTo>
                  <a:cubicBezTo>
                    <a:pt x="1" y="3803"/>
                    <a:pt x="2936" y="6471"/>
                    <a:pt x="6539" y="6471"/>
                  </a:cubicBezTo>
                  <a:cubicBezTo>
                    <a:pt x="10175" y="6471"/>
                    <a:pt x="13077" y="3803"/>
                    <a:pt x="13077" y="534"/>
                  </a:cubicBezTo>
                  <a:cubicBezTo>
                    <a:pt x="13077" y="267"/>
                    <a:pt x="12843" y="0"/>
                    <a:pt x="12543" y="0"/>
                  </a:cubicBezTo>
                  <a:cubicBezTo>
                    <a:pt x="12243" y="0"/>
                    <a:pt x="12009" y="267"/>
                    <a:pt x="12009" y="534"/>
                  </a:cubicBezTo>
                  <a:cubicBezTo>
                    <a:pt x="12009" y="3202"/>
                    <a:pt x="9541" y="5371"/>
                    <a:pt x="6539" y="5371"/>
                  </a:cubicBezTo>
                  <a:cubicBezTo>
                    <a:pt x="3537" y="5371"/>
                    <a:pt x="1068" y="3202"/>
                    <a:pt x="1068" y="534"/>
                  </a:cubicBezTo>
                  <a:cubicBezTo>
                    <a:pt x="1068" y="267"/>
                    <a:pt x="835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0"/>
            <p:cNvSpPr/>
            <p:nvPr/>
          </p:nvSpPr>
          <p:spPr>
            <a:xfrm>
              <a:off x="1779775" y="2980900"/>
              <a:ext cx="761400" cy="760575"/>
            </a:xfrm>
            <a:custGeom>
              <a:avLst/>
              <a:gdLst/>
              <a:ahLst/>
              <a:cxnLst/>
              <a:rect l="l" t="t" r="r" b="b"/>
              <a:pathLst>
                <a:path w="30456" h="30423" extrusionOk="0">
                  <a:moveTo>
                    <a:pt x="15245" y="1068"/>
                  </a:moveTo>
                  <a:cubicBezTo>
                    <a:pt x="23050" y="1068"/>
                    <a:pt x="29388" y="7406"/>
                    <a:pt x="29388" y="15212"/>
                  </a:cubicBezTo>
                  <a:cubicBezTo>
                    <a:pt x="29388" y="23017"/>
                    <a:pt x="23050" y="29355"/>
                    <a:pt x="15245" y="29355"/>
                  </a:cubicBezTo>
                  <a:cubicBezTo>
                    <a:pt x="7439" y="29355"/>
                    <a:pt x="1101" y="23017"/>
                    <a:pt x="1101" y="15212"/>
                  </a:cubicBezTo>
                  <a:cubicBezTo>
                    <a:pt x="1101" y="7406"/>
                    <a:pt x="7439" y="1068"/>
                    <a:pt x="15245" y="1068"/>
                  </a:cubicBezTo>
                  <a:close/>
                  <a:moveTo>
                    <a:pt x="15245" y="1"/>
                  </a:moveTo>
                  <a:cubicBezTo>
                    <a:pt x="6872" y="1"/>
                    <a:pt x="1" y="6839"/>
                    <a:pt x="1" y="15212"/>
                  </a:cubicBezTo>
                  <a:cubicBezTo>
                    <a:pt x="1" y="23584"/>
                    <a:pt x="6872" y="30423"/>
                    <a:pt x="15245" y="30423"/>
                  </a:cubicBezTo>
                  <a:cubicBezTo>
                    <a:pt x="23651" y="30423"/>
                    <a:pt x="30456" y="23584"/>
                    <a:pt x="30456" y="15212"/>
                  </a:cubicBezTo>
                  <a:cubicBezTo>
                    <a:pt x="30456" y="6839"/>
                    <a:pt x="23617" y="1"/>
                    <a:pt x="15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0"/>
            <p:cNvSpPr/>
            <p:nvPr/>
          </p:nvSpPr>
          <p:spPr>
            <a:xfrm>
              <a:off x="1928225" y="3192550"/>
              <a:ext cx="450325" cy="147800"/>
            </a:xfrm>
            <a:custGeom>
              <a:avLst/>
              <a:gdLst/>
              <a:ahLst/>
              <a:cxnLst/>
              <a:rect l="l" t="t" r="r" b="b"/>
              <a:pathLst>
                <a:path w="18013" h="5912" extrusionOk="0">
                  <a:moveTo>
                    <a:pt x="1989" y="0"/>
                  </a:moveTo>
                  <a:cubicBezTo>
                    <a:pt x="1939" y="0"/>
                    <a:pt x="1887" y="3"/>
                    <a:pt x="1835" y="8"/>
                  </a:cubicBezTo>
                  <a:cubicBezTo>
                    <a:pt x="1334" y="8"/>
                    <a:pt x="867" y="241"/>
                    <a:pt x="534" y="608"/>
                  </a:cubicBezTo>
                  <a:cubicBezTo>
                    <a:pt x="167" y="1042"/>
                    <a:pt x="0" y="1609"/>
                    <a:pt x="33" y="2243"/>
                  </a:cubicBezTo>
                  <a:cubicBezTo>
                    <a:pt x="134" y="3410"/>
                    <a:pt x="1701" y="5078"/>
                    <a:pt x="3136" y="5878"/>
                  </a:cubicBezTo>
                  <a:cubicBezTo>
                    <a:pt x="3169" y="5912"/>
                    <a:pt x="3202" y="5912"/>
                    <a:pt x="3269" y="5912"/>
                  </a:cubicBezTo>
                  <a:cubicBezTo>
                    <a:pt x="3302" y="5912"/>
                    <a:pt x="3336" y="5912"/>
                    <a:pt x="3369" y="5878"/>
                  </a:cubicBezTo>
                  <a:cubicBezTo>
                    <a:pt x="4804" y="5045"/>
                    <a:pt x="6371" y="3410"/>
                    <a:pt x="6471" y="2243"/>
                  </a:cubicBezTo>
                  <a:cubicBezTo>
                    <a:pt x="6505" y="1609"/>
                    <a:pt x="6338" y="1042"/>
                    <a:pt x="5971" y="608"/>
                  </a:cubicBezTo>
                  <a:cubicBezTo>
                    <a:pt x="5637" y="241"/>
                    <a:pt x="5170" y="41"/>
                    <a:pt x="4670" y="8"/>
                  </a:cubicBezTo>
                  <a:cubicBezTo>
                    <a:pt x="4617" y="3"/>
                    <a:pt x="4566" y="0"/>
                    <a:pt x="4516" y="0"/>
                  </a:cubicBezTo>
                  <a:cubicBezTo>
                    <a:pt x="3901" y="0"/>
                    <a:pt x="3485" y="359"/>
                    <a:pt x="3269" y="575"/>
                  </a:cubicBezTo>
                  <a:cubicBezTo>
                    <a:pt x="3022" y="359"/>
                    <a:pt x="2604" y="0"/>
                    <a:pt x="1989" y="0"/>
                  </a:cubicBezTo>
                  <a:close/>
                  <a:moveTo>
                    <a:pt x="13497" y="0"/>
                  </a:moveTo>
                  <a:cubicBezTo>
                    <a:pt x="13447" y="0"/>
                    <a:pt x="13396" y="3"/>
                    <a:pt x="13343" y="8"/>
                  </a:cubicBezTo>
                  <a:cubicBezTo>
                    <a:pt x="12843" y="8"/>
                    <a:pt x="12376" y="241"/>
                    <a:pt x="12042" y="608"/>
                  </a:cubicBezTo>
                  <a:cubicBezTo>
                    <a:pt x="11675" y="1042"/>
                    <a:pt x="11508" y="1609"/>
                    <a:pt x="11542" y="2243"/>
                  </a:cubicBezTo>
                  <a:cubicBezTo>
                    <a:pt x="11642" y="3377"/>
                    <a:pt x="13210" y="5045"/>
                    <a:pt x="14644" y="5878"/>
                  </a:cubicBezTo>
                  <a:cubicBezTo>
                    <a:pt x="14677" y="5912"/>
                    <a:pt x="14711" y="5912"/>
                    <a:pt x="14777" y="5912"/>
                  </a:cubicBezTo>
                  <a:cubicBezTo>
                    <a:pt x="14811" y="5912"/>
                    <a:pt x="14844" y="5912"/>
                    <a:pt x="14877" y="5878"/>
                  </a:cubicBezTo>
                  <a:cubicBezTo>
                    <a:pt x="16312" y="5045"/>
                    <a:pt x="17880" y="3410"/>
                    <a:pt x="17980" y="2243"/>
                  </a:cubicBezTo>
                  <a:cubicBezTo>
                    <a:pt x="18013" y="1609"/>
                    <a:pt x="17846" y="1075"/>
                    <a:pt x="17479" y="608"/>
                  </a:cubicBezTo>
                  <a:cubicBezTo>
                    <a:pt x="17146" y="241"/>
                    <a:pt x="16679" y="41"/>
                    <a:pt x="16178" y="8"/>
                  </a:cubicBezTo>
                  <a:cubicBezTo>
                    <a:pt x="16126" y="3"/>
                    <a:pt x="16074" y="0"/>
                    <a:pt x="16024" y="0"/>
                  </a:cubicBezTo>
                  <a:cubicBezTo>
                    <a:pt x="15409" y="0"/>
                    <a:pt x="14993" y="359"/>
                    <a:pt x="14777" y="575"/>
                  </a:cubicBezTo>
                  <a:cubicBezTo>
                    <a:pt x="14531" y="359"/>
                    <a:pt x="14113" y="0"/>
                    <a:pt x="13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0"/>
            <p:cNvSpPr/>
            <p:nvPr/>
          </p:nvSpPr>
          <p:spPr>
            <a:xfrm>
              <a:off x="2033300" y="3472100"/>
              <a:ext cx="328575" cy="160975"/>
            </a:xfrm>
            <a:custGeom>
              <a:avLst/>
              <a:gdLst/>
              <a:ahLst/>
              <a:cxnLst/>
              <a:rect l="l" t="t" r="r" b="b"/>
              <a:pathLst>
                <a:path w="13143" h="6439" extrusionOk="0">
                  <a:moveTo>
                    <a:pt x="601" y="0"/>
                  </a:moveTo>
                  <a:cubicBezTo>
                    <a:pt x="300" y="0"/>
                    <a:pt x="67" y="234"/>
                    <a:pt x="67" y="534"/>
                  </a:cubicBezTo>
                  <a:cubicBezTo>
                    <a:pt x="0" y="3770"/>
                    <a:pt x="2969" y="6438"/>
                    <a:pt x="6605" y="6438"/>
                  </a:cubicBezTo>
                  <a:cubicBezTo>
                    <a:pt x="10241" y="6438"/>
                    <a:pt x="13143" y="3770"/>
                    <a:pt x="13143" y="534"/>
                  </a:cubicBezTo>
                  <a:cubicBezTo>
                    <a:pt x="13143" y="234"/>
                    <a:pt x="12909" y="0"/>
                    <a:pt x="12609" y="0"/>
                  </a:cubicBezTo>
                  <a:cubicBezTo>
                    <a:pt x="12309" y="0"/>
                    <a:pt x="12075" y="234"/>
                    <a:pt x="12075" y="534"/>
                  </a:cubicBezTo>
                  <a:cubicBezTo>
                    <a:pt x="12075" y="3203"/>
                    <a:pt x="9607" y="5371"/>
                    <a:pt x="6605" y="5371"/>
                  </a:cubicBezTo>
                  <a:cubicBezTo>
                    <a:pt x="3603" y="5371"/>
                    <a:pt x="1134" y="3203"/>
                    <a:pt x="1134" y="534"/>
                  </a:cubicBezTo>
                  <a:cubicBezTo>
                    <a:pt x="1134" y="234"/>
                    <a:pt x="901" y="0"/>
                    <a:pt x="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0"/>
            <p:cNvSpPr/>
            <p:nvPr/>
          </p:nvSpPr>
          <p:spPr>
            <a:xfrm>
              <a:off x="1818125" y="2999250"/>
              <a:ext cx="760575" cy="761400"/>
            </a:xfrm>
            <a:custGeom>
              <a:avLst/>
              <a:gdLst/>
              <a:ahLst/>
              <a:cxnLst/>
              <a:rect l="l" t="t" r="r" b="b"/>
              <a:pathLst>
                <a:path w="30423" h="30456" extrusionOk="0">
                  <a:moveTo>
                    <a:pt x="15212" y="1102"/>
                  </a:moveTo>
                  <a:cubicBezTo>
                    <a:pt x="22951" y="1102"/>
                    <a:pt x="29289" y="7439"/>
                    <a:pt x="29355" y="15212"/>
                  </a:cubicBezTo>
                  <a:cubicBezTo>
                    <a:pt x="29355" y="23017"/>
                    <a:pt x="23017" y="29355"/>
                    <a:pt x="15212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39"/>
                    <a:pt x="7406" y="1102"/>
                    <a:pt x="15212" y="1102"/>
                  </a:cubicBezTo>
                  <a:close/>
                  <a:moveTo>
                    <a:pt x="15212" y="1"/>
                  </a:moveTo>
                  <a:cubicBezTo>
                    <a:pt x="6806" y="1"/>
                    <a:pt x="1" y="6839"/>
                    <a:pt x="1" y="15212"/>
                  </a:cubicBezTo>
                  <a:cubicBezTo>
                    <a:pt x="1" y="23618"/>
                    <a:pt x="6806" y="30456"/>
                    <a:pt x="15212" y="30456"/>
                  </a:cubicBezTo>
                  <a:cubicBezTo>
                    <a:pt x="23584" y="30456"/>
                    <a:pt x="30423" y="23618"/>
                    <a:pt x="30423" y="15212"/>
                  </a:cubicBezTo>
                  <a:cubicBezTo>
                    <a:pt x="30423" y="6839"/>
                    <a:pt x="23584" y="1"/>
                    <a:pt x="15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0"/>
            <p:cNvSpPr/>
            <p:nvPr/>
          </p:nvSpPr>
          <p:spPr>
            <a:xfrm>
              <a:off x="1964900" y="3211025"/>
              <a:ext cx="450350" cy="148525"/>
            </a:xfrm>
            <a:custGeom>
              <a:avLst/>
              <a:gdLst/>
              <a:ahLst/>
              <a:cxnLst/>
              <a:rect l="l" t="t" r="r" b="b"/>
              <a:pathLst>
                <a:path w="18014" h="5941" extrusionOk="0">
                  <a:moveTo>
                    <a:pt x="1924" y="0"/>
                  </a:moveTo>
                  <a:cubicBezTo>
                    <a:pt x="1895" y="0"/>
                    <a:pt x="1865" y="1"/>
                    <a:pt x="1835" y="2"/>
                  </a:cubicBezTo>
                  <a:cubicBezTo>
                    <a:pt x="1335" y="2"/>
                    <a:pt x="868" y="269"/>
                    <a:pt x="535" y="636"/>
                  </a:cubicBezTo>
                  <a:cubicBezTo>
                    <a:pt x="168" y="1037"/>
                    <a:pt x="1" y="1637"/>
                    <a:pt x="34" y="2271"/>
                  </a:cubicBezTo>
                  <a:cubicBezTo>
                    <a:pt x="101" y="3372"/>
                    <a:pt x="1702" y="5039"/>
                    <a:pt x="3136" y="5873"/>
                  </a:cubicBezTo>
                  <a:cubicBezTo>
                    <a:pt x="3170" y="5940"/>
                    <a:pt x="3203" y="5940"/>
                    <a:pt x="3236" y="5940"/>
                  </a:cubicBezTo>
                  <a:cubicBezTo>
                    <a:pt x="3303" y="5940"/>
                    <a:pt x="3337" y="5940"/>
                    <a:pt x="3370" y="5873"/>
                  </a:cubicBezTo>
                  <a:cubicBezTo>
                    <a:pt x="4804" y="5039"/>
                    <a:pt x="6372" y="3438"/>
                    <a:pt x="6472" y="2271"/>
                  </a:cubicBezTo>
                  <a:cubicBezTo>
                    <a:pt x="6505" y="1637"/>
                    <a:pt x="6339" y="1037"/>
                    <a:pt x="5972" y="636"/>
                  </a:cubicBezTo>
                  <a:cubicBezTo>
                    <a:pt x="5638" y="269"/>
                    <a:pt x="5171" y="36"/>
                    <a:pt x="4671" y="2"/>
                  </a:cubicBezTo>
                  <a:cubicBezTo>
                    <a:pt x="4641" y="1"/>
                    <a:pt x="4611" y="0"/>
                    <a:pt x="4582" y="0"/>
                  </a:cubicBezTo>
                  <a:cubicBezTo>
                    <a:pt x="3931" y="0"/>
                    <a:pt x="3492" y="347"/>
                    <a:pt x="3236" y="603"/>
                  </a:cubicBezTo>
                  <a:cubicBezTo>
                    <a:pt x="3013" y="347"/>
                    <a:pt x="2576" y="0"/>
                    <a:pt x="1924" y="0"/>
                  </a:cubicBezTo>
                  <a:close/>
                  <a:moveTo>
                    <a:pt x="13432" y="0"/>
                  </a:moveTo>
                  <a:cubicBezTo>
                    <a:pt x="13403" y="0"/>
                    <a:pt x="13374" y="1"/>
                    <a:pt x="13344" y="2"/>
                  </a:cubicBezTo>
                  <a:cubicBezTo>
                    <a:pt x="12843" y="2"/>
                    <a:pt x="12376" y="269"/>
                    <a:pt x="12043" y="636"/>
                  </a:cubicBezTo>
                  <a:cubicBezTo>
                    <a:pt x="11676" y="1037"/>
                    <a:pt x="11509" y="1637"/>
                    <a:pt x="11542" y="2271"/>
                  </a:cubicBezTo>
                  <a:cubicBezTo>
                    <a:pt x="11642" y="3372"/>
                    <a:pt x="13210" y="5039"/>
                    <a:pt x="14645" y="5873"/>
                  </a:cubicBezTo>
                  <a:cubicBezTo>
                    <a:pt x="14678" y="5940"/>
                    <a:pt x="14711" y="5940"/>
                    <a:pt x="14745" y="5940"/>
                  </a:cubicBezTo>
                  <a:cubicBezTo>
                    <a:pt x="14811" y="5940"/>
                    <a:pt x="14845" y="5940"/>
                    <a:pt x="14878" y="5873"/>
                  </a:cubicBezTo>
                  <a:cubicBezTo>
                    <a:pt x="16312" y="5039"/>
                    <a:pt x="17880" y="3438"/>
                    <a:pt x="17980" y="2271"/>
                  </a:cubicBezTo>
                  <a:cubicBezTo>
                    <a:pt x="18014" y="1637"/>
                    <a:pt x="17847" y="1037"/>
                    <a:pt x="17480" y="636"/>
                  </a:cubicBezTo>
                  <a:cubicBezTo>
                    <a:pt x="17146" y="269"/>
                    <a:pt x="16679" y="36"/>
                    <a:pt x="16179" y="2"/>
                  </a:cubicBezTo>
                  <a:cubicBezTo>
                    <a:pt x="16149" y="1"/>
                    <a:pt x="16119" y="0"/>
                    <a:pt x="16090" y="0"/>
                  </a:cubicBezTo>
                  <a:cubicBezTo>
                    <a:pt x="15439" y="0"/>
                    <a:pt x="15000" y="347"/>
                    <a:pt x="14745" y="603"/>
                  </a:cubicBezTo>
                  <a:cubicBezTo>
                    <a:pt x="14521" y="347"/>
                    <a:pt x="14084" y="0"/>
                    <a:pt x="134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0"/>
            <p:cNvSpPr/>
            <p:nvPr/>
          </p:nvSpPr>
          <p:spPr>
            <a:xfrm>
              <a:off x="2015775" y="3462075"/>
              <a:ext cx="327750" cy="161825"/>
            </a:xfrm>
            <a:custGeom>
              <a:avLst/>
              <a:gdLst/>
              <a:ahLst/>
              <a:cxnLst/>
              <a:rect l="l" t="t" r="r" b="b"/>
              <a:pathLst>
                <a:path w="13110" h="6473" extrusionOk="0">
                  <a:moveTo>
                    <a:pt x="534" y="1"/>
                  </a:moveTo>
                  <a:cubicBezTo>
                    <a:pt x="267" y="1"/>
                    <a:pt x="1" y="268"/>
                    <a:pt x="1" y="568"/>
                  </a:cubicBezTo>
                  <a:cubicBezTo>
                    <a:pt x="1" y="3804"/>
                    <a:pt x="2936" y="6472"/>
                    <a:pt x="6539" y="6472"/>
                  </a:cubicBezTo>
                  <a:cubicBezTo>
                    <a:pt x="10175" y="6472"/>
                    <a:pt x="13110" y="3804"/>
                    <a:pt x="13110" y="568"/>
                  </a:cubicBezTo>
                  <a:cubicBezTo>
                    <a:pt x="13110" y="268"/>
                    <a:pt x="12843" y="1"/>
                    <a:pt x="12543" y="1"/>
                  </a:cubicBezTo>
                  <a:cubicBezTo>
                    <a:pt x="12276" y="1"/>
                    <a:pt x="12009" y="268"/>
                    <a:pt x="12009" y="568"/>
                  </a:cubicBezTo>
                  <a:cubicBezTo>
                    <a:pt x="12009" y="3237"/>
                    <a:pt x="9541" y="5405"/>
                    <a:pt x="6539" y="5405"/>
                  </a:cubicBezTo>
                  <a:cubicBezTo>
                    <a:pt x="3536" y="5405"/>
                    <a:pt x="1101" y="3237"/>
                    <a:pt x="1101" y="568"/>
                  </a:cubicBezTo>
                  <a:cubicBezTo>
                    <a:pt x="1101" y="268"/>
                    <a:pt x="835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0"/>
            <p:cNvSpPr/>
            <p:nvPr/>
          </p:nvSpPr>
          <p:spPr>
            <a:xfrm>
              <a:off x="1798950" y="2990075"/>
              <a:ext cx="761400" cy="761400"/>
            </a:xfrm>
            <a:custGeom>
              <a:avLst/>
              <a:gdLst/>
              <a:ahLst/>
              <a:cxnLst/>
              <a:rect l="l" t="t" r="r" b="b"/>
              <a:pathLst>
                <a:path w="30456" h="30456" extrusionOk="0">
                  <a:moveTo>
                    <a:pt x="15212" y="1102"/>
                  </a:moveTo>
                  <a:cubicBezTo>
                    <a:pt x="23017" y="1102"/>
                    <a:pt x="29355" y="7439"/>
                    <a:pt x="29355" y="15212"/>
                  </a:cubicBezTo>
                  <a:cubicBezTo>
                    <a:pt x="29355" y="23017"/>
                    <a:pt x="23017" y="29355"/>
                    <a:pt x="15212" y="29355"/>
                  </a:cubicBezTo>
                  <a:cubicBezTo>
                    <a:pt x="7439" y="29355"/>
                    <a:pt x="1102" y="23017"/>
                    <a:pt x="1102" y="15212"/>
                  </a:cubicBezTo>
                  <a:cubicBezTo>
                    <a:pt x="1102" y="7439"/>
                    <a:pt x="7439" y="1102"/>
                    <a:pt x="15212" y="1102"/>
                  </a:cubicBezTo>
                  <a:close/>
                  <a:moveTo>
                    <a:pt x="15212" y="1"/>
                  </a:moveTo>
                  <a:cubicBezTo>
                    <a:pt x="6839" y="1"/>
                    <a:pt x="1" y="6839"/>
                    <a:pt x="1" y="15212"/>
                  </a:cubicBezTo>
                  <a:cubicBezTo>
                    <a:pt x="1" y="23618"/>
                    <a:pt x="6839" y="30456"/>
                    <a:pt x="15212" y="30456"/>
                  </a:cubicBezTo>
                  <a:cubicBezTo>
                    <a:pt x="23618" y="30456"/>
                    <a:pt x="30456" y="23618"/>
                    <a:pt x="30456" y="15212"/>
                  </a:cubicBezTo>
                  <a:cubicBezTo>
                    <a:pt x="30456" y="6839"/>
                    <a:pt x="23618" y="1"/>
                    <a:pt x="15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0"/>
            <p:cNvSpPr/>
            <p:nvPr/>
          </p:nvSpPr>
          <p:spPr>
            <a:xfrm>
              <a:off x="1945725" y="3201850"/>
              <a:ext cx="452025" cy="147675"/>
            </a:xfrm>
            <a:custGeom>
              <a:avLst/>
              <a:gdLst/>
              <a:ahLst/>
              <a:cxnLst/>
              <a:rect l="l" t="t" r="r" b="b"/>
              <a:pathLst>
                <a:path w="18081" h="5907" extrusionOk="0">
                  <a:moveTo>
                    <a:pt x="1924" y="0"/>
                  </a:moveTo>
                  <a:cubicBezTo>
                    <a:pt x="1895" y="0"/>
                    <a:pt x="1865" y="1"/>
                    <a:pt x="1835" y="3"/>
                  </a:cubicBezTo>
                  <a:cubicBezTo>
                    <a:pt x="1335" y="3"/>
                    <a:pt x="868" y="236"/>
                    <a:pt x="568" y="636"/>
                  </a:cubicBezTo>
                  <a:cubicBezTo>
                    <a:pt x="167" y="1037"/>
                    <a:pt x="1" y="1637"/>
                    <a:pt x="34" y="2237"/>
                  </a:cubicBezTo>
                  <a:cubicBezTo>
                    <a:pt x="167" y="3405"/>
                    <a:pt x="1769" y="5073"/>
                    <a:pt x="3136" y="5873"/>
                  </a:cubicBezTo>
                  <a:cubicBezTo>
                    <a:pt x="3170" y="5907"/>
                    <a:pt x="3236" y="5907"/>
                    <a:pt x="3270" y="5907"/>
                  </a:cubicBezTo>
                  <a:cubicBezTo>
                    <a:pt x="3303" y="5907"/>
                    <a:pt x="3336" y="5907"/>
                    <a:pt x="3370" y="5873"/>
                  </a:cubicBezTo>
                  <a:cubicBezTo>
                    <a:pt x="4804" y="5039"/>
                    <a:pt x="6405" y="3405"/>
                    <a:pt x="6472" y="2237"/>
                  </a:cubicBezTo>
                  <a:cubicBezTo>
                    <a:pt x="6505" y="1637"/>
                    <a:pt x="6338" y="1037"/>
                    <a:pt x="5972" y="636"/>
                  </a:cubicBezTo>
                  <a:cubicBezTo>
                    <a:pt x="5638" y="236"/>
                    <a:pt x="5171" y="36"/>
                    <a:pt x="4671" y="3"/>
                  </a:cubicBezTo>
                  <a:cubicBezTo>
                    <a:pt x="4641" y="1"/>
                    <a:pt x="4611" y="0"/>
                    <a:pt x="4582" y="0"/>
                  </a:cubicBezTo>
                  <a:cubicBezTo>
                    <a:pt x="3930" y="0"/>
                    <a:pt x="3493" y="346"/>
                    <a:pt x="3270" y="570"/>
                  </a:cubicBezTo>
                  <a:cubicBezTo>
                    <a:pt x="3014" y="346"/>
                    <a:pt x="2575" y="0"/>
                    <a:pt x="1924" y="0"/>
                  </a:cubicBezTo>
                  <a:close/>
                  <a:moveTo>
                    <a:pt x="13499" y="0"/>
                  </a:moveTo>
                  <a:cubicBezTo>
                    <a:pt x="13470" y="0"/>
                    <a:pt x="13440" y="1"/>
                    <a:pt x="13410" y="3"/>
                  </a:cubicBezTo>
                  <a:cubicBezTo>
                    <a:pt x="12910" y="3"/>
                    <a:pt x="12443" y="236"/>
                    <a:pt x="12109" y="636"/>
                  </a:cubicBezTo>
                  <a:cubicBezTo>
                    <a:pt x="11742" y="1037"/>
                    <a:pt x="11576" y="1637"/>
                    <a:pt x="11609" y="2237"/>
                  </a:cubicBezTo>
                  <a:cubicBezTo>
                    <a:pt x="11676" y="3372"/>
                    <a:pt x="13277" y="5039"/>
                    <a:pt x="14678" y="5873"/>
                  </a:cubicBezTo>
                  <a:cubicBezTo>
                    <a:pt x="14744" y="5907"/>
                    <a:pt x="14778" y="5907"/>
                    <a:pt x="14811" y="5907"/>
                  </a:cubicBezTo>
                  <a:cubicBezTo>
                    <a:pt x="14845" y="5907"/>
                    <a:pt x="14911" y="5907"/>
                    <a:pt x="14945" y="5873"/>
                  </a:cubicBezTo>
                  <a:cubicBezTo>
                    <a:pt x="16346" y="5039"/>
                    <a:pt x="17947" y="3405"/>
                    <a:pt x="18013" y="2237"/>
                  </a:cubicBezTo>
                  <a:cubicBezTo>
                    <a:pt x="18080" y="1637"/>
                    <a:pt x="17913" y="1037"/>
                    <a:pt x="17513" y="636"/>
                  </a:cubicBezTo>
                  <a:cubicBezTo>
                    <a:pt x="17180" y="236"/>
                    <a:pt x="16746" y="36"/>
                    <a:pt x="16246" y="3"/>
                  </a:cubicBezTo>
                  <a:cubicBezTo>
                    <a:pt x="16214" y="1"/>
                    <a:pt x="16183" y="0"/>
                    <a:pt x="16153" y="0"/>
                  </a:cubicBezTo>
                  <a:cubicBezTo>
                    <a:pt x="15475" y="0"/>
                    <a:pt x="15067" y="346"/>
                    <a:pt x="14811" y="570"/>
                  </a:cubicBezTo>
                  <a:cubicBezTo>
                    <a:pt x="14588" y="346"/>
                    <a:pt x="14150" y="0"/>
                    <a:pt x="134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0"/>
            <p:cNvSpPr/>
            <p:nvPr/>
          </p:nvSpPr>
          <p:spPr>
            <a:xfrm>
              <a:off x="2446925" y="3176050"/>
              <a:ext cx="105100" cy="18375"/>
            </a:xfrm>
            <a:custGeom>
              <a:avLst/>
              <a:gdLst/>
              <a:ahLst/>
              <a:cxnLst/>
              <a:rect l="l" t="t" r="r" b="b"/>
              <a:pathLst>
                <a:path w="4204" h="735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8"/>
                    <a:pt x="167" y="734"/>
                    <a:pt x="401" y="734"/>
                  </a:cubicBezTo>
                  <a:lnTo>
                    <a:pt x="3803" y="734"/>
                  </a:lnTo>
                  <a:cubicBezTo>
                    <a:pt x="4003" y="734"/>
                    <a:pt x="4203" y="568"/>
                    <a:pt x="4203" y="367"/>
                  </a:cubicBezTo>
                  <a:cubicBezTo>
                    <a:pt x="4203" y="167"/>
                    <a:pt x="4003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0"/>
            <p:cNvSpPr/>
            <p:nvPr/>
          </p:nvSpPr>
          <p:spPr>
            <a:xfrm>
              <a:off x="1745575" y="3462075"/>
              <a:ext cx="127625" cy="19225"/>
            </a:xfrm>
            <a:custGeom>
              <a:avLst/>
              <a:gdLst/>
              <a:ahLst/>
              <a:cxnLst/>
              <a:rect l="l" t="t" r="r" b="b"/>
              <a:pathLst>
                <a:path w="5105" h="769" extrusionOk="0">
                  <a:moveTo>
                    <a:pt x="401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401" y="768"/>
                  </a:cubicBezTo>
                  <a:lnTo>
                    <a:pt x="4671" y="768"/>
                  </a:lnTo>
                  <a:cubicBezTo>
                    <a:pt x="4904" y="768"/>
                    <a:pt x="5105" y="601"/>
                    <a:pt x="5105" y="401"/>
                  </a:cubicBezTo>
                  <a:cubicBezTo>
                    <a:pt x="5105" y="168"/>
                    <a:pt x="4938" y="1"/>
                    <a:pt x="4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0"/>
            <p:cNvSpPr/>
            <p:nvPr/>
          </p:nvSpPr>
          <p:spPr>
            <a:xfrm>
              <a:off x="1884025" y="3106825"/>
              <a:ext cx="117600" cy="19225"/>
            </a:xfrm>
            <a:custGeom>
              <a:avLst/>
              <a:gdLst/>
              <a:ahLst/>
              <a:cxnLst/>
              <a:rect l="l" t="t" r="r" b="b"/>
              <a:pathLst>
                <a:path w="4704" h="769" extrusionOk="0">
                  <a:moveTo>
                    <a:pt x="400" y="1"/>
                  </a:moveTo>
                  <a:cubicBezTo>
                    <a:pt x="200" y="1"/>
                    <a:pt x="0" y="168"/>
                    <a:pt x="0" y="368"/>
                  </a:cubicBezTo>
                  <a:cubicBezTo>
                    <a:pt x="0" y="601"/>
                    <a:pt x="200" y="768"/>
                    <a:pt x="400" y="768"/>
                  </a:cubicBezTo>
                  <a:lnTo>
                    <a:pt x="4303" y="768"/>
                  </a:lnTo>
                  <a:cubicBezTo>
                    <a:pt x="4537" y="768"/>
                    <a:pt x="4704" y="601"/>
                    <a:pt x="4704" y="368"/>
                  </a:cubicBezTo>
                  <a:cubicBezTo>
                    <a:pt x="4704" y="168"/>
                    <a:pt x="4537" y="1"/>
                    <a:pt x="4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0"/>
            <p:cNvSpPr/>
            <p:nvPr/>
          </p:nvSpPr>
          <p:spPr>
            <a:xfrm>
              <a:off x="1758100" y="3278625"/>
              <a:ext cx="126775" cy="19200"/>
            </a:xfrm>
            <a:custGeom>
              <a:avLst/>
              <a:gdLst/>
              <a:ahLst/>
              <a:cxnLst/>
              <a:rect l="l" t="t" r="r" b="b"/>
              <a:pathLst>
                <a:path w="5071" h="768" extrusionOk="0">
                  <a:moveTo>
                    <a:pt x="401" y="0"/>
                  </a:moveTo>
                  <a:cubicBezTo>
                    <a:pt x="167" y="0"/>
                    <a:pt x="0" y="167"/>
                    <a:pt x="0" y="401"/>
                  </a:cubicBezTo>
                  <a:cubicBezTo>
                    <a:pt x="0" y="601"/>
                    <a:pt x="167" y="768"/>
                    <a:pt x="401" y="768"/>
                  </a:cubicBezTo>
                  <a:lnTo>
                    <a:pt x="4670" y="768"/>
                  </a:lnTo>
                  <a:cubicBezTo>
                    <a:pt x="4904" y="768"/>
                    <a:pt x="5037" y="601"/>
                    <a:pt x="5071" y="401"/>
                  </a:cubicBezTo>
                  <a:cubicBezTo>
                    <a:pt x="5071" y="167"/>
                    <a:pt x="4904" y="0"/>
                    <a:pt x="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0"/>
            <p:cNvSpPr/>
            <p:nvPr/>
          </p:nvSpPr>
          <p:spPr>
            <a:xfrm>
              <a:off x="1843150" y="3077650"/>
              <a:ext cx="56725" cy="19200"/>
            </a:xfrm>
            <a:custGeom>
              <a:avLst/>
              <a:gdLst/>
              <a:ahLst/>
              <a:cxnLst/>
              <a:rect l="l" t="t" r="r" b="b"/>
              <a:pathLst>
                <a:path w="2269" h="768" extrusionOk="0">
                  <a:moveTo>
                    <a:pt x="368" y="0"/>
                  </a:moveTo>
                  <a:cubicBezTo>
                    <a:pt x="167" y="0"/>
                    <a:pt x="1" y="167"/>
                    <a:pt x="1" y="367"/>
                  </a:cubicBezTo>
                  <a:cubicBezTo>
                    <a:pt x="1" y="601"/>
                    <a:pt x="167" y="768"/>
                    <a:pt x="368" y="768"/>
                  </a:cubicBezTo>
                  <a:lnTo>
                    <a:pt x="1902" y="768"/>
                  </a:lnTo>
                  <a:cubicBezTo>
                    <a:pt x="2102" y="768"/>
                    <a:pt x="2269" y="601"/>
                    <a:pt x="2269" y="367"/>
                  </a:cubicBezTo>
                  <a:cubicBezTo>
                    <a:pt x="2269" y="167"/>
                    <a:pt x="2102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0"/>
            <p:cNvSpPr/>
            <p:nvPr/>
          </p:nvSpPr>
          <p:spPr>
            <a:xfrm>
              <a:off x="2372700" y="3641375"/>
              <a:ext cx="139300" cy="19200"/>
            </a:xfrm>
            <a:custGeom>
              <a:avLst/>
              <a:gdLst/>
              <a:ahLst/>
              <a:cxnLst/>
              <a:rect l="l" t="t" r="r" b="b"/>
              <a:pathLst>
                <a:path w="5572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5204" y="768"/>
                  </a:lnTo>
                  <a:cubicBezTo>
                    <a:pt x="5404" y="768"/>
                    <a:pt x="5571" y="601"/>
                    <a:pt x="5571" y="401"/>
                  </a:cubicBezTo>
                  <a:cubicBezTo>
                    <a:pt x="5571" y="168"/>
                    <a:pt x="5404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0"/>
            <p:cNvSpPr/>
            <p:nvPr/>
          </p:nvSpPr>
          <p:spPr>
            <a:xfrm>
              <a:off x="2499450" y="3313650"/>
              <a:ext cx="107600" cy="18375"/>
            </a:xfrm>
            <a:custGeom>
              <a:avLst/>
              <a:gdLst/>
              <a:ahLst/>
              <a:cxnLst/>
              <a:rect l="l" t="t" r="r" b="b"/>
              <a:pathLst>
                <a:path w="4304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3937" y="734"/>
                  </a:lnTo>
                  <a:cubicBezTo>
                    <a:pt x="4137" y="734"/>
                    <a:pt x="4304" y="567"/>
                    <a:pt x="4304" y="367"/>
                  </a:cubicBezTo>
                  <a:cubicBezTo>
                    <a:pt x="4304" y="167"/>
                    <a:pt x="4137" y="0"/>
                    <a:pt x="3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0"/>
            <p:cNvSpPr/>
            <p:nvPr/>
          </p:nvSpPr>
          <p:spPr>
            <a:xfrm>
              <a:off x="2461100" y="3473750"/>
              <a:ext cx="180975" cy="19225"/>
            </a:xfrm>
            <a:custGeom>
              <a:avLst/>
              <a:gdLst/>
              <a:ahLst/>
              <a:cxnLst/>
              <a:rect l="l" t="t" r="r" b="b"/>
              <a:pathLst>
                <a:path w="7239" h="769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6839" y="768"/>
                  </a:lnTo>
                  <a:cubicBezTo>
                    <a:pt x="7072" y="768"/>
                    <a:pt x="7239" y="601"/>
                    <a:pt x="7205" y="368"/>
                  </a:cubicBezTo>
                  <a:cubicBezTo>
                    <a:pt x="7205" y="168"/>
                    <a:pt x="7039" y="1"/>
                    <a:pt x="6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0"/>
            <p:cNvSpPr/>
            <p:nvPr/>
          </p:nvSpPr>
          <p:spPr>
            <a:xfrm>
              <a:off x="2527800" y="3641375"/>
              <a:ext cx="33400" cy="19200"/>
            </a:xfrm>
            <a:custGeom>
              <a:avLst/>
              <a:gdLst/>
              <a:ahLst/>
              <a:cxnLst/>
              <a:rect l="l" t="t" r="r" b="b"/>
              <a:pathLst>
                <a:path w="1336" h="768" extrusionOk="0">
                  <a:moveTo>
                    <a:pt x="368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968" y="768"/>
                  </a:lnTo>
                  <a:cubicBezTo>
                    <a:pt x="1168" y="768"/>
                    <a:pt x="1335" y="601"/>
                    <a:pt x="1335" y="401"/>
                  </a:cubicBezTo>
                  <a:cubicBezTo>
                    <a:pt x="1335" y="168"/>
                    <a:pt x="1168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0"/>
            <p:cNvSpPr/>
            <p:nvPr/>
          </p:nvSpPr>
          <p:spPr>
            <a:xfrm>
              <a:off x="2523650" y="3505450"/>
              <a:ext cx="60050" cy="18375"/>
            </a:xfrm>
            <a:custGeom>
              <a:avLst/>
              <a:gdLst/>
              <a:ahLst/>
              <a:cxnLst/>
              <a:rect l="l" t="t" r="r" b="b"/>
              <a:pathLst>
                <a:path w="2402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2035" y="734"/>
                  </a:lnTo>
                  <a:cubicBezTo>
                    <a:pt x="2235" y="734"/>
                    <a:pt x="2402" y="568"/>
                    <a:pt x="2402" y="367"/>
                  </a:cubicBezTo>
                  <a:cubicBezTo>
                    <a:pt x="2402" y="167"/>
                    <a:pt x="2235" y="1"/>
                    <a:pt x="2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0"/>
            <p:cNvSpPr/>
            <p:nvPr/>
          </p:nvSpPr>
          <p:spPr>
            <a:xfrm>
              <a:off x="1768925" y="3313650"/>
              <a:ext cx="79250" cy="18375"/>
            </a:xfrm>
            <a:custGeom>
              <a:avLst/>
              <a:gdLst/>
              <a:ahLst/>
              <a:cxnLst/>
              <a:rect l="l" t="t" r="r" b="b"/>
              <a:pathLst>
                <a:path w="3170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2803" y="734"/>
                  </a:lnTo>
                  <a:cubicBezTo>
                    <a:pt x="3003" y="734"/>
                    <a:pt x="3170" y="567"/>
                    <a:pt x="3170" y="367"/>
                  </a:cubicBezTo>
                  <a:cubicBezTo>
                    <a:pt x="3170" y="167"/>
                    <a:pt x="3003" y="0"/>
                    <a:pt x="2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0"/>
            <p:cNvSpPr/>
            <p:nvPr/>
          </p:nvSpPr>
          <p:spPr>
            <a:xfrm>
              <a:off x="1793125" y="3551325"/>
              <a:ext cx="80075" cy="18375"/>
            </a:xfrm>
            <a:custGeom>
              <a:avLst/>
              <a:gdLst/>
              <a:ahLst/>
              <a:cxnLst/>
              <a:rect l="l" t="t" r="r" b="b"/>
              <a:pathLst>
                <a:path w="3203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2769" y="734"/>
                  </a:lnTo>
                  <a:cubicBezTo>
                    <a:pt x="3002" y="734"/>
                    <a:pt x="3203" y="567"/>
                    <a:pt x="3169" y="367"/>
                  </a:cubicBezTo>
                  <a:cubicBezTo>
                    <a:pt x="3169" y="167"/>
                    <a:pt x="3002" y="0"/>
                    <a:pt x="2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0"/>
            <p:cNvSpPr/>
            <p:nvPr/>
          </p:nvSpPr>
          <p:spPr>
            <a:xfrm>
              <a:off x="2378525" y="3057625"/>
              <a:ext cx="100950" cy="19200"/>
            </a:xfrm>
            <a:custGeom>
              <a:avLst/>
              <a:gdLst/>
              <a:ahLst/>
              <a:cxnLst/>
              <a:rect l="l" t="t" r="r" b="b"/>
              <a:pathLst>
                <a:path w="4038" h="768" extrusionOk="0">
                  <a:moveTo>
                    <a:pt x="368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3670" y="768"/>
                  </a:lnTo>
                  <a:cubicBezTo>
                    <a:pt x="3870" y="768"/>
                    <a:pt x="4037" y="601"/>
                    <a:pt x="4037" y="401"/>
                  </a:cubicBezTo>
                  <a:cubicBezTo>
                    <a:pt x="4037" y="168"/>
                    <a:pt x="3870" y="1"/>
                    <a:pt x="3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0"/>
            <p:cNvSpPr/>
            <p:nvPr/>
          </p:nvSpPr>
          <p:spPr>
            <a:xfrm>
              <a:off x="1849825" y="3664725"/>
              <a:ext cx="120950" cy="18375"/>
            </a:xfrm>
            <a:custGeom>
              <a:avLst/>
              <a:gdLst/>
              <a:ahLst/>
              <a:cxnLst/>
              <a:rect l="l" t="t" r="r" b="b"/>
              <a:pathLst>
                <a:path w="4838" h="735" extrusionOk="0">
                  <a:moveTo>
                    <a:pt x="401" y="1"/>
                  </a:moveTo>
                  <a:cubicBezTo>
                    <a:pt x="167" y="1"/>
                    <a:pt x="1" y="168"/>
                    <a:pt x="1" y="368"/>
                  </a:cubicBezTo>
                  <a:cubicBezTo>
                    <a:pt x="1" y="568"/>
                    <a:pt x="167" y="735"/>
                    <a:pt x="401" y="735"/>
                  </a:cubicBezTo>
                  <a:lnTo>
                    <a:pt x="4470" y="735"/>
                  </a:lnTo>
                  <a:cubicBezTo>
                    <a:pt x="4671" y="735"/>
                    <a:pt x="4837" y="568"/>
                    <a:pt x="4837" y="368"/>
                  </a:cubicBezTo>
                  <a:cubicBezTo>
                    <a:pt x="4837" y="168"/>
                    <a:pt x="4671" y="1"/>
                    <a:pt x="4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0"/>
            <p:cNvSpPr/>
            <p:nvPr/>
          </p:nvSpPr>
          <p:spPr>
            <a:xfrm>
              <a:off x="1716400" y="3280300"/>
              <a:ext cx="31700" cy="18350"/>
            </a:xfrm>
            <a:custGeom>
              <a:avLst/>
              <a:gdLst/>
              <a:ahLst/>
              <a:cxnLst/>
              <a:rect l="l" t="t" r="r" b="b"/>
              <a:pathLst>
                <a:path w="1268" h="734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1" y="734"/>
                  </a:cubicBezTo>
                  <a:lnTo>
                    <a:pt x="901" y="734"/>
                  </a:lnTo>
                  <a:cubicBezTo>
                    <a:pt x="1101" y="734"/>
                    <a:pt x="1268" y="567"/>
                    <a:pt x="1268" y="367"/>
                  </a:cubicBezTo>
                  <a:cubicBezTo>
                    <a:pt x="1268" y="167"/>
                    <a:pt x="1101" y="0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540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lh4.googleusercontent.com/RPToPDEFuxJoqkbm31H1R7DFopkTZrL7RYTKx0ym2W9NgwNb0YPVsAD_Un6iQ5oBC5tdOHc8MAnzBBIU7v2vXSVmPV6OOd74NDaIF1YvFbnz-ULweCMJgZdsWtze21CJL4S3DFBhy_oo_dWK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5" y="2078944"/>
            <a:ext cx="9056445" cy="237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24725" y="937405"/>
            <a:ext cx="58395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000" b="1" dirty="0">
                <a:solidFill>
                  <a:schemeClr val="dk2"/>
                </a:solidFill>
              </a:rPr>
              <a:t>Create Input </a:t>
            </a:r>
            <a:r>
              <a:rPr lang="en" sz="4000" b="1" dirty="0">
                <a:solidFill>
                  <a:schemeClr val="lt2"/>
                </a:solidFill>
              </a:rPr>
              <a:t>netconf</a:t>
            </a:r>
            <a:endParaRPr lang="en-ID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Google Shape;3100;p5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Find </a:t>
            </a:r>
            <a:r>
              <a:rPr lang="en" dirty="0" smtClean="0">
                <a:solidFill>
                  <a:schemeClr val="lt2"/>
                </a:solidFill>
              </a:rPr>
              <a:t>Input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16" name="Picture 2" descr="https://lh4.googleusercontent.com/RPToPDEFuxJoqkbm31H1R7DFopkTZrL7RYTKx0ym2W9NgwNb0YPVsAD_Un6iQ5oBC5tdOHc8MAnzBBIU7v2vXSVmPV6OOd74NDaIF1YvFbnz-ULweCMJgZdsWtze21CJL4S3DFBhy_oo_dWK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2" y="1713365"/>
            <a:ext cx="8894876" cy="233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p50"/>
          <p:cNvSpPr txBox="1">
            <a:spLocks noGrp="1"/>
          </p:cNvSpPr>
          <p:nvPr>
            <p:ph type="title"/>
          </p:nvPr>
        </p:nvSpPr>
        <p:spPr>
          <a:xfrm>
            <a:off x="1580100" y="1307100"/>
            <a:ext cx="5983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Ansible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954" name="Google Shape;2954;p50"/>
          <p:cNvGrpSpPr/>
          <p:nvPr/>
        </p:nvGrpSpPr>
        <p:grpSpPr>
          <a:xfrm>
            <a:off x="6587350" y="3454925"/>
            <a:ext cx="924025" cy="779750"/>
            <a:chOff x="4962050" y="2980900"/>
            <a:chExt cx="924025" cy="779750"/>
          </a:xfrm>
        </p:grpSpPr>
        <p:sp>
          <p:nvSpPr>
            <p:cNvPr id="2955" name="Google Shape;2955;p50"/>
            <p:cNvSpPr/>
            <p:nvPr/>
          </p:nvSpPr>
          <p:spPr>
            <a:xfrm>
              <a:off x="5730100" y="3211075"/>
              <a:ext cx="111775" cy="19200"/>
            </a:xfrm>
            <a:custGeom>
              <a:avLst/>
              <a:gdLst/>
              <a:ahLst/>
              <a:cxnLst/>
              <a:rect l="l" t="t" r="r" b="b"/>
              <a:pathLst>
                <a:path w="4471" h="768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4070" y="768"/>
                  </a:lnTo>
                  <a:cubicBezTo>
                    <a:pt x="4237" y="768"/>
                    <a:pt x="4403" y="634"/>
                    <a:pt x="4470" y="367"/>
                  </a:cubicBezTo>
                  <a:cubicBezTo>
                    <a:pt x="4470" y="167"/>
                    <a:pt x="4303" y="0"/>
                    <a:pt x="4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0"/>
            <p:cNvSpPr/>
            <p:nvPr/>
          </p:nvSpPr>
          <p:spPr>
            <a:xfrm>
              <a:off x="5760125" y="3356175"/>
              <a:ext cx="95075" cy="18375"/>
            </a:xfrm>
            <a:custGeom>
              <a:avLst/>
              <a:gdLst/>
              <a:ahLst/>
              <a:cxnLst/>
              <a:rect l="l" t="t" r="r" b="b"/>
              <a:pathLst>
                <a:path w="3803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436" y="734"/>
                  </a:lnTo>
                  <a:cubicBezTo>
                    <a:pt x="3603" y="734"/>
                    <a:pt x="3803" y="568"/>
                    <a:pt x="3803" y="368"/>
                  </a:cubicBezTo>
                  <a:cubicBezTo>
                    <a:pt x="3803" y="167"/>
                    <a:pt x="3636" y="1"/>
                    <a:pt x="3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0"/>
            <p:cNvSpPr/>
            <p:nvPr/>
          </p:nvSpPr>
          <p:spPr>
            <a:xfrm>
              <a:off x="5823500" y="3382875"/>
              <a:ext cx="57550" cy="19200"/>
            </a:xfrm>
            <a:custGeom>
              <a:avLst/>
              <a:gdLst/>
              <a:ahLst/>
              <a:cxnLst/>
              <a:rect l="l" t="t" r="r" b="b"/>
              <a:pathLst>
                <a:path w="2302" h="768" extrusionOk="0">
                  <a:moveTo>
                    <a:pt x="401" y="0"/>
                  </a:moveTo>
                  <a:cubicBezTo>
                    <a:pt x="167" y="0"/>
                    <a:pt x="0" y="167"/>
                    <a:pt x="0" y="400"/>
                  </a:cubicBezTo>
                  <a:cubicBezTo>
                    <a:pt x="0" y="600"/>
                    <a:pt x="167" y="767"/>
                    <a:pt x="401" y="767"/>
                  </a:cubicBezTo>
                  <a:lnTo>
                    <a:pt x="1935" y="767"/>
                  </a:lnTo>
                  <a:cubicBezTo>
                    <a:pt x="2102" y="767"/>
                    <a:pt x="2269" y="600"/>
                    <a:pt x="2302" y="400"/>
                  </a:cubicBezTo>
                  <a:cubicBezTo>
                    <a:pt x="2302" y="167"/>
                    <a:pt x="2135" y="0"/>
                    <a:pt x="1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0"/>
            <p:cNvSpPr/>
            <p:nvPr/>
          </p:nvSpPr>
          <p:spPr>
            <a:xfrm>
              <a:off x="5780125" y="3131850"/>
              <a:ext cx="34225" cy="18375"/>
            </a:xfrm>
            <a:custGeom>
              <a:avLst/>
              <a:gdLst/>
              <a:ahLst/>
              <a:cxnLst/>
              <a:rect l="l" t="t" r="r" b="b"/>
              <a:pathLst>
                <a:path w="1369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7"/>
                  </a:cubicBezTo>
                  <a:cubicBezTo>
                    <a:pt x="1" y="601"/>
                    <a:pt x="168" y="734"/>
                    <a:pt x="368" y="734"/>
                  </a:cubicBezTo>
                  <a:lnTo>
                    <a:pt x="1001" y="734"/>
                  </a:lnTo>
                  <a:cubicBezTo>
                    <a:pt x="1202" y="734"/>
                    <a:pt x="1368" y="634"/>
                    <a:pt x="1368" y="367"/>
                  </a:cubicBezTo>
                  <a:cubicBezTo>
                    <a:pt x="1368" y="167"/>
                    <a:pt x="1202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0"/>
            <p:cNvSpPr/>
            <p:nvPr/>
          </p:nvSpPr>
          <p:spPr>
            <a:xfrm>
              <a:off x="5696750" y="3131850"/>
              <a:ext cx="74225" cy="18375"/>
            </a:xfrm>
            <a:custGeom>
              <a:avLst/>
              <a:gdLst/>
              <a:ahLst/>
              <a:cxnLst/>
              <a:rect l="l" t="t" r="r" b="b"/>
              <a:pathLst>
                <a:path w="2969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601"/>
                    <a:pt x="167" y="734"/>
                    <a:pt x="367" y="734"/>
                  </a:cubicBezTo>
                  <a:lnTo>
                    <a:pt x="2569" y="734"/>
                  </a:lnTo>
                  <a:cubicBezTo>
                    <a:pt x="2802" y="734"/>
                    <a:pt x="2902" y="634"/>
                    <a:pt x="2969" y="367"/>
                  </a:cubicBezTo>
                  <a:cubicBezTo>
                    <a:pt x="2969" y="167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0"/>
            <p:cNvSpPr/>
            <p:nvPr/>
          </p:nvSpPr>
          <p:spPr>
            <a:xfrm>
              <a:off x="4967050" y="3415375"/>
              <a:ext cx="74250" cy="19225"/>
            </a:xfrm>
            <a:custGeom>
              <a:avLst/>
              <a:gdLst/>
              <a:ahLst/>
              <a:cxnLst/>
              <a:rect l="l" t="t" r="r" b="b"/>
              <a:pathLst>
                <a:path w="2970" h="769" extrusionOk="0">
                  <a:moveTo>
                    <a:pt x="367" y="1"/>
                  </a:moveTo>
                  <a:cubicBezTo>
                    <a:pt x="167" y="1"/>
                    <a:pt x="1" y="168"/>
                    <a:pt x="1" y="368"/>
                  </a:cubicBezTo>
                  <a:cubicBezTo>
                    <a:pt x="1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803" y="768"/>
                    <a:pt x="2969" y="601"/>
                    <a:pt x="2969" y="368"/>
                  </a:cubicBezTo>
                  <a:cubicBezTo>
                    <a:pt x="2969" y="168"/>
                    <a:pt x="2803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0"/>
            <p:cNvSpPr/>
            <p:nvPr/>
          </p:nvSpPr>
          <p:spPr>
            <a:xfrm>
              <a:off x="4996250" y="3232750"/>
              <a:ext cx="74225" cy="19200"/>
            </a:xfrm>
            <a:custGeom>
              <a:avLst/>
              <a:gdLst/>
              <a:ahLst/>
              <a:cxnLst/>
              <a:rect l="l" t="t" r="r" b="b"/>
              <a:pathLst>
                <a:path w="2969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802" y="768"/>
                    <a:pt x="2969" y="601"/>
                    <a:pt x="2969" y="401"/>
                  </a:cubicBezTo>
                  <a:cubicBezTo>
                    <a:pt x="2969" y="168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0"/>
            <p:cNvSpPr/>
            <p:nvPr/>
          </p:nvSpPr>
          <p:spPr>
            <a:xfrm>
              <a:off x="5024600" y="3147700"/>
              <a:ext cx="133450" cy="18375"/>
            </a:xfrm>
            <a:custGeom>
              <a:avLst/>
              <a:gdLst/>
              <a:ahLst/>
              <a:cxnLst/>
              <a:rect l="l" t="t" r="r" b="b"/>
              <a:pathLst>
                <a:path w="5338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4937" y="734"/>
                  </a:lnTo>
                  <a:cubicBezTo>
                    <a:pt x="5171" y="734"/>
                    <a:pt x="5271" y="634"/>
                    <a:pt x="5337" y="367"/>
                  </a:cubicBezTo>
                  <a:cubicBezTo>
                    <a:pt x="5337" y="167"/>
                    <a:pt x="5171" y="0"/>
                    <a:pt x="4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0"/>
            <p:cNvSpPr/>
            <p:nvPr/>
          </p:nvSpPr>
          <p:spPr>
            <a:xfrm>
              <a:off x="5047950" y="3587175"/>
              <a:ext cx="78400" cy="19200"/>
            </a:xfrm>
            <a:custGeom>
              <a:avLst/>
              <a:gdLst/>
              <a:ahLst/>
              <a:cxnLst/>
              <a:rect l="l" t="t" r="r" b="b"/>
              <a:pathLst>
                <a:path w="3136" h="768" extrusionOk="0">
                  <a:moveTo>
                    <a:pt x="400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01"/>
                    <a:pt x="167" y="768"/>
                    <a:pt x="400" y="768"/>
                  </a:cubicBezTo>
                  <a:lnTo>
                    <a:pt x="2802" y="768"/>
                  </a:lnTo>
                  <a:cubicBezTo>
                    <a:pt x="2969" y="768"/>
                    <a:pt x="3136" y="601"/>
                    <a:pt x="3136" y="401"/>
                  </a:cubicBezTo>
                  <a:cubicBezTo>
                    <a:pt x="3136" y="167"/>
                    <a:pt x="2969" y="1"/>
                    <a:pt x="2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0"/>
            <p:cNvSpPr/>
            <p:nvPr/>
          </p:nvSpPr>
          <p:spPr>
            <a:xfrm>
              <a:off x="4996250" y="3587175"/>
              <a:ext cx="36700" cy="19200"/>
            </a:xfrm>
            <a:custGeom>
              <a:avLst/>
              <a:gdLst/>
              <a:ahLst/>
              <a:cxnLst/>
              <a:rect l="l" t="t" r="r" b="b"/>
              <a:pathLst>
                <a:path w="1468" h="768" extrusionOk="0">
                  <a:moveTo>
                    <a:pt x="367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1067" y="768"/>
                  </a:lnTo>
                  <a:cubicBezTo>
                    <a:pt x="1301" y="768"/>
                    <a:pt x="1468" y="601"/>
                    <a:pt x="1468" y="401"/>
                  </a:cubicBezTo>
                  <a:cubicBezTo>
                    <a:pt x="1468" y="167"/>
                    <a:pt x="1301" y="1"/>
                    <a:pt x="1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0"/>
            <p:cNvSpPr/>
            <p:nvPr/>
          </p:nvSpPr>
          <p:spPr>
            <a:xfrm>
              <a:off x="5723425" y="3551325"/>
              <a:ext cx="124275" cy="18375"/>
            </a:xfrm>
            <a:custGeom>
              <a:avLst/>
              <a:gdLst/>
              <a:ahLst/>
              <a:cxnLst/>
              <a:rect l="l" t="t" r="r" b="b"/>
              <a:pathLst>
                <a:path w="4971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4604" y="734"/>
                  </a:lnTo>
                  <a:cubicBezTo>
                    <a:pt x="4804" y="734"/>
                    <a:pt x="4971" y="567"/>
                    <a:pt x="4971" y="367"/>
                  </a:cubicBezTo>
                  <a:cubicBezTo>
                    <a:pt x="4971" y="167"/>
                    <a:pt x="4804" y="0"/>
                    <a:pt x="4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0"/>
            <p:cNvSpPr/>
            <p:nvPr/>
          </p:nvSpPr>
          <p:spPr>
            <a:xfrm>
              <a:off x="5697575" y="3589675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636" y="734"/>
                  </a:lnTo>
                  <a:cubicBezTo>
                    <a:pt x="3803" y="734"/>
                    <a:pt x="3970" y="568"/>
                    <a:pt x="4003" y="368"/>
                  </a:cubicBezTo>
                  <a:cubicBezTo>
                    <a:pt x="4003" y="167"/>
                    <a:pt x="3836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0"/>
            <p:cNvSpPr/>
            <p:nvPr/>
          </p:nvSpPr>
          <p:spPr>
            <a:xfrm>
              <a:off x="5242250" y="3452925"/>
              <a:ext cx="326925" cy="161800"/>
            </a:xfrm>
            <a:custGeom>
              <a:avLst/>
              <a:gdLst/>
              <a:ahLst/>
              <a:cxnLst/>
              <a:rect l="l" t="t" r="r" b="b"/>
              <a:pathLst>
                <a:path w="13077" h="6472" extrusionOk="0">
                  <a:moveTo>
                    <a:pt x="534" y="0"/>
                  </a:moveTo>
                  <a:cubicBezTo>
                    <a:pt x="234" y="0"/>
                    <a:pt x="0" y="267"/>
                    <a:pt x="0" y="534"/>
                  </a:cubicBezTo>
                  <a:cubicBezTo>
                    <a:pt x="0" y="3803"/>
                    <a:pt x="2902" y="6471"/>
                    <a:pt x="6538" y="6471"/>
                  </a:cubicBezTo>
                  <a:cubicBezTo>
                    <a:pt x="10174" y="6471"/>
                    <a:pt x="13076" y="3803"/>
                    <a:pt x="13076" y="534"/>
                  </a:cubicBezTo>
                  <a:cubicBezTo>
                    <a:pt x="13076" y="267"/>
                    <a:pt x="12843" y="0"/>
                    <a:pt x="12543" y="0"/>
                  </a:cubicBezTo>
                  <a:cubicBezTo>
                    <a:pt x="12242" y="0"/>
                    <a:pt x="12009" y="267"/>
                    <a:pt x="12009" y="534"/>
                  </a:cubicBezTo>
                  <a:cubicBezTo>
                    <a:pt x="12009" y="3202"/>
                    <a:pt x="9541" y="5371"/>
                    <a:pt x="6538" y="5371"/>
                  </a:cubicBezTo>
                  <a:cubicBezTo>
                    <a:pt x="3536" y="5371"/>
                    <a:pt x="1068" y="3202"/>
                    <a:pt x="1068" y="534"/>
                  </a:cubicBezTo>
                  <a:cubicBezTo>
                    <a:pt x="1068" y="267"/>
                    <a:pt x="834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0"/>
            <p:cNvSpPr/>
            <p:nvPr/>
          </p:nvSpPr>
          <p:spPr>
            <a:xfrm>
              <a:off x="5025425" y="2980900"/>
              <a:ext cx="760575" cy="760575"/>
            </a:xfrm>
            <a:custGeom>
              <a:avLst/>
              <a:gdLst/>
              <a:ahLst/>
              <a:cxnLst/>
              <a:rect l="l" t="t" r="r" b="b"/>
              <a:pathLst>
                <a:path w="30423" h="30423" extrusionOk="0">
                  <a:moveTo>
                    <a:pt x="15211" y="1068"/>
                  </a:moveTo>
                  <a:cubicBezTo>
                    <a:pt x="23017" y="1068"/>
                    <a:pt x="29355" y="7406"/>
                    <a:pt x="29355" y="15212"/>
                  </a:cubicBezTo>
                  <a:cubicBezTo>
                    <a:pt x="29355" y="23017"/>
                    <a:pt x="23017" y="29355"/>
                    <a:pt x="15211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06"/>
                    <a:pt x="7406" y="1068"/>
                    <a:pt x="15211" y="1068"/>
                  </a:cubicBezTo>
                  <a:close/>
                  <a:moveTo>
                    <a:pt x="15211" y="1"/>
                  </a:moveTo>
                  <a:cubicBezTo>
                    <a:pt x="6839" y="1"/>
                    <a:pt x="1" y="6839"/>
                    <a:pt x="1" y="15212"/>
                  </a:cubicBezTo>
                  <a:cubicBezTo>
                    <a:pt x="1" y="23584"/>
                    <a:pt x="6839" y="30423"/>
                    <a:pt x="15211" y="30423"/>
                  </a:cubicBezTo>
                  <a:cubicBezTo>
                    <a:pt x="23584" y="30423"/>
                    <a:pt x="30422" y="23584"/>
                    <a:pt x="30422" y="15212"/>
                  </a:cubicBezTo>
                  <a:cubicBezTo>
                    <a:pt x="30422" y="6839"/>
                    <a:pt x="23584" y="1"/>
                    <a:pt x="15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0"/>
            <p:cNvSpPr/>
            <p:nvPr/>
          </p:nvSpPr>
          <p:spPr>
            <a:xfrm>
              <a:off x="5188875" y="3202725"/>
              <a:ext cx="149300" cy="145975"/>
            </a:xfrm>
            <a:custGeom>
              <a:avLst/>
              <a:gdLst/>
              <a:ahLst/>
              <a:cxnLst/>
              <a:rect l="l" t="t" r="r" b="b"/>
              <a:pathLst>
                <a:path w="5972" h="5839" extrusionOk="0">
                  <a:moveTo>
                    <a:pt x="818" y="1"/>
                  </a:moveTo>
                  <a:cubicBezTo>
                    <a:pt x="634" y="1"/>
                    <a:pt x="451" y="68"/>
                    <a:pt x="301" y="201"/>
                  </a:cubicBezTo>
                  <a:cubicBezTo>
                    <a:pt x="1" y="501"/>
                    <a:pt x="1" y="968"/>
                    <a:pt x="301" y="1235"/>
                  </a:cubicBezTo>
                  <a:lnTo>
                    <a:pt x="1969" y="2903"/>
                  </a:lnTo>
                  <a:lnTo>
                    <a:pt x="301" y="4571"/>
                  </a:lnTo>
                  <a:cubicBezTo>
                    <a:pt x="1" y="4871"/>
                    <a:pt x="1" y="5338"/>
                    <a:pt x="301" y="5638"/>
                  </a:cubicBezTo>
                  <a:cubicBezTo>
                    <a:pt x="434" y="5772"/>
                    <a:pt x="634" y="5838"/>
                    <a:pt x="801" y="5838"/>
                  </a:cubicBezTo>
                  <a:cubicBezTo>
                    <a:pt x="1001" y="5838"/>
                    <a:pt x="1168" y="5772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1" y="5772"/>
                    <a:pt x="4971" y="5838"/>
                    <a:pt x="5138" y="5838"/>
                  </a:cubicBezTo>
                  <a:cubicBezTo>
                    <a:pt x="5338" y="5838"/>
                    <a:pt x="5504" y="5772"/>
                    <a:pt x="5638" y="5638"/>
                  </a:cubicBezTo>
                  <a:cubicBezTo>
                    <a:pt x="5905" y="5338"/>
                    <a:pt x="5905" y="4871"/>
                    <a:pt x="5638" y="4571"/>
                  </a:cubicBezTo>
                  <a:lnTo>
                    <a:pt x="3970" y="2903"/>
                  </a:lnTo>
                  <a:lnTo>
                    <a:pt x="5638" y="1235"/>
                  </a:lnTo>
                  <a:cubicBezTo>
                    <a:pt x="5971" y="968"/>
                    <a:pt x="5971" y="468"/>
                    <a:pt x="5705" y="201"/>
                  </a:cubicBezTo>
                  <a:cubicBezTo>
                    <a:pt x="5571" y="68"/>
                    <a:pt x="5388" y="1"/>
                    <a:pt x="5200" y="1"/>
                  </a:cubicBezTo>
                  <a:cubicBezTo>
                    <a:pt x="5012" y="1"/>
                    <a:pt x="4821" y="68"/>
                    <a:pt x="4671" y="201"/>
                  </a:cubicBezTo>
                  <a:lnTo>
                    <a:pt x="3003" y="1869"/>
                  </a:lnTo>
                  <a:lnTo>
                    <a:pt x="1335" y="201"/>
                  </a:lnTo>
                  <a:cubicBezTo>
                    <a:pt x="1185" y="68"/>
                    <a:pt x="1001" y="1"/>
                    <a:pt x="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50"/>
            <p:cNvSpPr/>
            <p:nvPr/>
          </p:nvSpPr>
          <p:spPr>
            <a:xfrm>
              <a:off x="5472400" y="3201275"/>
              <a:ext cx="150150" cy="146600"/>
            </a:xfrm>
            <a:custGeom>
              <a:avLst/>
              <a:gdLst/>
              <a:ahLst/>
              <a:cxnLst/>
              <a:rect l="l" t="t" r="r" b="b"/>
              <a:pathLst>
                <a:path w="6006" h="5864" extrusionOk="0">
                  <a:moveTo>
                    <a:pt x="818" y="1"/>
                  </a:moveTo>
                  <a:cubicBezTo>
                    <a:pt x="635" y="1"/>
                    <a:pt x="451" y="76"/>
                    <a:pt x="301" y="226"/>
                  </a:cubicBezTo>
                  <a:cubicBezTo>
                    <a:pt x="1" y="526"/>
                    <a:pt x="1" y="993"/>
                    <a:pt x="301" y="1260"/>
                  </a:cubicBezTo>
                  <a:lnTo>
                    <a:pt x="1969" y="2928"/>
                  </a:lnTo>
                  <a:lnTo>
                    <a:pt x="301" y="4595"/>
                  </a:lnTo>
                  <a:cubicBezTo>
                    <a:pt x="1" y="4896"/>
                    <a:pt x="1" y="5363"/>
                    <a:pt x="301" y="5663"/>
                  </a:cubicBezTo>
                  <a:cubicBezTo>
                    <a:pt x="435" y="5763"/>
                    <a:pt x="635" y="5863"/>
                    <a:pt x="802" y="5863"/>
                  </a:cubicBezTo>
                  <a:cubicBezTo>
                    <a:pt x="1002" y="5863"/>
                    <a:pt x="1168" y="5763"/>
                    <a:pt x="1302" y="5663"/>
                  </a:cubicBezTo>
                  <a:lnTo>
                    <a:pt x="2970" y="3995"/>
                  </a:lnTo>
                  <a:lnTo>
                    <a:pt x="4638" y="5663"/>
                  </a:lnTo>
                  <a:cubicBezTo>
                    <a:pt x="4771" y="5763"/>
                    <a:pt x="4971" y="5863"/>
                    <a:pt x="5138" y="5863"/>
                  </a:cubicBezTo>
                  <a:cubicBezTo>
                    <a:pt x="5338" y="5863"/>
                    <a:pt x="5505" y="5763"/>
                    <a:pt x="5638" y="5663"/>
                  </a:cubicBezTo>
                  <a:cubicBezTo>
                    <a:pt x="5905" y="5363"/>
                    <a:pt x="5905" y="4896"/>
                    <a:pt x="5638" y="4595"/>
                  </a:cubicBezTo>
                  <a:lnTo>
                    <a:pt x="4037" y="2928"/>
                  </a:lnTo>
                  <a:lnTo>
                    <a:pt x="5705" y="1260"/>
                  </a:lnTo>
                  <a:cubicBezTo>
                    <a:pt x="6005" y="993"/>
                    <a:pt x="6005" y="526"/>
                    <a:pt x="5705" y="226"/>
                  </a:cubicBezTo>
                  <a:cubicBezTo>
                    <a:pt x="5572" y="76"/>
                    <a:pt x="5388" y="1"/>
                    <a:pt x="5201" y="1"/>
                  </a:cubicBezTo>
                  <a:cubicBezTo>
                    <a:pt x="5013" y="1"/>
                    <a:pt x="4821" y="76"/>
                    <a:pt x="4671" y="226"/>
                  </a:cubicBezTo>
                  <a:lnTo>
                    <a:pt x="3003" y="1894"/>
                  </a:lnTo>
                  <a:lnTo>
                    <a:pt x="1335" y="226"/>
                  </a:lnTo>
                  <a:cubicBezTo>
                    <a:pt x="1185" y="76"/>
                    <a:pt x="1002" y="1"/>
                    <a:pt x="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50"/>
            <p:cNvSpPr/>
            <p:nvPr/>
          </p:nvSpPr>
          <p:spPr>
            <a:xfrm>
              <a:off x="5278100" y="3472100"/>
              <a:ext cx="327775" cy="160975"/>
            </a:xfrm>
            <a:custGeom>
              <a:avLst/>
              <a:gdLst/>
              <a:ahLst/>
              <a:cxnLst/>
              <a:rect l="l" t="t" r="r" b="b"/>
              <a:pathLst>
                <a:path w="13111" h="6439" extrusionOk="0">
                  <a:moveTo>
                    <a:pt x="568" y="0"/>
                  </a:moveTo>
                  <a:cubicBezTo>
                    <a:pt x="268" y="0"/>
                    <a:pt x="1" y="234"/>
                    <a:pt x="1" y="534"/>
                  </a:cubicBezTo>
                  <a:cubicBezTo>
                    <a:pt x="34" y="3770"/>
                    <a:pt x="2936" y="6438"/>
                    <a:pt x="6572" y="6438"/>
                  </a:cubicBezTo>
                  <a:cubicBezTo>
                    <a:pt x="10208" y="6438"/>
                    <a:pt x="13110" y="3770"/>
                    <a:pt x="13110" y="534"/>
                  </a:cubicBezTo>
                  <a:cubicBezTo>
                    <a:pt x="13110" y="234"/>
                    <a:pt x="12843" y="0"/>
                    <a:pt x="12576" y="0"/>
                  </a:cubicBezTo>
                  <a:cubicBezTo>
                    <a:pt x="12276" y="0"/>
                    <a:pt x="12009" y="234"/>
                    <a:pt x="12009" y="534"/>
                  </a:cubicBezTo>
                  <a:cubicBezTo>
                    <a:pt x="12009" y="3203"/>
                    <a:pt x="9574" y="5371"/>
                    <a:pt x="6572" y="5371"/>
                  </a:cubicBezTo>
                  <a:cubicBezTo>
                    <a:pt x="3570" y="5371"/>
                    <a:pt x="1102" y="3203"/>
                    <a:pt x="1102" y="534"/>
                  </a:cubicBezTo>
                  <a:cubicBezTo>
                    <a:pt x="1102" y="234"/>
                    <a:pt x="835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50"/>
            <p:cNvSpPr/>
            <p:nvPr/>
          </p:nvSpPr>
          <p:spPr>
            <a:xfrm>
              <a:off x="5062125" y="2999250"/>
              <a:ext cx="760550" cy="761400"/>
            </a:xfrm>
            <a:custGeom>
              <a:avLst/>
              <a:gdLst/>
              <a:ahLst/>
              <a:cxnLst/>
              <a:rect l="l" t="t" r="r" b="b"/>
              <a:pathLst>
                <a:path w="30422" h="30456" extrusionOk="0">
                  <a:moveTo>
                    <a:pt x="15211" y="1102"/>
                  </a:moveTo>
                  <a:cubicBezTo>
                    <a:pt x="23017" y="1102"/>
                    <a:pt x="29355" y="7439"/>
                    <a:pt x="29321" y="15212"/>
                  </a:cubicBezTo>
                  <a:cubicBezTo>
                    <a:pt x="29321" y="23017"/>
                    <a:pt x="23017" y="29355"/>
                    <a:pt x="15211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39"/>
                    <a:pt x="7406" y="1102"/>
                    <a:pt x="15211" y="1102"/>
                  </a:cubicBezTo>
                  <a:close/>
                  <a:moveTo>
                    <a:pt x="15211" y="1"/>
                  </a:moveTo>
                  <a:cubicBezTo>
                    <a:pt x="6805" y="1"/>
                    <a:pt x="0" y="6839"/>
                    <a:pt x="0" y="15212"/>
                  </a:cubicBezTo>
                  <a:cubicBezTo>
                    <a:pt x="0" y="23618"/>
                    <a:pt x="6805" y="30456"/>
                    <a:pt x="15211" y="30456"/>
                  </a:cubicBezTo>
                  <a:cubicBezTo>
                    <a:pt x="23584" y="30456"/>
                    <a:pt x="30422" y="23618"/>
                    <a:pt x="30422" y="15212"/>
                  </a:cubicBezTo>
                  <a:cubicBezTo>
                    <a:pt x="30422" y="6839"/>
                    <a:pt x="23584" y="1"/>
                    <a:pt x="152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50"/>
            <p:cNvSpPr/>
            <p:nvPr/>
          </p:nvSpPr>
          <p:spPr>
            <a:xfrm>
              <a:off x="5225575" y="3220450"/>
              <a:ext cx="150125" cy="145750"/>
            </a:xfrm>
            <a:custGeom>
              <a:avLst/>
              <a:gdLst/>
              <a:ahLst/>
              <a:cxnLst/>
              <a:rect l="l" t="t" r="r" b="b"/>
              <a:pathLst>
                <a:path w="6005" h="5830" extrusionOk="0">
                  <a:moveTo>
                    <a:pt x="805" y="1"/>
                  </a:moveTo>
                  <a:cubicBezTo>
                    <a:pt x="617" y="1"/>
                    <a:pt x="434" y="76"/>
                    <a:pt x="300" y="226"/>
                  </a:cubicBezTo>
                  <a:cubicBezTo>
                    <a:pt x="0" y="493"/>
                    <a:pt x="0" y="960"/>
                    <a:pt x="300" y="1260"/>
                  </a:cubicBezTo>
                  <a:lnTo>
                    <a:pt x="1968" y="2928"/>
                  </a:lnTo>
                  <a:lnTo>
                    <a:pt x="300" y="4596"/>
                  </a:lnTo>
                  <a:cubicBezTo>
                    <a:pt x="0" y="4896"/>
                    <a:pt x="0" y="5330"/>
                    <a:pt x="300" y="5630"/>
                  </a:cubicBezTo>
                  <a:cubicBezTo>
                    <a:pt x="401" y="5763"/>
                    <a:pt x="634" y="5830"/>
                    <a:pt x="801" y="5830"/>
                  </a:cubicBezTo>
                  <a:cubicBezTo>
                    <a:pt x="1001" y="5830"/>
                    <a:pt x="1168" y="5763"/>
                    <a:pt x="1301" y="5630"/>
                  </a:cubicBezTo>
                  <a:lnTo>
                    <a:pt x="2969" y="3962"/>
                  </a:lnTo>
                  <a:lnTo>
                    <a:pt x="4637" y="5630"/>
                  </a:lnTo>
                  <a:cubicBezTo>
                    <a:pt x="4737" y="5763"/>
                    <a:pt x="4970" y="5830"/>
                    <a:pt x="5137" y="5830"/>
                  </a:cubicBezTo>
                  <a:cubicBezTo>
                    <a:pt x="5271" y="5830"/>
                    <a:pt x="5504" y="5763"/>
                    <a:pt x="5638" y="5630"/>
                  </a:cubicBezTo>
                  <a:cubicBezTo>
                    <a:pt x="5904" y="5330"/>
                    <a:pt x="5904" y="4896"/>
                    <a:pt x="5638" y="4596"/>
                  </a:cubicBezTo>
                  <a:lnTo>
                    <a:pt x="3970" y="2928"/>
                  </a:lnTo>
                  <a:lnTo>
                    <a:pt x="5638" y="1260"/>
                  </a:lnTo>
                  <a:cubicBezTo>
                    <a:pt x="6005" y="960"/>
                    <a:pt x="6005" y="493"/>
                    <a:pt x="5704" y="226"/>
                  </a:cubicBezTo>
                  <a:cubicBezTo>
                    <a:pt x="5554" y="76"/>
                    <a:pt x="5371" y="1"/>
                    <a:pt x="5187" y="1"/>
                  </a:cubicBezTo>
                  <a:cubicBezTo>
                    <a:pt x="5004" y="1"/>
                    <a:pt x="4820" y="76"/>
                    <a:pt x="4670" y="226"/>
                  </a:cubicBezTo>
                  <a:lnTo>
                    <a:pt x="3002" y="1894"/>
                  </a:lnTo>
                  <a:lnTo>
                    <a:pt x="1335" y="226"/>
                  </a:lnTo>
                  <a:cubicBezTo>
                    <a:pt x="1184" y="76"/>
                    <a:pt x="993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50"/>
            <p:cNvSpPr/>
            <p:nvPr/>
          </p:nvSpPr>
          <p:spPr>
            <a:xfrm>
              <a:off x="5509100" y="3220450"/>
              <a:ext cx="150125" cy="145750"/>
            </a:xfrm>
            <a:custGeom>
              <a:avLst/>
              <a:gdLst/>
              <a:ahLst/>
              <a:cxnLst/>
              <a:rect l="l" t="t" r="r" b="b"/>
              <a:pathLst>
                <a:path w="6005" h="5830" extrusionOk="0">
                  <a:moveTo>
                    <a:pt x="805" y="1"/>
                  </a:moveTo>
                  <a:cubicBezTo>
                    <a:pt x="618" y="1"/>
                    <a:pt x="434" y="76"/>
                    <a:pt x="301" y="226"/>
                  </a:cubicBezTo>
                  <a:cubicBezTo>
                    <a:pt x="1" y="493"/>
                    <a:pt x="1" y="960"/>
                    <a:pt x="301" y="1260"/>
                  </a:cubicBezTo>
                  <a:lnTo>
                    <a:pt x="1969" y="2928"/>
                  </a:lnTo>
                  <a:lnTo>
                    <a:pt x="301" y="4596"/>
                  </a:lnTo>
                  <a:cubicBezTo>
                    <a:pt x="1" y="4896"/>
                    <a:pt x="1" y="5330"/>
                    <a:pt x="301" y="5630"/>
                  </a:cubicBezTo>
                  <a:cubicBezTo>
                    <a:pt x="401" y="5763"/>
                    <a:pt x="634" y="5830"/>
                    <a:pt x="801" y="5830"/>
                  </a:cubicBezTo>
                  <a:cubicBezTo>
                    <a:pt x="1001" y="5830"/>
                    <a:pt x="1168" y="5763"/>
                    <a:pt x="1302" y="5630"/>
                  </a:cubicBezTo>
                  <a:lnTo>
                    <a:pt x="2969" y="3962"/>
                  </a:lnTo>
                  <a:lnTo>
                    <a:pt x="4637" y="5630"/>
                  </a:lnTo>
                  <a:cubicBezTo>
                    <a:pt x="4737" y="5763"/>
                    <a:pt x="4971" y="5830"/>
                    <a:pt x="5138" y="5830"/>
                  </a:cubicBezTo>
                  <a:cubicBezTo>
                    <a:pt x="5338" y="5830"/>
                    <a:pt x="5505" y="5763"/>
                    <a:pt x="5605" y="5630"/>
                  </a:cubicBezTo>
                  <a:cubicBezTo>
                    <a:pt x="5905" y="5330"/>
                    <a:pt x="5905" y="4896"/>
                    <a:pt x="5605" y="4596"/>
                  </a:cubicBezTo>
                  <a:lnTo>
                    <a:pt x="4037" y="2928"/>
                  </a:lnTo>
                  <a:lnTo>
                    <a:pt x="5705" y="1260"/>
                  </a:lnTo>
                  <a:cubicBezTo>
                    <a:pt x="6005" y="960"/>
                    <a:pt x="6005" y="493"/>
                    <a:pt x="5705" y="226"/>
                  </a:cubicBezTo>
                  <a:cubicBezTo>
                    <a:pt x="5555" y="76"/>
                    <a:pt x="5371" y="1"/>
                    <a:pt x="5188" y="1"/>
                  </a:cubicBezTo>
                  <a:cubicBezTo>
                    <a:pt x="5004" y="1"/>
                    <a:pt x="4821" y="76"/>
                    <a:pt x="4671" y="226"/>
                  </a:cubicBezTo>
                  <a:lnTo>
                    <a:pt x="3003" y="1894"/>
                  </a:lnTo>
                  <a:lnTo>
                    <a:pt x="1335" y="226"/>
                  </a:lnTo>
                  <a:cubicBezTo>
                    <a:pt x="1185" y="76"/>
                    <a:pt x="993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50"/>
            <p:cNvSpPr/>
            <p:nvPr/>
          </p:nvSpPr>
          <p:spPr>
            <a:xfrm>
              <a:off x="5259750" y="3462075"/>
              <a:ext cx="327775" cy="161825"/>
            </a:xfrm>
            <a:custGeom>
              <a:avLst/>
              <a:gdLst/>
              <a:ahLst/>
              <a:cxnLst/>
              <a:rect l="l" t="t" r="r" b="b"/>
              <a:pathLst>
                <a:path w="13111" h="6473" extrusionOk="0">
                  <a:moveTo>
                    <a:pt x="535" y="1"/>
                  </a:moveTo>
                  <a:cubicBezTo>
                    <a:pt x="234" y="1"/>
                    <a:pt x="1" y="268"/>
                    <a:pt x="1" y="568"/>
                  </a:cubicBezTo>
                  <a:cubicBezTo>
                    <a:pt x="1" y="3804"/>
                    <a:pt x="2970" y="6472"/>
                    <a:pt x="6539" y="6472"/>
                  </a:cubicBezTo>
                  <a:cubicBezTo>
                    <a:pt x="10175" y="6472"/>
                    <a:pt x="13110" y="3804"/>
                    <a:pt x="13110" y="568"/>
                  </a:cubicBezTo>
                  <a:cubicBezTo>
                    <a:pt x="13110" y="268"/>
                    <a:pt x="12843" y="1"/>
                    <a:pt x="12543" y="1"/>
                  </a:cubicBezTo>
                  <a:cubicBezTo>
                    <a:pt x="12276" y="1"/>
                    <a:pt x="12009" y="268"/>
                    <a:pt x="12009" y="568"/>
                  </a:cubicBezTo>
                  <a:cubicBezTo>
                    <a:pt x="12009" y="3237"/>
                    <a:pt x="9541" y="5405"/>
                    <a:pt x="6539" y="5405"/>
                  </a:cubicBezTo>
                  <a:cubicBezTo>
                    <a:pt x="3537" y="5405"/>
                    <a:pt x="1068" y="3237"/>
                    <a:pt x="1068" y="568"/>
                  </a:cubicBezTo>
                  <a:cubicBezTo>
                    <a:pt x="1068" y="268"/>
                    <a:pt x="835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0"/>
            <p:cNvSpPr/>
            <p:nvPr/>
          </p:nvSpPr>
          <p:spPr>
            <a:xfrm>
              <a:off x="5042950" y="2990075"/>
              <a:ext cx="762225" cy="761400"/>
            </a:xfrm>
            <a:custGeom>
              <a:avLst/>
              <a:gdLst/>
              <a:ahLst/>
              <a:cxnLst/>
              <a:rect l="l" t="t" r="r" b="b"/>
              <a:pathLst>
                <a:path w="30489" h="30456" extrusionOk="0">
                  <a:moveTo>
                    <a:pt x="15211" y="1102"/>
                  </a:moveTo>
                  <a:cubicBezTo>
                    <a:pt x="23016" y="1102"/>
                    <a:pt x="29354" y="7439"/>
                    <a:pt x="29354" y="15212"/>
                  </a:cubicBezTo>
                  <a:cubicBezTo>
                    <a:pt x="29354" y="23017"/>
                    <a:pt x="23016" y="29355"/>
                    <a:pt x="15211" y="29355"/>
                  </a:cubicBezTo>
                  <a:cubicBezTo>
                    <a:pt x="7439" y="29355"/>
                    <a:pt x="1101" y="23017"/>
                    <a:pt x="1101" y="15212"/>
                  </a:cubicBezTo>
                  <a:cubicBezTo>
                    <a:pt x="1101" y="7439"/>
                    <a:pt x="7439" y="1102"/>
                    <a:pt x="15211" y="1102"/>
                  </a:cubicBezTo>
                  <a:close/>
                  <a:moveTo>
                    <a:pt x="15211" y="1"/>
                  </a:moveTo>
                  <a:cubicBezTo>
                    <a:pt x="6838" y="1"/>
                    <a:pt x="0" y="6839"/>
                    <a:pt x="0" y="15212"/>
                  </a:cubicBezTo>
                  <a:cubicBezTo>
                    <a:pt x="0" y="23618"/>
                    <a:pt x="6838" y="30456"/>
                    <a:pt x="15211" y="30456"/>
                  </a:cubicBezTo>
                  <a:cubicBezTo>
                    <a:pt x="23650" y="30456"/>
                    <a:pt x="30488" y="23618"/>
                    <a:pt x="30455" y="15212"/>
                  </a:cubicBezTo>
                  <a:cubicBezTo>
                    <a:pt x="30455" y="6839"/>
                    <a:pt x="23617" y="1"/>
                    <a:pt x="15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50"/>
            <p:cNvSpPr/>
            <p:nvPr/>
          </p:nvSpPr>
          <p:spPr>
            <a:xfrm>
              <a:off x="5206400" y="3211075"/>
              <a:ext cx="150125" cy="145950"/>
            </a:xfrm>
            <a:custGeom>
              <a:avLst/>
              <a:gdLst/>
              <a:ahLst/>
              <a:cxnLst/>
              <a:rect l="l" t="t" r="r" b="b"/>
              <a:pathLst>
                <a:path w="6005" h="5838" extrusionOk="0">
                  <a:moveTo>
                    <a:pt x="830" y="0"/>
                  </a:moveTo>
                  <a:cubicBezTo>
                    <a:pt x="642" y="0"/>
                    <a:pt x="450" y="67"/>
                    <a:pt x="300" y="201"/>
                  </a:cubicBezTo>
                  <a:cubicBezTo>
                    <a:pt x="0" y="501"/>
                    <a:pt x="0" y="968"/>
                    <a:pt x="300" y="1268"/>
                  </a:cubicBezTo>
                  <a:lnTo>
                    <a:pt x="1968" y="2936"/>
                  </a:lnTo>
                  <a:lnTo>
                    <a:pt x="300" y="4604"/>
                  </a:lnTo>
                  <a:cubicBezTo>
                    <a:pt x="0" y="4871"/>
                    <a:pt x="0" y="5338"/>
                    <a:pt x="300" y="5638"/>
                  </a:cubicBezTo>
                  <a:cubicBezTo>
                    <a:pt x="434" y="5771"/>
                    <a:pt x="634" y="5838"/>
                    <a:pt x="801" y="5838"/>
                  </a:cubicBezTo>
                  <a:cubicBezTo>
                    <a:pt x="1001" y="5838"/>
                    <a:pt x="1168" y="5771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0" y="5771"/>
                    <a:pt x="4970" y="5838"/>
                    <a:pt x="5137" y="5838"/>
                  </a:cubicBezTo>
                  <a:cubicBezTo>
                    <a:pt x="5337" y="5838"/>
                    <a:pt x="5504" y="5771"/>
                    <a:pt x="5637" y="5638"/>
                  </a:cubicBezTo>
                  <a:cubicBezTo>
                    <a:pt x="5938" y="5338"/>
                    <a:pt x="5938" y="4871"/>
                    <a:pt x="5637" y="4604"/>
                  </a:cubicBezTo>
                  <a:lnTo>
                    <a:pt x="3970" y="2936"/>
                  </a:lnTo>
                  <a:lnTo>
                    <a:pt x="5637" y="1268"/>
                  </a:lnTo>
                  <a:cubicBezTo>
                    <a:pt x="6004" y="968"/>
                    <a:pt x="6004" y="501"/>
                    <a:pt x="5737" y="201"/>
                  </a:cubicBezTo>
                  <a:cubicBezTo>
                    <a:pt x="5587" y="67"/>
                    <a:pt x="5396" y="0"/>
                    <a:pt x="5204" y="0"/>
                  </a:cubicBezTo>
                  <a:cubicBezTo>
                    <a:pt x="5012" y="0"/>
                    <a:pt x="4820" y="67"/>
                    <a:pt x="4670" y="201"/>
                  </a:cubicBezTo>
                  <a:lnTo>
                    <a:pt x="3002" y="1868"/>
                  </a:lnTo>
                  <a:lnTo>
                    <a:pt x="1334" y="201"/>
                  </a:lnTo>
                  <a:cubicBezTo>
                    <a:pt x="1201" y="67"/>
                    <a:pt x="1017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50"/>
            <p:cNvSpPr/>
            <p:nvPr/>
          </p:nvSpPr>
          <p:spPr>
            <a:xfrm>
              <a:off x="5489925" y="3211075"/>
              <a:ext cx="150125" cy="145950"/>
            </a:xfrm>
            <a:custGeom>
              <a:avLst/>
              <a:gdLst/>
              <a:ahLst/>
              <a:cxnLst/>
              <a:rect l="l" t="t" r="r" b="b"/>
              <a:pathLst>
                <a:path w="6005" h="5838" extrusionOk="0">
                  <a:moveTo>
                    <a:pt x="830" y="0"/>
                  </a:moveTo>
                  <a:cubicBezTo>
                    <a:pt x="643" y="0"/>
                    <a:pt x="451" y="67"/>
                    <a:pt x="301" y="201"/>
                  </a:cubicBezTo>
                  <a:cubicBezTo>
                    <a:pt x="0" y="501"/>
                    <a:pt x="0" y="968"/>
                    <a:pt x="301" y="1268"/>
                  </a:cubicBezTo>
                  <a:lnTo>
                    <a:pt x="1969" y="2936"/>
                  </a:lnTo>
                  <a:lnTo>
                    <a:pt x="301" y="4604"/>
                  </a:lnTo>
                  <a:cubicBezTo>
                    <a:pt x="0" y="4871"/>
                    <a:pt x="0" y="5338"/>
                    <a:pt x="301" y="5638"/>
                  </a:cubicBezTo>
                  <a:cubicBezTo>
                    <a:pt x="434" y="5771"/>
                    <a:pt x="634" y="5838"/>
                    <a:pt x="801" y="5838"/>
                  </a:cubicBezTo>
                  <a:cubicBezTo>
                    <a:pt x="968" y="5838"/>
                    <a:pt x="1168" y="5771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1" y="5771"/>
                    <a:pt x="4971" y="5838"/>
                    <a:pt x="5137" y="5838"/>
                  </a:cubicBezTo>
                  <a:cubicBezTo>
                    <a:pt x="5338" y="5838"/>
                    <a:pt x="5504" y="5771"/>
                    <a:pt x="5638" y="5638"/>
                  </a:cubicBezTo>
                  <a:cubicBezTo>
                    <a:pt x="5938" y="5338"/>
                    <a:pt x="5938" y="4871"/>
                    <a:pt x="5638" y="4604"/>
                  </a:cubicBezTo>
                  <a:lnTo>
                    <a:pt x="4070" y="2936"/>
                  </a:lnTo>
                  <a:lnTo>
                    <a:pt x="5738" y="1268"/>
                  </a:lnTo>
                  <a:cubicBezTo>
                    <a:pt x="6005" y="968"/>
                    <a:pt x="6005" y="501"/>
                    <a:pt x="5738" y="201"/>
                  </a:cubicBezTo>
                  <a:cubicBezTo>
                    <a:pt x="5588" y="67"/>
                    <a:pt x="5396" y="0"/>
                    <a:pt x="5204" y="0"/>
                  </a:cubicBezTo>
                  <a:cubicBezTo>
                    <a:pt x="5012" y="0"/>
                    <a:pt x="4821" y="67"/>
                    <a:pt x="4670" y="201"/>
                  </a:cubicBezTo>
                  <a:lnTo>
                    <a:pt x="3003" y="1868"/>
                  </a:lnTo>
                  <a:lnTo>
                    <a:pt x="1335" y="201"/>
                  </a:lnTo>
                  <a:cubicBezTo>
                    <a:pt x="1201" y="67"/>
                    <a:pt x="1018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0"/>
            <p:cNvSpPr/>
            <p:nvPr/>
          </p:nvSpPr>
          <p:spPr>
            <a:xfrm>
              <a:off x="5692575" y="3176050"/>
              <a:ext cx="104250" cy="18375"/>
            </a:xfrm>
            <a:custGeom>
              <a:avLst/>
              <a:gdLst/>
              <a:ahLst/>
              <a:cxnLst/>
              <a:rect l="l" t="t" r="r" b="b"/>
              <a:pathLst>
                <a:path w="4170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803" y="734"/>
                  </a:lnTo>
                  <a:cubicBezTo>
                    <a:pt x="4003" y="734"/>
                    <a:pt x="4170" y="568"/>
                    <a:pt x="4170" y="367"/>
                  </a:cubicBezTo>
                  <a:cubicBezTo>
                    <a:pt x="4170" y="167"/>
                    <a:pt x="4003" y="0"/>
                    <a:pt x="3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50"/>
            <p:cNvSpPr/>
            <p:nvPr/>
          </p:nvSpPr>
          <p:spPr>
            <a:xfrm>
              <a:off x="4989575" y="3462075"/>
              <a:ext cx="127600" cy="19225"/>
            </a:xfrm>
            <a:custGeom>
              <a:avLst/>
              <a:gdLst/>
              <a:ahLst/>
              <a:cxnLst/>
              <a:rect l="l" t="t" r="r" b="b"/>
              <a:pathLst>
                <a:path w="5104" h="769" extrusionOk="0">
                  <a:moveTo>
                    <a:pt x="400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400" y="768"/>
                  </a:cubicBezTo>
                  <a:lnTo>
                    <a:pt x="4737" y="768"/>
                  </a:lnTo>
                  <a:cubicBezTo>
                    <a:pt x="4937" y="768"/>
                    <a:pt x="5104" y="601"/>
                    <a:pt x="5104" y="401"/>
                  </a:cubicBezTo>
                  <a:cubicBezTo>
                    <a:pt x="5104" y="168"/>
                    <a:pt x="4937" y="1"/>
                    <a:pt x="4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50"/>
            <p:cNvSpPr/>
            <p:nvPr/>
          </p:nvSpPr>
          <p:spPr>
            <a:xfrm>
              <a:off x="5128825" y="3106825"/>
              <a:ext cx="116775" cy="19225"/>
            </a:xfrm>
            <a:custGeom>
              <a:avLst/>
              <a:gdLst/>
              <a:ahLst/>
              <a:cxnLst/>
              <a:rect l="l" t="t" r="r" b="b"/>
              <a:pathLst>
                <a:path w="4671" h="769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4271" y="768"/>
                  </a:lnTo>
                  <a:cubicBezTo>
                    <a:pt x="4504" y="768"/>
                    <a:pt x="4671" y="601"/>
                    <a:pt x="4671" y="368"/>
                  </a:cubicBezTo>
                  <a:cubicBezTo>
                    <a:pt x="4671" y="168"/>
                    <a:pt x="4504" y="1"/>
                    <a:pt x="4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50"/>
            <p:cNvSpPr/>
            <p:nvPr/>
          </p:nvSpPr>
          <p:spPr>
            <a:xfrm>
              <a:off x="5002075" y="3278625"/>
              <a:ext cx="126775" cy="19200"/>
            </a:xfrm>
            <a:custGeom>
              <a:avLst/>
              <a:gdLst/>
              <a:ahLst/>
              <a:cxnLst/>
              <a:rect l="l" t="t" r="r" b="b"/>
              <a:pathLst>
                <a:path w="5071" h="768" extrusionOk="0">
                  <a:moveTo>
                    <a:pt x="401" y="0"/>
                  </a:moveTo>
                  <a:cubicBezTo>
                    <a:pt x="167" y="0"/>
                    <a:pt x="1" y="167"/>
                    <a:pt x="1" y="401"/>
                  </a:cubicBezTo>
                  <a:cubicBezTo>
                    <a:pt x="1" y="601"/>
                    <a:pt x="167" y="768"/>
                    <a:pt x="401" y="768"/>
                  </a:cubicBezTo>
                  <a:lnTo>
                    <a:pt x="4671" y="768"/>
                  </a:lnTo>
                  <a:cubicBezTo>
                    <a:pt x="4904" y="768"/>
                    <a:pt x="5071" y="601"/>
                    <a:pt x="5037" y="401"/>
                  </a:cubicBezTo>
                  <a:cubicBezTo>
                    <a:pt x="5037" y="167"/>
                    <a:pt x="4904" y="0"/>
                    <a:pt x="4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50"/>
            <p:cNvSpPr/>
            <p:nvPr/>
          </p:nvSpPr>
          <p:spPr>
            <a:xfrm>
              <a:off x="5087125" y="3077650"/>
              <a:ext cx="58400" cy="19200"/>
            </a:xfrm>
            <a:custGeom>
              <a:avLst/>
              <a:gdLst/>
              <a:ahLst/>
              <a:cxnLst/>
              <a:rect l="l" t="t" r="r" b="b"/>
              <a:pathLst>
                <a:path w="2336" h="768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1902" y="768"/>
                  </a:lnTo>
                  <a:cubicBezTo>
                    <a:pt x="2169" y="768"/>
                    <a:pt x="2336" y="601"/>
                    <a:pt x="2269" y="367"/>
                  </a:cubicBezTo>
                  <a:cubicBezTo>
                    <a:pt x="2269" y="167"/>
                    <a:pt x="2102" y="0"/>
                    <a:pt x="1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50"/>
            <p:cNvSpPr/>
            <p:nvPr/>
          </p:nvSpPr>
          <p:spPr>
            <a:xfrm>
              <a:off x="5617525" y="3641375"/>
              <a:ext cx="139275" cy="19200"/>
            </a:xfrm>
            <a:custGeom>
              <a:avLst/>
              <a:gdLst/>
              <a:ahLst/>
              <a:cxnLst/>
              <a:rect l="l" t="t" r="r" b="b"/>
              <a:pathLst>
                <a:path w="5571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5204" y="768"/>
                  </a:lnTo>
                  <a:cubicBezTo>
                    <a:pt x="5404" y="768"/>
                    <a:pt x="5571" y="601"/>
                    <a:pt x="5571" y="401"/>
                  </a:cubicBezTo>
                  <a:cubicBezTo>
                    <a:pt x="5571" y="168"/>
                    <a:pt x="5404" y="1"/>
                    <a:pt x="5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50"/>
            <p:cNvSpPr/>
            <p:nvPr/>
          </p:nvSpPr>
          <p:spPr>
            <a:xfrm>
              <a:off x="5744275" y="3313650"/>
              <a:ext cx="107600" cy="18375"/>
            </a:xfrm>
            <a:custGeom>
              <a:avLst/>
              <a:gdLst/>
              <a:ahLst/>
              <a:cxnLst/>
              <a:rect l="l" t="t" r="r" b="b"/>
              <a:pathLst>
                <a:path w="4304" h="735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1" y="734"/>
                  </a:cubicBezTo>
                  <a:lnTo>
                    <a:pt x="3937" y="734"/>
                  </a:lnTo>
                  <a:cubicBezTo>
                    <a:pt x="4137" y="734"/>
                    <a:pt x="4303" y="567"/>
                    <a:pt x="4303" y="367"/>
                  </a:cubicBezTo>
                  <a:cubicBezTo>
                    <a:pt x="4303" y="167"/>
                    <a:pt x="4137" y="0"/>
                    <a:pt x="39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50"/>
            <p:cNvSpPr/>
            <p:nvPr/>
          </p:nvSpPr>
          <p:spPr>
            <a:xfrm>
              <a:off x="5705900" y="3473750"/>
              <a:ext cx="180175" cy="19225"/>
            </a:xfrm>
            <a:custGeom>
              <a:avLst/>
              <a:gdLst/>
              <a:ahLst/>
              <a:cxnLst/>
              <a:rect l="l" t="t" r="r" b="b"/>
              <a:pathLst>
                <a:path w="7207" h="769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6839" y="768"/>
                  </a:lnTo>
                  <a:cubicBezTo>
                    <a:pt x="7039" y="768"/>
                    <a:pt x="7206" y="601"/>
                    <a:pt x="7206" y="368"/>
                  </a:cubicBezTo>
                  <a:cubicBezTo>
                    <a:pt x="7206" y="168"/>
                    <a:pt x="7039" y="1"/>
                    <a:pt x="68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0"/>
            <p:cNvSpPr/>
            <p:nvPr/>
          </p:nvSpPr>
          <p:spPr>
            <a:xfrm>
              <a:off x="5771800" y="3641375"/>
              <a:ext cx="33375" cy="19200"/>
            </a:xfrm>
            <a:custGeom>
              <a:avLst/>
              <a:gdLst/>
              <a:ahLst/>
              <a:cxnLst/>
              <a:rect l="l" t="t" r="r" b="b"/>
              <a:pathLst>
                <a:path w="1335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968" y="768"/>
                  </a:lnTo>
                  <a:cubicBezTo>
                    <a:pt x="1168" y="768"/>
                    <a:pt x="1334" y="601"/>
                    <a:pt x="1334" y="401"/>
                  </a:cubicBezTo>
                  <a:cubicBezTo>
                    <a:pt x="1334" y="168"/>
                    <a:pt x="1168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0"/>
            <p:cNvSpPr/>
            <p:nvPr/>
          </p:nvSpPr>
          <p:spPr>
            <a:xfrm>
              <a:off x="5767625" y="3505450"/>
              <a:ext cx="60075" cy="18375"/>
            </a:xfrm>
            <a:custGeom>
              <a:avLst/>
              <a:gdLst/>
              <a:ahLst/>
              <a:cxnLst/>
              <a:rect l="l" t="t" r="r" b="b"/>
              <a:pathLst>
                <a:path w="2403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2035" y="734"/>
                  </a:lnTo>
                  <a:cubicBezTo>
                    <a:pt x="2235" y="734"/>
                    <a:pt x="2402" y="568"/>
                    <a:pt x="2402" y="367"/>
                  </a:cubicBezTo>
                  <a:cubicBezTo>
                    <a:pt x="2402" y="167"/>
                    <a:pt x="2235" y="1"/>
                    <a:pt x="20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50"/>
            <p:cNvSpPr/>
            <p:nvPr/>
          </p:nvSpPr>
          <p:spPr>
            <a:xfrm>
              <a:off x="5012925" y="3313650"/>
              <a:ext cx="80075" cy="18375"/>
            </a:xfrm>
            <a:custGeom>
              <a:avLst/>
              <a:gdLst/>
              <a:ahLst/>
              <a:cxnLst/>
              <a:rect l="l" t="t" r="r" b="b"/>
              <a:pathLst>
                <a:path w="3203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2802" y="734"/>
                  </a:lnTo>
                  <a:cubicBezTo>
                    <a:pt x="3002" y="734"/>
                    <a:pt x="3202" y="567"/>
                    <a:pt x="3169" y="367"/>
                  </a:cubicBezTo>
                  <a:cubicBezTo>
                    <a:pt x="3169" y="167"/>
                    <a:pt x="30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0"/>
            <p:cNvSpPr/>
            <p:nvPr/>
          </p:nvSpPr>
          <p:spPr>
            <a:xfrm>
              <a:off x="5037925" y="3551325"/>
              <a:ext cx="79250" cy="18375"/>
            </a:xfrm>
            <a:custGeom>
              <a:avLst/>
              <a:gdLst/>
              <a:ahLst/>
              <a:cxnLst/>
              <a:rect l="l" t="t" r="r" b="b"/>
              <a:pathLst>
                <a:path w="3170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2803" y="734"/>
                  </a:lnTo>
                  <a:cubicBezTo>
                    <a:pt x="3003" y="734"/>
                    <a:pt x="3170" y="567"/>
                    <a:pt x="3170" y="367"/>
                  </a:cubicBezTo>
                  <a:cubicBezTo>
                    <a:pt x="3170" y="167"/>
                    <a:pt x="3003" y="0"/>
                    <a:pt x="2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0"/>
            <p:cNvSpPr/>
            <p:nvPr/>
          </p:nvSpPr>
          <p:spPr>
            <a:xfrm>
              <a:off x="5622525" y="3057625"/>
              <a:ext cx="100925" cy="19200"/>
            </a:xfrm>
            <a:custGeom>
              <a:avLst/>
              <a:gdLst/>
              <a:ahLst/>
              <a:cxnLst/>
              <a:rect l="l" t="t" r="r" b="b"/>
              <a:pathLst>
                <a:path w="4037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3670" y="768"/>
                  </a:lnTo>
                  <a:cubicBezTo>
                    <a:pt x="3870" y="768"/>
                    <a:pt x="4036" y="601"/>
                    <a:pt x="4036" y="401"/>
                  </a:cubicBezTo>
                  <a:cubicBezTo>
                    <a:pt x="4036" y="168"/>
                    <a:pt x="3870" y="1"/>
                    <a:pt x="3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0"/>
            <p:cNvSpPr/>
            <p:nvPr/>
          </p:nvSpPr>
          <p:spPr>
            <a:xfrm>
              <a:off x="5093800" y="3664725"/>
              <a:ext cx="122625" cy="18375"/>
            </a:xfrm>
            <a:custGeom>
              <a:avLst/>
              <a:gdLst/>
              <a:ahLst/>
              <a:cxnLst/>
              <a:rect l="l" t="t" r="r" b="b"/>
              <a:pathLst>
                <a:path w="4905" h="735" extrusionOk="0">
                  <a:moveTo>
                    <a:pt x="401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568"/>
                    <a:pt x="168" y="735"/>
                    <a:pt x="401" y="735"/>
                  </a:cubicBezTo>
                  <a:lnTo>
                    <a:pt x="4471" y="735"/>
                  </a:lnTo>
                  <a:cubicBezTo>
                    <a:pt x="4738" y="735"/>
                    <a:pt x="4904" y="568"/>
                    <a:pt x="4838" y="368"/>
                  </a:cubicBezTo>
                  <a:cubicBezTo>
                    <a:pt x="4838" y="168"/>
                    <a:pt x="4671" y="1"/>
                    <a:pt x="4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0"/>
            <p:cNvSpPr/>
            <p:nvPr/>
          </p:nvSpPr>
          <p:spPr>
            <a:xfrm>
              <a:off x="4962050" y="3280300"/>
              <a:ext cx="30875" cy="18350"/>
            </a:xfrm>
            <a:custGeom>
              <a:avLst/>
              <a:gdLst/>
              <a:ahLst/>
              <a:cxnLst/>
              <a:rect l="l" t="t" r="r" b="b"/>
              <a:pathLst>
                <a:path w="1235" h="734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868" y="734"/>
                  </a:lnTo>
                  <a:cubicBezTo>
                    <a:pt x="1068" y="734"/>
                    <a:pt x="1235" y="567"/>
                    <a:pt x="1235" y="367"/>
                  </a:cubicBezTo>
                  <a:cubicBezTo>
                    <a:pt x="1235" y="167"/>
                    <a:pt x="1068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4" name="Google Shape;2994;p50"/>
          <p:cNvGrpSpPr/>
          <p:nvPr/>
        </p:nvGrpSpPr>
        <p:grpSpPr>
          <a:xfrm>
            <a:off x="874925" y="3081325"/>
            <a:ext cx="1147600" cy="370500"/>
            <a:chOff x="874925" y="3081325"/>
            <a:chExt cx="1147600" cy="370500"/>
          </a:xfrm>
        </p:grpSpPr>
        <p:sp>
          <p:nvSpPr>
            <p:cNvPr id="2995" name="Google Shape;2995;p50"/>
            <p:cNvSpPr/>
            <p:nvPr/>
          </p:nvSpPr>
          <p:spPr>
            <a:xfrm rot="10800000" flipH="1">
              <a:off x="874925" y="3081325"/>
              <a:ext cx="394500" cy="3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50"/>
            <p:cNvSpPr/>
            <p:nvPr/>
          </p:nvSpPr>
          <p:spPr>
            <a:xfrm rot="10800000" flipH="1">
              <a:off x="1052900" y="3414325"/>
              <a:ext cx="195300" cy="37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50"/>
            <p:cNvSpPr/>
            <p:nvPr/>
          </p:nvSpPr>
          <p:spPr>
            <a:xfrm rot="10800000" flipH="1">
              <a:off x="1874925" y="3280700"/>
              <a:ext cx="147600" cy="3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8" name="Google Shape;2998;p50"/>
          <p:cNvGrpSpPr/>
          <p:nvPr/>
        </p:nvGrpSpPr>
        <p:grpSpPr>
          <a:xfrm>
            <a:off x="617025" y="1049138"/>
            <a:ext cx="925675" cy="779750"/>
            <a:chOff x="1716400" y="2980900"/>
            <a:chExt cx="925675" cy="779750"/>
          </a:xfrm>
        </p:grpSpPr>
        <p:sp>
          <p:nvSpPr>
            <p:cNvPr id="2999" name="Google Shape;2999;p50"/>
            <p:cNvSpPr/>
            <p:nvPr/>
          </p:nvSpPr>
          <p:spPr>
            <a:xfrm>
              <a:off x="2484450" y="3211075"/>
              <a:ext cx="111775" cy="19200"/>
            </a:xfrm>
            <a:custGeom>
              <a:avLst/>
              <a:gdLst/>
              <a:ahLst/>
              <a:cxnLst/>
              <a:rect l="l" t="t" r="r" b="b"/>
              <a:pathLst>
                <a:path w="4471" h="768" extrusionOk="0">
                  <a:moveTo>
                    <a:pt x="401" y="0"/>
                  </a:moveTo>
                  <a:cubicBezTo>
                    <a:pt x="200" y="0"/>
                    <a:pt x="0" y="167"/>
                    <a:pt x="0" y="367"/>
                  </a:cubicBezTo>
                  <a:cubicBezTo>
                    <a:pt x="0" y="601"/>
                    <a:pt x="200" y="768"/>
                    <a:pt x="401" y="768"/>
                  </a:cubicBezTo>
                  <a:lnTo>
                    <a:pt x="4103" y="768"/>
                  </a:lnTo>
                  <a:cubicBezTo>
                    <a:pt x="4303" y="768"/>
                    <a:pt x="4470" y="634"/>
                    <a:pt x="4470" y="367"/>
                  </a:cubicBezTo>
                  <a:cubicBezTo>
                    <a:pt x="4470" y="167"/>
                    <a:pt x="4303" y="0"/>
                    <a:pt x="4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0"/>
            <p:cNvSpPr/>
            <p:nvPr/>
          </p:nvSpPr>
          <p:spPr>
            <a:xfrm>
              <a:off x="2515300" y="3356175"/>
              <a:ext cx="95100" cy="18375"/>
            </a:xfrm>
            <a:custGeom>
              <a:avLst/>
              <a:gdLst/>
              <a:ahLst/>
              <a:cxnLst/>
              <a:rect l="l" t="t" r="r" b="b"/>
              <a:pathLst>
                <a:path w="3804" h="735" extrusionOk="0">
                  <a:moveTo>
                    <a:pt x="367" y="1"/>
                  </a:moveTo>
                  <a:cubicBezTo>
                    <a:pt x="167" y="1"/>
                    <a:pt x="1" y="167"/>
                    <a:pt x="1" y="368"/>
                  </a:cubicBezTo>
                  <a:cubicBezTo>
                    <a:pt x="1" y="568"/>
                    <a:pt x="167" y="734"/>
                    <a:pt x="367" y="734"/>
                  </a:cubicBezTo>
                  <a:lnTo>
                    <a:pt x="3403" y="734"/>
                  </a:lnTo>
                  <a:cubicBezTo>
                    <a:pt x="3636" y="734"/>
                    <a:pt x="3803" y="568"/>
                    <a:pt x="3803" y="368"/>
                  </a:cubicBezTo>
                  <a:cubicBezTo>
                    <a:pt x="3803" y="167"/>
                    <a:pt x="3636" y="1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0"/>
            <p:cNvSpPr/>
            <p:nvPr/>
          </p:nvSpPr>
          <p:spPr>
            <a:xfrm>
              <a:off x="2578675" y="3382875"/>
              <a:ext cx="57575" cy="19200"/>
            </a:xfrm>
            <a:custGeom>
              <a:avLst/>
              <a:gdLst/>
              <a:ahLst/>
              <a:cxnLst/>
              <a:rect l="l" t="t" r="r" b="b"/>
              <a:pathLst>
                <a:path w="2303" h="768" extrusionOk="0">
                  <a:moveTo>
                    <a:pt x="368" y="0"/>
                  </a:moveTo>
                  <a:cubicBezTo>
                    <a:pt x="167" y="0"/>
                    <a:pt x="1" y="167"/>
                    <a:pt x="1" y="400"/>
                  </a:cubicBezTo>
                  <a:cubicBezTo>
                    <a:pt x="1" y="600"/>
                    <a:pt x="167" y="767"/>
                    <a:pt x="368" y="767"/>
                  </a:cubicBezTo>
                  <a:lnTo>
                    <a:pt x="1935" y="767"/>
                  </a:lnTo>
                  <a:cubicBezTo>
                    <a:pt x="2136" y="767"/>
                    <a:pt x="2302" y="600"/>
                    <a:pt x="2302" y="400"/>
                  </a:cubicBezTo>
                  <a:cubicBezTo>
                    <a:pt x="2302" y="167"/>
                    <a:pt x="2136" y="0"/>
                    <a:pt x="1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0"/>
            <p:cNvSpPr/>
            <p:nvPr/>
          </p:nvSpPr>
          <p:spPr>
            <a:xfrm>
              <a:off x="2536150" y="3131850"/>
              <a:ext cx="34225" cy="18375"/>
            </a:xfrm>
            <a:custGeom>
              <a:avLst/>
              <a:gdLst/>
              <a:ahLst/>
              <a:cxnLst/>
              <a:rect l="l" t="t" r="r" b="b"/>
              <a:pathLst>
                <a:path w="1369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601"/>
                    <a:pt x="167" y="734"/>
                    <a:pt x="367" y="734"/>
                  </a:cubicBezTo>
                  <a:lnTo>
                    <a:pt x="1001" y="734"/>
                  </a:lnTo>
                  <a:cubicBezTo>
                    <a:pt x="1201" y="734"/>
                    <a:pt x="1368" y="634"/>
                    <a:pt x="1368" y="367"/>
                  </a:cubicBezTo>
                  <a:cubicBezTo>
                    <a:pt x="1368" y="167"/>
                    <a:pt x="1201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50"/>
            <p:cNvSpPr/>
            <p:nvPr/>
          </p:nvSpPr>
          <p:spPr>
            <a:xfrm>
              <a:off x="2452750" y="3131850"/>
              <a:ext cx="73425" cy="18375"/>
            </a:xfrm>
            <a:custGeom>
              <a:avLst/>
              <a:gdLst/>
              <a:ahLst/>
              <a:cxnLst/>
              <a:rect l="l" t="t" r="r" b="b"/>
              <a:pathLst>
                <a:path w="2937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7"/>
                  </a:cubicBezTo>
                  <a:cubicBezTo>
                    <a:pt x="1" y="601"/>
                    <a:pt x="168" y="734"/>
                    <a:pt x="368" y="734"/>
                  </a:cubicBezTo>
                  <a:lnTo>
                    <a:pt x="2536" y="734"/>
                  </a:lnTo>
                  <a:cubicBezTo>
                    <a:pt x="2736" y="734"/>
                    <a:pt x="2903" y="634"/>
                    <a:pt x="2936" y="367"/>
                  </a:cubicBezTo>
                  <a:cubicBezTo>
                    <a:pt x="2936" y="167"/>
                    <a:pt x="2803" y="1"/>
                    <a:pt x="2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50"/>
            <p:cNvSpPr/>
            <p:nvPr/>
          </p:nvSpPr>
          <p:spPr>
            <a:xfrm>
              <a:off x="1723075" y="3415375"/>
              <a:ext cx="74250" cy="19225"/>
            </a:xfrm>
            <a:custGeom>
              <a:avLst/>
              <a:gdLst/>
              <a:ahLst/>
              <a:cxnLst/>
              <a:rect l="l" t="t" r="r" b="b"/>
              <a:pathLst>
                <a:path w="2970" h="769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35" y="768"/>
                  </a:lnTo>
                  <a:cubicBezTo>
                    <a:pt x="2736" y="768"/>
                    <a:pt x="2902" y="601"/>
                    <a:pt x="2969" y="368"/>
                  </a:cubicBezTo>
                  <a:cubicBezTo>
                    <a:pt x="2969" y="168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0"/>
            <p:cNvSpPr/>
            <p:nvPr/>
          </p:nvSpPr>
          <p:spPr>
            <a:xfrm>
              <a:off x="1751425" y="3232750"/>
              <a:ext cx="73400" cy="19200"/>
            </a:xfrm>
            <a:custGeom>
              <a:avLst/>
              <a:gdLst/>
              <a:ahLst/>
              <a:cxnLst/>
              <a:rect l="l" t="t" r="r" b="b"/>
              <a:pathLst>
                <a:path w="2936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769" y="768"/>
                    <a:pt x="2936" y="601"/>
                    <a:pt x="2936" y="401"/>
                  </a:cubicBezTo>
                  <a:cubicBezTo>
                    <a:pt x="2936" y="168"/>
                    <a:pt x="2769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0"/>
            <p:cNvSpPr/>
            <p:nvPr/>
          </p:nvSpPr>
          <p:spPr>
            <a:xfrm>
              <a:off x="1778950" y="3147700"/>
              <a:ext cx="133450" cy="18375"/>
            </a:xfrm>
            <a:custGeom>
              <a:avLst/>
              <a:gdLst/>
              <a:ahLst/>
              <a:cxnLst/>
              <a:rect l="l" t="t" r="r" b="b"/>
              <a:pathLst>
                <a:path w="5338" h="735" extrusionOk="0">
                  <a:moveTo>
                    <a:pt x="400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0" y="734"/>
                  </a:cubicBezTo>
                  <a:lnTo>
                    <a:pt x="4970" y="734"/>
                  </a:lnTo>
                  <a:cubicBezTo>
                    <a:pt x="5171" y="734"/>
                    <a:pt x="5337" y="634"/>
                    <a:pt x="5337" y="367"/>
                  </a:cubicBezTo>
                  <a:cubicBezTo>
                    <a:pt x="5337" y="167"/>
                    <a:pt x="5171" y="0"/>
                    <a:pt x="49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0"/>
            <p:cNvSpPr/>
            <p:nvPr/>
          </p:nvSpPr>
          <p:spPr>
            <a:xfrm>
              <a:off x="1803950" y="3587175"/>
              <a:ext cx="78425" cy="19200"/>
            </a:xfrm>
            <a:custGeom>
              <a:avLst/>
              <a:gdLst/>
              <a:ahLst/>
              <a:cxnLst/>
              <a:rect l="l" t="t" r="r" b="b"/>
              <a:pathLst>
                <a:path w="3137" h="768" extrusionOk="0">
                  <a:moveTo>
                    <a:pt x="401" y="1"/>
                  </a:moveTo>
                  <a:cubicBezTo>
                    <a:pt x="168" y="1"/>
                    <a:pt x="1" y="167"/>
                    <a:pt x="1" y="401"/>
                  </a:cubicBezTo>
                  <a:cubicBezTo>
                    <a:pt x="1" y="601"/>
                    <a:pt x="168" y="768"/>
                    <a:pt x="401" y="768"/>
                  </a:cubicBezTo>
                  <a:lnTo>
                    <a:pt x="2770" y="768"/>
                  </a:lnTo>
                  <a:cubicBezTo>
                    <a:pt x="2970" y="768"/>
                    <a:pt x="3136" y="601"/>
                    <a:pt x="3136" y="401"/>
                  </a:cubicBezTo>
                  <a:cubicBezTo>
                    <a:pt x="3136" y="167"/>
                    <a:pt x="2970" y="1"/>
                    <a:pt x="2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0"/>
            <p:cNvSpPr/>
            <p:nvPr/>
          </p:nvSpPr>
          <p:spPr>
            <a:xfrm>
              <a:off x="1752250" y="3587175"/>
              <a:ext cx="36725" cy="19200"/>
            </a:xfrm>
            <a:custGeom>
              <a:avLst/>
              <a:gdLst/>
              <a:ahLst/>
              <a:cxnLst/>
              <a:rect l="l" t="t" r="r" b="b"/>
              <a:pathLst>
                <a:path w="1469" h="768" extrusionOk="0">
                  <a:moveTo>
                    <a:pt x="368" y="1"/>
                  </a:moveTo>
                  <a:cubicBezTo>
                    <a:pt x="168" y="1"/>
                    <a:pt x="1" y="167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1068" y="768"/>
                  </a:lnTo>
                  <a:cubicBezTo>
                    <a:pt x="1235" y="768"/>
                    <a:pt x="1468" y="601"/>
                    <a:pt x="1468" y="401"/>
                  </a:cubicBezTo>
                  <a:cubicBezTo>
                    <a:pt x="1468" y="167"/>
                    <a:pt x="1302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50"/>
            <p:cNvSpPr/>
            <p:nvPr/>
          </p:nvSpPr>
          <p:spPr>
            <a:xfrm>
              <a:off x="2479450" y="3551325"/>
              <a:ext cx="124275" cy="18375"/>
            </a:xfrm>
            <a:custGeom>
              <a:avLst/>
              <a:gdLst/>
              <a:ahLst/>
              <a:cxnLst/>
              <a:rect l="l" t="t" r="r" b="b"/>
              <a:pathLst>
                <a:path w="4971" h="735" extrusionOk="0">
                  <a:moveTo>
                    <a:pt x="400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0" y="734"/>
                  </a:cubicBezTo>
                  <a:lnTo>
                    <a:pt x="4603" y="734"/>
                  </a:lnTo>
                  <a:cubicBezTo>
                    <a:pt x="4770" y="734"/>
                    <a:pt x="4970" y="567"/>
                    <a:pt x="4970" y="367"/>
                  </a:cubicBezTo>
                  <a:cubicBezTo>
                    <a:pt x="4970" y="167"/>
                    <a:pt x="4804" y="0"/>
                    <a:pt x="4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50"/>
            <p:cNvSpPr/>
            <p:nvPr/>
          </p:nvSpPr>
          <p:spPr>
            <a:xfrm>
              <a:off x="2452750" y="3589675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8"/>
                  </a:cubicBezTo>
                  <a:cubicBezTo>
                    <a:pt x="1" y="568"/>
                    <a:pt x="168" y="734"/>
                    <a:pt x="368" y="734"/>
                  </a:cubicBezTo>
                  <a:lnTo>
                    <a:pt x="3637" y="734"/>
                  </a:lnTo>
                  <a:cubicBezTo>
                    <a:pt x="3837" y="734"/>
                    <a:pt x="4004" y="568"/>
                    <a:pt x="4004" y="368"/>
                  </a:cubicBezTo>
                  <a:cubicBezTo>
                    <a:pt x="4004" y="167"/>
                    <a:pt x="3837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0"/>
            <p:cNvSpPr/>
            <p:nvPr/>
          </p:nvSpPr>
          <p:spPr>
            <a:xfrm>
              <a:off x="1997425" y="3452925"/>
              <a:ext cx="326925" cy="161800"/>
            </a:xfrm>
            <a:custGeom>
              <a:avLst/>
              <a:gdLst/>
              <a:ahLst/>
              <a:cxnLst/>
              <a:rect l="l" t="t" r="r" b="b"/>
              <a:pathLst>
                <a:path w="13077" h="6472" extrusionOk="0">
                  <a:moveTo>
                    <a:pt x="534" y="0"/>
                  </a:moveTo>
                  <a:cubicBezTo>
                    <a:pt x="234" y="0"/>
                    <a:pt x="1" y="267"/>
                    <a:pt x="1" y="534"/>
                  </a:cubicBezTo>
                  <a:cubicBezTo>
                    <a:pt x="1" y="3803"/>
                    <a:pt x="2936" y="6471"/>
                    <a:pt x="6539" y="6471"/>
                  </a:cubicBezTo>
                  <a:cubicBezTo>
                    <a:pt x="10175" y="6471"/>
                    <a:pt x="13077" y="3803"/>
                    <a:pt x="13077" y="534"/>
                  </a:cubicBezTo>
                  <a:cubicBezTo>
                    <a:pt x="13077" y="267"/>
                    <a:pt x="12843" y="0"/>
                    <a:pt x="12543" y="0"/>
                  </a:cubicBezTo>
                  <a:cubicBezTo>
                    <a:pt x="12243" y="0"/>
                    <a:pt x="12009" y="267"/>
                    <a:pt x="12009" y="534"/>
                  </a:cubicBezTo>
                  <a:cubicBezTo>
                    <a:pt x="12009" y="3202"/>
                    <a:pt x="9541" y="5371"/>
                    <a:pt x="6539" y="5371"/>
                  </a:cubicBezTo>
                  <a:cubicBezTo>
                    <a:pt x="3537" y="5371"/>
                    <a:pt x="1068" y="3202"/>
                    <a:pt x="1068" y="534"/>
                  </a:cubicBezTo>
                  <a:cubicBezTo>
                    <a:pt x="1068" y="267"/>
                    <a:pt x="835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0"/>
            <p:cNvSpPr/>
            <p:nvPr/>
          </p:nvSpPr>
          <p:spPr>
            <a:xfrm>
              <a:off x="1779775" y="2980900"/>
              <a:ext cx="761400" cy="760575"/>
            </a:xfrm>
            <a:custGeom>
              <a:avLst/>
              <a:gdLst/>
              <a:ahLst/>
              <a:cxnLst/>
              <a:rect l="l" t="t" r="r" b="b"/>
              <a:pathLst>
                <a:path w="30456" h="30423" extrusionOk="0">
                  <a:moveTo>
                    <a:pt x="15245" y="1068"/>
                  </a:moveTo>
                  <a:cubicBezTo>
                    <a:pt x="23050" y="1068"/>
                    <a:pt x="29388" y="7406"/>
                    <a:pt x="29388" y="15212"/>
                  </a:cubicBezTo>
                  <a:cubicBezTo>
                    <a:pt x="29388" y="23017"/>
                    <a:pt x="23050" y="29355"/>
                    <a:pt x="15245" y="29355"/>
                  </a:cubicBezTo>
                  <a:cubicBezTo>
                    <a:pt x="7439" y="29355"/>
                    <a:pt x="1101" y="23017"/>
                    <a:pt x="1101" y="15212"/>
                  </a:cubicBezTo>
                  <a:cubicBezTo>
                    <a:pt x="1101" y="7406"/>
                    <a:pt x="7439" y="1068"/>
                    <a:pt x="15245" y="1068"/>
                  </a:cubicBezTo>
                  <a:close/>
                  <a:moveTo>
                    <a:pt x="15245" y="1"/>
                  </a:moveTo>
                  <a:cubicBezTo>
                    <a:pt x="6872" y="1"/>
                    <a:pt x="1" y="6839"/>
                    <a:pt x="1" y="15212"/>
                  </a:cubicBezTo>
                  <a:cubicBezTo>
                    <a:pt x="1" y="23584"/>
                    <a:pt x="6872" y="30423"/>
                    <a:pt x="15245" y="30423"/>
                  </a:cubicBezTo>
                  <a:cubicBezTo>
                    <a:pt x="23651" y="30423"/>
                    <a:pt x="30456" y="23584"/>
                    <a:pt x="30456" y="15212"/>
                  </a:cubicBezTo>
                  <a:cubicBezTo>
                    <a:pt x="30456" y="6839"/>
                    <a:pt x="23617" y="1"/>
                    <a:pt x="15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0"/>
            <p:cNvSpPr/>
            <p:nvPr/>
          </p:nvSpPr>
          <p:spPr>
            <a:xfrm>
              <a:off x="1928225" y="3192550"/>
              <a:ext cx="450325" cy="147800"/>
            </a:xfrm>
            <a:custGeom>
              <a:avLst/>
              <a:gdLst/>
              <a:ahLst/>
              <a:cxnLst/>
              <a:rect l="l" t="t" r="r" b="b"/>
              <a:pathLst>
                <a:path w="18013" h="5912" extrusionOk="0">
                  <a:moveTo>
                    <a:pt x="1989" y="0"/>
                  </a:moveTo>
                  <a:cubicBezTo>
                    <a:pt x="1939" y="0"/>
                    <a:pt x="1887" y="3"/>
                    <a:pt x="1835" y="8"/>
                  </a:cubicBezTo>
                  <a:cubicBezTo>
                    <a:pt x="1334" y="8"/>
                    <a:pt x="867" y="241"/>
                    <a:pt x="534" y="608"/>
                  </a:cubicBezTo>
                  <a:cubicBezTo>
                    <a:pt x="167" y="1042"/>
                    <a:pt x="0" y="1609"/>
                    <a:pt x="33" y="2243"/>
                  </a:cubicBezTo>
                  <a:cubicBezTo>
                    <a:pt x="134" y="3410"/>
                    <a:pt x="1701" y="5078"/>
                    <a:pt x="3136" y="5878"/>
                  </a:cubicBezTo>
                  <a:cubicBezTo>
                    <a:pt x="3169" y="5912"/>
                    <a:pt x="3202" y="5912"/>
                    <a:pt x="3269" y="5912"/>
                  </a:cubicBezTo>
                  <a:cubicBezTo>
                    <a:pt x="3302" y="5912"/>
                    <a:pt x="3336" y="5912"/>
                    <a:pt x="3369" y="5878"/>
                  </a:cubicBezTo>
                  <a:cubicBezTo>
                    <a:pt x="4804" y="5045"/>
                    <a:pt x="6371" y="3410"/>
                    <a:pt x="6471" y="2243"/>
                  </a:cubicBezTo>
                  <a:cubicBezTo>
                    <a:pt x="6505" y="1609"/>
                    <a:pt x="6338" y="1042"/>
                    <a:pt x="5971" y="608"/>
                  </a:cubicBezTo>
                  <a:cubicBezTo>
                    <a:pt x="5637" y="241"/>
                    <a:pt x="5170" y="41"/>
                    <a:pt x="4670" y="8"/>
                  </a:cubicBezTo>
                  <a:cubicBezTo>
                    <a:pt x="4617" y="3"/>
                    <a:pt x="4566" y="0"/>
                    <a:pt x="4516" y="0"/>
                  </a:cubicBezTo>
                  <a:cubicBezTo>
                    <a:pt x="3901" y="0"/>
                    <a:pt x="3485" y="359"/>
                    <a:pt x="3269" y="575"/>
                  </a:cubicBezTo>
                  <a:cubicBezTo>
                    <a:pt x="3022" y="359"/>
                    <a:pt x="2604" y="0"/>
                    <a:pt x="1989" y="0"/>
                  </a:cubicBezTo>
                  <a:close/>
                  <a:moveTo>
                    <a:pt x="13497" y="0"/>
                  </a:moveTo>
                  <a:cubicBezTo>
                    <a:pt x="13447" y="0"/>
                    <a:pt x="13396" y="3"/>
                    <a:pt x="13343" y="8"/>
                  </a:cubicBezTo>
                  <a:cubicBezTo>
                    <a:pt x="12843" y="8"/>
                    <a:pt x="12376" y="241"/>
                    <a:pt x="12042" y="608"/>
                  </a:cubicBezTo>
                  <a:cubicBezTo>
                    <a:pt x="11675" y="1042"/>
                    <a:pt x="11508" y="1609"/>
                    <a:pt x="11542" y="2243"/>
                  </a:cubicBezTo>
                  <a:cubicBezTo>
                    <a:pt x="11642" y="3377"/>
                    <a:pt x="13210" y="5045"/>
                    <a:pt x="14644" y="5878"/>
                  </a:cubicBezTo>
                  <a:cubicBezTo>
                    <a:pt x="14677" y="5912"/>
                    <a:pt x="14711" y="5912"/>
                    <a:pt x="14777" y="5912"/>
                  </a:cubicBezTo>
                  <a:cubicBezTo>
                    <a:pt x="14811" y="5912"/>
                    <a:pt x="14844" y="5912"/>
                    <a:pt x="14877" y="5878"/>
                  </a:cubicBezTo>
                  <a:cubicBezTo>
                    <a:pt x="16312" y="5045"/>
                    <a:pt x="17880" y="3410"/>
                    <a:pt x="17980" y="2243"/>
                  </a:cubicBezTo>
                  <a:cubicBezTo>
                    <a:pt x="18013" y="1609"/>
                    <a:pt x="17846" y="1075"/>
                    <a:pt x="17479" y="608"/>
                  </a:cubicBezTo>
                  <a:cubicBezTo>
                    <a:pt x="17146" y="241"/>
                    <a:pt x="16679" y="41"/>
                    <a:pt x="16178" y="8"/>
                  </a:cubicBezTo>
                  <a:cubicBezTo>
                    <a:pt x="16126" y="3"/>
                    <a:pt x="16074" y="0"/>
                    <a:pt x="16024" y="0"/>
                  </a:cubicBezTo>
                  <a:cubicBezTo>
                    <a:pt x="15409" y="0"/>
                    <a:pt x="14993" y="359"/>
                    <a:pt x="14777" y="575"/>
                  </a:cubicBezTo>
                  <a:cubicBezTo>
                    <a:pt x="14531" y="359"/>
                    <a:pt x="14113" y="0"/>
                    <a:pt x="13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0"/>
            <p:cNvSpPr/>
            <p:nvPr/>
          </p:nvSpPr>
          <p:spPr>
            <a:xfrm>
              <a:off x="2033300" y="3472100"/>
              <a:ext cx="328575" cy="160975"/>
            </a:xfrm>
            <a:custGeom>
              <a:avLst/>
              <a:gdLst/>
              <a:ahLst/>
              <a:cxnLst/>
              <a:rect l="l" t="t" r="r" b="b"/>
              <a:pathLst>
                <a:path w="13143" h="6439" extrusionOk="0">
                  <a:moveTo>
                    <a:pt x="601" y="0"/>
                  </a:moveTo>
                  <a:cubicBezTo>
                    <a:pt x="300" y="0"/>
                    <a:pt x="67" y="234"/>
                    <a:pt x="67" y="534"/>
                  </a:cubicBezTo>
                  <a:cubicBezTo>
                    <a:pt x="0" y="3770"/>
                    <a:pt x="2969" y="6438"/>
                    <a:pt x="6605" y="6438"/>
                  </a:cubicBezTo>
                  <a:cubicBezTo>
                    <a:pt x="10241" y="6438"/>
                    <a:pt x="13143" y="3770"/>
                    <a:pt x="13143" y="534"/>
                  </a:cubicBezTo>
                  <a:cubicBezTo>
                    <a:pt x="13143" y="234"/>
                    <a:pt x="12909" y="0"/>
                    <a:pt x="12609" y="0"/>
                  </a:cubicBezTo>
                  <a:cubicBezTo>
                    <a:pt x="12309" y="0"/>
                    <a:pt x="12075" y="234"/>
                    <a:pt x="12075" y="534"/>
                  </a:cubicBezTo>
                  <a:cubicBezTo>
                    <a:pt x="12075" y="3203"/>
                    <a:pt x="9607" y="5371"/>
                    <a:pt x="6605" y="5371"/>
                  </a:cubicBezTo>
                  <a:cubicBezTo>
                    <a:pt x="3603" y="5371"/>
                    <a:pt x="1134" y="3203"/>
                    <a:pt x="1134" y="534"/>
                  </a:cubicBezTo>
                  <a:cubicBezTo>
                    <a:pt x="1134" y="234"/>
                    <a:pt x="901" y="0"/>
                    <a:pt x="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0"/>
            <p:cNvSpPr/>
            <p:nvPr/>
          </p:nvSpPr>
          <p:spPr>
            <a:xfrm>
              <a:off x="1818125" y="2999250"/>
              <a:ext cx="760575" cy="761400"/>
            </a:xfrm>
            <a:custGeom>
              <a:avLst/>
              <a:gdLst/>
              <a:ahLst/>
              <a:cxnLst/>
              <a:rect l="l" t="t" r="r" b="b"/>
              <a:pathLst>
                <a:path w="30423" h="30456" extrusionOk="0">
                  <a:moveTo>
                    <a:pt x="15212" y="1102"/>
                  </a:moveTo>
                  <a:cubicBezTo>
                    <a:pt x="22951" y="1102"/>
                    <a:pt x="29289" y="7439"/>
                    <a:pt x="29355" y="15212"/>
                  </a:cubicBezTo>
                  <a:cubicBezTo>
                    <a:pt x="29355" y="23017"/>
                    <a:pt x="23017" y="29355"/>
                    <a:pt x="15212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39"/>
                    <a:pt x="7406" y="1102"/>
                    <a:pt x="15212" y="1102"/>
                  </a:cubicBezTo>
                  <a:close/>
                  <a:moveTo>
                    <a:pt x="15212" y="1"/>
                  </a:moveTo>
                  <a:cubicBezTo>
                    <a:pt x="6806" y="1"/>
                    <a:pt x="1" y="6839"/>
                    <a:pt x="1" y="15212"/>
                  </a:cubicBezTo>
                  <a:cubicBezTo>
                    <a:pt x="1" y="23618"/>
                    <a:pt x="6806" y="30456"/>
                    <a:pt x="15212" y="30456"/>
                  </a:cubicBezTo>
                  <a:cubicBezTo>
                    <a:pt x="23584" y="30456"/>
                    <a:pt x="30423" y="23618"/>
                    <a:pt x="30423" y="15212"/>
                  </a:cubicBezTo>
                  <a:cubicBezTo>
                    <a:pt x="30423" y="6839"/>
                    <a:pt x="23584" y="1"/>
                    <a:pt x="15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0"/>
            <p:cNvSpPr/>
            <p:nvPr/>
          </p:nvSpPr>
          <p:spPr>
            <a:xfrm>
              <a:off x="1964900" y="3211025"/>
              <a:ext cx="450350" cy="148525"/>
            </a:xfrm>
            <a:custGeom>
              <a:avLst/>
              <a:gdLst/>
              <a:ahLst/>
              <a:cxnLst/>
              <a:rect l="l" t="t" r="r" b="b"/>
              <a:pathLst>
                <a:path w="18014" h="5941" extrusionOk="0">
                  <a:moveTo>
                    <a:pt x="1924" y="0"/>
                  </a:moveTo>
                  <a:cubicBezTo>
                    <a:pt x="1895" y="0"/>
                    <a:pt x="1865" y="1"/>
                    <a:pt x="1835" y="2"/>
                  </a:cubicBezTo>
                  <a:cubicBezTo>
                    <a:pt x="1335" y="2"/>
                    <a:pt x="868" y="269"/>
                    <a:pt x="535" y="636"/>
                  </a:cubicBezTo>
                  <a:cubicBezTo>
                    <a:pt x="168" y="1037"/>
                    <a:pt x="1" y="1637"/>
                    <a:pt x="34" y="2271"/>
                  </a:cubicBezTo>
                  <a:cubicBezTo>
                    <a:pt x="101" y="3372"/>
                    <a:pt x="1702" y="5039"/>
                    <a:pt x="3136" y="5873"/>
                  </a:cubicBezTo>
                  <a:cubicBezTo>
                    <a:pt x="3170" y="5940"/>
                    <a:pt x="3203" y="5940"/>
                    <a:pt x="3236" y="5940"/>
                  </a:cubicBezTo>
                  <a:cubicBezTo>
                    <a:pt x="3303" y="5940"/>
                    <a:pt x="3337" y="5940"/>
                    <a:pt x="3370" y="5873"/>
                  </a:cubicBezTo>
                  <a:cubicBezTo>
                    <a:pt x="4804" y="5039"/>
                    <a:pt x="6372" y="3438"/>
                    <a:pt x="6472" y="2271"/>
                  </a:cubicBezTo>
                  <a:cubicBezTo>
                    <a:pt x="6505" y="1637"/>
                    <a:pt x="6339" y="1037"/>
                    <a:pt x="5972" y="636"/>
                  </a:cubicBezTo>
                  <a:cubicBezTo>
                    <a:pt x="5638" y="269"/>
                    <a:pt x="5171" y="36"/>
                    <a:pt x="4671" y="2"/>
                  </a:cubicBezTo>
                  <a:cubicBezTo>
                    <a:pt x="4641" y="1"/>
                    <a:pt x="4611" y="0"/>
                    <a:pt x="4582" y="0"/>
                  </a:cubicBezTo>
                  <a:cubicBezTo>
                    <a:pt x="3931" y="0"/>
                    <a:pt x="3492" y="347"/>
                    <a:pt x="3236" y="603"/>
                  </a:cubicBezTo>
                  <a:cubicBezTo>
                    <a:pt x="3013" y="347"/>
                    <a:pt x="2576" y="0"/>
                    <a:pt x="1924" y="0"/>
                  </a:cubicBezTo>
                  <a:close/>
                  <a:moveTo>
                    <a:pt x="13432" y="0"/>
                  </a:moveTo>
                  <a:cubicBezTo>
                    <a:pt x="13403" y="0"/>
                    <a:pt x="13374" y="1"/>
                    <a:pt x="13344" y="2"/>
                  </a:cubicBezTo>
                  <a:cubicBezTo>
                    <a:pt x="12843" y="2"/>
                    <a:pt x="12376" y="269"/>
                    <a:pt x="12043" y="636"/>
                  </a:cubicBezTo>
                  <a:cubicBezTo>
                    <a:pt x="11676" y="1037"/>
                    <a:pt x="11509" y="1637"/>
                    <a:pt x="11542" y="2271"/>
                  </a:cubicBezTo>
                  <a:cubicBezTo>
                    <a:pt x="11642" y="3372"/>
                    <a:pt x="13210" y="5039"/>
                    <a:pt x="14645" y="5873"/>
                  </a:cubicBezTo>
                  <a:cubicBezTo>
                    <a:pt x="14678" y="5940"/>
                    <a:pt x="14711" y="5940"/>
                    <a:pt x="14745" y="5940"/>
                  </a:cubicBezTo>
                  <a:cubicBezTo>
                    <a:pt x="14811" y="5940"/>
                    <a:pt x="14845" y="5940"/>
                    <a:pt x="14878" y="5873"/>
                  </a:cubicBezTo>
                  <a:cubicBezTo>
                    <a:pt x="16312" y="5039"/>
                    <a:pt x="17880" y="3438"/>
                    <a:pt x="17980" y="2271"/>
                  </a:cubicBezTo>
                  <a:cubicBezTo>
                    <a:pt x="18014" y="1637"/>
                    <a:pt x="17847" y="1037"/>
                    <a:pt x="17480" y="636"/>
                  </a:cubicBezTo>
                  <a:cubicBezTo>
                    <a:pt x="17146" y="269"/>
                    <a:pt x="16679" y="36"/>
                    <a:pt x="16179" y="2"/>
                  </a:cubicBezTo>
                  <a:cubicBezTo>
                    <a:pt x="16149" y="1"/>
                    <a:pt x="16119" y="0"/>
                    <a:pt x="16090" y="0"/>
                  </a:cubicBezTo>
                  <a:cubicBezTo>
                    <a:pt x="15439" y="0"/>
                    <a:pt x="15000" y="347"/>
                    <a:pt x="14745" y="603"/>
                  </a:cubicBezTo>
                  <a:cubicBezTo>
                    <a:pt x="14521" y="347"/>
                    <a:pt x="14084" y="0"/>
                    <a:pt x="134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0"/>
            <p:cNvSpPr/>
            <p:nvPr/>
          </p:nvSpPr>
          <p:spPr>
            <a:xfrm>
              <a:off x="2015775" y="3462075"/>
              <a:ext cx="327750" cy="161825"/>
            </a:xfrm>
            <a:custGeom>
              <a:avLst/>
              <a:gdLst/>
              <a:ahLst/>
              <a:cxnLst/>
              <a:rect l="l" t="t" r="r" b="b"/>
              <a:pathLst>
                <a:path w="13110" h="6473" extrusionOk="0">
                  <a:moveTo>
                    <a:pt x="534" y="1"/>
                  </a:moveTo>
                  <a:cubicBezTo>
                    <a:pt x="267" y="1"/>
                    <a:pt x="1" y="268"/>
                    <a:pt x="1" y="568"/>
                  </a:cubicBezTo>
                  <a:cubicBezTo>
                    <a:pt x="1" y="3804"/>
                    <a:pt x="2936" y="6472"/>
                    <a:pt x="6539" y="6472"/>
                  </a:cubicBezTo>
                  <a:cubicBezTo>
                    <a:pt x="10175" y="6472"/>
                    <a:pt x="13110" y="3804"/>
                    <a:pt x="13110" y="568"/>
                  </a:cubicBezTo>
                  <a:cubicBezTo>
                    <a:pt x="13110" y="268"/>
                    <a:pt x="12843" y="1"/>
                    <a:pt x="12543" y="1"/>
                  </a:cubicBezTo>
                  <a:cubicBezTo>
                    <a:pt x="12276" y="1"/>
                    <a:pt x="12009" y="268"/>
                    <a:pt x="12009" y="568"/>
                  </a:cubicBezTo>
                  <a:cubicBezTo>
                    <a:pt x="12009" y="3237"/>
                    <a:pt x="9541" y="5405"/>
                    <a:pt x="6539" y="5405"/>
                  </a:cubicBezTo>
                  <a:cubicBezTo>
                    <a:pt x="3536" y="5405"/>
                    <a:pt x="1101" y="3237"/>
                    <a:pt x="1101" y="568"/>
                  </a:cubicBezTo>
                  <a:cubicBezTo>
                    <a:pt x="1101" y="268"/>
                    <a:pt x="835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0"/>
            <p:cNvSpPr/>
            <p:nvPr/>
          </p:nvSpPr>
          <p:spPr>
            <a:xfrm>
              <a:off x="1798950" y="2990075"/>
              <a:ext cx="761400" cy="761400"/>
            </a:xfrm>
            <a:custGeom>
              <a:avLst/>
              <a:gdLst/>
              <a:ahLst/>
              <a:cxnLst/>
              <a:rect l="l" t="t" r="r" b="b"/>
              <a:pathLst>
                <a:path w="30456" h="30456" extrusionOk="0">
                  <a:moveTo>
                    <a:pt x="15212" y="1102"/>
                  </a:moveTo>
                  <a:cubicBezTo>
                    <a:pt x="23017" y="1102"/>
                    <a:pt x="29355" y="7439"/>
                    <a:pt x="29355" y="15212"/>
                  </a:cubicBezTo>
                  <a:cubicBezTo>
                    <a:pt x="29355" y="23017"/>
                    <a:pt x="23017" y="29355"/>
                    <a:pt x="15212" y="29355"/>
                  </a:cubicBezTo>
                  <a:cubicBezTo>
                    <a:pt x="7439" y="29355"/>
                    <a:pt x="1102" y="23017"/>
                    <a:pt x="1102" y="15212"/>
                  </a:cubicBezTo>
                  <a:cubicBezTo>
                    <a:pt x="1102" y="7439"/>
                    <a:pt x="7439" y="1102"/>
                    <a:pt x="15212" y="1102"/>
                  </a:cubicBezTo>
                  <a:close/>
                  <a:moveTo>
                    <a:pt x="15212" y="1"/>
                  </a:moveTo>
                  <a:cubicBezTo>
                    <a:pt x="6839" y="1"/>
                    <a:pt x="1" y="6839"/>
                    <a:pt x="1" y="15212"/>
                  </a:cubicBezTo>
                  <a:cubicBezTo>
                    <a:pt x="1" y="23618"/>
                    <a:pt x="6839" y="30456"/>
                    <a:pt x="15212" y="30456"/>
                  </a:cubicBezTo>
                  <a:cubicBezTo>
                    <a:pt x="23618" y="30456"/>
                    <a:pt x="30456" y="23618"/>
                    <a:pt x="30456" y="15212"/>
                  </a:cubicBezTo>
                  <a:cubicBezTo>
                    <a:pt x="30456" y="6839"/>
                    <a:pt x="23618" y="1"/>
                    <a:pt x="15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0"/>
            <p:cNvSpPr/>
            <p:nvPr/>
          </p:nvSpPr>
          <p:spPr>
            <a:xfrm>
              <a:off x="1945725" y="3201850"/>
              <a:ext cx="452025" cy="147675"/>
            </a:xfrm>
            <a:custGeom>
              <a:avLst/>
              <a:gdLst/>
              <a:ahLst/>
              <a:cxnLst/>
              <a:rect l="l" t="t" r="r" b="b"/>
              <a:pathLst>
                <a:path w="18081" h="5907" extrusionOk="0">
                  <a:moveTo>
                    <a:pt x="1924" y="0"/>
                  </a:moveTo>
                  <a:cubicBezTo>
                    <a:pt x="1895" y="0"/>
                    <a:pt x="1865" y="1"/>
                    <a:pt x="1835" y="3"/>
                  </a:cubicBezTo>
                  <a:cubicBezTo>
                    <a:pt x="1335" y="3"/>
                    <a:pt x="868" y="236"/>
                    <a:pt x="568" y="636"/>
                  </a:cubicBezTo>
                  <a:cubicBezTo>
                    <a:pt x="167" y="1037"/>
                    <a:pt x="1" y="1637"/>
                    <a:pt x="34" y="2237"/>
                  </a:cubicBezTo>
                  <a:cubicBezTo>
                    <a:pt x="167" y="3405"/>
                    <a:pt x="1769" y="5073"/>
                    <a:pt x="3136" y="5873"/>
                  </a:cubicBezTo>
                  <a:cubicBezTo>
                    <a:pt x="3170" y="5907"/>
                    <a:pt x="3236" y="5907"/>
                    <a:pt x="3270" y="5907"/>
                  </a:cubicBezTo>
                  <a:cubicBezTo>
                    <a:pt x="3303" y="5907"/>
                    <a:pt x="3336" y="5907"/>
                    <a:pt x="3370" y="5873"/>
                  </a:cubicBezTo>
                  <a:cubicBezTo>
                    <a:pt x="4804" y="5039"/>
                    <a:pt x="6405" y="3405"/>
                    <a:pt x="6472" y="2237"/>
                  </a:cubicBezTo>
                  <a:cubicBezTo>
                    <a:pt x="6505" y="1637"/>
                    <a:pt x="6338" y="1037"/>
                    <a:pt x="5972" y="636"/>
                  </a:cubicBezTo>
                  <a:cubicBezTo>
                    <a:pt x="5638" y="236"/>
                    <a:pt x="5171" y="36"/>
                    <a:pt x="4671" y="3"/>
                  </a:cubicBezTo>
                  <a:cubicBezTo>
                    <a:pt x="4641" y="1"/>
                    <a:pt x="4611" y="0"/>
                    <a:pt x="4582" y="0"/>
                  </a:cubicBezTo>
                  <a:cubicBezTo>
                    <a:pt x="3930" y="0"/>
                    <a:pt x="3493" y="346"/>
                    <a:pt x="3270" y="570"/>
                  </a:cubicBezTo>
                  <a:cubicBezTo>
                    <a:pt x="3014" y="346"/>
                    <a:pt x="2575" y="0"/>
                    <a:pt x="1924" y="0"/>
                  </a:cubicBezTo>
                  <a:close/>
                  <a:moveTo>
                    <a:pt x="13499" y="0"/>
                  </a:moveTo>
                  <a:cubicBezTo>
                    <a:pt x="13470" y="0"/>
                    <a:pt x="13440" y="1"/>
                    <a:pt x="13410" y="3"/>
                  </a:cubicBezTo>
                  <a:cubicBezTo>
                    <a:pt x="12910" y="3"/>
                    <a:pt x="12443" y="236"/>
                    <a:pt x="12109" y="636"/>
                  </a:cubicBezTo>
                  <a:cubicBezTo>
                    <a:pt x="11742" y="1037"/>
                    <a:pt x="11576" y="1637"/>
                    <a:pt x="11609" y="2237"/>
                  </a:cubicBezTo>
                  <a:cubicBezTo>
                    <a:pt x="11676" y="3372"/>
                    <a:pt x="13277" y="5039"/>
                    <a:pt x="14678" y="5873"/>
                  </a:cubicBezTo>
                  <a:cubicBezTo>
                    <a:pt x="14744" y="5907"/>
                    <a:pt x="14778" y="5907"/>
                    <a:pt x="14811" y="5907"/>
                  </a:cubicBezTo>
                  <a:cubicBezTo>
                    <a:pt x="14845" y="5907"/>
                    <a:pt x="14911" y="5907"/>
                    <a:pt x="14945" y="5873"/>
                  </a:cubicBezTo>
                  <a:cubicBezTo>
                    <a:pt x="16346" y="5039"/>
                    <a:pt x="17947" y="3405"/>
                    <a:pt x="18013" y="2237"/>
                  </a:cubicBezTo>
                  <a:cubicBezTo>
                    <a:pt x="18080" y="1637"/>
                    <a:pt x="17913" y="1037"/>
                    <a:pt x="17513" y="636"/>
                  </a:cubicBezTo>
                  <a:cubicBezTo>
                    <a:pt x="17180" y="236"/>
                    <a:pt x="16746" y="36"/>
                    <a:pt x="16246" y="3"/>
                  </a:cubicBezTo>
                  <a:cubicBezTo>
                    <a:pt x="16214" y="1"/>
                    <a:pt x="16183" y="0"/>
                    <a:pt x="16153" y="0"/>
                  </a:cubicBezTo>
                  <a:cubicBezTo>
                    <a:pt x="15475" y="0"/>
                    <a:pt x="15067" y="346"/>
                    <a:pt x="14811" y="570"/>
                  </a:cubicBezTo>
                  <a:cubicBezTo>
                    <a:pt x="14588" y="346"/>
                    <a:pt x="14150" y="0"/>
                    <a:pt x="134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0"/>
            <p:cNvSpPr/>
            <p:nvPr/>
          </p:nvSpPr>
          <p:spPr>
            <a:xfrm>
              <a:off x="2446925" y="3176050"/>
              <a:ext cx="105100" cy="18375"/>
            </a:xfrm>
            <a:custGeom>
              <a:avLst/>
              <a:gdLst/>
              <a:ahLst/>
              <a:cxnLst/>
              <a:rect l="l" t="t" r="r" b="b"/>
              <a:pathLst>
                <a:path w="4204" h="735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8"/>
                    <a:pt x="167" y="734"/>
                    <a:pt x="401" y="734"/>
                  </a:cubicBezTo>
                  <a:lnTo>
                    <a:pt x="3803" y="734"/>
                  </a:lnTo>
                  <a:cubicBezTo>
                    <a:pt x="4003" y="734"/>
                    <a:pt x="4203" y="568"/>
                    <a:pt x="4203" y="367"/>
                  </a:cubicBezTo>
                  <a:cubicBezTo>
                    <a:pt x="4203" y="167"/>
                    <a:pt x="4003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0"/>
            <p:cNvSpPr/>
            <p:nvPr/>
          </p:nvSpPr>
          <p:spPr>
            <a:xfrm>
              <a:off x="1745575" y="3462075"/>
              <a:ext cx="127625" cy="19225"/>
            </a:xfrm>
            <a:custGeom>
              <a:avLst/>
              <a:gdLst/>
              <a:ahLst/>
              <a:cxnLst/>
              <a:rect l="l" t="t" r="r" b="b"/>
              <a:pathLst>
                <a:path w="5105" h="769" extrusionOk="0">
                  <a:moveTo>
                    <a:pt x="401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401" y="768"/>
                  </a:cubicBezTo>
                  <a:lnTo>
                    <a:pt x="4671" y="768"/>
                  </a:lnTo>
                  <a:cubicBezTo>
                    <a:pt x="4904" y="768"/>
                    <a:pt x="5105" y="601"/>
                    <a:pt x="5105" y="401"/>
                  </a:cubicBezTo>
                  <a:cubicBezTo>
                    <a:pt x="5105" y="168"/>
                    <a:pt x="4938" y="1"/>
                    <a:pt x="4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0"/>
            <p:cNvSpPr/>
            <p:nvPr/>
          </p:nvSpPr>
          <p:spPr>
            <a:xfrm>
              <a:off x="1884025" y="3106825"/>
              <a:ext cx="117600" cy="19225"/>
            </a:xfrm>
            <a:custGeom>
              <a:avLst/>
              <a:gdLst/>
              <a:ahLst/>
              <a:cxnLst/>
              <a:rect l="l" t="t" r="r" b="b"/>
              <a:pathLst>
                <a:path w="4704" h="769" extrusionOk="0">
                  <a:moveTo>
                    <a:pt x="400" y="1"/>
                  </a:moveTo>
                  <a:cubicBezTo>
                    <a:pt x="200" y="1"/>
                    <a:pt x="0" y="168"/>
                    <a:pt x="0" y="368"/>
                  </a:cubicBezTo>
                  <a:cubicBezTo>
                    <a:pt x="0" y="601"/>
                    <a:pt x="200" y="768"/>
                    <a:pt x="400" y="768"/>
                  </a:cubicBezTo>
                  <a:lnTo>
                    <a:pt x="4303" y="768"/>
                  </a:lnTo>
                  <a:cubicBezTo>
                    <a:pt x="4537" y="768"/>
                    <a:pt x="4704" y="601"/>
                    <a:pt x="4704" y="368"/>
                  </a:cubicBezTo>
                  <a:cubicBezTo>
                    <a:pt x="4704" y="168"/>
                    <a:pt x="4537" y="1"/>
                    <a:pt x="4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0"/>
            <p:cNvSpPr/>
            <p:nvPr/>
          </p:nvSpPr>
          <p:spPr>
            <a:xfrm>
              <a:off x="1758100" y="3278625"/>
              <a:ext cx="126775" cy="19200"/>
            </a:xfrm>
            <a:custGeom>
              <a:avLst/>
              <a:gdLst/>
              <a:ahLst/>
              <a:cxnLst/>
              <a:rect l="l" t="t" r="r" b="b"/>
              <a:pathLst>
                <a:path w="5071" h="768" extrusionOk="0">
                  <a:moveTo>
                    <a:pt x="401" y="0"/>
                  </a:moveTo>
                  <a:cubicBezTo>
                    <a:pt x="167" y="0"/>
                    <a:pt x="0" y="167"/>
                    <a:pt x="0" y="401"/>
                  </a:cubicBezTo>
                  <a:cubicBezTo>
                    <a:pt x="0" y="601"/>
                    <a:pt x="167" y="768"/>
                    <a:pt x="401" y="768"/>
                  </a:cubicBezTo>
                  <a:lnTo>
                    <a:pt x="4670" y="768"/>
                  </a:lnTo>
                  <a:cubicBezTo>
                    <a:pt x="4904" y="768"/>
                    <a:pt x="5037" y="601"/>
                    <a:pt x="5071" y="401"/>
                  </a:cubicBezTo>
                  <a:cubicBezTo>
                    <a:pt x="5071" y="167"/>
                    <a:pt x="4904" y="0"/>
                    <a:pt x="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0"/>
            <p:cNvSpPr/>
            <p:nvPr/>
          </p:nvSpPr>
          <p:spPr>
            <a:xfrm>
              <a:off x="1843150" y="3077650"/>
              <a:ext cx="56725" cy="19200"/>
            </a:xfrm>
            <a:custGeom>
              <a:avLst/>
              <a:gdLst/>
              <a:ahLst/>
              <a:cxnLst/>
              <a:rect l="l" t="t" r="r" b="b"/>
              <a:pathLst>
                <a:path w="2269" h="768" extrusionOk="0">
                  <a:moveTo>
                    <a:pt x="368" y="0"/>
                  </a:moveTo>
                  <a:cubicBezTo>
                    <a:pt x="167" y="0"/>
                    <a:pt x="1" y="167"/>
                    <a:pt x="1" y="367"/>
                  </a:cubicBezTo>
                  <a:cubicBezTo>
                    <a:pt x="1" y="601"/>
                    <a:pt x="167" y="768"/>
                    <a:pt x="368" y="768"/>
                  </a:cubicBezTo>
                  <a:lnTo>
                    <a:pt x="1902" y="768"/>
                  </a:lnTo>
                  <a:cubicBezTo>
                    <a:pt x="2102" y="768"/>
                    <a:pt x="2269" y="601"/>
                    <a:pt x="2269" y="367"/>
                  </a:cubicBezTo>
                  <a:cubicBezTo>
                    <a:pt x="2269" y="167"/>
                    <a:pt x="2102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0"/>
            <p:cNvSpPr/>
            <p:nvPr/>
          </p:nvSpPr>
          <p:spPr>
            <a:xfrm>
              <a:off x="2372700" y="3641375"/>
              <a:ext cx="139300" cy="19200"/>
            </a:xfrm>
            <a:custGeom>
              <a:avLst/>
              <a:gdLst/>
              <a:ahLst/>
              <a:cxnLst/>
              <a:rect l="l" t="t" r="r" b="b"/>
              <a:pathLst>
                <a:path w="5572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5204" y="768"/>
                  </a:lnTo>
                  <a:cubicBezTo>
                    <a:pt x="5404" y="768"/>
                    <a:pt x="5571" y="601"/>
                    <a:pt x="5571" y="401"/>
                  </a:cubicBezTo>
                  <a:cubicBezTo>
                    <a:pt x="5571" y="168"/>
                    <a:pt x="5404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0"/>
            <p:cNvSpPr/>
            <p:nvPr/>
          </p:nvSpPr>
          <p:spPr>
            <a:xfrm>
              <a:off x="2499450" y="3313650"/>
              <a:ext cx="107600" cy="18375"/>
            </a:xfrm>
            <a:custGeom>
              <a:avLst/>
              <a:gdLst/>
              <a:ahLst/>
              <a:cxnLst/>
              <a:rect l="l" t="t" r="r" b="b"/>
              <a:pathLst>
                <a:path w="4304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3937" y="734"/>
                  </a:lnTo>
                  <a:cubicBezTo>
                    <a:pt x="4137" y="734"/>
                    <a:pt x="4304" y="567"/>
                    <a:pt x="4304" y="367"/>
                  </a:cubicBezTo>
                  <a:cubicBezTo>
                    <a:pt x="4304" y="167"/>
                    <a:pt x="4137" y="0"/>
                    <a:pt x="3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0"/>
            <p:cNvSpPr/>
            <p:nvPr/>
          </p:nvSpPr>
          <p:spPr>
            <a:xfrm>
              <a:off x="2461100" y="3473750"/>
              <a:ext cx="180975" cy="19225"/>
            </a:xfrm>
            <a:custGeom>
              <a:avLst/>
              <a:gdLst/>
              <a:ahLst/>
              <a:cxnLst/>
              <a:rect l="l" t="t" r="r" b="b"/>
              <a:pathLst>
                <a:path w="7239" h="769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6839" y="768"/>
                  </a:lnTo>
                  <a:cubicBezTo>
                    <a:pt x="7072" y="768"/>
                    <a:pt x="7239" y="601"/>
                    <a:pt x="7205" y="368"/>
                  </a:cubicBezTo>
                  <a:cubicBezTo>
                    <a:pt x="7205" y="168"/>
                    <a:pt x="7039" y="1"/>
                    <a:pt x="6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0"/>
            <p:cNvSpPr/>
            <p:nvPr/>
          </p:nvSpPr>
          <p:spPr>
            <a:xfrm>
              <a:off x="2527800" y="3641375"/>
              <a:ext cx="33400" cy="19200"/>
            </a:xfrm>
            <a:custGeom>
              <a:avLst/>
              <a:gdLst/>
              <a:ahLst/>
              <a:cxnLst/>
              <a:rect l="l" t="t" r="r" b="b"/>
              <a:pathLst>
                <a:path w="1336" h="768" extrusionOk="0">
                  <a:moveTo>
                    <a:pt x="368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968" y="768"/>
                  </a:lnTo>
                  <a:cubicBezTo>
                    <a:pt x="1168" y="768"/>
                    <a:pt x="1335" y="601"/>
                    <a:pt x="1335" y="401"/>
                  </a:cubicBezTo>
                  <a:cubicBezTo>
                    <a:pt x="1335" y="168"/>
                    <a:pt x="1168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0"/>
            <p:cNvSpPr/>
            <p:nvPr/>
          </p:nvSpPr>
          <p:spPr>
            <a:xfrm>
              <a:off x="2523650" y="3505450"/>
              <a:ext cx="60050" cy="18375"/>
            </a:xfrm>
            <a:custGeom>
              <a:avLst/>
              <a:gdLst/>
              <a:ahLst/>
              <a:cxnLst/>
              <a:rect l="l" t="t" r="r" b="b"/>
              <a:pathLst>
                <a:path w="2402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2035" y="734"/>
                  </a:lnTo>
                  <a:cubicBezTo>
                    <a:pt x="2235" y="734"/>
                    <a:pt x="2402" y="568"/>
                    <a:pt x="2402" y="367"/>
                  </a:cubicBezTo>
                  <a:cubicBezTo>
                    <a:pt x="2402" y="167"/>
                    <a:pt x="2235" y="1"/>
                    <a:pt x="2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0"/>
            <p:cNvSpPr/>
            <p:nvPr/>
          </p:nvSpPr>
          <p:spPr>
            <a:xfrm>
              <a:off x="1768925" y="3313650"/>
              <a:ext cx="79250" cy="18375"/>
            </a:xfrm>
            <a:custGeom>
              <a:avLst/>
              <a:gdLst/>
              <a:ahLst/>
              <a:cxnLst/>
              <a:rect l="l" t="t" r="r" b="b"/>
              <a:pathLst>
                <a:path w="3170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2803" y="734"/>
                  </a:lnTo>
                  <a:cubicBezTo>
                    <a:pt x="3003" y="734"/>
                    <a:pt x="3170" y="567"/>
                    <a:pt x="3170" y="367"/>
                  </a:cubicBezTo>
                  <a:cubicBezTo>
                    <a:pt x="3170" y="167"/>
                    <a:pt x="3003" y="0"/>
                    <a:pt x="2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0"/>
            <p:cNvSpPr/>
            <p:nvPr/>
          </p:nvSpPr>
          <p:spPr>
            <a:xfrm>
              <a:off x="1793125" y="3551325"/>
              <a:ext cx="80075" cy="18375"/>
            </a:xfrm>
            <a:custGeom>
              <a:avLst/>
              <a:gdLst/>
              <a:ahLst/>
              <a:cxnLst/>
              <a:rect l="l" t="t" r="r" b="b"/>
              <a:pathLst>
                <a:path w="3203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2769" y="734"/>
                  </a:lnTo>
                  <a:cubicBezTo>
                    <a:pt x="3002" y="734"/>
                    <a:pt x="3203" y="567"/>
                    <a:pt x="3169" y="367"/>
                  </a:cubicBezTo>
                  <a:cubicBezTo>
                    <a:pt x="3169" y="167"/>
                    <a:pt x="3002" y="0"/>
                    <a:pt x="2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0"/>
            <p:cNvSpPr/>
            <p:nvPr/>
          </p:nvSpPr>
          <p:spPr>
            <a:xfrm>
              <a:off x="2378525" y="3057625"/>
              <a:ext cx="100950" cy="19200"/>
            </a:xfrm>
            <a:custGeom>
              <a:avLst/>
              <a:gdLst/>
              <a:ahLst/>
              <a:cxnLst/>
              <a:rect l="l" t="t" r="r" b="b"/>
              <a:pathLst>
                <a:path w="4038" h="768" extrusionOk="0">
                  <a:moveTo>
                    <a:pt x="368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3670" y="768"/>
                  </a:lnTo>
                  <a:cubicBezTo>
                    <a:pt x="3870" y="768"/>
                    <a:pt x="4037" y="601"/>
                    <a:pt x="4037" y="401"/>
                  </a:cubicBezTo>
                  <a:cubicBezTo>
                    <a:pt x="4037" y="168"/>
                    <a:pt x="3870" y="1"/>
                    <a:pt x="3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0"/>
            <p:cNvSpPr/>
            <p:nvPr/>
          </p:nvSpPr>
          <p:spPr>
            <a:xfrm>
              <a:off x="1849825" y="3664725"/>
              <a:ext cx="120950" cy="18375"/>
            </a:xfrm>
            <a:custGeom>
              <a:avLst/>
              <a:gdLst/>
              <a:ahLst/>
              <a:cxnLst/>
              <a:rect l="l" t="t" r="r" b="b"/>
              <a:pathLst>
                <a:path w="4838" h="735" extrusionOk="0">
                  <a:moveTo>
                    <a:pt x="401" y="1"/>
                  </a:moveTo>
                  <a:cubicBezTo>
                    <a:pt x="167" y="1"/>
                    <a:pt x="1" y="168"/>
                    <a:pt x="1" y="368"/>
                  </a:cubicBezTo>
                  <a:cubicBezTo>
                    <a:pt x="1" y="568"/>
                    <a:pt x="167" y="735"/>
                    <a:pt x="401" y="735"/>
                  </a:cubicBezTo>
                  <a:lnTo>
                    <a:pt x="4470" y="735"/>
                  </a:lnTo>
                  <a:cubicBezTo>
                    <a:pt x="4671" y="735"/>
                    <a:pt x="4837" y="568"/>
                    <a:pt x="4837" y="368"/>
                  </a:cubicBezTo>
                  <a:cubicBezTo>
                    <a:pt x="4837" y="168"/>
                    <a:pt x="4671" y="1"/>
                    <a:pt x="4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0"/>
            <p:cNvSpPr/>
            <p:nvPr/>
          </p:nvSpPr>
          <p:spPr>
            <a:xfrm>
              <a:off x="1716400" y="3280300"/>
              <a:ext cx="31700" cy="18350"/>
            </a:xfrm>
            <a:custGeom>
              <a:avLst/>
              <a:gdLst/>
              <a:ahLst/>
              <a:cxnLst/>
              <a:rect l="l" t="t" r="r" b="b"/>
              <a:pathLst>
                <a:path w="1268" h="734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1" y="734"/>
                  </a:cubicBezTo>
                  <a:lnTo>
                    <a:pt x="901" y="734"/>
                  </a:lnTo>
                  <a:cubicBezTo>
                    <a:pt x="1101" y="734"/>
                    <a:pt x="1268" y="567"/>
                    <a:pt x="1268" y="367"/>
                  </a:cubicBezTo>
                  <a:cubicBezTo>
                    <a:pt x="1268" y="167"/>
                    <a:pt x="1101" y="0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178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Google Shape;3122;p5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Frist </a:t>
            </a:r>
            <a:r>
              <a:rPr lang="en" dirty="0" smtClean="0">
                <a:solidFill>
                  <a:schemeClr val="lt2"/>
                </a:solidFill>
              </a:rPr>
              <a:t>Ansible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143" name="Picture 2" descr="https://lh3.googleusercontent.com/EF1py6G9c5Qld0PwAx9gd1vdzruHeD_Gyb0bqwxo_rxZNXXSpG3ZCylae6nZ8EbnHws467OO4NY8uVDx-DB2nIIrr6oHC6HCUNUPwxXenQTaiPi1v3So459bFuzzS4pPylp5IRSVwSF0A8jI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54" y="1293371"/>
            <a:ext cx="5273603" cy="194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4" descr="https://lh3.googleusercontent.com/WnrXGX0qwIRwM0emwzQT9niWeujIAL-O0bkMqlvA0mP7SiXrJjoemCxojq5Gs8vVgnQE7U8QhtBveH3R5DE_JZdSAQMn0leEI4U1Ed27-A_OuNpCnuK_k-JkRtkFVTnsW2mHhhUNn6JzsCp04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080" y="3761529"/>
            <a:ext cx="7337355" cy="82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 descr="https://lh5.googleusercontent.com/EEf1g_lACcUPCvKK18MuM0LQe8nV_mmuZC0kTUlKIEPvf6YWw0QKbQY7LhxEVmWNp21eWSJtNs8EvL65U_GOGI9SHQsvpI1uimR7Ji7X2ERAMEAT4YOOxLdxcglAjDOu-hnWLl_8GdiwA7Hyi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36" y="1029852"/>
            <a:ext cx="8234533" cy="307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 descr="https://lh3.googleusercontent.com/506tb2Y0NrINQhBFsFiNmksdCzrrUwSOT4fwqgcF_CHAHvTEbXHEB2ESqXkI0zcU7Iv7vt9PBdp6EsEn6a1H5kvQ1e8_7-cxE73997YDF7ETHciszmoTaaaEXSTG_JY0NoYItbLnYNssznBL4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49" y="1423203"/>
            <a:ext cx="7155502" cy="221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Google Shape;3380;p5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Filter </a:t>
            </a:r>
            <a:r>
              <a:rPr lang="en" dirty="0" smtClean="0">
                <a:solidFill>
                  <a:schemeClr val="lt2"/>
                </a:solidFill>
              </a:rPr>
              <a:t>Loopback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3380;p5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Filter </a:t>
            </a:r>
            <a:r>
              <a:rPr lang="en" dirty="0" smtClean="0">
                <a:solidFill>
                  <a:schemeClr val="lt2"/>
                </a:solidFill>
              </a:rPr>
              <a:t>username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2" descr="https://lh3.googleusercontent.com/Zl8y9U9q57iOM0vw2GwgLfCRUlMI-FwpeP1qiy-_aAk8ST9irsaf-ckjsZey1e0-VJmK-W5AO71qlEILTSfv8XKBUgfYIGy4r46azf7yCzkyRUNmJwC7WkVw1ixIGME-_XBmEV1VJBqT7moju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20" y="1584839"/>
            <a:ext cx="7213559" cy="22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2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3380;p5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Filter </a:t>
            </a:r>
            <a:r>
              <a:rPr lang="en" dirty="0" smtClean="0">
                <a:solidFill>
                  <a:schemeClr val="lt2"/>
                </a:solidFill>
              </a:rPr>
              <a:t>Gig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5" name="Picture 2" descr="https://lh6.googleusercontent.com/wwBUc_kpq5KNBqHJpmKhk3VX7cqrBkqnrKpnv-1mbxDssOoqYVnCAv54kYd2lKS9XublAfoxanwR5pi64VR-qNkx92wbE7ueQSmBRpe50DD7mm310JIEIhGSSF_LRQ_6w6-A1bXYoaVfauypT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92" y="2046328"/>
            <a:ext cx="7879608" cy="198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96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8" name="Google Shape;3488;p59"/>
          <p:cNvSpPr txBox="1">
            <a:spLocks noGrp="1"/>
          </p:cNvSpPr>
          <p:nvPr>
            <p:ph type="title"/>
          </p:nvPr>
        </p:nvSpPr>
        <p:spPr>
          <a:xfrm>
            <a:off x="1284000" y="1277418"/>
            <a:ext cx="6576000" cy="18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Output</a:t>
            </a:r>
            <a:endParaRPr dirty="0"/>
          </a:p>
        </p:txBody>
      </p:sp>
      <p:grpSp>
        <p:nvGrpSpPr>
          <p:cNvPr id="3490" name="Google Shape;3490;p59"/>
          <p:cNvGrpSpPr/>
          <p:nvPr/>
        </p:nvGrpSpPr>
        <p:grpSpPr>
          <a:xfrm>
            <a:off x="739225" y="2752425"/>
            <a:ext cx="924875" cy="779750"/>
            <a:chOff x="2798825" y="2980900"/>
            <a:chExt cx="924875" cy="779750"/>
          </a:xfrm>
        </p:grpSpPr>
        <p:sp>
          <p:nvSpPr>
            <p:cNvPr id="3491" name="Google Shape;3491;p59"/>
            <p:cNvSpPr/>
            <p:nvPr/>
          </p:nvSpPr>
          <p:spPr>
            <a:xfrm>
              <a:off x="3573550" y="3211075"/>
              <a:ext cx="110950" cy="19200"/>
            </a:xfrm>
            <a:custGeom>
              <a:avLst/>
              <a:gdLst/>
              <a:ahLst/>
              <a:cxnLst/>
              <a:rect l="l" t="t" r="r" b="b"/>
              <a:pathLst>
                <a:path w="4438" h="768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4070" y="768"/>
                  </a:lnTo>
                  <a:cubicBezTo>
                    <a:pt x="4237" y="768"/>
                    <a:pt x="4404" y="634"/>
                    <a:pt x="4437" y="367"/>
                  </a:cubicBezTo>
                  <a:cubicBezTo>
                    <a:pt x="4437" y="167"/>
                    <a:pt x="4270" y="0"/>
                    <a:pt x="4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9"/>
            <p:cNvSpPr/>
            <p:nvPr/>
          </p:nvSpPr>
          <p:spPr>
            <a:xfrm>
              <a:off x="3603575" y="3356175"/>
              <a:ext cx="95100" cy="18375"/>
            </a:xfrm>
            <a:custGeom>
              <a:avLst/>
              <a:gdLst/>
              <a:ahLst/>
              <a:cxnLst/>
              <a:rect l="l" t="t" r="r" b="b"/>
              <a:pathLst>
                <a:path w="3804" h="735" extrusionOk="0">
                  <a:moveTo>
                    <a:pt x="368" y="1"/>
                  </a:moveTo>
                  <a:cubicBezTo>
                    <a:pt x="167" y="1"/>
                    <a:pt x="1" y="167"/>
                    <a:pt x="1" y="368"/>
                  </a:cubicBezTo>
                  <a:cubicBezTo>
                    <a:pt x="1" y="568"/>
                    <a:pt x="167" y="734"/>
                    <a:pt x="368" y="734"/>
                  </a:cubicBezTo>
                  <a:lnTo>
                    <a:pt x="3403" y="734"/>
                  </a:lnTo>
                  <a:cubicBezTo>
                    <a:pt x="3570" y="734"/>
                    <a:pt x="3803" y="568"/>
                    <a:pt x="3803" y="368"/>
                  </a:cubicBezTo>
                  <a:cubicBezTo>
                    <a:pt x="3803" y="167"/>
                    <a:pt x="3637" y="1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9"/>
            <p:cNvSpPr/>
            <p:nvPr/>
          </p:nvSpPr>
          <p:spPr>
            <a:xfrm>
              <a:off x="3666125" y="3382875"/>
              <a:ext cx="57575" cy="19200"/>
            </a:xfrm>
            <a:custGeom>
              <a:avLst/>
              <a:gdLst/>
              <a:ahLst/>
              <a:cxnLst/>
              <a:rect l="l" t="t" r="r" b="b"/>
              <a:pathLst>
                <a:path w="2303" h="768" extrusionOk="0">
                  <a:moveTo>
                    <a:pt x="367" y="0"/>
                  </a:moveTo>
                  <a:cubicBezTo>
                    <a:pt x="167" y="0"/>
                    <a:pt x="0" y="167"/>
                    <a:pt x="0" y="400"/>
                  </a:cubicBezTo>
                  <a:cubicBezTo>
                    <a:pt x="0" y="600"/>
                    <a:pt x="167" y="767"/>
                    <a:pt x="367" y="767"/>
                  </a:cubicBezTo>
                  <a:lnTo>
                    <a:pt x="1902" y="767"/>
                  </a:lnTo>
                  <a:cubicBezTo>
                    <a:pt x="2135" y="767"/>
                    <a:pt x="2302" y="600"/>
                    <a:pt x="2302" y="400"/>
                  </a:cubicBezTo>
                  <a:cubicBezTo>
                    <a:pt x="2302" y="167"/>
                    <a:pt x="2135" y="0"/>
                    <a:pt x="1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9"/>
            <p:cNvSpPr/>
            <p:nvPr/>
          </p:nvSpPr>
          <p:spPr>
            <a:xfrm>
              <a:off x="3623600" y="3131850"/>
              <a:ext cx="34200" cy="18375"/>
            </a:xfrm>
            <a:custGeom>
              <a:avLst/>
              <a:gdLst/>
              <a:ahLst/>
              <a:cxnLst/>
              <a:rect l="l" t="t" r="r" b="b"/>
              <a:pathLst>
                <a:path w="1368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601"/>
                    <a:pt x="167" y="734"/>
                    <a:pt x="367" y="734"/>
                  </a:cubicBezTo>
                  <a:lnTo>
                    <a:pt x="1001" y="734"/>
                  </a:lnTo>
                  <a:cubicBezTo>
                    <a:pt x="1201" y="734"/>
                    <a:pt x="1368" y="634"/>
                    <a:pt x="1368" y="367"/>
                  </a:cubicBezTo>
                  <a:cubicBezTo>
                    <a:pt x="1368" y="167"/>
                    <a:pt x="1201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9"/>
            <p:cNvSpPr/>
            <p:nvPr/>
          </p:nvSpPr>
          <p:spPr>
            <a:xfrm>
              <a:off x="3539375" y="3131850"/>
              <a:ext cx="74225" cy="18375"/>
            </a:xfrm>
            <a:custGeom>
              <a:avLst/>
              <a:gdLst/>
              <a:ahLst/>
              <a:cxnLst/>
              <a:rect l="l" t="t" r="r" b="b"/>
              <a:pathLst>
                <a:path w="2969" h="735" extrusionOk="0">
                  <a:moveTo>
                    <a:pt x="400" y="1"/>
                  </a:moveTo>
                  <a:cubicBezTo>
                    <a:pt x="200" y="1"/>
                    <a:pt x="0" y="167"/>
                    <a:pt x="0" y="367"/>
                  </a:cubicBezTo>
                  <a:cubicBezTo>
                    <a:pt x="0" y="601"/>
                    <a:pt x="200" y="734"/>
                    <a:pt x="400" y="734"/>
                  </a:cubicBezTo>
                  <a:lnTo>
                    <a:pt x="2602" y="734"/>
                  </a:lnTo>
                  <a:cubicBezTo>
                    <a:pt x="2769" y="734"/>
                    <a:pt x="2936" y="634"/>
                    <a:pt x="2969" y="367"/>
                  </a:cubicBezTo>
                  <a:cubicBezTo>
                    <a:pt x="2969" y="167"/>
                    <a:pt x="2802" y="1"/>
                    <a:pt x="2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9"/>
            <p:cNvSpPr/>
            <p:nvPr/>
          </p:nvSpPr>
          <p:spPr>
            <a:xfrm>
              <a:off x="2809675" y="3415375"/>
              <a:ext cx="74250" cy="19225"/>
            </a:xfrm>
            <a:custGeom>
              <a:avLst/>
              <a:gdLst/>
              <a:ahLst/>
              <a:cxnLst/>
              <a:rect l="l" t="t" r="r" b="b"/>
              <a:pathLst>
                <a:path w="2970" h="769" extrusionOk="0">
                  <a:moveTo>
                    <a:pt x="401" y="1"/>
                  </a:moveTo>
                  <a:cubicBezTo>
                    <a:pt x="167" y="1"/>
                    <a:pt x="1" y="168"/>
                    <a:pt x="1" y="368"/>
                  </a:cubicBezTo>
                  <a:cubicBezTo>
                    <a:pt x="1" y="601"/>
                    <a:pt x="167" y="768"/>
                    <a:pt x="401" y="768"/>
                  </a:cubicBezTo>
                  <a:lnTo>
                    <a:pt x="2602" y="768"/>
                  </a:lnTo>
                  <a:cubicBezTo>
                    <a:pt x="2803" y="768"/>
                    <a:pt x="2936" y="601"/>
                    <a:pt x="2969" y="368"/>
                  </a:cubicBezTo>
                  <a:cubicBezTo>
                    <a:pt x="2969" y="168"/>
                    <a:pt x="2803" y="1"/>
                    <a:pt x="2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9"/>
            <p:cNvSpPr/>
            <p:nvPr/>
          </p:nvSpPr>
          <p:spPr>
            <a:xfrm>
              <a:off x="2838875" y="3232750"/>
              <a:ext cx="74225" cy="19200"/>
            </a:xfrm>
            <a:custGeom>
              <a:avLst/>
              <a:gdLst/>
              <a:ahLst/>
              <a:cxnLst/>
              <a:rect l="l" t="t" r="r" b="b"/>
              <a:pathLst>
                <a:path w="2969" h="768" extrusionOk="0">
                  <a:moveTo>
                    <a:pt x="400" y="1"/>
                  </a:moveTo>
                  <a:cubicBezTo>
                    <a:pt x="200" y="1"/>
                    <a:pt x="0" y="168"/>
                    <a:pt x="0" y="401"/>
                  </a:cubicBezTo>
                  <a:cubicBezTo>
                    <a:pt x="0" y="601"/>
                    <a:pt x="200" y="768"/>
                    <a:pt x="400" y="768"/>
                  </a:cubicBezTo>
                  <a:lnTo>
                    <a:pt x="2602" y="768"/>
                  </a:lnTo>
                  <a:cubicBezTo>
                    <a:pt x="2802" y="768"/>
                    <a:pt x="2969" y="601"/>
                    <a:pt x="2969" y="401"/>
                  </a:cubicBezTo>
                  <a:cubicBezTo>
                    <a:pt x="2969" y="168"/>
                    <a:pt x="2802" y="1"/>
                    <a:pt x="2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9"/>
            <p:cNvSpPr/>
            <p:nvPr/>
          </p:nvSpPr>
          <p:spPr>
            <a:xfrm>
              <a:off x="2867225" y="3147700"/>
              <a:ext cx="133450" cy="18375"/>
            </a:xfrm>
            <a:custGeom>
              <a:avLst/>
              <a:gdLst/>
              <a:ahLst/>
              <a:cxnLst/>
              <a:rect l="l" t="t" r="r" b="b"/>
              <a:pathLst>
                <a:path w="5338" h="735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1" y="734"/>
                  </a:cubicBezTo>
                  <a:lnTo>
                    <a:pt x="4970" y="734"/>
                  </a:lnTo>
                  <a:cubicBezTo>
                    <a:pt x="5137" y="734"/>
                    <a:pt x="5304" y="634"/>
                    <a:pt x="5337" y="367"/>
                  </a:cubicBezTo>
                  <a:cubicBezTo>
                    <a:pt x="5337" y="167"/>
                    <a:pt x="5171" y="0"/>
                    <a:pt x="49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9"/>
            <p:cNvSpPr/>
            <p:nvPr/>
          </p:nvSpPr>
          <p:spPr>
            <a:xfrm>
              <a:off x="2892225" y="3587175"/>
              <a:ext cx="78425" cy="19200"/>
            </a:xfrm>
            <a:custGeom>
              <a:avLst/>
              <a:gdLst/>
              <a:ahLst/>
              <a:cxnLst/>
              <a:rect l="l" t="t" r="r" b="b"/>
              <a:pathLst>
                <a:path w="3137" h="768" extrusionOk="0">
                  <a:moveTo>
                    <a:pt x="401" y="1"/>
                  </a:moveTo>
                  <a:cubicBezTo>
                    <a:pt x="168" y="1"/>
                    <a:pt x="1" y="167"/>
                    <a:pt x="1" y="401"/>
                  </a:cubicBezTo>
                  <a:cubicBezTo>
                    <a:pt x="1" y="601"/>
                    <a:pt x="168" y="768"/>
                    <a:pt x="401" y="768"/>
                  </a:cubicBezTo>
                  <a:lnTo>
                    <a:pt x="2770" y="768"/>
                  </a:lnTo>
                  <a:cubicBezTo>
                    <a:pt x="2936" y="768"/>
                    <a:pt x="3137" y="601"/>
                    <a:pt x="3137" y="401"/>
                  </a:cubicBezTo>
                  <a:cubicBezTo>
                    <a:pt x="3137" y="167"/>
                    <a:pt x="2970" y="1"/>
                    <a:pt x="2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9"/>
            <p:cNvSpPr/>
            <p:nvPr/>
          </p:nvSpPr>
          <p:spPr>
            <a:xfrm>
              <a:off x="2839700" y="3587175"/>
              <a:ext cx="35875" cy="19200"/>
            </a:xfrm>
            <a:custGeom>
              <a:avLst/>
              <a:gdLst/>
              <a:ahLst/>
              <a:cxnLst/>
              <a:rect l="l" t="t" r="r" b="b"/>
              <a:pathLst>
                <a:path w="1435" h="768" extrusionOk="0">
                  <a:moveTo>
                    <a:pt x="367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1068" y="768"/>
                  </a:lnTo>
                  <a:cubicBezTo>
                    <a:pt x="1268" y="768"/>
                    <a:pt x="1435" y="601"/>
                    <a:pt x="1435" y="401"/>
                  </a:cubicBezTo>
                  <a:cubicBezTo>
                    <a:pt x="1435" y="167"/>
                    <a:pt x="1268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9"/>
            <p:cNvSpPr/>
            <p:nvPr/>
          </p:nvSpPr>
          <p:spPr>
            <a:xfrm>
              <a:off x="3566875" y="3551325"/>
              <a:ext cx="124300" cy="18375"/>
            </a:xfrm>
            <a:custGeom>
              <a:avLst/>
              <a:gdLst/>
              <a:ahLst/>
              <a:cxnLst/>
              <a:rect l="l" t="t" r="r" b="b"/>
              <a:pathLst>
                <a:path w="4972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4604" y="734"/>
                  </a:lnTo>
                  <a:cubicBezTo>
                    <a:pt x="4804" y="734"/>
                    <a:pt x="4971" y="567"/>
                    <a:pt x="4971" y="367"/>
                  </a:cubicBezTo>
                  <a:cubicBezTo>
                    <a:pt x="4971" y="167"/>
                    <a:pt x="4804" y="0"/>
                    <a:pt x="4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9"/>
            <p:cNvSpPr/>
            <p:nvPr/>
          </p:nvSpPr>
          <p:spPr>
            <a:xfrm>
              <a:off x="3541025" y="3589675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8"/>
                  </a:cubicBezTo>
                  <a:cubicBezTo>
                    <a:pt x="1" y="568"/>
                    <a:pt x="168" y="734"/>
                    <a:pt x="368" y="734"/>
                  </a:cubicBezTo>
                  <a:lnTo>
                    <a:pt x="3637" y="734"/>
                  </a:lnTo>
                  <a:cubicBezTo>
                    <a:pt x="3804" y="734"/>
                    <a:pt x="3970" y="568"/>
                    <a:pt x="4004" y="368"/>
                  </a:cubicBezTo>
                  <a:cubicBezTo>
                    <a:pt x="4004" y="167"/>
                    <a:pt x="3837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9"/>
            <p:cNvSpPr/>
            <p:nvPr/>
          </p:nvSpPr>
          <p:spPr>
            <a:xfrm>
              <a:off x="2868875" y="2980900"/>
              <a:ext cx="760575" cy="760575"/>
            </a:xfrm>
            <a:custGeom>
              <a:avLst/>
              <a:gdLst/>
              <a:ahLst/>
              <a:cxnLst/>
              <a:rect l="l" t="t" r="r" b="b"/>
              <a:pathLst>
                <a:path w="30423" h="30423" extrusionOk="0">
                  <a:moveTo>
                    <a:pt x="15212" y="1068"/>
                  </a:moveTo>
                  <a:cubicBezTo>
                    <a:pt x="23017" y="1068"/>
                    <a:pt x="29355" y="7406"/>
                    <a:pt x="29355" y="15212"/>
                  </a:cubicBezTo>
                  <a:cubicBezTo>
                    <a:pt x="29355" y="23017"/>
                    <a:pt x="23017" y="29355"/>
                    <a:pt x="15212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06"/>
                    <a:pt x="7406" y="1068"/>
                    <a:pt x="15212" y="1068"/>
                  </a:cubicBezTo>
                  <a:close/>
                  <a:moveTo>
                    <a:pt x="15212" y="1"/>
                  </a:moveTo>
                  <a:cubicBezTo>
                    <a:pt x="6839" y="1"/>
                    <a:pt x="1" y="6839"/>
                    <a:pt x="1" y="15212"/>
                  </a:cubicBezTo>
                  <a:cubicBezTo>
                    <a:pt x="1" y="23584"/>
                    <a:pt x="6839" y="30423"/>
                    <a:pt x="15212" y="30423"/>
                  </a:cubicBezTo>
                  <a:cubicBezTo>
                    <a:pt x="23584" y="30423"/>
                    <a:pt x="30423" y="23584"/>
                    <a:pt x="30423" y="15212"/>
                  </a:cubicBezTo>
                  <a:cubicBezTo>
                    <a:pt x="30423" y="6839"/>
                    <a:pt x="23584" y="1"/>
                    <a:pt x="15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9"/>
            <p:cNvSpPr/>
            <p:nvPr/>
          </p:nvSpPr>
          <p:spPr>
            <a:xfrm>
              <a:off x="3094875" y="3181875"/>
              <a:ext cx="83425" cy="175150"/>
            </a:xfrm>
            <a:custGeom>
              <a:avLst/>
              <a:gdLst/>
              <a:ahLst/>
              <a:cxnLst/>
              <a:rect l="l" t="t" r="r" b="b"/>
              <a:pathLst>
                <a:path w="3337" h="7006" extrusionOk="0">
                  <a:moveTo>
                    <a:pt x="1669" y="1"/>
                  </a:moveTo>
                  <a:cubicBezTo>
                    <a:pt x="735" y="1"/>
                    <a:pt x="1" y="768"/>
                    <a:pt x="1" y="1669"/>
                  </a:cubicBezTo>
                  <a:lnTo>
                    <a:pt x="1" y="5338"/>
                  </a:lnTo>
                  <a:cubicBezTo>
                    <a:pt x="1" y="6239"/>
                    <a:pt x="735" y="7006"/>
                    <a:pt x="1669" y="7006"/>
                  </a:cubicBezTo>
                  <a:cubicBezTo>
                    <a:pt x="2569" y="7006"/>
                    <a:pt x="3336" y="6239"/>
                    <a:pt x="3336" y="5338"/>
                  </a:cubicBezTo>
                  <a:lnTo>
                    <a:pt x="3336" y="1669"/>
                  </a:lnTo>
                  <a:cubicBezTo>
                    <a:pt x="3336" y="768"/>
                    <a:pt x="2569" y="1"/>
                    <a:pt x="16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9"/>
            <p:cNvSpPr/>
            <p:nvPr/>
          </p:nvSpPr>
          <p:spPr>
            <a:xfrm>
              <a:off x="3319200" y="3181875"/>
              <a:ext cx="83425" cy="175150"/>
            </a:xfrm>
            <a:custGeom>
              <a:avLst/>
              <a:gdLst/>
              <a:ahLst/>
              <a:cxnLst/>
              <a:rect l="l" t="t" r="r" b="b"/>
              <a:pathLst>
                <a:path w="3337" h="7006" extrusionOk="0">
                  <a:moveTo>
                    <a:pt x="1669" y="1"/>
                  </a:moveTo>
                  <a:cubicBezTo>
                    <a:pt x="735" y="1"/>
                    <a:pt x="1" y="768"/>
                    <a:pt x="1" y="1669"/>
                  </a:cubicBezTo>
                  <a:lnTo>
                    <a:pt x="1" y="5338"/>
                  </a:lnTo>
                  <a:cubicBezTo>
                    <a:pt x="1" y="6239"/>
                    <a:pt x="735" y="7006"/>
                    <a:pt x="1669" y="7006"/>
                  </a:cubicBezTo>
                  <a:cubicBezTo>
                    <a:pt x="2569" y="7006"/>
                    <a:pt x="3337" y="6239"/>
                    <a:pt x="3337" y="5338"/>
                  </a:cubicBezTo>
                  <a:lnTo>
                    <a:pt x="3337" y="1669"/>
                  </a:lnTo>
                  <a:cubicBezTo>
                    <a:pt x="3337" y="768"/>
                    <a:pt x="2569" y="1"/>
                    <a:pt x="16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9"/>
            <p:cNvSpPr/>
            <p:nvPr/>
          </p:nvSpPr>
          <p:spPr>
            <a:xfrm>
              <a:off x="3129900" y="3427900"/>
              <a:ext cx="240200" cy="202675"/>
            </a:xfrm>
            <a:custGeom>
              <a:avLst/>
              <a:gdLst/>
              <a:ahLst/>
              <a:cxnLst/>
              <a:rect l="l" t="t" r="r" b="b"/>
              <a:pathLst>
                <a:path w="9608" h="8107" extrusionOk="0">
                  <a:moveTo>
                    <a:pt x="4804" y="0"/>
                  </a:moveTo>
                  <a:cubicBezTo>
                    <a:pt x="2169" y="0"/>
                    <a:pt x="1" y="1802"/>
                    <a:pt x="1" y="4037"/>
                  </a:cubicBezTo>
                  <a:cubicBezTo>
                    <a:pt x="1" y="6271"/>
                    <a:pt x="2169" y="8106"/>
                    <a:pt x="4804" y="8106"/>
                  </a:cubicBezTo>
                  <a:cubicBezTo>
                    <a:pt x="7439" y="8106"/>
                    <a:pt x="9608" y="6271"/>
                    <a:pt x="9608" y="4037"/>
                  </a:cubicBezTo>
                  <a:cubicBezTo>
                    <a:pt x="9608" y="1802"/>
                    <a:pt x="7439" y="0"/>
                    <a:pt x="4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9"/>
            <p:cNvSpPr/>
            <p:nvPr/>
          </p:nvSpPr>
          <p:spPr>
            <a:xfrm>
              <a:off x="2904750" y="2999250"/>
              <a:ext cx="761400" cy="761400"/>
            </a:xfrm>
            <a:custGeom>
              <a:avLst/>
              <a:gdLst/>
              <a:ahLst/>
              <a:cxnLst/>
              <a:rect l="l" t="t" r="r" b="b"/>
              <a:pathLst>
                <a:path w="30456" h="30456" extrusionOk="0">
                  <a:moveTo>
                    <a:pt x="15245" y="1102"/>
                  </a:moveTo>
                  <a:cubicBezTo>
                    <a:pt x="23017" y="1102"/>
                    <a:pt x="29355" y="7439"/>
                    <a:pt x="29355" y="15212"/>
                  </a:cubicBezTo>
                  <a:cubicBezTo>
                    <a:pt x="29355" y="23017"/>
                    <a:pt x="23017" y="29355"/>
                    <a:pt x="15245" y="29355"/>
                  </a:cubicBezTo>
                  <a:cubicBezTo>
                    <a:pt x="7439" y="29355"/>
                    <a:pt x="1101" y="23017"/>
                    <a:pt x="1101" y="15212"/>
                  </a:cubicBezTo>
                  <a:cubicBezTo>
                    <a:pt x="1101" y="7439"/>
                    <a:pt x="7439" y="1102"/>
                    <a:pt x="15245" y="1102"/>
                  </a:cubicBezTo>
                  <a:close/>
                  <a:moveTo>
                    <a:pt x="15245" y="1"/>
                  </a:moveTo>
                  <a:cubicBezTo>
                    <a:pt x="6839" y="1"/>
                    <a:pt x="0" y="6839"/>
                    <a:pt x="0" y="15212"/>
                  </a:cubicBezTo>
                  <a:cubicBezTo>
                    <a:pt x="0" y="23618"/>
                    <a:pt x="6839" y="30456"/>
                    <a:pt x="15245" y="30456"/>
                  </a:cubicBezTo>
                  <a:cubicBezTo>
                    <a:pt x="23617" y="30456"/>
                    <a:pt x="30455" y="23618"/>
                    <a:pt x="30455" y="15212"/>
                  </a:cubicBezTo>
                  <a:cubicBezTo>
                    <a:pt x="30455" y="6839"/>
                    <a:pt x="23617" y="1"/>
                    <a:pt x="15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9"/>
            <p:cNvSpPr/>
            <p:nvPr/>
          </p:nvSpPr>
          <p:spPr>
            <a:xfrm>
              <a:off x="3131575" y="3201075"/>
              <a:ext cx="83425" cy="175150"/>
            </a:xfrm>
            <a:custGeom>
              <a:avLst/>
              <a:gdLst/>
              <a:ahLst/>
              <a:cxnLst/>
              <a:rect l="l" t="t" r="r" b="b"/>
              <a:pathLst>
                <a:path w="3337" h="7006" extrusionOk="0">
                  <a:moveTo>
                    <a:pt x="1668" y="0"/>
                  </a:moveTo>
                  <a:cubicBezTo>
                    <a:pt x="734" y="0"/>
                    <a:pt x="0" y="734"/>
                    <a:pt x="0" y="1668"/>
                  </a:cubicBezTo>
                  <a:lnTo>
                    <a:pt x="0" y="5337"/>
                  </a:lnTo>
                  <a:cubicBezTo>
                    <a:pt x="0" y="6238"/>
                    <a:pt x="734" y="7005"/>
                    <a:pt x="1668" y="7005"/>
                  </a:cubicBezTo>
                  <a:cubicBezTo>
                    <a:pt x="2569" y="7005"/>
                    <a:pt x="3336" y="6238"/>
                    <a:pt x="3336" y="5337"/>
                  </a:cubicBezTo>
                  <a:lnTo>
                    <a:pt x="3336" y="1668"/>
                  </a:lnTo>
                  <a:cubicBezTo>
                    <a:pt x="3336" y="734"/>
                    <a:pt x="2569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9"/>
            <p:cNvSpPr/>
            <p:nvPr/>
          </p:nvSpPr>
          <p:spPr>
            <a:xfrm>
              <a:off x="3355075" y="3201075"/>
              <a:ext cx="83400" cy="175150"/>
            </a:xfrm>
            <a:custGeom>
              <a:avLst/>
              <a:gdLst/>
              <a:ahLst/>
              <a:cxnLst/>
              <a:rect l="l" t="t" r="r" b="b"/>
              <a:pathLst>
                <a:path w="3336" h="7006" extrusionOk="0">
                  <a:moveTo>
                    <a:pt x="1668" y="0"/>
                  </a:moveTo>
                  <a:cubicBezTo>
                    <a:pt x="767" y="0"/>
                    <a:pt x="0" y="734"/>
                    <a:pt x="0" y="1668"/>
                  </a:cubicBezTo>
                  <a:lnTo>
                    <a:pt x="0" y="5337"/>
                  </a:lnTo>
                  <a:cubicBezTo>
                    <a:pt x="0" y="6238"/>
                    <a:pt x="767" y="7005"/>
                    <a:pt x="1668" y="7005"/>
                  </a:cubicBezTo>
                  <a:cubicBezTo>
                    <a:pt x="2602" y="7005"/>
                    <a:pt x="3336" y="6238"/>
                    <a:pt x="3336" y="5337"/>
                  </a:cubicBezTo>
                  <a:lnTo>
                    <a:pt x="3336" y="1668"/>
                  </a:lnTo>
                  <a:cubicBezTo>
                    <a:pt x="3336" y="734"/>
                    <a:pt x="2602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9"/>
            <p:cNvSpPr/>
            <p:nvPr/>
          </p:nvSpPr>
          <p:spPr>
            <a:xfrm>
              <a:off x="3163275" y="3444575"/>
              <a:ext cx="240175" cy="201825"/>
            </a:xfrm>
            <a:custGeom>
              <a:avLst/>
              <a:gdLst/>
              <a:ahLst/>
              <a:cxnLst/>
              <a:rect l="l" t="t" r="r" b="b"/>
              <a:pathLst>
                <a:path w="9607" h="8073" extrusionOk="0">
                  <a:moveTo>
                    <a:pt x="4803" y="0"/>
                  </a:moveTo>
                  <a:cubicBezTo>
                    <a:pt x="2168" y="0"/>
                    <a:pt x="0" y="1802"/>
                    <a:pt x="0" y="4037"/>
                  </a:cubicBezTo>
                  <a:cubicBezTo>
                    <a:pt x="0" y="6272"/>
                    <a:pt x="2168" y="8073"/>
                    <a:pt x="4803" y="8073"/>
                  </a:cubicBezTo>
                  <a:cubicBezTo>
                    <a:pt x="7439" y="8073"/>
                    <a:pt x="9607" y="6272"/>
                    <a:pt x="9607" y="4037"/>
                  </a:cubicBezTo>
                  <a:cubicBezTo>
                    <a:pt x="9607" y="1802"/>
                    <a:pt x="7439" y="0"/>
                    <a:pt x="4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9"/>
            <p:cNvSpPr/>
            <p:nvPr/>
          </p:nvSpPr>
          <p:spPr>
            <a:xfrm>
              <a:off x="2886400" y="2990075"/>
              <a:ext cx="762225" cy="761400"/>
            </a:xfrm>
            <a:custGeom>
              <a:avLst/>
              <a:gdLst/>
              <a:ahLst/>
              <a:cxnLst/>
              <a:rect l="l" t="t" r="r" b="b"/>
              <a:pathLst>
                <a:path w="30489" h="30456" extrusionOk="0">
                  <a:moveTo>
                    <a:pt x="15211" y="1102"/>
                  </a:moveTo>
                  <a:cubicBezTo>
                    <a:pt x="23017" y="1102"/>
                    <a:pt x="29355" y="7439"/>
                    <a:pt x="29355" y="15212"/>
                  </a:cubicBezTo>
                  <a:cubicBezTo>
                    <a:pt x="29355" y="23017"/>
                    <a:pt x="23017" y="29355"/>
                    <a:pt x="15211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39"/>
                    <a:pt x="7406" y="1102"/>
                    <a:pt x="15211" y="1102"/>
                  </a:cubicBezTo>
                  <a:close/>
                  <a:moveTo>
                    <a:pt x="15211" y="1"/>
                  </a:moveTo>
                  <a:cubicBezTo>
                    <a:pt x="6839" y="1"/>
                    <a:pt x="0" y="6839"/>
                    <a:pt x="0" y="15212"/>
                  </a:cubicBezTo>
                  <a:cubicBezTo>
                    <a:pt x="0" y="23618"/>
                    <a:pt x="6839" y="30456"/>
                    <a:pt x="15211" y="30456"/>
                  </a:cubicBezTo>
                  <a:cubicBezTo>
                    <a:pt x="23651" y="30456"/>
                    <a:pt x="30489" y="23618"/>
                    <a:pt x="30422" y="15212"/>
                  </a:cubicBezTo>
                  <a:cubicBezTo>
                    <a:pt x="30422" y="6839"/>
                    <a:pt x="23584" y="1"/>
                    <a:pt x="15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9"/>
            <p:cNvSpPr/>
            <p:nvPr/>
          </p:nvSpPr>
          <p:spPr>
            <a:xfrm>
              <a:off x="3112400" y="3191050"/>
              <a:ext cx="83400" cy="175150"/>
            </a:xfrm>
            <a:custGeom>
              <a:avLst/>
              <a:gdLst/>
              <a:ahLst/>
              <a:cxnLst/>
              <a:rect l="l" t="t" r="r" b="b"/>
              <a:pathLst>
                <a:path w="3336" h="7006" extrusionOk="0">
                  <a:moveTo>
                    <a:pt x="1668" y="1"/>
                  </a:moveTo>
                  <a:cubicBezTo>
                    <a:pt x="767" y="1"/>
                    <a:pt x="0" y="768"/>
                    <a:pt x="0" y="1669"/>
                  </a:cubicBezTo>
                  <a:lnTo>
                    <a:pt x="0" y="5338"/>
                  </a:lnTo>
                  <a:cubicBezTo>
                    <a:pt x="0" y="6272"/>
                    <a:pt x="767" y="7006"/>
                    <a:pt x="1668" y="7006"/>
                  </a:cubicBezTo>
                  <a:cubicBezTo>
                    <a:pt x="2602" y="7006"/>
                    <a:pt x="3336" y="6272"/>
                    <a:pt x="3336" y="5338"/>
                  </a:cubicBezTo>
                  <a:lnTo>
                    <a:pt x="3336" y="1669"/>
                  </a:lnTo>
                  <a:cubicBezTo>
                    <a:pt x="3336" y="768"/>
                    <a:pt x="2602" y="1"/>
                    <a:pt x="1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9"/>
            <p:cNvSpPr/>
            <p:nvPr/>
          </p:nvSpPr>
          <p:spPr>
            <a:xfrm>
              <a:off x="3337550" y="3191050"/>
              <a:ext cx="83425" cy="175150"/>
            </a:xfrm>
            <a:custGeom>
              <a:avLst/>
              <a:gdLst/>
              <a:ahLst/>
              <a:cxnLst/>
              <a:rect l="l" t="t" r="r" b="b"/>
              <a:pathLst>
                <a:path w="3337" h="7006" extrusionOk="0">
                  <a:moveTo>
                    <a:pt x="1669" y="1"/>
                  </a:moveTo>
                  <a:cubicBezTo>
                    <a:pt x="768" y="1"/>
                    <a:pt x="1" y="768"/>
                    <a:pt x="1" y="1669"/>
                  </a:cubicBezTo>
                  <a:lnTo>
                    <a:pt x="1" y="5338"/>
                  </a:lnTo>
                  <a:cubicBezTo>
                    <a:pt x="1" y="6272"/>
                    <a:pt x="768" y="7006"/>
                    <a:pt x="1669" y="7006"/>
                  </a:cubicBezTo>
                  <a:cubicBezTo>
                    <a:pt x="2603" y="7006"/>
                    <a:pt x="3336" y="6272"/>
                    <a:pt x="3336" y="5338"/>
                  </a:cubicBezTo>
                  <a:lnTo>
                    <a:pt x="3336" y="1669"/>
                  </a:lnTo>
                  <a:cubicBezTo>
                    <a:pt x="3336" y="768"/>
                    <a:pt x="2603" y="1"/>
                    <a:pt x="1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9"/>
            <p:cNvSpPr/>
            <p:nvPr/>
          </p:nvSpPr>
          <p:spPr>
            <a:xfrm>
              <a:off x="3146575" y="3436225"/>
              <a:ext cx="240200" cy="201850"/>
            </a:xfrm>
            <a:custGeom>
              <a:avLst/>
              <a:gdLst/>
              <a:ahLst/>
              <a:cxnLst/>
              <a:rect l="l" t="t" r="r" b="b"/>
              <a:pathLst>
                <a:path w="9608" h="8074" extrusionOk="0">
                  <a:moveTo>
                    <a:pt x="4804" y="1"/>
                  </a:moveTo>
                  <a:cubicBezTo>
                    <a:pt x="2169" y="1"/>
                    <a:pt x="1" y="1802"/>
                    <a:pt x="1" y="4037"/>
                  </a:cubicBezTo>
                  <a:cubicBezTo>
                    <a:pt x="1" y="6272"/>
                    <a:pt x="2169" y="8073"/>
                    <a:pt x="4804" y="8073"/>
                  </a:cubicBezTo>
                  <a:cubicBezTo>
                    <a:pt x="7440" y="8073"/>
                    <a:pt x="9608" y="6272"/>
                    <a:pt x="9608" y="4037"/>
                  </a:cubicBezTo>
                  <a:cubicBezTo>
                    <a:pt x="9608" y="1802"/>
                    <a:pt x="7440" y="1"/>
                    <a:pt x="4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9"/>
            <p:cNvSpPr/>
            <p:nvPr/>
          </p:nvSpPr>
          <p:spPr>
            <a:xfrm>
              <a:off x="3529350" y="3176050"/>
              <a:ext cx="104275" cy="18375"/>
            </a:xfrm>
            <a:custGeom>
              <a:avLst/>
              <a:gdLst/>
              <a:ahLst/>
              <a:cxnLst/>
              <a:rect l="l" t="t" r="r" b="b"/>
              <a:pathLst>
                <a:path w="4171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8"/>
                    <a:pt x="168" y="734"/>
                    <a:pt x="368" y="734"/>
                  </a:cubicBezTo>
                  <a:lnTo>
                    <a:pt x="3804" y="734"/>
                  </a:lnTo>
                  <a:cubicBezTo>
                    <a:pt x="4004" y="734"/>
                    <a:pt x="4170" y="568"/>
                    <a:pt x="4170" y="367"/>
                  </a:cubicBezTo>
                  <a:cubicBezTo>
                    <a:pt x="4170" y="167"/>
                    <a:pt x="4004" y="0"/>
                    <a:pt x="3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9"/>
            <p:cNvSpPr/>
            <p:nvPr/>
          </p:nvSpPr>
          <p:spPr>
            <a:xfrm>
              <a:off x="2827200" y="3462075"/>
              <a:ext cx="126775" cy="19225"/>
            </a:xfrm>
            <a:custGeom>
              <a:avLst/>
              <a:gdLst/>
              <a:ahLst/>
              <a:cxnLst/>
              <a:rect l="l" t="t" r="r" b="b"/>
              <a:pathLst>
                <a:path w="5071" h="769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4703" y="768"/>
                  </a:lnTo>
                  <a:cubicBezTo>
                    <a:pt x="4904" y="768"/>
                    <a:pt x="5070" y="601"/>
                    <a:pt x="5070" y="401"/>
                  </a:cubicBezTo>
                  <a:cubicBezTo>
                    <a:pt x="5070" y="168"/>
                    <a:pt x="4904" y="1"/>
                    <a:pt x="4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9"/>
            <p:cNvSpPr/>
            <p:nvPr/>
          </p:nvSpPr>
          <p:spPr>
            <a:xfrm>
              <a:off x="2965625" y="3106825"/>
              <a:ext cx="116775" cy="19225"/>
            </a:xfrm>
            <a:custGeom>
              <a:avLst/>
              <a:gdLst/>
              <a:ahLst/>
              <a:cxnLst/>
              <a:rect l="l" t="t" r="r" b="b"/>
              <a:pathLst>
                <a:path w="4671" h="769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4303" y="768"/>
                  </a:lnTo>
                  <a:cubicBezTo>
                    <a:pt x="4504" y="768"/>
                    <a:pt x="4670" y="601"/>
                    <a:pt x="4670" y="368"/>
                  </a:cubicBezTo>
                  <a:cubicBezTo>
                    <a:pt x="4670" y="168"/>
                    <a:pt x="4504" y="1"/>
                    <a:pt x="4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9"/>
            <p:cNvSpPr/>
            <p:nvPr/>
          </p:nvSpPr>
          <p:spPr>
            <a:xfrm>
              <a:off x="2838875" y="3278625"/>
              <a:ext cx="126775" cy="19200"/>
            </a:xfrm>
            <a:custGeom>
              <a:avLst/>
              <a:gdLst/>
              <a:ahLst/>
              <a:cxnLst/>
              <a:rect l="l" t="t" r="r" b="b"/>
              <a:pathLst>
                <a:path w="5071" h="768" extrusionOk="0">
                  <a:moveTo>
                    <a:pt x="400" y="0"/>
                  </a:moveTo>
                  <a:cubicBezTo>
                    <a:pt x="200" y="0"/>
                    <a:pt x="0" y="167"/>
                    <a:pt x="0" y="401"/>
                  </a:cubicBezTo>
                  <a:cubicBezTo>
                    <a:pt x="0" y="601"/>
                    <a:pt x="200" y="768"/>
                    <a:pt x="400" y="768"/>
                  </a:cubicBezTo>
                  <a:lnTo>
                    <a:pt x="4703" y="768"/>
                  </a:lnTo>
                  <a:cubicBezTo>
                    <a:pt x="4904" y="768"/>
                    <a:pt x="5070" y="601"/>
                    <a:pt x="5070" y="401"/>
                  </a:cubicBezTo>
                  <a:cubicBezTo>
                    <a:pt x="5070" y="167"/>
                    <a:pt x="4904" y="0"/>
                    <a:pt x="4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9"/>
            <p:cNvSpPr/>
            <p:nvPr/>
          </p:nvSpPr>
          <p:spPr>
            <a:xfrm>
              <a:off x="2923925" y="3077650"/>
              <a:ext cx="58400" cy="19200"/>
            </a:xfrm>
            <a:custGeom>
              <a:avLst/>
              <a:gdLst/>
              <a:ahLst/>
              <a:cxnLst/>
              <a:rect l="l" t="t" r="r" b="b"/>
              <a:pathLst>
                <a:path w="2336" h="768" extrusionOk="0">
                  <a:moveTo>
                    <a:pt x="367" y="0"/>
                  </a:moveTo>
                  <a:cubicBezTo>
                    <a:pt x="167" y="0"/>
                    <a:pt x="1" y="167"/>
                    <a:pt x="1" y="367"/>
                  </a:cubicBezTo>
                  <a:cubicBezTo>
                    <a:pt x="1" y="601"/>
                    <a:pt x="167" y="768"/>
                    <a:pt x="367" y="768"/>
                  </a:cubicBezTo>
                  <a:lnTo>
                    <a:pt x="1902" y="768"/>
                  </a:lnTo>
                  <a:cubicBezTo>
                    <a:pt x="2135" y="768"/>
                    <a:pt x="2336" y="601"/>
                    <a:pt x="2302" y="367"/>
                  </a:cubicBezTo>
                  <a:cubicBezTo>
                    <a:pt x="2302" y="167"/>
                    <a:pt x="2135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9"/>
            <p:cNvSpPr/>
            <p:nvPr/>
          </p:nvSpPr>
          <p:spPr>
            <a:xfrm>
              <a:off x="3453475" y="3641375"/>
              <a:ext cx="140950" cy="19200"/>
            </a:xfrm>
            <a:custGeom>
              <a:avLst/>
              <a:gdLst/>
              <a:ahLst/>
              <a:cxnLst/>
              <a:rect l="l" t="t" r="r" b="b"/>
              <a:pathLst>
                <a:path w="5638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5237" y="768"/>
                  </a:lnTo>
                  <a:cubicBezTo>
                    <a:pt x="5471" y="768"/>
                    <a:pt x="5638" y="601"/>
                    <a:pt x="5571" y="401"/>
                  </a:cubicBezTo>
                  <a:cubicBezTo>
                    <a:pt x="5571" y="168"/>
                    <a:pt x="5404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9"/>
            <p:cNvSpPr/>
            <p:nvPr/>
          </p:nvSpPr>
          <p:spPr>
            <a:xfrm>
              <a:off x="3581900" y="3313650"/>
              <a:ext cx="106775" cy="18375"/>
            </a:xfrm>
            <a:custGeom>
              <a:avLst/>
              <a:gdLst/>
              <a:ahLst/>
              <a:cxnLst/>
              <a:rect l="l" t="t" r="r" b="b"/>
              <a:pathLst>
                <a:path w="4271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3903" y="734"/>
                  </a:lnTo>
                  <a:cubicBezTo>
                    <a:pt x="4103" y="734"/>
                    <a:pt x="4270" y="567"/>
                    <a:pt x="4270" y="367"/>
                  </a:cubicBezTo>
                  <a:cubicBezTo>
                    <a:pt x="4270" y="167"/>
                    <a:pt x="4103" y="0"/>
                    <a:pt x="3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9"/>
            <p:cNvSpPr/>
            <p:nvPr/>
          </p:nvSpPr>
          <p:spPr>
            <a:xfrm>
              <a:off x="3542700" y="3473750"/>
              <a:ext cx="181000" cy="19225"/>
            </a:xfrm>
            <a:custGeom>
              <a:avLst/>
              <a:gdLst/>
              <a:ahLst/>
              <a:cxnLst/>
              <a:rect l="l" t="t" r="r" b="b"/>
              <a:pathLst>
                <a:path w="7240" h="769" extrusionOk="0">
                  <a:moveTo>
                    <a:pt x="401" y="1"/>
                  </a:moveTo>
                  <a:cubicBezTo>
                    <a:pt x="167" y="1"/>
                    <a:pt x="1" y="168"/>
                    <a:pt x="1" y="368"/>
                  </a:cubicBezTo>
                  <a:cubicBezTo>
                    <a:pt x="1" y="601"/>
                    <a:pt x="167" y="768"/>
                    <a:pt x="401" y="768"/>
                  </a:cubicBezTo>
                  <a:lnTo>
                    <a:pt x="6839" y="768"/>
                  </a:lnTo>
                  <a:cubicBezTo>
                    <a:pt x="7072" y="768"/>
                    <a:pt x="7239" y="601"/>
                    <a:pt x="7239" y="368"/>
                  </a:cubicBezTo>
                  <a:cubicBezTo>
                    <a:pt x="7239" y="168"/>
                    <a:pt x="7072" y="1"/>
                    <a:pt x="6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9"/>
            <p:cNvSpPr/>
            <p:nvPr/>
          </p:nvSpPr>
          <p:spPr>
            <a:xfrm>
              <a:off x="3608575" y="3641375"/>
              <a:ext cx="33400" cy="19200"/>
            </a:xfrm>
            <a:custGeom>
              <a:avLst/>
              <a:gdLst/>
              <a:ahLst/>
              <a:cxnLst/>
              <a:rect l="l" t="t" r="r" b="b"/>
              <a:pathLst>
                <a:path w="1336" h="768" extrusionOk="0">
                  <a:moveTo>
                    <a:pt x="368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968" y="768"/>
                  </a:lnTo>
                  <a:cubicBezTo>
                    <a:pt x="1168" y="768"/>
                    <a:pt x="1335" y="601"/>
                    <a:pt x="1335" y="401"/>
                  </a:cubicBezTo>
                  <a:cubicBezTo>
                    <a:pt x="1335" y="168"/>
                    <a:pt x="1168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9"/>
            <p:cNvSpPr/>
            <p:nvPr/>
          </p:nvSpPr>
          <p:spPr>
            <a:xfrm>
              <a:off x="3604400" y="3505450"/>
              <a:ext cx="60925" cy="18375"/>
            </a:xfrm>
            <a:custGeom>
              <a:avLst/>
              <a:gdLst/>
              <a:ahLst/>
              <a:cxnLst/>
              <a:rect l="l" t="t" r="r" b="b"/>
              <a:pathLst>
                <a:path w="2437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7"/>
                  </a:cubicBezTo>
                  <a:cubicBezTo>
                    <a:pt x="1" y="568"/>
                    <a:pt x="168" y="734"/>
                    <a:pt x="368" y="734"/>
                  </a:cubicBezTo>
                  <a:lnTo>
                    <a:pt x="2036" y="734"/>
                  </a:lnTo>
                  <a:cubicBezTo>
                    <a:pt x="2269" y="734"/>
                    <a:pt x="2436" y="568"/>
                    <a:pt x="2436" y="367"/>
                  </a:cubicBezTo>
                  <a:cubicBezTo>
                    <a:pt x="2436" y="167"/>
                    <a:pt x="2269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9"/>
            <p:cNvSpPr/>
            <p:nvPr/>
          </p:nvSpPr>
          <p:spPr>
            <a:xfrm>
              <a:off x="2849700" y="3313650"/>
              <a:ext cx="80100" cy="18375"/>
            </a:xfrm>
            <a:custGeom>
              <a:avLst/>
              <a:gdLst/>
              <a:ahLst/>
              <a:cxnLst/>
              <a:rect l="l" t="t" r="r" b="b"/>
              <a:pathLst>
                <a:path w="3204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2803" y="734"/>
                  </a:lnTo>
                  <a:cubicBezTo>
                    <a:pt x="3003" y="734"/>
                    <a:pt x="3203" y="567"/>
                    <a:pt x="3170" y="367"/>
                  </a:cubicBezTo>
                  <a:cubicBezTo>
                    <a:pt x="3170" y="167"/>
                    <a:pt x="3003" y="0"/>
                    <a:pt x="2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9"/>
            <p:cNvSpPr/>
            <p:nvPr/>
          </p:nvSpPr>
          <p:spPr>
            <a:xfrm>
              <a:off x="2874725" y="3551325"/>
              <a:ext cx="79250" cy="18375"/>
            </a:xfrm>
            <a:custGeom>
              <a:avLst/>
              <a:gdLst/>
              <a:ahLst/>
              <a:cxnLst/>
              <a:rect l="l" t="t" r="r" b="b"/>
              <a:pathLst>
                <a:path w="3170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2802" y="734"/>
                  </a:lnTo>
                  <a:cubicBezTo>
                    <a:pt x="3003" y="734"/>
                    <a:pt x="3169" y="567"/>
                    <a:pt x="3169" y="367"/>
                  </a:cubicBezTo>
                  <a:cubicBezTo>
                    <a:pt x="3169" y="167"/>
                    <a:pt x="3003" y="0"/>
                    <a:pt x="2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9"/>
            <p:cNvSpPr/>
            <p:nvPr/>
          </p:nvSpPr>
          <p:spPr>
            <a:xfrm>
              <a:off x="3459300" y="3057625"/>
              <a:ext cx="101775" cy="19200"/>
            </a:xfrm>
            <a:custGeom>
              <a:avLst/>
              <a:gdLst/>
              <a:ahLst/>
              <a:cxnLst/>
              <a:rect l="l" t="t" r="r" b="b"/>
              <a:pathLst>
                <a:path w="4071" h="768" extrusionOk="0">
                  <a:moveTo>
                    <a:pt x="401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401" y="768"/>
                  </a:cubicBezTo>
                  <a:lnTo>
                    <a:pt x="3670" y="768"/>
                  </a:lnTo>
                  <a:cubicBezTo>
                    <a:pt x="3904" y="768"/>
                    <a:pt x="4070" y="601"/>
                    <a:pt x="4070" y="401"/>
                  </a:cubicBezTo>
                  <a:cubicBezTo>
                    <a:pt x="4070" y="168"/>
                    <a:pt x="3904" y="1"/>
                    <a:pt x="3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9"/>
            <p:cNvSpPr/>
            <p:nvPr/>
          </p:nvSpPr>
          <p:spPr>
            <a:xfrm>
              <a:off x="2930600" y="3664725"/>
              <a:ext cx="122600" cy="18375"/>
            </a:xfrm>
            <a:custGeom>
              <a:avLst/>
              <a:gdLst/>
              <a:ahLst/>
              <a:cxnLst/>
              <a:rect l="l" t="t" r="r" b="b"/>
              <a:pathLst>
                <a:path w="4904" h="735" extrusionOk="0">
                  <a:moveTo>
                    <a:pt x="401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568"/>
                    <a:pt x="167" y="735"/>
                    <a:pt x="401" y="735"/>
                  </a:cubicBezTo>
                  <a:lnTo>
                    <a:pt x="4470" y="735"/>
                  </a:lnTo>
                  <a:cubicBezTo>
                    <a:pt x="4737" y="735"/>
                    <a:pt x="4904" y="568"/>
                    <a:pt x="4871" y="368"/>
                  </a:cubicBezTo>
                  <a:cubicBezTo>
                    <a:pt x="4871" y="168"/>
                    <a:pt x="4704" y="1"/>
                    <a:pt x="4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9"/>
            <p:cNvSpPr/>
            <p:nvPr/>
          </p:nvSpPr>
          <p:spPr>
            <a:xfrm>
              <a:off x="2798825" y="3280300"/>
              <a:ext cx="30900" cy="18350"/>
            </a:xfrm>
            <a:custGeom>
              <a:avLst/>
              <a:gdLst/>
              <a:ahLst/>
              <a:cxnLst/>
              <a:rect l="l" t="t" r="r" b="b"/>
              <a:pathLst>
                <a:path w="1236" h="734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868" y="734"/>
                  </a:lnTo>
                  <a:cubicBezTo>
                    <a:pt x="1068" y="734"/>
                    <a:pt x="1235" y="567"/>
                    <a:pt x="1235" y="367"/>
                  </a:cubicBezTo>
                  <a:cubicBezTo>
                    <a:pt x="1235" y="167"/>
                    <a:pt x="1068" y="0"/>
                    <a:pt x="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0" name="Google Shape;3530;p59"/>
          <p:cNvGrpSpPr/>
          <p:nvPr/>
        </p:nvGrpSpPr>
        <p:grpSpPr>
          <a:xfrm>
            <a:off x="4151075" y="497675"/>
            <a:ext cx="924025" cy="779750"/>
            <a:chOff x="4962050" y="2980900"/>
            <a:chExt cx="924025" cy="779750"/>
          </a:xfrm>
        </p:grpSpPr>
        <p:sp>
          <p:nvSpPr>
            <p:cNvPr id="3531" name="Google Shape;3531;p59"/>
            <p:cNvSpPr/>
            <p:nvPr/>
          </p:nvSpPr>
          <p:spPr>
            <a:xfrm>
              <a:off x="5730100" y="3211075"/>
              <a:ext cx="111775" cy="19200"/>
            </a:xfrm>
            <a:custGeom>
              <a:avLst/>
              <a:gdLst/>
              <a:ahLst/>
              <a:cxnLst/>
              <a:rect l="l" t="t" r="r" b="b"/>
              <a:pathLst>
                <a:path w="4471" h="768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4070" y="768"/>
                  </a:lnTo>
                  <a:cubicBezTo>
                    <a:pt x="4237" y="768"/>
                    <a:pt x="4403" y="634"/>
                    <a:pt x="4470" y="367"/>
                  </a:cubicBezTo>
                  <a:cubicBezTo>
                    <a:pt x="4470" y="167"/>
                    <a:pt x="4303" y="0"/>
                    <a:pt x="4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9"/>
            <p:cNvSpPr/>
            <p:nvPr/>
          </p:nvSpPr>
          <p:spPr>
            <a:xfrm>
              <a:off x="5760125" y="3356175"/>
              <a:ext cx="95075" cy="18375"/>
            </a:xfrm>
            <a:custGeom>
              <a:avLst/>
              <a:gdLst/>
              <a:ahLst/>
              <a:cxnLst/>
              <a:rect l="l" t="t" r="r" b="b"/>
              <a:pathLst>
                <a:path w="3803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436" y="734"/>
                  </a:lnTo>
                  <a:cubicBezTo>
                    <a:pt x="3603" y="734"/>
                    <a:pt x="3803" y="568"/>
                    <a:pt x="3803" y="368"/>
                  </a:cubicBezTo>
                  <a:cubicBezTo>
                    <a:pt x="3803" y="167"/>
                    <a:pt x="3636" y="1"/>
                    <a:pt x="3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9"/>
            <p:cNvSpPr/>
            <p:nvPr/>
          </p:nvSpPr>
          <p:spPr>
            <a:xfrm>
              <a:off x="5823500" y="3382875"/>
              <a:ext cx="57550" cy="19200"/>
            </a:xfrm>
            <a:custGeom>
              <a:avLst/>
              <a:gdLst/>
              <a:ahLst/>
              <a:cxnLst/>
              <a:rect l="l" t="t" r="r" b="b"/>
              <a:pathLst>
                <a:path w="2302" h="768" extrusionOk="0">
                  <a:moveTo>
                    <a:pt x="401" y="0"/>
                  </a:moveTo>
                  <a:cubicBezTo>
                    <a:pt x="167" y="0"/>
                    <a:pt x="0" y="167"/>
                    <a:pt x="0" y="400"/>
                  </a:cubicBezTo>
                  <a:cubicBezTo>
                    <a:pt x="0" y="600"/>
                    <a:pt x="167" y="767"/>
                    <a:pt x="401" y="767"/>
                  </a:cubicBezTo>
                  <a:lnTo>
                    <a:pt x="1935" y="767"/>
                  </a:lnTo>
                  <a:cubicBezTo>
                    <a:pt x="2102" y="767"/>
                    <a:pt x="2269" y="600"/>
                    <a:pt x="2302" y="400"/>
                  </a:cubicBezTo>
                  <a:cubicBezTo>
                    <a:pt x="2302" y="167"/>
                    <a:pt x="2135" y="0"/>
                    <a:pt x="1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9"/>
            <p:cNvSpPr/>
            <p:nvPr/>
          </p:nvSpPr>
          <p:spPr>
            <a:xfrm>
              <a:off x="5780125" y="3131850"/>
              <a:ext cx="34225" cy="18375"/>
            </a:xfrm>
            <a:custGeom>
              <a:avLst/>
              <a:gdLst/>
              <a:ahLst/>
              <a:cxnLst/>
              <a:rect l="l" t="t" r="r" b="b"/>
              <a:pathLst>
                <a:path w="1369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7"/>
                  </a:cubicBezTo>
                  <a:cubicBezTo>
                    <a:pt x="1" y="601"/>
                    <a:pt x="168" y="734"/>
                    <a:pt x="368" y="734"/>
                  </a:cubicBezTo>
                  <a:lnTo>
                    <a:pt x="1001" y="734"/>
                  </a:lnTo>
                  <a:cubicBezTo>
                    <a:pt x="1202" y="734"/>
                    <a:pt x="1368" y="634"/>
                    <a:pt x="1368" y="367"/>
                  </a:cubicBezTo>
                  <a:cubicBezTo>
                    <a:pt x="1368" y="167"/>
                    <a:pt x="1202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9"/>
            <p:cNvSpPr/>
            <p:nvPr/>
          </p:nvSpPr>
          <p:spPr>
            <a:xfrm>
              <a:off x="5696750" y="3131850"/>
              <a:ext cx="74225" cy="18375"/>
            </a:xfrm>
            <a:custGeom>
              <a:avLst/>
              <a:gdLst/>
              <a:ahLst/>
              <a:cxnLst/>
              <a:rect l="l" t="t" r="r" b="b"/>
              <a:pathLst>
                <a:path w="2969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601"/>
                    <a:pt x="167" y="734"/>
                    <a:pt x="367" y="734"/>
                  </a:cubicBezTo>
                  <a:lnTo>
                    <a:pt x="2569" y="734"/>
                  </a:lnTo>
                  <a:cubicBezTo>
                    <a:pt x="2802" y="734"/>
                    <a:pt x="2902" y="634"/>
                    <a:pt x="2969" y="367"/>
                  </a:cubicBezTo>
                  <a:cubicBezTo>
                    <a:pt x="2969" y="167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9"/>
            <p:cNvSpPr/>
            <p:nvPr/>
          </p:nvSpPr>
          <p:spPr>
            <a:xfrm>
              <a:off x="4967050" y="3415375"/>
              <a:ext cx="74250" cy="19225"/>
            </a:xfrm>
            <a:custGeom>
              <a:avLst/>
              <a:gdLst/>
              <a:ahLst/>
              <a:cxnLst/>
              <a:rect l="l" t="t" r="r" b="b"/>
              <a:pathLst>
                <a:path w="2970" h="769" extrusionOk="0">
                  <a:moveTo>
                    <a:pt x="367" y="1"/>
                  </a:moveTo>
                  <a:cubicBezTo>
                    <a:pt x="167" y="1"/>
                    <a:pt x="1" y="168"/>
                    <a:pt x="1" y="368"/>
                  </a:cubicBezTo>
                  <a:cubicBezTo>
                    <a:pt x="1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803" y="768"/>
                    <a:pt x="2969" y="601"/>
                    <a:pt x="2969" y="368"/>
                  </a:cubicBezTo>
                  <a:cubicBezTo>
                    <a:pt x="2969" y="168"/>
                    <a:pt x="2803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9"/>
            <p:cNvSpPr/>
            <p:nvPr/>
          </p:nvSpPr>
          <p:spPr>
            <a:xfrm>
              <a:off x="4996250" y="3232750"/>
              <a:ext cx="74225" cy="19200"/>
            </a:xfrm>
            <a:custGeom>
              <a:avLst/>
              <a:gdLst/>
              <a:ahLst/>
              <a:cxnLst/>
              <a:rect l="l" t="t" r="r" b="b"/>
              <a:pathLst>
                <a:path w="2969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802" y="768"/>
                    <a:pt x="2969" y="601"/>
                    <a:pt x="2969" y="401"/>
                  </a:cubicBezTo>
                  <a:cubicBezTo>
                    <a:pt x="2969" y="168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9"/>
            <p:cNvSpPr/>
            <p:nvPr/>
          </p:nvSpPr>
          <p:spPr>
            <a:xfrm>
              <a:off x="5024600" y="3147700"/>
              <a:ext cx="133450" cy="18375"/>
            </a:xfrm>
            <a:custGeom>
              <a:avLst/>
              <a:gdLst/>
              <a:ahLst/>
              <a:cxnLst/>
              <a:rect l="l" t="t" r="r" b="b"/>
              <a:pathLst>
                <a:path w="5338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4937" y="734"/>
                  </a:lnTo>
                  <a:cubicBezTo>
                    <a:pt x="5171" y="734"/>
                    <a:pt x="5271" y="634"/>
                    <a:pt x="5337" y="367"/>
                  </a:cubicBezTo>
                  <a:cubicBezTo>
                    <a:pt x="5337" y="167"/>
                    <a:pt x="5171" y="0"/>
                    <a:pt x="4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9"/>
            <p:cNvSpPr/>
            <p:nvPr/>
          </p:nvSpPr>
          <p:spPr>
            <a:xfrm>
              <a:off x="5047950" y="3587175"/>
              <a:ext cx="78400" cy="19200"/>
            </a:xfrm>
            <a:custGeom>
              <a:avLst/>
              <a:gdLst/>
              <a:ahLst/>
              <a:cxnLst/>
              <a:rect l="l" t="t" r="r" b="b"/>
              <a:pathLst>
                <a:path w="3136" h="768" extrusionOk="0">
                  <a:moveTo>
                    <a:pt x="400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01"/>
                    <a:pt x="167" y="768"/>
                    <a:pt x="400" y="768"/>
                  </a:cubicBezTo>
                  <a:lnTo>
                    <a:pt x="2802" y="768"/>
                  </a:lnTo>
                  <a:cubicBezTo>
                    <a:pt x="2969" y="768"/>
                    <a:pt x="3136" y="601"/>
                    <a:pt x="3136" y="401"/>
                  </a:cubicBezTo>
                  <a:cubicBezTo>
                    <a:pt x="3136" y="167"/>
                    <a:pt x="2969" y="1"/>
                    <a:pt x="2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9"/>
            <p:cNvSpPr/>
            <p:nvPr/>
          </p:nvSpPr>
          <p:spPr>
            <a:xfrm>
              <a:off x="4996250" y="3587175"/>
              <a:ext cx="36700" cy="19200"/>
            </a:xfrm>
            <a:custGeom>
              <a:avLst/>
              <a:gdLst/>
              <a:ahLst/>
              <a:cxnLst/>
              <a:rect l="l" t="t" r="r" b="b"/>
              <a:pathLst>
                <a:path w="1468" h="768" extrusionOk="0">
                  <a:moveTo>
                    <a:pt x="367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1067" y="768"/>
                  </a:lnTo>
                  <a:cubicBezTo>
                    <a:pt x="1301" y="768"/>
                    <a:pt x="1468" y="601"/>
                    <a:pt x="1468" y="401"/>
                  </a:cubicBezTo>
                  <a:cubicBezTo>
                    <a:pt x="1468" y="167"/>
                    <a:pt x="1301" y="1"/>
                    <a:pt x="1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9"/>
            <p:cNvSpPr/>
            <p:nvPr/>
          </p:nvSpPr>
          <p:spPr>
            <a:xfrm>
              <a:off x="5723425" y="3551325"/>
              <a:ext cx="124275" cy="18375"/>
            </a:xfrm>
            <a:custGeom>
              <a:avLst/>
              <a:gdLst/>
              <a:ahLst/>
              <a:cxnLst/>
              <a:rect l="l" t="t" r="r" b="b"/>
              <a:pathLst>
                <a:path w="4971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4604" y="734"/>
                  </a:lnTo>
                  <a:cubicBezTo>
                    <a:pt x="4804" y="734"/>
                    <a:pt x="4971" y="567"/>
                    <a:pt x="4971" y="367"/>
                  </a:cubicBezTo>
                  <a:cubicBezTo>
                    <a:pt x="4971" y="167"/>
                    <a:pt x="4804" y="0"/>
                    <a:pt x="4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9"/>
            <p:cNvSpPr/>
            <p:nvPr/>
          </p:nvSpPr>
          <p:spPr>
            <a:xfrm>
              <a:off x="5697575" y="3589675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636" y="734"/>
                  </a:lnTo>
                  <a:cubicBezTo>
                    <a:pt x="3803" y="734"/>
                    <a:pt x="3970" y="568"/>
                    <a:pt x="4003" y="368"/>
                  </a:cubicBezTo>
                  <a:cubicBezTo>
                    <a:pt x="4003" y="167"/>
                    <a:pt x="3836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9"/>
            <p:cNvSpPr/>
            <p:nvPr/>
          </p:nvSpPr>
          <p:spPr>
            <a:xfrm>
              <a:off x="5242250" y="3452925"/>
              <a:ext cx="326925" cy="161800"/>
            </a:xfrm>
            <a:custGeom>
              <a:avLst/>
              <a:gdLst/>
              <a:ahLst/>
              <a:cxnLst/>
              <a:rect l="l" t="t" r="r" b="b"/>
              <a:pathLst>
                <a:path w="13077" h="6472" extrusionOk="0">
                  <a:moveTo>
                    <a:pt x="534" y="0"/>
                  </a:moveTo>
                  <a:cubicBezTo>
                    <a:pt x="234" y="0"/>
                    <a:pt x="0" y="267"/>
                    <a:pt x="0" y="534"/>
                  </a:cubicBezTo>
                  <a:cubicBezTo>
                    <a:pt x="0" y="3803"/>
                    <a:pt x="2902" y="6471"/>
                    <a:pt x="6538" y="6471"/>
                  </a:cubicBezTo>
                  <a:cubicBezTo>
                    <a:pt x="10174" y="6471"/>
                    <a:pt x="13076" y="3803"/>
                    <a:pt x="13076" y="534"/>
                  </a:cubicBezTo>
                  <a:cubicBezTo>
                    <a:pt x="13076" y="267"/>
                    <a:pt x="12843" y="0"/>
                    <a:pt x="12543" y="0"/>
                  </a:cubicBezTo>
                  <a:cubicBezTo>
                    <a:pt x="12242" y="0"/>
                    <a:pt x="12009" y="267"/>
                    <a:pt x="12009" y="534"/>
                  </a:cubicBezTo>
                  <a:cubicBezTo>
                    <a:pt x="12009" y="3202"/>
                    <a:pt x="9541" y="5371"/>
                    <a:pt x="6538" y="5371"/>
                  </a:cubicBezTo>
                  <a:cubicBezTo>
                    <a:pt x="3536" y="5371"/>
                    <a:pt x="1068" y="3202"/>
                    <a:pt x="1068" y="534"/>
                  </a:cubicBezTo>
                  <a:cubicBezTo>
                    <a:pt x="1068" y="267"/>
                    <a:pt x="834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9"/>
            <p:cNvSpPr/>
            <p:nvPr/>
          </p:nvSpPr>
          <p:spPr>
            <a:xfrm>
              <a:off x="5025425" y="2980900"/>
              <a:ext cx="760575" cy="760575"/>
            </a:xfrm>
            <a:custGeom>
              <a:avLst/>
              <a:gdLst/>
              <a:ahLst/>
              <a:cxnLst/>
              <a:rect l="l" t="t" r="r" b="b"/>
              <a:pathLst>
                <a:path w="30423" h="30423" extrusionOk="0">
                  <a:moveTo>
                    <a:pt x="15211" y="1068"/>
                  </a:moveTo>
                  <a:cubicBezTo>
                    <a:pt x="23017" y="1068"/>
                    <a:pt x="29355" y="7406"/>
                    <a:pt x="29355" y="15212"/>
                  </a:cubicBezTo>
                  <a:cubicBezTo>
                    <a:pt x="29355" y="23017"/>
                    <a:pt x="23017" y="29355"/>
                    <a:pt x="15211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06"/>
                    <a:pt x="7406" y="1068"/>
                    <a:pt x="15211" y="1068"/>
                  </a:cubicBezTo>
                  <a:close/>
                  <a:moveTo>
                    <a:pt x="15211" y="1"/>
                  </a:moveTo>
                  <a:cubicBezTo>
                    <a:pt x="6839" y="1"/>
                    <a:pt x="1" y="6839"/>
                    <a:pt x="1" y="15212"/>
                  </a:cubicBezTo>
                  <a:cubicBezTo>
                    <a:pt x="1" y="23584"/>
                    <a:pt x="6839" y="30423"/>
                    <a:pt x="15211" y="30423"/>
                  </a:cubicBezTo>
                  <a:cubicBezTo>
                    <a:pt x="23584" y="30423"/>
                    <a:pt x="30422" y="23584"/>
                    <a:pt x="30422" y="15212"/>
                  </a:cubicBezTo>
                  <a:cubicBezTo>
                    <a:pt x="30422" y="6839"/>
                    <a:pt x="23584" y="1"/>
                    <a:pt x="15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9"/>
            <p:cNvSpPr/>
            <p:nvPr/>
          </p:nvSpPr>
          <p:spPr>
            <a:xfrm>
              <a:off x="5188875" y="3202725"/>
              <a:ext cx="149300" cy="145975"/>
            </a:xfrm>
            <a:custGeom>
              <a:avLst/>
              <a:gdLst/>
              <a:ahLst/>
              <a:cxnLst/>
              <a:rect l="l" t="t" r="r" b="b"/>
              <a:pathLst>
                <a:path w="5972" h="5839" extrusionOk="0">
                  <a:moveTo>
                    <a:pt x="818" y="1"/>
                  </a:moveTo>
                  <a:cubicBezTo>
                    <a:pt x="634" y="1"/>
                    <a:pt x="451" y="68"/>
                    <a:pt x="301" y="201"/>
                  </a:cubicBezTo>
                  <a:cubicBezTo>
                    <a:pt x="1" y="501"/>
                    <a:pt x="1" y="968"/>
                    <a:pt x="301" y="1235"/>
                  </a:cubicBezTo>
                  <a:lnTo>
                    <a:pt x="1969" y="2903"/>
                  </a:lnTo>
                  <a:lnTo>
                    <a:pt x="301" y="4571"/>
                  </a:lnTo>
                  <a:cubicBezTo>
                    <a:pt x="1" y="4871"/>
                    <a:pt x="1" y="5338"/>
                    <a:pt x="301" y="5638"/>
                  </a:cubicBezTo>
                  <a:cubicBezTo>
                    <a:pt x="434" y="5772"/>
                    <a:pt x="634" y="5838"/>
                    <a:pt x="801" y="5838"/>
                  </a:cubicBezTo>
                  <a:cubicBezTo>
                    <a:pt x="1001" y="5838"/>
                    <a:pt x="1168" y="5772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1" y="5772"/>
                    <a:pt x="4971" y="5838"/>
                    <a:pt x="5138" y="5838"/>
                  </a:cubicBezTo>
                  <a:cubicBezTo>
                    <a:pt x="5338" y="5838"/>
                    <a:pt x="5504" y="5772"/>
                    <a:pt x="5638" y="5638"/>
                  </a:cubicBezTo>
                  <a:cubicBezTo>
                    <a:pt x="5905" y="5338"/>
                    <a:pt x="5905" y="4871"/>
                    <a:pt x="5638" y="4571"/>
                  </a:cubicBezTo>
                  <a:lnTo>
                    <a:pt x="3970" y="2903"/>
                  </a:lnTo>
                  <a:lnTo>
                    <a:pt x="5638" y="1235"/>
                  </a:lnTo>
                  <a:cubicBezTo>
                    <a:pt x="5971" y="968"/>
                    <a:pt x="5971" y="468"/>
                    <a:pt x="5705" y="201"/>
                  </a:cubicBezTo>
                  <a:cubicBezTo>
                    <a:pt x="5571" y="68"/>
                    <a:pt x="5388" y="1"/>
                    <a:pt x="5200" y="1"/>
                  </a:cubicBezTo>
                  <a:cubicBezTo>
                    <a:pt x="5012" y="1"/>
                    <a:pt x="4821" y="68"/>
                    <a:pt x="4671" y="201"/>
                  </a:cubicBezTo>
                  <a:lnTo>
                    <a:pt x="3003" y="1869"/>
                  </a:lnTo>
                  <a:lnTo>
                    <a:pt x="1335" y="201"/>
                  </a:lnTo>
                  <a:cubicBezTo>
                    <a:pt x="1185" y="68"/>
                    <a:pt x="1001" y="1"/>
                    <a:pt x="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9"/>
            <p:cNvSpPr/>
            <p:nvPr/>
          </p:nvSpPr>
          <p:spPr>
            <a:xfrm>
              <a:off x="5472400" y="3201275"/>
              <a:ext cx="150150" cy="146600"/>
            </a:xfrm>
            <a:custGeom>
              <a:avLst/>
              <a:gdLst/>
              <a:ahLst/>
              <a:cxnLst/>
              <a:rect l="l" t="t" r="r" b="b"/>
              <a:pathLst>
                <a:path w="6006" h="5864" extrusionOk="0">
                  <a:moveTo>
                    <a:pt x="818" y="1"/>
                  </a:moveTo>
                  <a:cubicBezTo>
                    <a:pt x="635" y="1"/>
                    <a:pt x="451" y="76"/>
                    <a:pt x="301" y="226"/>
                  </a:cubicBezTo>
                  <a:cubicBezTo>
                    <a:pt x="1" y="526"/>
                    <a:pt x="1" y="993"/>
                    <a:pt x="301" y="1260"/>
                  </a:cubicBezTo>
                  <a:lnTo>
                    <a:pt x="1969" y="2928"/>
                  </a:lnTo>
                  <a:lnTo>
                    <a:pt x="301" y="4595"/>
                  </a:lnTo>
                  <a:cubicBezTo>
                    <a:pt x="1" y="4896"/>
                    <a:pt x="1" y="5363"/>
                    <a:pt x="301" y="5663"/>
                  </a:cubicBezTo>
                  <a:cubicBezTo>
                    <a:pt x="435" y="5763"/>
                    <a:pt x="635" y="5863"/>
                    <a:pt x="802" y="5863"/>
                  </a:cubicBezTo>
                  <a:cubicBezTo>
                    <a:pt x="1002" y="5863"/>
                    <a:pt x="1168" y="5763"/>
                    <a:pt x="1302" y="5663"/>
                  </a:cubicBezTo>
                  <a:lnTo>
                    <a:pt x="2970" y="3995"/>
                  </a:lnTo>
                  <a:lnTo>
                    <a:pt x="4638" y="5663"/>
                  </a:lnTo>
                  <a:cubicBezTo>
                    <a:pt x="4771" y="5763"/>
                    <a:pt x="4971" y="5863"/>
                    <a:pt x="5138" y="5863"/>
                  </a:cubicBezTo>
                  <a:cubicBezTo>
                    <a:pt x="5338" y="5863"/>
                    <a:pt x="5505" y="5763"/>
                    <a:pt x="5638" y="5663"/>
                  </a:cubicBezTo>
                  <a:cubicBezTo>
                    <a:pt x="5905" y="5363"/>
                    <a:pt x="5905" y="4896"/>
                    <a:pt x="5638" y="4595"/>
                  </a:cubicBezTo>
                  <a:lnTo>
                    <a:pt x="4037" y="2928"/>
                  </a:lnTo>
                  <a:lnTo>
                    <a:pt x="5705" y="1260"/>
                  </a:lnTo>
                  <a:cubicBezTo>
                    <a:pt x="6005" y="993"/>
                    <a:pt x="6005" y="526"/>
                    <a:pt x="5705" y="226"/>
                  </a:cubicBezTo>
                  <a:cubicBezTo>
                    <a:pt x="5572" y="76"/>
                    <a:pt x="5388" y="1"/>
                    <a:pt x="5201" y="1"/>
                  </a:cubicBezTo>
                  <a:cubicBezTo>
                    <a:pt x="5013" y="1"/>
                    <a:pt x="4821" y="76"/>
                    <a:pt x="4671" y="226"/>
                  </a:cubicBezTo>
                  <a:lnTo>
                    <a:pt x="3003" y="1894"/>
                  </a:lnTo>
                  <a:lnTo>
                    <a:pt x="1335" y="226"/>
                  </a:lnTo>
                  <a:cubicBezTo>
                    <a:pt x="1185" y="76"/>
                    <a:pt x="1002" y="1"/>
                    <a:pt x="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9"/>
            <p:cNvSpPr/>
            <p:nvPr/>
          </p:nvSpPr>
          <p:spPr>
            <a:xfrm>
              <a:off x="5278100" y="3472100"/>
              <a:ext cx="327775" cy="160975"/>
            </a:xfrm>
            <a:custGeom>
              <a:avLst/>
              <a:gdLst/>
              <a:ahLst/>
              <a:cxnLst/>
              <a:rect l="l" t="t" r="r" b="b"/>
              <a:pathLst>
                <a:path w="13111" h="6439" extrusionOk="0">
                  <a:moveTo>
                    <a:pt x="568" y="0"/>
                  </a:moveTo>
                  <a:cubicBezTo>
                    <a:pt x="268" y="0"/>
                    <a:pt x="1" y="234"/>
                    <a:pt x="1" y="534"/>
                  </a:cubicBezTo>
                  <a:cubicBezTo>
                    <a:pt x="34" y="3770"/>
                    <a:pt x="2936" y="6438"/>
                    <a:pt x="6572" y="6438"/>
                  </a:cubicBezTo>
                  <a:cubicBezTo>
                    <a:pt x="10208" y="6438"/>
                    <a:pt x="13110" y="3770"/>
                    <a:pt x="13110" y="534"/>
                  </a:cubicBezTo>
                  <a:cubicBezTo>
                    <a:pt x="13110" y="234"/>
                    <a:pt x="12843" y="0"/>
                    <a:pt x="12576" y="0"/>
                  </a:cubicBezTo>
                  <a:cubicBezTo>
                    <a:pt x="12276" y="0"/>
                    <a:pt x="12009" y="234"/>
                    <a:pt x="12009" y="534"/>
                  </a:cubicBezTo>
                  <a:cubicBezTo>
                    <a:pt x="12009" y="3203"/>
                    <a:pt x="9574" y="5371"/>
                    <a:pt x="6572" y="5371"/>
                  </a:cubicBezTo>
                  <a:cubicBezTo>
                    <a:pt x="3570" y="5371"/>
                    <a:pt x="1102" y="3203"/>
                    <a:pt x="1102" y="534"/>
                  </a:cubicBezTo>
                  <a:cubicBezTo>
                    <a:pt x="1102" y="234"/>
                    <a:pt x="835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9"/>
            <p:cNvSpPr/>
            <p:nvPr/>
          </p:nvSpPr>
          <p:spPr>
            <a:xfrm>
              <a:off x="5062125" y="2999250"/>
              <a:ext cx="760550" cy="761400"/>
            </a:xfrm>
            <a:custGeom>
              <a:avLst/>
              <a:gdLst/>
              <a:ahLst/>
              <a:cxnLst/>
              <a:rect l="l" t="t" r="r" b="b"/>
              <a:pathLst>
                <a:path w="30422" h="30456" extrusionOk="0">
                  <a:moveTo>
                    <a:pt x="15211" y="1102"/>
                  </a:moveTo>
                  <a:cubicBezTo>
                    <a:pt x="23017" y="1102"/>
                    <a:pt x="29355" y="7439"/>
                    <a:pt x="29321" y="15212"/>
                  </a:cubicBezTo>
                  <a:cubicBezTo>
                    <a:pt x="29321" y="23017"/>
                    <a:pt x="23017" y="29355"/>
                    <a:pt x="15211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39"/>
                    <a:pt x="7406" y="1102"/>
                    <a:pt x="15211" y="1102"/>
                  </a:cubicBezTo>
                  <a:close/>
                  <a:moveTo>
                    <a:pt x="15211" y="1"/>
                  </a:moveTo>
                  <a:cubicBezTo>
                    <a:pt x="6805" y="1"/>
                    <a:pt x="0" y="6839"/>
                    <a:pt x="0" y="15212"/>
                  </a:cubicBezTo>
                  <a:cubicBezTo>
                    <a:pt x="0" y="23618"/>
                    <a:pt x="6805" y="30456"/>
                    <a:pt x="15211" y="30456"/>
                  </a:cubicBezTo>
                  <a:cubicBezTo>
                    <a:pt x="23584" y="30456"/>
                    <a:pt x="30422" y="23618"/>
                    <a:pt x="30422" y="15212"/>
                  </a:cubicBezTo>
                  <a:cubicBezTo>
                    <a:pt x="30422" y="6839"/>
                    <a:pt x="23584" y="1"/>
                    <a:pt x="152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9"/>
            <p:cNvSpPr/>
            <p:nvPr/>
          </p:nvSpPr>
          <p:spPr>
            <a:xfrm>
              <a:off x="5225575" y="3220450"/>
              <a:ext cx="150125" cy="145750"/>
            </a:xfrm>
            <a:custGeom>
              <a:avLst/>
              <a:gdLst/>
              <a:ahLst/>
              <a:cxnLst/>
              <a:rect l="l" t="t" r="r" b="b"/>
              <a:pathLst>
                <a:path w="6005" h="5830" extrusionOk="0">
                  <a:moveTo>
                    <a:pt x="805" y="1"/>
                  </a:moveTo>
                  <a:cubicBezTo>
                    <a:pt x="617" y="1"/>
                    <a:pt x="434" y="76"/>
                    <a:pt x="300" y="226"/>
                  </a:cubicBezTo>
                  <a:cubicBezTo>
                    <a:pt x="0" y="493"/>
                    <a:pt x="0" y="960"/>
                    <a:pt x="300" y="1260"/>
                  </a:cubicBezTo>
                  <a:lnTo>
                    <a:pt x="1968" y="2928"/>
                  </a:lnTo>
                  <a:lnTo>
                    <a:pt x="300" y="4596"/>
                  </a:lnTo>
                  <a:cubicBezTo>
                    <a:pt x="0" y="4896"/>
                    <a:pt x="0" y="5330"/>
                    <a:pt x="300" y="5630"/>
                  </a:cubicBezTo>
                  <a:cubicBezTo>
                    <a:pt x="401" y="5763"/>
                    <a:pt x="634" y="5830"/>
                    <a:pt x="801" y="5830"/>
                  </a:cubicBezTo>
                  <a:cubicBezTo>
                    <a:pt x="1001" y="5830"/>
                    <a:pt x="1168" y="5763"/>
                    <a:pt x="1301" y="5630"/>
                  </a:cubicBezTo>
                  <a:lnTo>
                    <a:pt x="2969" y="3962"/>
                  </a:lnTo>
                  <a:lnTo>
                    <a:pt x="4637" y="5630"/>
                  </a:lnTo>
                  <a:cubicBezTo>
                    <a:pt x="4737" y="5763"/>
                    <a:pt x="4970" y="5830"/>
                    <a:pt x="5137" y="5830"/>
                  </a:cubicBezTo>
                  <a:cubicBezTo>
                    <a:pt x="5271" y="5830"/>
                    <a:pt x="5504" y="5763"/>
                    <a:pt x="5638" y="5630"/>
                  </a:cubicBezTo>
                  <a:cubicBezTo>
                    <a:pt x="5904" y="5330"/>
                    <a:pt x="5904" y="4896"/>
                    <a:pt x="5638" y="4596"/>
                  </a:cubicBezTo>
                  <a:lnTo>
                    <a:pt x="3970" y="2928"/>
                  </a:lnTo>
                  <a:lnTo>
                    <a:pt x="5638" y="1260"/>
                  </a:lnTo>
                  <a:cubicBezTo>
                    <a:pt x="6005" y="960"/>
                    <a:pt x="6005" y="493"/>
                    <a:pt x="5704" y="226"/>
                  </a:cubicBezTo>
                  <a:cubicBezTo>
                    <a:pt x="5554" y="76"/>
                    <a:pt x="5371" y="1"/>
                    <a:pt x="5187" y="1"/>
                  </a:cubicBezTo>
                  <a:cubicBezTo>
                    <a:pt x="5004" y="1"/>
                    <a:pt x="4820" y="76"/>
                    <a:pt x="4670" y="226"/>
                  </a:cubicBezTo>
                  <a:lnTo>
                    <a:pt x="3002" y="1894"/>
                  </a:lnTo>
                  <a:lnTo>
                    <a:pt x="1335" y="226"/>
                  </a:lnTo>
                  <a:cubicBezTo>
                    <a:pt x="1184" y="76"/>
                    <a:pt x="993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59"/>
            <p:cNvSpPr/>
            <p:nvPr/>
          </p:nvSpPr>
          <p:spPr>
            <a:xfrm>
              <a:off x="5509100" y="3220450"/>
              <a:ext cx="150125" cy="145750"/>
            </a:xfrm>
            <a:custGeom>
              <a:avLst/>
              <a:gdLst/>
              <a:ahLst/>
              <a:cxnLst/>
              <a:rect l="l" t="t" r="r" b="b"/>
              <a:pathLst>
                <a:path w="6005" h="5830" extrusionOk="0">
                  <a:moveTo>
                    <a:pt x="805" y="1"/>
                  </a:moveTo>
                  <a:cubicBezTo>
                    <a:pt x="618" y="1"/>
                    <a:pt x="434" y="76"/>
                    <a:pt x="301" y="226"/>
                  </a:cubicBezTo>
                  <a:cubicBezTo>
                    <a:pt x="1" y="493"/>
                    <a:pt x="1" y="960"/>
                    <a:pt x="301" y="1260"/>
                  </a:cubicBezTo>
                  <a:lnTo>
                    <a:pt x="1969" y="2928"/>
                  </a:lnTo>
                  <a:lnTo>
                    <a:pt x="301" y="4596"/>
                  </a:lnTo>
                  <a:cubicBezTo>
                    <a:pt x="1" y="4896"/>
                    <a:pt x="1" y="5330"/>
                    <a:pt x="301" y="5630"/>
                  </a:cubicBezTo>
                  <a:cubicBezTo>
                    <a:pt x="401" y="5763"/>
                    <a:pt x="634" y="5830"/>
                    <a:pt x="801" y="5830"/>
                  </a:cubicBezTo>
                  <a:cubicBezTo>
                    <a:pt x="1001" y="5830"/>
                    <a:pt x="1168" y="5763"/>
                    <a:pt x="1302" y="5630"/>
                  </a:cubicBezTo>
                  <a:lnTo>
                    <a:pt x="2969" y="3962"/>
                  </a:lnTo>
                  <a:lnTo>
                    <a:pt x="4637" y="5630"/>
                  </a:lnTo>
                  <a:cubicBezTo>
                    <a:pt x="4737" y="5763"/>
                    <a:pt x="4971" y="5830"/>
                    <a:pt x="5138" y="5830"/>
                  </a:cubicBezTo>
                  <a:cubicBezTo>
                    <a:pt x="5338" y="5830"/>
                    <a:pt x="5505" y="5763"/>
                    <a:pt x="5605" y="5630"/>
                  </a:cubicBezTo>
                  <a:cubicBezTo>
                    <a:pt x="5905" y="5330"/>
                    <a:pt x="5905" y="4896"/>
                    <a:pt x="5605" y="4596"/>
                  </a:cubicBezTo>
                  <a:lnTo>
                    <a:pt x="4037" y="2928"/>
                  </a:lnTo>
                  <a:lnTo>
                    <a:pt x="5705" y="1260"/>
                  </a:lnTo>
                  <a:cubicBezTo>
                    <a:pt x="6005" y="960"/>
                    <a:pt x="6005" y="493"/>
                    <a:pt x="5705" y="226"/>
                  </a:cubicBezTo>
                  <a:cubicBezTo>
                    <a:pt x="5555" y="76"/>
                    <a:pt x="5371" y="1"/>
                    <a:pt x="5188" y="1"/>
                  </a:cubicBezTo>
                  <a:cubicBezTo>
                    <a:pt x="5004" y="1"/>
                    <a:pt x="4821" y="76"/>
                    <a:pt x="4671" y="226"/>
                  </a:cubicBezTo>
                  <a:lnTo>
                    <a:pt x="3003" y="1894"/>
                  </a:lnTo>
                  <a:lnTo>
                    <a:pt x="1335" y="226"/>
                  </a:lnTo>
                  <a:cubicBezTo>
                    <a:pt x="1185" y="76"/>
                    <a:pt x="993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59"/>
            <p:cNvSpPr/>
            <p:nvPr/>
          </p:nvSpPr>
          <p:spPr>
            <a:xfrm>
              <a:off x="5259750" y="3462075"/>
              <a:ext cx="327775" cy="161825"/>
            </a:xfrm>
            <a:custGeom>
              <a:avLst/>
              <a:gdLst/>
              <a:ahLst/>
              <a:cxnLst/>
              <a:rect l="l" t="t" r="r" b="b"/>
              <a:pathLst>
                <a:path w="13111" h="6473" extrusionOk="0">
                  <a:moveTo>
                    <a:pt x="535" y="1"/>
                  </a:moveTo>
                  <a:cubicBezTo>
                    <a:pt x="234" y="1"/>
                    <a:pt x="1" y="268"/>
                    <a:pt x="1" y="568"/>
                  </a:cubicBezTo>
                  <a:cubicBezTo>
                    <a:pt x="1" y="3804"/>
                    <a:pt x="2970" y="6472"/>
                    <a:pt x="6539" y="6472"/>
                  </a:cubicBezTo>
                  <a:cubicBezTo>
                    <a:pt x="10175" y="6472"/>
                    <a:pt x="13110" y="3804"/>
                    <a:pt x="13110" y="568"/>
                  </a:cubicBezTo>
                  <a:cubicBezTo>
                    <a:pt x="13110" y="268"/>
                    <a:pt x="12843" y="1"/>
                    <a:pt x="12543" y="1"/>
                  </a:cubicBezTo>
                  <a:cubicBezTo>
                    <a:pt x="12276" y="1"/>
                    <a:pt x="12009" y="268"/>
                    <a:pt x="12009" y="568"/>
                  </a:cubicBezTo>
                  <a:cubicBezTo>
                    <a:pt x="12009" y="3237"/>
                    <a:pt x="9541" y="5405"/>
                    <a:pt x="6539" y="5405"/>
                  </a:cubicBezTo>
                  <a:cubicBezTo>
                    <a:pt x="3537" y="5405"/>
                    <a:pt x="1068" y="3237"/>
                    <a:pt x="1068" y="568"/>
                  </a:cubicBezTo>
                  <a:cubicBezTo>
                    <a:pt x="1068" y="268"/>
                    <a:pt x="835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9"/>
            <p:cNvSpPr/>
            <p:nvPr/>
          </p:nvSpPr>
          <p:spPr>
            <a:xfrm>
              <a:off x="5042950" y="2990075"/>
              <a:ext cx="762225" cy="761400"/>
            </a:xfrm>
            <a:custGeom>
              <a:avLst/>
              <a:gdLst/>
              <a:ahLst/>
              <a:cxnLst/>
              <a:rect l="l" t="t" r="r" b="b"/>
              <a:pathLst>
                <a:path w="30489" h="30456" extrusionOk="0">
                  <a:moveTo>
                    <a:pt x="15211" y="1102"/>
                  </a:moveTo>
                  <a:cubicBezTo>
                    <a:pt x="23016" y="1102"/>
                    <a:pt x="29354" y="7439"/>
                    <a:pt x="29354" y="15212"/>
                  </a:cubicBezTo>
                  <a:cubicBezTo>
                    <a:pt x="29354" y="23017"/>
                    <a:pt x="23016" y="29355"/>
                    <a:pt x="15211" y="29355"/>
                  </a:cubicBezTo>
                  <a:cubicBezTo>
                    <a:pt x="7439" y="29355"/>
                    <a:pt x="1101" y="23017"/>
                    <a:pt x="1101" y="15212"/>
                  </a:cubicBezTo>
                  <a:cubicBezTo>
                    <a:pt x="1101" y="7439"/>
                    <a:pt x="7439" y="1102"/>
                    <a:pt x="15211" y="1102"/>
                  </a:cubicBezTo>
                  <a:close/>
                  <a:moveTo>
                    <a:pt x="15211" y="1"/>
                  </a:moveTo>
                  <a:cubicBezTo>
                    <a:pt x="6838" y="1"/>
                    <a:pt x="0" y="6839"/>
                    <a:pt x="0" y="15212"/>
                  </a:cubicBezTo>
                  <a:cubicBezTo>
                    <a:pt x="0" y="23618"/>
                    <a:pt x="6838" y="30456"/>
                    <a:pt x="15211" y="30456"/>
                  </a:cubicBezTo>
                  <a:cubicBezTo>
                    <a:pt x="23650" y="30456"/>
                    <a:pt x="30488" y="23618"/>
                    <a:pt x="30455" y="15212"/>
                  </a:cubicBezTo>
                  <a:cubicBezTo>
                    <a:pt x="30455" y="6839"/>
                    <a:pt x="23617" y="1"/>
                    <a:pt x="15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9"/>
            <p:cNvSpPr/>
            <p:nvPr/>
          </p:nvSpPr>
          <p:spPr>
            <a:xfrm>
              <a:off x="5206400" y="3211075"/>
              <a:ext cx="150125" cy="145950"/>
            </a:xfrm>
            <a:custGeom>
              <a:avLst/>
              <a:gdLst/>
              <a:ahLst/>
              <a:cxnLst/>
              <a:rect l="l" t="t" r="r" b="b"/>
              <a:pathLst>
                <a:path w="6005" h="5838" extrusionOk="0">
                  <a:moveTo>
                    <a:pt x="830" y="0"/>
                  </a:moveTo>
                  <a:cubicBezTo>
                    <a:pt x="642" y="0"/>
                    <a:pt x="450" y="67"/>
                    <a:pt x="300" y="201"/>
                  </a:cubicBezTo>
                  <a:cubicBezTo>
                    <a:pt x="0" y="501"/>
                    <a:pt x="0" y="968"/>
                    <a:pt x="300" y="1268"/>
                  </a:cubicBezTo>
                  <a:lnTo>
                    <a:pt x="1968" y="2936"/>
                  </a:lnTo>
                  <a:lnTo>
                    <a:pt x="300" y="4604"/>
                  </a:lnTo>
                  <a:cubicBezTo>
                    <a:pt x="0" y="4871"/>
                    <a:pt x="0" y="5338"/>
                    <a:pt x="300" y="5638"/>
                  </a:cubicBezTo>
                  <a:cubicBezTo>
                    <a:pt x="434" y="5771"/>
                    <a:pt x="634" y="5838"/>
                    <a:pt x="801" y="5838"/>
                  </a:cubicBezTo>
                  <a:cubicBezTo>
                    <a:pt x="1001" y="5838"/>
                    <a:pt x="1168" y="5771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0" y="5771"/>
                    <a:pt x="4970" y="5838"/>
                    <a:pt x="5137" y="5838"/>
                  </a:cubicBezTo>
                  <a:cubicBezTo>
                    <a:pt x="5337" y="5838"/>
                    <a:pt x="5504" y="5771"/>
                    <a:pt x="5637" y="5638"/>
                  </a:cubicBezTo>
                  <a:cubicBezTo>
                    <a:pt x="5938" y="5338"/>
                    <a:pt x="5938" y="4871"/>
                    <a:pt x="5637" y="4604"/>
                  </a:cubicBezTo>
                  <a:lnTo>
                    <a:pt x="3970" y="2936"/>
                  </a:lnTo>
                  <a:lnTo>
                    <a:pt x="5637" y="1268"/>
                  </a:lnTo>
                  <a:cubicBezTo>
                    <a:pt x="6004" y="968"/>
                    <a:pt x="6004" y="501"/>
                    <a:pt x="5737" y="201"/>
                  </a:cubicBezTo>
                  <a:cubicBezTo>
                    <a:pt x="5587" y="67"/>
                    <a:pt x="5396" y="0"/>
                    <a:pt x="5204" y="0"/>
                  </a:cubicBezTo>
                  <a:cubicBezTo>
                    <a:pt x="5012" y="0"/>
                    <a:pt x="4820" y="67"/>
                    <a:pt x="4670" y="201"/>
                  </a:cubicBezTo>
                  <a:lnTo>
                    <a:pt x="3002" y="1868"/>
                  </a:lnTo>
                  <a:lnTo>
                    <a:pt x="1334" y="201"/>
                  </a:lnTo>
                  <a:cubicBezTo>
                    <a:pt x="1201" y="67"/>
                    <a:pt x="1017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59"/>
            <p:cNvSpPr/>
            <p:nvPr/>
          </p:nvSpPr>
          <p:spPr>
            <a:xfrm>
              <a:off x="5489925" y="3211075"/>
              <a:ext cx="150125" cy="145950"/>
            </a:xfrm>
            <a:custGeom>
              <a:avLst/>
              <a:gdLst/>
              <a:ahLst/>
              <a:cxnLst/>
              <a:rect l="l" t="t" r="r" b="b"/>
              <a:pathLst>
                <a:path w="6005" h="5838" extrusionOk="0">
                  <a:moveTo>
                    <a:pt x="830" y="0"/>
                  </a:moveTo>
                  <a:cubicBezTo>
                    <a:pt x="643" y="0"/>
                    <a:pt x="451" y="67"/>
                    <a:pt x="301" y="201"/>
                  </a:cubicBezTo>
                  <a:cubicBezTo>
                    <a:pt x="0" y="501"/>
                    <a:pt x="0" y="968"/>
                    <a:pt x="301" y="1268"/>
                  </a:cubicBezTo>
                  <a:lnTo>
                    <a:pt x="1969" y="2936"/>
                  </a:lnTo>
                  <a:lnTo>
                    <a:pt x="301" y="4604"/>
                  </a:lnTo>
                  <a:cubicBezTo>
                    <a:pt x="0" y="4871"/>
                    <a:pt x="0" y="5338"/>
                    <a:pt x="301" y="5638"/>
                  </a:cubicBezTo>
                  <a:cubicBezTo>
                    <a:pt x="434" y="5771"/>
                    <a:pt x="634" y="5838"/>
                    <a:pt x="801" y="5838"/>
                  </a:cubicBezTo>
                  <a:cubicBezTo>
                    <a:pt x="968" y="5838"/>
                    <a:pt x="1168" y="5771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1" y="5771"/>
                    <a:pt x="4971" y="5838"/>
                    <a:pt x="5137" y="5838"/>
                  </a:cubicBezTo>
                  <a:cubicBezTo>
                    <a:pt x="5338" y="5838"/>
                    <a:pt x="5504" y="5771"/>
                    <a:pt x="5638" y="5638"/>
                  </a:cubicBezTo>
                  <a:cubicBezTo>
                    <a:pt x="5938" y="5338"/>
                    <a:pt x="5938" y="4871"/>
                    <a:pt x="5638" y="4604"/>
                  </a:cubicBezTo>
                  <a:lnTo>
                    <a:pt x="4070" y="2936"/>
                  </a:lnTo>
                  <a:lnTo>
                    <a:pt x="5738" y="1268"/>
                  </a:lnTo>
                  <a:cubicBezTo>
                    <a:pt x="6005" y="968"/>
                    <a:pt x="6005" y="501"/>
                    <a:pt x="5738" y="201"/>
                  </a:cubicBezTo>
                  <a:cubicBezTo>
                    <a:pt x="5588" y="67"/>
                    <a:pt x="5396" y="0"/>
                    <a:pt x="5204" y="0"/>
                  </a:cubicBezTo>
                  <a:cubicBezTo>
                    <a:pt x="5012" y="0"/>
                    <a:pt x="4821" y="67"/>
                    <a:pt x="4670" y="201"/>
                  </a:cubicBezTo>
                  <a:lnTo>
                    <a:pt x="3003" y="1868"/>
                  </a:lnTo>
                  <a:lnTo>
                    <a:pt x="1335" y="201"/>
                  </a:lnTo>
                  <a:cubicBezTo>
                    <a:pt x="1201" y="67"/>
                    <a:pt x="1018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9"/>
            <p:cNvSpPr/>
            <p:nvPr/>
          </p:nvSpPr>
          <p:spPr>
            <a:xfrm>
              <a:off x="5692575" y="3176050"/>
              <a:ext cx="104250" cy="18375"/>
            </a:xfrm>
            <a:custGeom>
              <a:avLst/>
              <a:gdLst/>
              <a:ahLst/>
              <a:cxnLst/>
              <a:rect l="l" t="t" r="r" b="b"/>
              <a:pathLst>
                <a:path w="4170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803" y="734"/>
                  </a:lnTo>
                  <a:cubicBezTo>
                    <a:pt x="4003" y="734"/>
                    <a:pt x="4170" y="568"/>
                    <a:pt x="4170" y="367"/>
                  </a:cubicBezTo>
                  <a:cubicBezTo>
                    <a:pt x="4170" y="167"/>
                    <a:pt x="4003" y="0"/>
                    <a:pt x="3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9"/>
            <p:cNvSpPr/>
            <p:nvPr/>
          </p:nvSpPr>
          <p:spPr>
            <a:xfrm>
              <a:off x="4989575" y="3462075"/>
              <a:ext cx="127600" cy="19225"/>
            </a:xfrm>
            <a:custGeom>
              <a:avLst/>
              <a:gdLst/>
              <a:ahLst/>
              <a:cxnLst/>
              <a:rect l="l" t="t" r="r" b="b"/>
              <a:pathLst>
                <a:path w="5104" h="769" extrusionOk="0">
                  <a:moveTo>
                    <a:pt x="400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400" y="768"/>
                  </a:cubicBezTo>
                  <a:lnTo>
                    <a:pt x="4737" y="768"/>
                  </a:lnTo>
                  <a:cubicBezTo>
                    <a:pt x="4937" y="768"/>
                    <a:pt x="5104" y="601"/>
                    <a:pt x="5104" y="401"/>
                  </a:cubicBezTo>
                  <a:cubicBezTo>
                    <a:pt x="5104" y="168"/>
                    <a:pt x="4937" y="1"/>
                    <a:pt x="4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9"/>
            <p:cNvSpPr/>
            <p:nvPr/>
          </p:nvSpPr>
          <p:spPr>
            <a:xfrm>
              <a:off x="5128825" y="3106825"/>
              <a:ext cx="116775" cy="19225"/>
            </a:xfrm>
            <a:custGeom>
              <a:avLst/>
              <a:gdLst/>
              <a:ahLst/>
              <a:cxnLst/>
              <a:rect l="l" t="t" r="r" b="b"/>
              <a:pathLst>
                <a:path w="4671" h="769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4271" y="768"/>
                  </a:lnTo>
                  <a:cubicBezTo>
                    <a:pt x="4504" y="768"/>
                    <a:pt x="4671" y="601"/>
                    <a:pt x="4671" y="368"/>
                  </a:cubicBezTo>
                  <a:cubicBezTo>
                    <a:pt x="4671" y="168"/>
                    <a:pt x="4504" y="1"/>
                    <a:pt x="4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9"/>
            <p:cNvSpPr/>
            <p:nvPr/>
          </p:nvSpPr>
          <p:spPr>
            <a:xfrm>
              <a:off x="5002075" y="3278625"/>
              <a:ext cx="126775" cy="19200"/>
            </a:xfrm>
            <a:custGeom>
              <a:avLst/>
              <a:gdLst/>
              <a:ahLst/>
              <a:cxnLst/>
              <a:rect l="l" t="t" r="r" b="b"/>
              <a:pathLst>
                <a:path w="5071" h="768" extrusionOk="0">
                  <a:moveTo>
                    <a:pt x="401" y="0"/>
                  </a:moveTo>
                  <a:cubicBezTo>
                    <a:pt x="167" y="0"/>
                    <a:pt x="1" y="167"/>
                    <a:pt x="1" y="401"/>
                  </a:cubicBezTo>
                  <a:cubicBezTo>
                    <a:pt x="1" y="601"/>
                    <a:pt x="167" y="768"/>
                    <a:pt x="401" y="768"/>
                  </a:cubicBezTo>
                  <a:lnTo>
                    <a:pt x="4671" y="768"/>
                  </a:lnTo>
                  <a:cubicBezTo>
                    <a:pt x="4904" y="768"/>
                    <a:pt x="5071" y="601"/>
                    <a:pt x="5037" y="401"/>
                  </a:cubicBezTo>
                  <a:cubicBezTo>
                    <a:pt x="5037" y="167"/>
                    <a:pt x="4904" y="0"/>
                    <a:pt x="4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9"/>
            <p:cNvSpPr/>
            <p:nvPr/>
          </p:nvSpPr>
          <p:spPr>
            <a:xfrm>
              <a:off x="5087125" y="3077650"/>
              <a:ext cx="58400" cy="19200"/>
            </a:xfrm>
            <a:custGeom>
              <a:avLst/>
              <a:gdLst/>
              <a:ahLst/>
              <a:cxnLst/>
              <a:rect l="l" t="t" r="r" b="b"/>
              <a:pathLst>
                <a:path w="2336" h="768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1902" y="768"/>
                  </a:lnTo>
                  <a:cubicBezTo>
                    <a:pt x="2169" y="768"/>
                    <a:pt x="2336" y="601"/>
                    <a:pt x="2269" y="367"/>
                  </a:cubicBezTo>
                  <a:cubicBezTo>
                    <a:pt x="2269" y="167"/>
                    <a:pt x="2102" y="0"/>
                    <a:pt x="1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9"/>
            <p:cNvSpPr/>
            <p:nvPr/>
          </p:nvSpPr>
          <p:spPr>
            <a:xfrm>
              <a:off x="5617525" y="3641375"/>
              <a:ext cx="139275" cy="19200"/>
            </a:xfrm>
            <a:custGeom>
              <a:avLst/>
              <a:gdLst/>
              <a:ahLst/>
              <a:cxnLst/>
              <a:rect l="l" t="t" r="r" b="b"/>
              <a:pathLst>
                <a:path w="5571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5204" y="768"/>
                  </a:lnTo>
                  <a:cubicBezTo>
                    <a:pt x="5404" y="768"/>
                    <a:pt x="5571" y="601"/>
                    <a:pt x="5571" y="401"/>
                  </a:cubicBezTo>
                  <a:cubicBezTo>
                    <a:pt x="5571" y="168"/>
                    <a:pt x="5404" y="1"/>
                    <a:pt x="5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9"/>
            <p:cNvSpPr/>
            <p:nvPr/>
          </p:nvSpPr>
          <p:spPr>
            <a:xfrm>
              <a:off x="5744275" y="3313650"/>
              <a:ext cx="107600" cy="18375"/>
            </a:xfrm>
            <a:custGeom>
              <a:avLst/>
              <a:gdLst/>
              <a:ahLst/>
              <a:cxnLst/>
              <a:rect l="l" t="t" r="r" b="b"/>
              <a:pathLst>
                <a:path w="4304" h="735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1" y="734"/>
                  </a:cubicBezTo>
                  <a:lnTo>
                    <a:pt x="3937" y="734"/>
                  </a:lnTo>
                  <a:cubicBezTo>
                    <a:pt x="4137" y="734"/>
                    <a:pt x="4303" y="567"/>
                    <a:pt x="4303" y="367"/>
                  </a:cubicBezTo>
                  <a:cubicBezTo>
                    <a:pt x="4303" y="167"/>
                    <a:pt x="4137" y="0"/>
                    <a:pt x="39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9"/>
            <p:cNvSpPr/>
            <p:nvPr/>
          </p:nvSpPr>
          <p:spPr>
            <a:xfrm>
              <a:off x="5705900" y="3473750"/>
              <a:ext cx="180175" cy="19225"/>
            </a:xfrm>
            <a:custGeom>
              <a:avLst/>
              <a:gdLst/>
              <a:ahLst/>
              <a:cxnLst/>
              <a:rect l="l" t="t" r="r" b="b"/>
              <a:pathLst>
                <a:path w="7207" h="769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6839" y="768"/>
                  </a:lnTo>
                  <a:cubicBezTo>
                    <a:pt x="7039" y="768"/>
                    <a:pt x="7206" y="601"/>
                    <a:pt x="7206" y="368"/>
                  </a:cubicBezTo>
                  <a:cubicBezTo>
                    <a:pt x="7206" y="168"/>
                    <a:pt x="7039" y="1"/>
                    <a:pt x="68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9"/>
            <p:cNvSpPr/>
            <p:nvPr/>
          </p:nvSpPr>
          <p:spPr>
            <a:xfrm>
              <a:off x="5771800" y="3641375"/>
              <a:ext cx="33375" cy="19200"/>
            </a:xfrm>
            <a:custGeom>
              <a:avLst/>
              <a:gdLst/>
              <a:ahLst/>
              <a:cxnLst/>
              <a:rect l="l" t="t" r="r" b="b"/>
              <a:pathLst>
                <a:path w="1335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968" y="768"/>
                  </a:lnTo>
                  <a:cubicBezTo>
                    <a:pt x="1168" y="768"/>
                    <a:pt x="1334" y="601"/>
                    <a:pt x="1334" y="401"/>
                  </a:cubicBezTo>
                  <a:cubicBezTo>
                    <a:pt x="1334" y="168"/>
                    <a:pt x="1168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9"/>
            <p:cNvSpPr/>
            <p:nvPr/>
          </p:nvSpPr>
          <p:spPr>
            <a:xfrm>
              <a:off x="5767625" y="3505450"/>
              <a:ext cx="60075" cy="18375"/>
            </a:xfrm>
            <a:custGeom>
              <a:avLst/>
              <a:gdLst/>
              <a:ahLst/>
              <a:cxnLst/>
              <a:rect l="l" t="t" r="r" b="b"/>
              <a:pathLst>
                <a:path w="2403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2035" y="734"/>
                  </a:lnTo>
                  <a:cubicBezTo>
                    <a:pt x="2235" y="734"/>
                    <a:pt x="2402" y="568"/>
                    <a:pt x="2402" y="367"/>
                  </a:cubicBezTo>
                  <a:cubicBezTo>
                    <a:pt x="2402" y="167"/>
                    <a:pt x="2235" y="1"/>
                    <a:pt x="20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9"/>
            <p:cNvSpPr/>
            <p:nvPr/>
          </p:nvSpPr>
          <p:spPr>
            <a:xfrm>
              <a:off x="5012925" y="3313650"/>
              <a:ext cx="80075" cy="18375"/>
            </a:xfrm>
            <a:custGeom>
              <a:avLst/>
              <a:gdLst/>
              <a:ahLst/>
              <a:cxnLst/>
              <a:rect l="l" t="t" r="r" b="b"/>
              <a:pathLst>
                <a:path w="3203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2802" y="734"/>
                  </a:lnTo>
                  <a:cubicBezTo>
                    <a:pt x="3002" y="734"/>
                    <a:pt x="3202" y="567"/>
                    <a:pt x="3169" y="367"/>
                  </a:cubicBezTo>
                  <a:cubicBezTo>
                    <a:pt x="3169" y="167"/>
                    <a:pt x="30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9"/>
            <p:cNvSpPr/>
            <p:nvPr/>
          </p:nvSpPr>
          <p:spPr>
            <a:xfrm>
              <a:off x="5037925" y="3551325"/>
              <a:ext cx="79250" cy="18375"/>
            </a:xfrm>
            <a:custGeom>
              <a:avLst/>
              <a:gdLst/>
              <a:ahLst/>
              <a:cxnLst/>
              <a:rect l="l" t="t" r="r" b="b"/>
              <a:pathLst>
                <a:path w="3170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2803" y="734"/>
                  </a:lnTo>
                  <a:cubicBezTo>
                    <a:pt x="3003" y="734"/>
                    <a:pt x="3170" y="567"/>
                    <a:pt x="3170" y="367"/>
                  </a:cubicBezTo>
                  <a:cubicBezTo>
                    <a:pt x="3170" y="167"/>
                    <a:pt x="3003" y="0"/>
                    <a:pt x="2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9"/>
            <p:cNvSpPr/>
            <p:nvPr/>
          </p:nvSpPr>
          <p:spPr>
            <a:xfrm>
              <a:off x="5622525" y="3057625"/>
              <a:ext cx="100925" cy="19200"/>
            </a:xfrm>
            <a:custGeom>
              <a:avLst/>
              <a:gdLst/>
              <a:ahLst/>
              <a:cxnLst/>
              <a:rect l="l" t="t" r="r" b="b"/>
              <a:pathLst>
                <a:path w="4037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3670" y="768"/>
                  </a:lnTo>
                  <a:cubicBezTo>
                    <a:pt x="3870" y="768"/>
                    <a:pt x="4036" y="601"/>
                    <a:pt x="4036" y="401"/>
                  </a:cubicBezTo>
                  <a:cubicBezTo>
                    <a:pt x="4036" y="168"/>
                    <a:pt x="3870" y="1"/>
                    <a:pt x="3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9"/>
            <p:cNvSpPr/>
            <p:nvPr/>
          </p:nvSpPr>
          <p:spPr>
            <a:xfrm>
              <a:off x="5093800" y="3664725"/>
              <a:ext cx="122625" cy="18375"/>
            </a:xfrm>
            <a:custGeom>
              <a:avLst/>
              <a:gdLst/>
              <a:ahLst/>
              <a:cxnLst/>
              <a:rect l="l" t="t" r="r" b="b"/>
              <a:pathLst>
                <a:path w="4905" h="735" extrusionOk="0">
                  <a:moveTo>
                    <a:pt x="401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568"/>
                    <a:pt x="168" y="735"/>
                    <a:pt x="401" y="735"/>
                  </a:cubicBezTo>
                  <a:lnTo>
                    <a:pt x="4471" y="735"/>
                  </a:lnTo>
                  <a:cubicBezTo>
                    <a:pt x="4738" y="735"/>
                    <a:pt x="4904" y="568"/>
                    <a:pt x="4838" y="368"/>
                  </a:cubicBezTo>
                  <a:cubicBezTo>
                    <a:pt x="4838" y="168"/>
                    <a:pt x="4671" y="1"/>
                    <a:pt x="4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9"/>
            <p:cNvSpPr/>
            <p:nvPr/>
          </p:nvSpPr>
          <p:spPr>
            <a:xfrm>
              <a:off x="4962050" y="3280300"/>
              <a:ext cx="30875" cy="18350"/>
            </a:xfrm>
            <a:custGeom>
              <a:avLst/>
              <a:gdLst/>
              <a:ahLst/>
              <a:cxnLst/>
              <a:rect l="l" t="t" r="r" b="b"/>
              <a:pathLst>
                <a:path w="1235" h="734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868" y="734"/>
                  </a:lnTo>
                  <a:cubicBezTo>
                    <a:pt x="1068" y="734"/>
                    <a:pt x="1235" y="567"/>
                    <a:pt x="1235" y="367"/>
                  </a:cubicBezTo>
                  <a:cubicBezTo>
                    <a:pt x="1235" y="167"/>
                    <a:pt x="1068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tconf-lay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389" y="903713"/>
            <a:ext cx="3866861" cy="322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98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2" descr="https://lh3.googleusercontent.com/ba30mBaFeW5zMv-S2H64xMrHAXMZnbSbqcpTZND5hKUzvQCfs9jsedyvkwCo8WpJmJIzf3GPCTXhsHpkbNGCydJCy4mUCsNFML2TdlVgeMolbmExoKY4Tqva692Life6rVQNd2F3f6ASWoIj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5" y="1161348"/>
            <a:ext cx="8500894" cy="313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lh4.googleusercontent.com/IE1J94v2UItwkC46LS0wVkry1xoF-6K_0Pa_7vStbh-dRweIl4csZly1P_Tl_svuptUCHT9OQGiC8ze5PHPF1-B5osffW_7_sJ-6gHU8o2MRpkQc0ZZqMv59P-ID6EMh5QMpMSFYJlMM-4wta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86" y="1192666"/>
            <a:ext cx="7951276" cy="2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8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 descr="https://lh6.googleusercontent.com/AvFhARv41EhyZZtaUYbbgeUcueimCem9QZMfhSoOSglrlyRPiUszrEdYjpDi7JrGi-QIpKHbjwA1qht-bRPbrnMEwvEUhnS2qpNg22kX-FszeLkd_911ME8enO8RBfT_-B2YbchK8Jy6VnI2G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46" y="1775052"/>
            <a:ext cx="8170308" cy="236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52"/>
          <p:cNvSpPr/>
          <p:nvPr/>
        </p:nvSpPr>
        <p:spPr>
          <a:xfrm>
            <a:off x="161555" y="993491"/>
            <a:ext cx="4127954" cy="2868696"/>
          </a:xfrm>
          <a:custGeom>
            <a:avLst/>
            <a:gdLst/>
            <a:ahLst/>
            <a:cxnLst/>
            <a:rect l="l" t="t" r="r" b="b"/>
            <a:pathLst>
              <a:path w="285721" h="198560" extrusionOk="0">
                <a:moveTo>
                  <a:pt x="4894" y="1"/>
                </a:moveTo>
                <a:cubicBezTo>
                  <a:pt x="2320" y="1"/>
                  <a:pt x="0" y="2065"/>
                  <a:pt x="0" y="4901"/>
                </a:cubicBezTo>
                <a:lnTo>
                  <a:pt x="0" y="193405"/>
                </a:lnTo>
                <a:cubicBezTo>
                  <a:pt x="0" y="196239"/>
                  <a:pt x="2320" y="198560"/>
                  <a:pt x="4894" y="198560"/>
                </a:cubicBezTo>
                <a:lnTo>
                  <a:pt x="281292" y="198560"/>
                </a:lnTo>
                <a:cubicBezTo>
                  <a:pt x="283867" y="198560"/>
                  <a:pt x="285720" y="196239"/>
                  <a:pt x="285720" y="193405"/>
                </a:cubicBezTo>
                <a:lnTo>
                  <a:pt x="285719" y="4901"/>
                </a:lnTo>
                <a:cubicBezTo>
                  <a:pt x="285719" y="2065"/>
                  <a:pt x="283865" y="1"/>
                  <a:pt x="281292" y="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1" name="Google Shape;3061;p52"/>
          <p:cNvSpPr/>
          <p:nvPr/>
        </p:nvSpPr>
        <p:spPr>
          <a:xfrm>
            <a:off x="167653" y="3445601"/>
            <a:ext cx="3906756" cy="21790"/>
          </a:xfrm>
          <a:custGeom>
            <a:avLst/>
            <a:gdLst/>
            <a:ahLst/>
            <a:cxnLst/>
            <a:rect l="l" t="t" r="r" b="b"/>
            <a:pathLst>
              <a:path w="258897" h="1444" extrusionOk="0">
                <a:moveTo>
                  <a:pt x="0" y="0"/>
                </a:moveTo>
                <a:lnTo>
                  <a:pt x="0" y="1443"/>
                </a:lnTo>
                <a:lnTo>
                  <a:pt x="258897" y="1443"/>
                </a:lnTo>
                <a:lnTo>
                  <a:pt x="258897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2" name="Google Shape;3062;p52"/>
          <p:cNvSpPr/>
          <p:nvPr/>
        </p:nvSpPr>
        <p:spPr>
          <a:xfrm>
            <a:off x="167653" y="3445601"/>
            <a:ext cx="1595511" cy="21790"/>
          </a:xfrm>
          <a:custGeom>
            <a:avLst/>
            <a:gdLst/>
            <a:ahLst/>
            <a:cxnLst/>
            <a:rect l="l" t="t" r="r" b="b"/>
            <a:pathLst>
              <a:path w="105733" h="1444" extrusionOk="0">
                <a:moveTo>
                  <a:pt x="0" y="0"/>
                </a:moveTo>
                <a:lnTo>
                  <a:pt x="0" y="1443"/>
                </a:lnTo>
                <a:lnTo>
                  <a:pt x="105732" y="1443"/>
                </a:lnTo>
                <a:lnTo>
                  <a:pt x="105732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3" name="Google Shape;3063;p52"/>
          <p:cNvSpPr/>
          <p:nvPr/>
        </p:nvSpPr>
        <p:spPr>
          <a:xfrm>
            <a:off x="916027" y="3566758"/>
            <a:ext cx="103457" cy="145543"/>
          </a:xfrm>
          <a:custGeom>
            <a:avLst/>
            <a:gdLst/>
            <a:ahLst/>
            <a:cxnLst/>
            <a:rect l="l" t="t" r="r" b="b"/>
            <a:pathLst>
              <a:path w="6856" h="9645" extrusionOk="0">
                <a:moveTo>
                  <a:pt x="0" y="0"/>
                </a:moveTo>
                <a:lnTo>
                  <a:pt x="0" y="9644"/>
                </a:lnTo>
                <a:lnTo>
                  <a:pt x="6855" y="482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4" name="Google Shape;3064;p52"/>
          <p:cNvSpPr/>
          <p:nvPr/>
        </p:nvSpPr>
        <p:spPr>
          <a:xfrm>
            <a:off x="1037426" y="3566758"/>
            <a:ext cx="24235" cy="145543"/>
          </a:xfrm>
          <a:custGeom>
            <a:avLst/>
            <a:gdLst/>
            <a:ahLst/>
            <a:cxnLst/>
            <a:rect l="l" t="t" r="r" b="b"/>
            <a:pathLst>
              <a:path w="1606" h="9645" extrusionOk="0">
                <a:moveTo>
                  <a:pt x="1" y="0"/>
                </a:moveTo>
                <a:lnTo>
                  <a:pt x="1" y="9644"/>
                </a:lnTo>
                <a:lnTo>
                  <a:pt x="1605" y="9644"/>
                </a:lnTo>
                <a:lnTo>
                  <a:pt x="1605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5" name="Google Shape;3065;p52"/>
          <p:cNvSpPr/>
          <p:nvPr/>
        </p:nvSpPr>
        <p:spPr>
          <a:xfrm>
            <a:off x="622451" y="3566758"/>
            <a:ext cx="103487" cy="145543"/>
          </a:xfrm>
          <a:custGeom>
            <a:avLst/>
            <a:gdLst/>
            <a:ahLst/>
            <a:cxnLst/>
            <a:rect l="l" t="t" r="r" b="b"/>
            <a:pathLst>
              <a:path w="6858" h="9645" extrusionOk="0">
                <a:moveTo>
                  <a:pt x="1" y="0"/>
                </a:moveTo>
                <a:lnTo>
                  <a:pt x="1" y="9644"/>
                </a:lnTo>
                <a:lnTo>
                  <a:pt x="6857" y="4822"/>
                </a:lnTo>
                <a:lnTo>
                  <a:pt x="1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6" name="Google Shape;3066;p52"/>
          <p:cNvSpPr/>
          <p:nvPr/>
        </p:nvSpPr>
        <p:spPr>
          <a:xfrm>
            <a:off x="328905" y="3566758"/>
            <a:ext cx="103472" cy="145543"/>
          </a:xfrm>
          <a:custGeom>
            <a:avLst/>
            <a:gdLst/>
            <a:ahLst/>
            <a:cxnLst/>
            <a:rect l="l" t="t" r="r" b="b"/>
            <a:pathLst>
              <a:path w="6857" h="9645" extrusionOk="0">
                <a:moveTo>
                  <a:pt x="6857" y="0"/>
                </a:moveTo>
                <a:lnTo>
                  <a:pt x="0" y="4822"/>
                </a:lnTo>
                <a:lnTo>
                  <a:pt x="6857" y="9644"/>
                </a:lnTo>
                <a:lnTo>
                  <a:pt x="6857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7" name="Google Shape;3067;p52"/>
          <p:cNvSpPr/>
          <p:nvPr/>
        </p:nvSpPr>
        <p:spPr>
          <a:xfrm>
            <a:off x="286729" y="3566758"/>
            <a:ext cx="24235" cy="145543"/>
          </a:xfrm>
          <a:custGeom>
            <a:avLst/>
            <a:gdLst/>
            <a:ahLst/>
            <a:cxnLst/>
            <a:rect l="l" t="t" r="r" b="b"/>
            <a:pathLst>
              <a:path w="1606" h="9645" extrusionOk="0">
                <a:moveTo>
                  <a:pt x="0" y="0"/>
                </a:moveTo>
                <a:lnTo>
                  <a:pt x="0" y="9644"/>
                </a:lnTo>
                <a:lnTo>
                  <a:pt x="1605" y="9644"/>
                </a:lnTo>
                <a:lnTo>
                  <a:pt x="1605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52"/>
          <p:cNvSpPr/>
          <p:nvPr/>
        </p:nvSpPr>
        <p:spPr>
          <a:xfrm>
            <a:off x="3175679" y="3541497"/>
            <a:ext cx="189108" cy="184988"/>
          </a:xfrm>
          <a:custGeom>
            <a:avLst/>
            <a:gdLst/>
            <a:ahLst/>
            <a:cxnLst/>
            <a:rect l="l" t="t" r="r" b="b"/>
            <a:pathLst>
              <a:path w="12532" h="12259" extrusionOk="0">
                <a:moveTo>
                  <a:pt x="6266" y="4165"/>
                </a:moveTo>
                <a:cubicBezTo>
                  <a:pt x="7372" y="4165"/>
                  <a:pt x="8275" y="5046"/>
                  <a:pt x="8275" y="6128"/>
                </a:cubicBezTo>
                <a:cubicBezTo>
                  <a:pt x="8275" y="7212"/>
                  <a:pt x="7374" y="8094"/>
                  <a:pt x="6266" y="8094"/>
                </a:cubicBezTo>
                <a:cubicBezTo>
                  <a:pt x="5158" y="8094"/>
                  <a:pt x="4257" y="7212"/>
                  <a:pt x="4257" y="6128"/>
                </a:cubicBezTo>
                <a:cubicBezTo>
                  <a:pt x="4257" y="5046"/>
                  <a:pt x="5159" y="4165"/>
                  <a:pt x="6266" y="4165"/>
                </a:cubicBezTo>
                <a:close/>
                <a:moveTo>
                  <a:pt x="5550" y="0"/>
                </a:moveTo>
                <a:cubicBezTo>
                  <a:pt x="5454" y="0"/>
                  <a:pt x="4829" y="1686"/>
                  <a:pt x="4829" y="1686"/>
                </a:cubicBezTo>
                <a:lnTo>
                  <a:pt x="4064" y="1996"/>
                </a:lnTo>
                <a:cubicBezTo>
                  <a:pt x="4064" y="1996"/>
                  <a:pt x="2509" y="1336"/>
                  <a:pt x="2319" y="1336"/>
                </a:cubicBezTo>
                <a:cubicBezTo>
                  <a:pt x="2310" y="1336"/>
                  <a:pt x="2304" y="1338"/>
                  <a:pt x="2301" y="1340"/>
                </a:cubicBezTo>
                <a:lnTo>
                  <a:pt x="1328" y="2292"/>
                </a:lnTo>
                <a:cubicBezTo>
                  <a:pt x="1261" y="2357"/>
                  <a:pt x="2035" y="3983"/>
                  <a:pt x="2035" y="3983"/>
                </a:cubicBezTo>
                <a:lnTo>
                  <a:pt x="1719" y="4733"/>
                </a:lnTo>
                <a:cubicBezTo>
                  <a:pt x="1719" y="4733"/>
                  <a:pt x="0" y="5394"/>
                  <a:pt x="0" y="5484"/>
                </a:cubicBezTo>
                <a:lnTo>
                  <a:pt x="0" y="6830"/>
                </a:lnTo>
                <a:cubicBezTo>
                  <a:pt x="0" y="6924"/>
                  <a:pt x="1724" y="7537"/>
                  <a:pt x="1724" y="7537"/>
                </a:cubicBezTo>
                <a:lnTo>
                  <a:pt x="2039" y="8285"/>
                </a:lnTo>
                <a:cubicBezTo>
                  <a:pt x="2039" y="8285"/>
                  <a:pt x="1304" y="9944"/>
                  <a:pt x="1369" y="10007"/>
                </a:cubicBezTo>
                <a:lnTo>
                  <a:pt x="2342" y="10961"/>
                </a:lnTo>
                <a:cubicBezTo>
                  <a:pt x="2345" y="10963"/>
                  <a:pt x="2350" y="10964"/>
                  <a:pt x="2358" y="10964"/>
                </a:cubicBezTo>
                <a:cubicBezTo>
                  <a:pt x="2540" y="10964"/>
                  <a:pt x="4069" y="10267"/>
                  <a:pt x="4069" y="10267"/>
                </a:cubicBezTo>
                <a:lnTo>
                  <a:pt x="4836" y="10579"/>
                </a:lnTo>
                <a:cubicBezTo>
                  <a:pt x="4836" y="10579"/>
                  <a:pt x="5513" y="12259"/>
                  <a:pt x="5607" y="12259"/>
                </a:cubicBezTo>
                <a:lnTo>
                  <a:pt x="6983" y="12259"/>
                </a:lnTo>
                <a:cubicBezTo>
                  <a:pt x="7077" y="12259"/>
                  <a:pt x="7704" y="10573"/>
                  <a:pt x="7704" y="10573"/>
                </a:cubicBezTo>
                <a:lnTo>
                  <a:pt x="8471" y="10263"/>
                </a:lnTo>
                <a:cubicBezTo>
                  <a:pt x="8471" y="10263"/>
                  <a:pt x="10025" y="10924"/>
                  <a:pt x="10212" y="10924"/>
                </a:cubicBezTo>
                <a:cubicBezTo>
                  <a:pt x="10220" y="10924"/>
                  <a:pt x="10226" y="10923"/>
                  <a:pt x="10229" y="10920"/>
                </a:cubicBezTo>
                <a:lnTo>
                  <a:pt x="11203" y="9968"/>
                </a:lnTo>
                <a:cubicBezTo>
                  <a:pt x="11271" y="9902"/>
                  <a:pt x="10495" y="8276"/>
                  <a:pt x="10495" y="8276"/>
                </a:cubicBezTo>
                <a:lnTo>
                  <a:pt x="10811" y="7526"/>
                </a:lnTo>
                <a:cubicBezTo>
                  <a:pt x="10811" y="7526"/>
                  <a:pt x="12531" y="6865"/>
                  <a:pt x="12531" y="6773"/>
                </a:cubicBezTo>
                <a:lnTo>
                  <a:pt x="12531" y="5427"/>
                </a:lnTo>
                <a:cubicBezTo>
                  <a:pt x="12531" y="5334"/>
                  <a:pt x="10809" y="4724"/>
                  <a:pt x="10809" y="4724"/>
                </a:cubicBezTo>
                <a:lnTo>
                  <a:pt x="10492" y="3972"/>
                </a:lnTo>
                <a:cubicBezTo>
                  <a:pt x="10492" y="3972"/>
                  <a:pt x="11229" y="2313"/>
                  <a:pt x="11163" y="2249"/>
                </a:cubicBezTo>
                <a:lnTo>
                  <a:pt x="10190" y="1298"/>
                </a:lnTo>
                <a:cubicBezTo>
                  <a:pt x="10187" y="1296"/>
                  <a:pt x="10181" y="1294"/>
                  <a:pt x="10173" y="1294"/>
                </a:cubicBezTo>
                <a:cubicBezTo>
                  <a:pt x="9987" y="1294"/>
                  <a:pt x="8462" y="1991"/>
                  <a:pt x="8462" y="1991"/>
                </a:cubicBezTo>
                <a:lnTo>
                  <a:pt x="7695" y="1682"/>
                </a:lnTo>
                <a:cubicBezTo>
                  <a:pt x="7695" y="1682"/>
                  <a:pt x="7019" y="0"/>
                  <a:pt x="692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52"/>
          <p:cNvSpPr/>
          <p:nvPr/>
        </p:nvSpPr>
        <p:spPr>
          <a:xfrm>
            <a:off x="3498711" y="3561824"/>
            <a:ext cx="215742" cy="141816"/>
          </a:xfrm>
          <a:custGeom>
            <a:avLst/>
            <a:gdLst/>
            <a:ahLst/>
            <a:cxnLst/>
            <a:rect l="l" t="t" r="r" b="b"/>
            <a:pathLst>
              <a:path w="14297" h="9398" extrusionOk="0">
                <a:moveTo>
                  <a:pt x="13244" y="1052"/>
                </a:moveTo>
                <a:lnTo>
                  <a:pt x="13244" y="8346"/>
                </a:lnTo>
                <a:lnTo>
                  <a:pt x="1053" y="8346"/>
                </a:lnTo>
                <a:lnTo>
                  <a:pt x="1053" y="1052"/>
                </a:lnTo>
                <a:close/>
                <a:moveTo>
                  <a:pt x="0" y="1"/>
                </a:moveTo>
                <a:lnTo>
                  <a:pt x="0" y="9398"/>
                </a:lnTo>
                <a:lnTo>
                  <a:pt x="14296" y="9398"/>
                </a:lnTo>
                <a:lnTo>
                  <a:pt x="14296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52"/>
          <p:cNvSpPr/>
          <p:nvPr/>
        </p:nvSpPr>
        <p:spPr>
          <a:xfrm>
            <a:off x="3946189" y="3546779"/>
            <a:ext cx="70666" cy="70591"/>
          </a:xfrm>
          <a:custGeom>
            <a:avLst/>
            <a:gdLst/>
            <a:ahLst/>
            <a:cxnLst/>
            <a:rect l="l" t="t" r="r" b="b"/>
            <a:pathLst>
              <a:path w="4683" h="4678" extrusionOk="0">
                <a:moveTo>
                  <a:pt x="1" y="1"/>
                </a:moveTo>
                <a:lnTo>
                  <a:pt x="1" y="1052"/>
                </a:lnTo>
                <a:lnTo>
                  <a:pt x="3630" y="1052"/>
                </a:lnTo>
                <a:lnTo>
                  <a:pt x="3630" y="4678"/>
                </a:lnTo>
                <a:lnTo>
                  <a:pt x="4682" y="4678"/>
                </a:lnTo>
                <a:lnTo>
                  <a:pt x="4682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52"/>
          <p:cNvSpPr/>
          <p:nvPr/>
        </p:nvSpPr>
        <p:spPr>
          <a:xfrm>
            <a:off x="3844800" y="3546779"/>
            <a:ext cx="70636" cy="70591"/>
          </a:xfrm>
          <a:custGeom>
            <a:avLst/>
            <a:gdLst/>
            <a:ahLst/>
            <a:cxnLst/>
            <a:rect l="l" t="t" r="r" b="b"/>
            <a:pathLst>
              <a:path w="4681" h="4678" extrusionOk="0">
                <a:moveTo>
                  <a:pt x="1" y="1"/>
                </a:moveTo>
                <a:lnTo>
                  <a:pt x="1" y="4678"/>
                </a:lnTo>
                <a:lnTo>
                  <a:pt x="1053" y="4678"/>
                </a:lnTo>
                <a:lnTo>
                  <a:pt x="1053" y="1052"/>
                </a:lnTo>
                <a:lnTo>
                  <a:pt x="4681" y="1052"/>
                </a:lnTo>
                <a:lnTo>
                  <a:pt x="4681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52"/>
          <p:cNvSpPr/>
          <p:nvPr/>
        </p:nvSpPr>
        <p:spPr>
          <a:xfrm>
            <a:off x="3946192" y="3641708"/>
            <a:ext cx="70666" cy="70591"/>
          </a:xfrm>
          <a:custGeom>
            <a:avLst/>
            <a:gdLst/>
            <a:ahLst/>
            <a:cxnLst/>
            <a:rect l="l" t="t" r="r" b="b"/>
            <a:pathLst>
              <a:path w="4683" h="4678" extrusionOk="0">
                <a:moveTo>
                  <a:pt x="3630" y="0"/>
                </a:moveTo>
                <a:lnTo>
                  <a:pt x="3630" y="3626"/>
                </a:lnTo>
                <a:lnTo>
                  <a:pt x="1" y="3626"/>
                </a:lnTo>
                <a:lnTo>
                  <a:pt x="1" y="4677"/>
                </a:lnTo>
                <a:lnTo>
                  <a:pt x="4682" y="4677"/>
                </a:lnTo>
                <a:lnTo>
                  <a:pt x="4682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3" name="Google Shape;3073;p52"/>
          <p:cNvSpPr/>
          <p:nvPr/>
        </p:nvSpPr>
        <p:spPr>
          <a:xfrm>
            <a:off x="3844802" y="3641708"/>
            <a:ext cx="70636" cy="70591"/>
          </a:xfrm>
          <a:custGeom>
            <a:avLst/>
            <a:gdLst/>
            <a:ahLst/>
            <a:cxnLst/>
            <a:rect l="l" t="t" r="r" b="b"/>
            <a:pathLst>
              <a:path w="4681" h="4678" extrusionOk="0">
                <a:moveTo>
                  <a:pt x="1" y="0"/>
                </a:moveTo>
                <a:lnTo>
                  <a:pt x="1" y="4677"/>
                </a:lnTo>
                <a:lnTo>
                  <a:pt x="4681" y="4677"/>
                </a:lnTo>
                <a:lnTo>
                  <a:pt x="4681" y="3626"/>
                </a:lnTo>
                <a:lnTo>
                  <a:pt x="1053" y="3626"/>
                </a:lnTo>
                <a:lnTo>
                  <a:pt x="1053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4" name="Google Shape;3074;p52"/>
          <p:cNvSpPr/>
          <p:nvPr/>
        </p:nvSpPr>
        <p:spPr>
          <a:xfrm>
            <a:off x="1724247" y="3418378"/>
            <a:ext cx="78015" cy="75043"/>
          </a:xfrm>
          <a:custGeom>
            <a:avLst/>
            <a:gdLst/>
            <a:ahLst/>
            <a:cxnLst/>
            <a:rect l="l" t="t" r="r" b="b"/>
            <a:pathLst>
              <a:path w="5170" h="4973" extrusionOk="0">
                <a:moveTo>
                  <a:pt x="2684" y="0"/>
                </a:moveTo>
                <a:cubicBezTo>
                  <a:pt x="2683" y="0"/>
                  <a:pt x="2682" y="0"/>
                  <a:pt x="2681" y="0"/>
                </a:cubicBezTo>
                <a:cubicBezTo>
                  <a:pt x="1675" y="0"/>
                  <a:pt x="768" y="607"/>
                  <a:pt x="385" y="1536"/>
                </a:cubicBezTo>
                <a:cubicBezTo>
                  <a:pt x="0" y="2464"/>
                  <a:pt x="213" y="3535"/>
                  <a:pt x="925" y="4246"/>
                </a:cubicBezTo>
                <a:cubicBezTo>
                  <a:pt x="1400" y="4721"/>
                  <a:pt x="2035" y="4973"/>
                  <a:pt x="2682" y="4973"/>
                </a:cubicBezTo>
                <a:cubicBezTo>
                  <a:pt x="3003" y="4973"/>
                  <a:pt x="3328" y="4910"/>
                  <a:pt x="3637" y="4782"/>
                </a:cubicBezTo>
                <a:cubicBezTo>
                  <a:pt x="4565" y="4397"/>
                  <a:pt x="5170" y="3488"/>
                  <a:pt x="5170" y="2482"/>
                </a:cubicBezTo>
                <a:cubicBezTo>
                  <a:pt x="5168" y="1112"/>
                  <a:pt x="4056" y="0"/>
                  <a:pt x="2684" y="0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6" name="Google Shape;3076;p52"/>
          <p:cNvGrpSpPr/>
          <p:nvPr/>
        </p:nvGrpSpPr>
        <p:grpSpPr>
          <a:xfrm>
            <a:off x="1690716" y="1727452"/>
            <a:ext cx="1066471" cy="1066442"/>
            <a:chOff x="2884175" y="1668575"/>
            <a:chExt cx="1845425" cy="1845375"/>
          </a:xfrm>
        </p:grpSpPr>
        <p:sp>
          <p:nvSpPr>
            <p:cNvPr id="3077" name="Google Shape;3077;p52"/>
            <p:cNvSpPr/>
            <p:nvPr/>
          </p:nvSpPr>
          <p:spPr>
            <a:xfrm>
              <a:off x="2884175" y="1668575"/>
              <a:ext cx="1845425" cy="1845375"/>
            </a:xfrm>
            <a:custGeom>
              <a:avLst/>
              <a:gdLst/>
              <a:ahLst/>
              <a:cxnLst/>
              <a:rect l="l" t="t" r="r" b="b"/>
              <a:pathLst>
                <a:path w="73817" h="73815" extrusionOk="0">
                  <a:moveTo>
                    <a:pt x="36909" y="1"/>
                  </a:moveTo>
                  <a:cubicBezTo>
                    <a:pt x="27121" y="1"/>
                    <a:pt x="17732" y="3888"/>
                    <a:pt x="10811" y="10811"/>
                  </a:cubicBezTo>
                  <a:cubicBezTo>
                    <a:pt x="3890" y="17732"/>
                    <a:pt x="1" y="27119"/>
                    <a:pt x="1" y="36908"/>
                  </a:cubicBezTo>
                  <a:cubicBezTo>
                    <a:pt x="1" y="46696"/>
                    <a:pt x="3890" y="56083"/>
                    <a:pt x="10811" y="63005"/>
                  </a:cubicBezTo>
                  <a:cubicBezTo>
                    <a:pt x="17732" y="69926"/>
                    <a:pt x="27121" y="73814"/>
                    <a:pt x="36909" y="73814"/>
                  </a:cubicBezTo>
                  <a:cubicBezTo>
                    <a:pt x="46697" y="73814"/>
                    <a:pt x="56085" y="69926"/>
                    <a:pt x="63006" y="63005"/>
                  </a:cubicBezTo>
                  <a:cubicBezTo>
                    <a:pt x="69927" y="56083"/>
                    <a:pt x="73817" y="46696"/>
                    <a:pt x="73817" y="36908"/>
                  </a:cubicBezTo>
                  <a:cubicBezTo>
                    <a:pt x="73817" y="27119"/>
                    <a:pt x="69927" y="17732"/>
                    <a:pt x="63006" y="10811"/>
                  </a:cubicBezTo>
                  <a:cubicBezTo>
                    <a:pt x="56085" y="3888"/>
                    <a:pt x="46697" y="1"/>
                    <a:pt x="3690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2"/>
            <p:cNvSpPr/>
            <p:nvPr/>
          </p:nvSpPr>
          <p:spPr>
            <a:xfrm>
              <a:off x="3562325" y="2101650"/>
              <a:ext cx="738925" cy="979225"/>
            </a:xfrm>
            <a:custGeom>
              <a:avLst/>
              <a:gdLst/>
              <a:ahLst/>
              <a:cxnLst/>
              <a:rect l="l" t="t" r="r" b="b"/>
              <a:pathLst>
                <a:path w="29557" h="39169" extrusionOk="0">
                  <a:moveTo>
                    <a:pt x="1" y="0"/>
                  </a:moveTo>
                  <a:lnTo>
                    <a:pt x="1" y="39169"/>
                  </a:lnTo>
                  <a:lnTo>
                    <a:pt x="29556" y="195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9" name="Google Shape;3079;p52"/>
          <p:cNvSpPr/>
          <p:nvPr/>
        </p:nvSpPr>
        <p:spPr>
          <a:xfrm flipH="1">
            <a:off x="6660140" y="-3979"/>
            <a:ext cx="2176350" cy="57775"/>
          </a:xfrm>
          <a:custGeom>
            <a:avLst/>
            <a:gdLst/>
            <a:ahLst/>
            <a:cxnLst/>
            <a:rect l="l" t="t" r="r" b="b"/>
            <a:pathLst>
              <a:path w="87054" h="2311" extrusionOk="0">
                <a:moveTo>
                  <a:pt x="0" y="0"/>
                </a:moveTo>
                <a:lnTo>
                  <a:pt x="0" y="2310"/>
                </a:lnTo>
                <a:lnTo>
                  <a:pt x="87053" y="2310"/>
                </a:lnTo>
                <a:lnTo>
                  <a:pt x="870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380;p58"/>
          <p:cNvSpPr txBox="1">
            <a:spLocks noGrp="1"/>
          </p:cNvSpPr>
          <p:nvPr>
            <p:ph type="title"/>
          </p:nvPr>
        </p:nvSpPr>
        <p:spPr>
          <a:xfrm>
            <a:off x="320400" y="1121503"/>
            <a:ext cx="3852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Video Demo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66072" y="1727452"/>
            <a:ext cx="4388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https://drive.google.com/file/d/1vrmAlzv2_lwDWQN3-iBiYEz2fiecf9g1/view?usp=sharing</a:t>
            </a:r>
            <a:endParaRPr lang="en-ID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p50"/>
          <p:cNvSpPr txBox="1">
            <a:spLocks noGrp="1"/>
          </p:cNvSpPr>
          <p:nvPr>
            <p:ph type="title"/>
          </p:nvPr>
        </p:nvSpPr>
        <p:spPr>
          <a:xfrm>
            <a:off x="1580100" y="1307100"/>
            <a:ext cx="5983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Ansible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954" name="Google Shape;2954;p50"/>
          <p:cNvGrpSpPr/>
          <p:nvPr/>
        </p:nvGrpSpPr>
        <p:grpSpPr>
          <a:xfrm>
            <a:off x="6587350" y="3454925"/>
            <a:ext cx="924025" cy="779750"/>
            <a:chOff x="4962050" y="2980900"/>
            <a:chExt cx="924025" cy="779750"/>
          </a:xfrm>
        </p:grpSpPr>
        <p:sp>
          <p:nvSpPr>
            <p:cNvPr id="2955" name="Google Shape;2955;p50"/>
            <p:cNvSpPr/>
            <p:nvPr/>
          </p:nvSpPr>
          <p:spPr>
            <a:xfrm>
              <a:off x="5730100" y="3211075"/>
              <a:ext cx="111775" cy="19200"/>
            </a:xfrm>
            <a:custGeom>
              <a:avLst/>
              <a:gdLst/>
              <a:ahLst/>
              <a:cxnLst/>
              <a:rect l="l" t="t" r="r" b="b"/>
              <a:pathLst>
                <a:path w="4471" h="768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4070" y="768"/>
                  </a:lnTo>
                  <a:cubicBezTo>
                    <a:pt x="4237" y="768"/>
                    <a:pt x="4403" y="634"/>
                    <a:pt x="4470" y="367"/>
                  </a:cubicBezTo>
                  <a:cubicBezTo>
                    <a:pt x="4470" y="167"/>
                    <a:pt x="4303" y="0"/>
                    <a:pt x="4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0"/>
            <p:cNvSpPr/>
            <p:nvPr/>
          </p:nvSpPr>
          <p:spPr>
            <a:xfrm>
              <a:off x="5760125" y="3356175"/>
              <a:ext cx="95075" cy="18375"/>
            </a:xfrm>
            <a:custGeom>
              <a:avLst/>
              <a:gdLst/>
              <a:ahLst/>
              <a:cxnLst/>
              <a:rect l="l" t="t" r="r" b="b"/>
              <a:pathLst>
                <a:path w="3803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436" y="734"/>
                  </a:lnTo>
                  <a:cubicBezTo>
                    <a:pt x="3603" y="734"/>
                    <a:pt x="3803" y="568"/>
                    <a:pt x="3803" y="368"/>
                  </a:cubicBezTo>
                  <a:cubicBezTo>
                    <a:pt x="3803" y="167"/>
                    <a:pt x="3636" y="1"/>
                    <a:pt x="3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0"/>
            <p:cNvSpPr/>
            <p:nvPr/>
          </p:nvSpPr>
          <p:spPr>
            <a:xfrm>
              <a:off x="5823500" y="3382875"/>
              <a:ext cx="57550" cy="19200"/>
            </a:xfrm>
            <a:custGeom>
              <a:avLst/>
              <a:gdLst/>
              <a:ahLst/>
              <a:cxnLst/>
              <a:rect l="l" t="t" r="r" b="b"/>
              <a:pathLst>
                <a:path w="2302" h="768" extrusionOk="0">
                  <a:moveTo>
                    <a:pt x="401" y="0"/>
                  </a:moveTo>
                  <a:cubicBezTo>
                    <a:pt x="167" y="0"/>
                    <a:pt x="0" y="167"/>
                    <a:pt x="0" y="400"/>
                  </a:cubicBezTo>
                  <a:cubicBezTo>
                    <a:pt x="0" y="600"/>
                    <a:pt x="167" y="767"/>
                    <a:pt x="401" y="767"/>
                  </a:cubicBezTo>
                  <a:lnTo>
                    <a:pt x="1935" y="767"/>
                  </a:lnTo>
                  <a:cubicBezTo>
                    <a:pt x="2102" y="767"/>
                    <a:pt x="2269" y="600"/>
                    <a:pt x="2302" y="400"/>
                  </a:cubicBezTo>
                  <a:cubicBezTo>
                    <a:pt x="2302" y="167"/>
                    <a:pt x="2135" y="0"/>
                    <a:pt x="1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0"/>
            <p:cNvSpPr/>
            <p:nvPr/>
          </p:nvSpPr>
          <p:spPr>
            <a:xfrm>
              <a:off x="5780125" y="3131850"/>
              <a:ext cx="34225" cy="18375"/>
            </a:xfrm>
            <a:custGeom>
              <a:avLst/>
              <a:gdLst/>
              <a:ahLst/>
              <a:cxnLst/>
              <a:rect l="l" t="t" r="r" b="b"/>
              <a:pathLst>
                <a:path w="1369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7"/>
                  </a:cubicBezTo>
                  <a:cubicBezTo>
                    <a:pt x="1" y="601"/>
                    <a:pt x="168" y="734"/>
                    <a:pt x="368" y="734"/>
                  </a:cubicBezTo>
                  <a:lnTo>
                    <a:pt x="1001" y="734"/>
                  </a:lnTo>
                  <a:cubicBezTo>
                    <a:pt x="1202" y="734"/>
                    <a:pt x="1368" y="634"/>
                    <a:pt x="1368" y="367"/>
                  </a:cubicBezTo>
                  <a:cubicBezTo>
                    <a:pt x="1368" y="167"/>
                    <a:pt x="1202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0"/>
            <p:cNvSpPr/>
            <p:nvPr/>
          </p:nvSpPr>
          <p:spPr>
            <a:xfrm>
              <a:off x="5696750" y="3131850"/>
              <a:ext cx="74225" cy="18375"/>
            </a:xfrm>
            <a:custGeom>
              <a:avLst/>
              <a:gdLst/>
              <a:ahLst/>
              <a:cxnLst/>
              <a:rect l="l" t="t" r="r" b="b"/>
              <a:pathLst>
                <a:path w="2969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601"/>
                    <a:pt x="167" y="734"/>
                    <a:pt x="367" y="734"/>
                  </a:cubicBezTo>
                  <a:lnTo>
                    <a:pt x="2569" y="734"/>
                  </a:lnTo>
                  <a:cubicBezTo>
                    <a:pt x="2802" y="734"/>
                    <a:pt x="2902" y="634"/>
                    <a:pt x="2969" y="367"/>
                  </a:cubicBezTo>
                  <a:cubicBezTo>
                    <a:pt x="2969" y="167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0"/>
            <p:cNvSpPr/>
            <p:nvPr/>
          </p:nvSpPr>
          <p:spPr>
            <a:xfrm>
              <a:off x="4967050" y="3415375"/>
              <a:ext cx="74250" cy="19225"/>
            </a:xfrm>
            <a:custGeom>
              <a:avLst/>
              <a:gdLst/>
              <a:ahLst/>
              <a:cxnLst/>
              <a:rect l="l" t="t" r="r" b="b"/>
              <a:pathLst>
                <a:path w="2970" h="769" extrusionOk="0">
                  <a:moveTo>
                    <a:pt x="367" y="1"/>
                  </a:moveTo>
                  <a:cubicBezTo>
                    <a:pt x="167" y="1"/>
                    <a:pt x="1" y="168"/>
                    <a:pt x="1" y="368"/>
                  </a:cubicBezTo>
                  <a:cubicBezTo>
                    <a:pt x="1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803" y="768"/>
                    <a:pt x="2969" y="601"/>
                    <a:pt x="2969" y="368"/>
                  </a:cubicBezTo>
                  <a:cubicBezTo>
                    <a:pt x="2969" y="168"/>
                    <a:pt x="2803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0"/>
            <p:cNvSpPr/>
            <p:nvPr/>
          </p:nvSpPr>
          <p:spPr>
            <a:xfrm>
              <a:off x="4996250" y="3232750"/>
              <a:ext cx="74225" cy="19200"/>
            </a:xfrm>
            <a:custGeom>
              <a:avLst/>
              <a:gdLst/>
              <a:ahLst/>
              <a:cxnLst/>
              <a:rect l="l" t="t" r="r" b="b"/>
              <a:pathLst>
                <a:path w="2969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802" y="768"/>
                    <a:pt x="2969" y="601"/>
                    <a:pt x="2969" y="401"/>
                  </a:cubicBezTo>
                  <a:cubicBezTo>
                    <a:pt x="2969" y="168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0"/>
            <p:cNvSpPr/>
            <p:nvPr/>
          </p:nvSpPr>
          <p:spPr>
            <a:xfrm>
              <a:off x="5024600" y="3147700"/>
              <a:ext cx="133450" cy="18375"/>
            </a:xfrm>
            <a:custGeom>
              <a:avLst/>
              <a:gdLst/>
              <a:ahLst/>
              <a:cxnLst/>
              <a:rect l="l" t="t" r="r" b="b"/>
              <a:pathLst>
                <a:path w="5338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4937" y="734"/>
                  </a:lnTo>
                  <a:cubicBezTo>
                    <a:pt x="5171" y="734"/>
                    <a:pt x="5271" y="634"/>
                    <a:pt x="5337" y="367"/>
                  </a:cubicBezTo>
                  <a:cubicBezTo>
                    <a:pt x="5337" y="167"/>
                    <a:pt x="5171" y="0"/>
                    <a:pt x="4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0"/>
            <p:cNvSpPr/>
            <p:nvPr/>
          </p:nvSpPr>
          <p:spPr>
            <a:xfrm>
              <a:off x="5047950" y="3587175"/>
              <a:ext cx="78400" cy="19200"/>
            </a:xfrm>
            <a:custGeom>
              <a:avLst/>
              <a:gdLst/>
              <a:ahLst/>
              <a:cxnLst/>
              <a:rect l="l" t="t" r="r" b="b"/>
              <a:pathLst>
                <a:path w="3136" h="768" extrusionOk="0">
                  <a:moveTo>
                    <a:pt x="400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01"/>
                    <a:pt x="167" y="768"/>
                    <a:pt x="400" y="768"/>
                  </a:cubicBezTo>
                  <a:lnTo>
                    <a:pt x="2802" y="768"/>
                  </a:lnTo>
                  <a:cubicBezTo>
                    <a:pt x="2969" y="768"/>
                    <a:pt x="3136" y="601"/>
                    <a:pt x="3136" y="401"/>
                  </a:cubicBezTo>
                  <a:cubicBezTo>
                    <a:pt x="3136" y="167"/>
                    <a:pt x="2969" y="1"/>
                    <a:pt x="2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0"/>
            <p:cNvSpPr/>
            <p:nvPr/>
          </p:nvSpPr>
          <p:spPr>
            <a:xfrm>
              <a:off x="4996250" y="3587175"/>
              <a:ext cx="36700" cy="19200"/>
            </a:xfrm>
            <a:custGeom>
              <a:avLst/>
              <a:gdLst/>
              <a:ahLst/>
              <a:cxnLst/>
              <a:rect l="l" t="t" r="r" b="b"/>
              <a:pathLst>
                <a:path w="1468" h="768" extrusionOk="0">
                  <a:moveTo>
                    <a:pt x="367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1067" y="768"/>
                  </a:lnTo>
                  <a:cubicBezTo>
                    <a:pt x="1301" y="768"/>
                    <a:pt x="1468" y="601"/>
                    <a:pt x="1468" y="401"/>
                  </a:cubicBezTo>
                  <a:cubicBezTo>
                    <a:pt x="1468" y="167"/>
                    <a:pt x="1301" y="1"/>
                    <a:pt x="1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0"/>
            <p:cNvSpPr/>
            <p:nvPr/>
          </p:nvSpPr>
          <p:spPr>
            <a:xfrm>
              <a:off x="5723425" y="3551325"/>
              <a:ext cx="124275" cy="18375"/>
            </a:xfrm>
            <a:custGeom>
              <a:avLst/>
              <a:gdLst/>
              <a:ahLst/>
              <a:cxnLst/>
              <a:rect l="l" t="t" r="r" b="b"/>
              <a:pathLst>
                <a:path w="4971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4604" y="734"/>
                  </a:lnTo>
                  <a:cubicBezTo>
                    <a:pt x="4804" y="734"/>
                    <a:pt x="4971" y="567"/>
                    <a:pt x="4971" y="367"/>
                  </a:cubicBezTo>
                  <a:cubicBezTo>
                    <a:pt x="4971" y="167"/>
                    <a:pt x="4804" y="0"/>
                    <a:pt x="4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0"/>
            <p:cNvSpPr/>
            <p:nvPr/>
          </p:nvSpPr>
          <p:spPr>
            <a:xfrm>
              <a:off x="5697575" y="3589675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636" y="734"/>
                  </a:lnTo>
                  <a:cubicBezTo>
                    <a:pt x="3803" y="734"/>
                    <a:pt x="3970" y="568"/>
                    <a:pt x="4003" y="368"/>
                  </a:cubicBezTo>
                  <a:cubicBezTo>
                    <a:pt x="4003" y="167"/>
                    <a:pt x="3836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0"/>
            <p:cNvSpPr/>
            <p:nvPr/>
          </p:nvSpPr>
          <p:spPr>
            <a:xfrm>
              <a:off x="5242250" y="3452925"/>
              <a:ext cx="326925" cy="161800"/>
            </a:xfrm>
            <a:custGeom>
              <a:avLst/>
              <a:gdLst/>
              <a:ahLst/>
              <a:cxnLst/>
              <a:rect l="l" t="t" r="r" b="b"/>
              <a:pathLst>
                <a:path w="13077" h="6472" extrusionOk="0">
                  <a:moveTo>
                    <a:pt x="534" y="0"/>
                  </a:moveTo>
                  <a:cubicBezTo>
                    <a:pt x="234" y="0"/>
                    <a:pt x="0" y="267"/>
                    <a:pt x="0" y="534"/>
                  </a:cubicBezTo>
                  <a:cubicBezTo>
                    <a:pt x="0" y="3803"/>
                    <a:pt x="2902" y="6471"/>
                    <a:pt x="6538" y="6471"/>
                  </a:cubicBezTo>
                  <a:cubicBezTo>
                    <a:pt x="10174" y="6471"/>
                    <a:pt x="13076" y="3803"/>
                    <a:pt x="13076" y="534"/>
                  </a:cubicBezTo>
                  <a:cubicBezTo>
                    <a:pt x="13076" y="267"/>
                    <a:pt x="12843" y="0"/>
                    <a:pt x="12543" y="0"/>
                  </a:cubicBezTo>
                  <a:cubicBezTo>
                    <a:pt x="12242" y="0"/>
                    <a:pt x="12009" y="267"/>
                    <a:pt x="12009" y="534"/>
                  </a:cubicBezTo>
                  <a:cubicBezTo>
                    <a:pt x="12009" y="3202"/>
                    <a:pt x="9541" y="5371"/>
                    <a:pt x="6538" y="5371"/>
                  </a:cubicBezTo>
                  <a:cubicBezTo>
                    <a:pt x="3536" y="5371"/>
                    <a:pt x="1068" y="3202"/>
                    <a:pt x="1068" y="534"/>
                  </a:cubicBezTo>
                  <a:cubicBezTo>
                    <a:pt x="1068" y="267"/>
                    <a:pt x="834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0"/>
            <p:cNvSpPr/>
            <p:nvPr/>
          </p:nvSpPr>
          <p:spPr>
            <a:xfrm>
              <a:off x="5025425" y="2980900"/>
              <a:ext cx="760575" cy="760575"/>
            </a:xfrm>
            <a:custGeom>
              <a:avLst/>
              <a:gdLst/>
              <a:ahLst/>
              <a:cxnLst/>
              <a:rect l="l" t="t" r="r" b="b"/>
              <a:pathLst>
                <a:path w="30423" h="30423" extrusionOk="0">
                  <a:moveTo>
                    <a:pt x="15211" y="1068"/>
                  </a:moveTo>
                  <a:cubicBezTo>
                    <a:pt x="23017" y="1068"/>
                    <a:pt x="29355" y="7406"/>
                    <a:pt x="29355" y="15212"/>
                  </a:cubicBezTo>
                  <a:cubicBezTo>
                    <a:pt x="29355" y="23017"/>
                    <a:pt x="23017" y="29355"/>
                    <a:pt x="15211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06"/>
                    <a:pt x="7406" y="1068"/>
                    <a:pt x="15211" y="1068"/>
                  </a:cubicBezTo>
                  <a:close/>
                  <a:moveTo>
                    <a:pt x="15211" y="1"/>
                  </a:moveTo>
                  <a:cubicBezTo>
                    <a:pt x="6839" y="1"/>
                    <a:pt x="1" y="6839"/>
                    <a:pt x="1" y="15212"/>
                  </a:cubicBezTo>
                  <a:cubicBezTo>
                    <a:pt x="1" y="23584"/>
                    <a:pt x="6839" y="30423"/>
                    <a:pt x="15211" y="30423"/>
                  </a:cubicBezTo>
                  <a:cubicBezTo>
                    <a:pt x="23584" y="30423"/>
                    <a:pt x="30422" y="23584"/>
                    <a:pt x="30422" y="15212"/>
                  </a:cubicBezTo>
                  <a:cubicBezTo>
                    <a:pt x="30422" y="6839"/>
                    <a:pt x="23584" y="1"/>
                    <a:pt x="15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0"/>
            <p:cNvSpPr/>
            <p:nvPr/>
          </p:nvSpPr>
          <p:spPr>
            <a:xfrm>
              <a:off x="5188875" y="3202725"/>
              <a:ext cx="149300" cy="145975"/>
            </a:xfrm>
            <a:custGeom>
              <a:avLst/>
              <a:gdLst/>
              <a:ahLst/>
              <a:cxnLst/>
              <a:rect l="l" t="t" r="r" b="b"/>
              <a:pathLst>
                <a:path w="5972" h="5839" extrusionOk="0">
                  <a:moveTo>
                    <a:pt x="818" y="1"/>
                  </a:moveTo>
                  <a:cubicBezTo>
                    <a:pt x="634" y="1"/>
                    <a:pt x="451" y="68"/>
                    <a:pt x="301" y="201"/>
                  </a:cubicBezTo>
                  <a:cubicBezTo>
                    <a:pt x="1" y="501"/>
                    <a:pt x="1" y="968"/>
                    <a:pt x="301" y="1235"/>
                  </a:cubicBezTo>
                  <a:lnTo>
                    <a:pt x="1969" y="2903"/>
                  </a:lnTo>
                  <a:lnTo>
                    <a:pt x="301" y="4571"/>
                  </a:lnTo>
                  <a:cubicBezTo>
                    <a:pt x="1" y="4871"/>
                    <a:pt x="1" y="5338"/>
                    <a:pt x="301" y="5638"/>
                  </a:cubicBezTo>
                  <a:cubicBezTo>
                    <a:pt x="434" y="5772"/>
                    <a:pt x="634" y="5838"/>
                    <a:pt x="801" y="5838"/>
                  </a:cubicBezTo>
                  <a:cubicBezTo>
                    <a:pt x="1001" y="5838"/>
                    <a:pt x="1168" y="5772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1" y="5772"/>
                    <a:pt x="4971" y="5838"/>
                    <a:pt x="5138" y="5838"/>
                  </a:cubicBezTo>
                  <a:cubicBezTo>
                    <a:pt x="5338" y="5838"/>
                    <a:pt x="5504" y="5772"/>
                    <a:pt x="5638" y="5638"/>
                  </a:cubicBezTo>
                  <a:cubicBezTo>
                    <a:pt x="5905" y="5338"/>
                    <a:pt x="5905" y="4871"/>
                    <a:pt x="5638" y="4571"/>
                  </a:cubicBezTo>
                  <a:lnTo>
                    <a:pt x="3970" y="2903"/>
                  </a:lnTo>
                  <a:lnTo>
                    <a:pt x="5638" y="1235"/>
                  </a:lnTo>
                  <a:cubicBezTo>
                    <a:pt x="5971" y="968"/>
                    <a:pt x="5971" y="468"/>
                    <a:pt x="5705" y="201"/>
                  </a:cubicBezTo>
                  <a:cubicBezTo>
                    <a:pt x="5571" y="68"/>
                    <a:pt x="5388" y="1"/>
                    <a:pt x="5200" y="1"/>
                  </a:cubicBezTo>
                  <a:cubicBezTo>
                    <a:pt x="5012" y="1"/>
                    <a:pt x="4821" y="68"/>
                    <a:pt x="4671" y="201"/>
                  </a:cubicBezTo>
                  <a:lnTo>
                    <a:pt x="3003" y="1869"/>
                  </a:lnTo>
                  <a:lnTo>
                    <a:pt x="1335" y="201"/>
                  </a:lnTo>
                  <a:cubicBezTo>
                    <a:pt x="1185" y="68"/>
                    <a:pt x="1001" y="1"/>
                    <a:pt x="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50"/>
            <p:cNvSpPr/>
            <p:nvPr/>
          </p:nvSpPr>
          <p:spPr>
            <a:xfrm>
              <a:off x="5472400" y="3201275"/>
              <a:ext cx="150150" cy="146600"/>
            </a:xfrm>
            <a:custGeom>
              <a:avLst/>
              <a:gdLst/>
              <a:ahLst/>
              <a:cxnLst/>
              <a:rect l="l" t="t" r="r" b="b"/>
              <a:pathLst>
                <a:path w="6006" h="5864" extrusionOk="0">
                  <a:moveTo>
                    <a:pt x="818" y="1"/>
                  </a:moveTo>
                  <a:cubicBezTo>
                    <a:pt x="635" y="1"/>
                    <a:pt x="451" y="76"/>
                    <a:pt x="301" y="226"/>
                  </a:cubicBezTo>
                  <a:cubicBezTo>
                    <a:pt x="1" y="526"/>
                    <a:pt x="1" y="993"/>
                    <a:pt x="301" y="1260"/>
                  </a:cubicBezTo>
                  <a:lnTo>
                    <a:pt x="1969" y="2928"/>
                  </a:lnTo>
                  <a:lnTo>
                    <a:pt x="301" y="4595"/>
                  </a:lnTo>
                  <a:cubicBezTo>
                    <a:pt x="1" y="4896"/>
                    <a:pt x="1" y="5363"/>
                    <a:pt x="301" y="5663"/>
                  </a:cubicBezTo>
                  <a:cubicBezTo>
                    <a:pt x="435" y="5763"/>
                    <a:pt x="635" y="5863"/>
                    <a:pt x="802" y="5863"/>
                  </a:cubicBezTo>
                  <a:cubicBezTo>
                    <a:pt x="1002" y="5863"/>
                    <a:pt x="1168" y="5763"/>
                    <a:pt x="1302" y="5663"/>
                  </a:cubicBezTo>
                  <a:lnTo>
                    <a:pt x="2970" y="3995"/>
                  </a:lnTo>
                  <a:lnTo>
                    <a:pt x="4638" y="5663"/>
                  </a:lnTo>
                  <a:cubicBezTo>
                    <a:pt x="4771" y="5763"/>
                    <a:pt x="4971" y="5863"/>
                    <a:pt x="5138" y="5863"/>
                  </a:cubicBezTo>
                  <a:cubicBezTo>
                    <a:pt x="5338" y="5863"/>
                    <a:pt x="5505" y="5763"/>
                    <a:pt x="5638" y="5663"/>
                  </a:cubicBezTo>
                  <a:cubicBezTo>
                    <a:pt x="5905" y="5363"/>
                    <a:pt x="5905" y="4896"/>
                    <a:pt x="5638" y="4595"/>
                  </a:cubicBezTo>
                  <a:lnTo>
                    <a:pt x="4037" y="2928"/>
                  </a:lnTo>
                  <a:lnTo>
                    <a:pt x="5705" y="1260"/>
                  </a:lnTo>
                  <a:cubicBezTo>
                    <a:pt x="6005" y="993"/>
                    <a:pt x="6005" y="526"/>
                    <a:pt x="5705" y="226"/>
                  </a:cubicBezTo>
                  <a:cubicBezTo>
                    <a:pt x="5572" y="76"/>
                    <a:pt x="5388" y="1"/>
                    <a:pt x="5201" y="1"/>
                  </a:cubicBezTo>
                  <a:cubicBezTo>
                    <a:pt x="5013" y="1"/>
                    <a:pt x="4821" y="76"/>
                    <a:pt x="4671" y="226"/>
                  </a:cubicBezTo>
                  <a:lnTo>
                    <a:pt x="3003" y="1894"/>
                  </a:lnTo>
                  <a:lnTo>
                    <a:pt x="1335" y="226"/>
                  </a:lnTo>
                  <a:cubicBezTo>
                    <a:pt x="1185" y="76"/>
                    <a:pt x="1002" y="1"/>
                    <a:pt x="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50"/>
            <p:cNvSpPr/>
            <p:nvPr/>
          </p:nvSpPr>
          <p:spPr>
            <a:xfrm>
              <a:off x="5278100" y="3472100"/>
              <a:ext cx="327775" cy="160975"/>
            </a:xfrm>
            <a:custGeom>
              <a:avLst/>
              <a:gdLst/>
              <a:ahLst/>
              <a:cxnLst/>
              <a:rect l="l" t="t" r="r" b="b"/>
              <a:pathLst>
                <a:path w="13111" h="6439" extrusionOk="0">
                  <a:moveTo>
                    <a:pt x="568" y="0"/>
                  </a:moveTo>
                  <a:cubicBezTo>
                    <a:pt x="268" y="0"/>
                    <a:pt x="1" y="234"/>
                    <a:pt x="1" y="534"/>
                  </a:cubicBezTo>
                  <a:cubicBezTo>
                    <a:pt x="34" y="3770"/>
                    <a:pt x="2936" y="6438"/>
                    <a:pt x="6572" y="6438"/>
                  </a:cubicBezTo>
                  <a:cubicBezTo>
                    <a:pt x="10208" y="6438"/>
                    <a:pt x="13110" y="3770"/>
                    <a:pt x="13110" y="534"/>
                  </a:cubicBezTo>
                  <a:cubicBezTo>
                    <a:pt x="13110" y="234"/>
                    <a:pt x="12843" y="0"/>
                    <a:pt x="12576" y="0"/>
                  </a:cubicBezTo>
                  <a:cubicBezTo>
                    <a:pt x="12276" y="0"/>
                    <a:pt x="12009" y="234"/>
                    <a:pt x="12009" y="534"/>
                  </a:cubicBezTo>
                  <a:cubicBezTo>
                    <a:pt x="12009" y="3203"/>
                    <a:pt x="9574" y="5371"/>
                    <a:pt x="6572" y="5371"/>
                  </a:cubicBezTo>
                  <a:cubicBezTo>
                    <a:pt x="3570" y="5371"/>
                    <a:pt x="1102" y="3203"/>
                    <a:pt x="1102" y="534"/>
                  </a:cubicBezTo>
                  <a:cubicBezTo>
                    <a:pt x="1102" y="234"/>
                    <a:pt x="835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50"/>
            <p:cNvSpPr/>
            <p:nvPr/>
          </p:nvSpPr>
          <p:spPr>
            <a:xfrm>
              <a:off x="5062125" y="2999250"/>
              <a:ext cx="760550" cy="761400"/>
            </a:xfrm>
            <a:custGeom>
              <a:avLst/>
              <a:gdLst/>
              <a:ahLst/>
              <a:cxnLst/>
              <a:rect l="l" t="t" r="r" b="b"/>
              <a:pathLst>
                <a:path w="30422" h="30456" extrusionOk="0">
                  <a:moveTo>
                    <a:pt x="15211" y="1102"/>
                  </a:moveTo>
                  <a:cubicBezTo>
                    <a:pt x="23017" y="1102"/>
                    <a:pt x="29355" y="7439"/>
                    <a:pt x="29321" y="15212"/>
                  </a:cubicBezTo>
                  <a:cubicBezTo>
                    <a:pt x="29321" y="23017"/>
                    <a:pt x="23017" y="29355"/>
                    <a:pt x="15211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39"/>
                    <a:pt x="7406" y="1102"/>
                    <a:pt x="15211" y="1102"/>
                  </a:cubicBezTo>
                  <a:close/>
                  <a:moveTo>
                    <a:pt x="15211" y="1"/>
                  </a:moveTo>
                  <a:cubicBezTo>
                    <a:pt x="6805" y="1"/>
                    <a:pt x="0" y="6839"/>
                    <a:pt x="0" y="15212"/>
                  </a:cubicBezTo>
                  <a:cubicBezTo>
                    <a:pt x="0" y="23618"/>
                    <a:pt x="6805" y="30456"/>
                    <a:pt x="15211" y="30456"/>
                  </a:cubicBezTo>
                  <a:cubicBezTo>
                    <a:pt x="23584" y="30456"/>
                    <a:pt x="30422" y="23618"/>
                    <a:pt x="30422" y="15212"/>
                  </a:cubicBezTo>
                  <a:cubicBezTo>
                    <a:pt x="30422" y="6839"/>
                    <a:pt x="23584" y="1"/>
                    <a:pt x="152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50"/>
            <p:cNvSpPr/>
            <p:nvPr/>
          </p:nvSpPr>
          <p:spPr>
            <a:xfrm>
              <a:off x="5225575" y="3220450"/>
              <a:ext cx="150125" cy="145750"/>
            </a:xfrm>
            <a:custGeom>
              <a:avLst/>
              <a:gdLst/>
              <a:ahLst/>
              <a:cxnLst/>
              <a:rect l="l" t="t" r="r" b="b"/>
              <a:pathLst>
                <a:path w="6005" h="5830" extrusionOk="0">
                  <a:moveTo>
                    <a:pt x="805" y="1"/>
                  </a:moveTo>
                  <a:cubicBezTo>
                    <a:pt x="617" y="1"/>
                    <a:pt x="434" y="76"/>
                    <a:pt x="300" y="226"/>
                  </a:cubicBezTo>
                  <a:cubicBezTo>
                    <a:pt x="0" y="493"/>
                    <a:pt x="0" y="960"/>
                    <a:pt x="300" y="1260"/>
                  </a:cubicBezTo>
                  <a:lnTo>
                    <a:pt x="1968" y="2928"/>
                  </a:lnTo>
                  <a:lnTo>
                    <a:pt x="300" y="4596"/>
                  </a:lnTo>
                  <a:cubicBezTo>
                    <a:pt x="0" y="4896"/>
                    <a:pt x="0" y="5330"/>
                    <a:pt x="300" y="5630"/>
                  </a:cubicBezTo>
                  <a:cubicBezTo>
                    <a:pt x="401" y="5763"/>
                    <a:pt x="634" y="5830"/>
                    <a:pt x="801" y="5830"/>
                  </a:cubicBezTo>
                  <a:cubicBezTo>
                    <a:pt x="1001" y="5830"/>
                    <a:pt x="1168" y="5763"/>
                    <a:pt x="1301" y="5630"/>
                  </a:cubicBezTo>
                  <a:lnTo>
                    <a:pt x="2969" y="3962"/>
                  </a:lnTo>
                  <a:lnTo>
                    <a:pt x="4637" y="5630"/>
                  </a:lnTo>
                  <a:cubicBezTo>
                    <a:pt x="4737" y="5763"/>
                    <a:pt x="4970" y="5830"/>
                    <a:pt x="5137" y="5830"/>
                  </a:cubicBezTo>
                  <a:cubicBezTo>
                    <a:pt x="5271" y="5830"/>
                    <a:pt x="5504" y="5763"/>
                    <a:pt x="5638" y="5630"/>
                  </a:cubicBezTo>
                  <a:cubicBezTo>
                    <a:pt x="5904" y="5330"/>
                    <a:pt x="5904" y="4896"/>
                    <a:pt x="5638" y="4596"/>
                  </a:cubicBezTo>
                  <a:lnTo>
                    <a:pt x="3970" y="2928"/>
                  </a:lnTo>
                  <a:lnTo>
                    <a:pt x="5638" y="1260"/>
                  </a:lnTo>
                  <a:cubicBezTo>
                    <a:pt x="6005" y="960"/>
                    <a:pt x="6005" y="493"/>
                    <a:pt x="5704" y="226"/>
                  </a:cubicBezTo>
                  <a:cubicBezTo>
                    <a:pt x="5554" y="76"/>
                    <a:pt x="5371" y="1"/>
                    <a:pt x="5187" y="1"/>
                  </a:cubicBezTo>
                  <a:cubicBezTo>
                    <a:pt x="5004" y="1"/>
                    <a:pt x="4820" y="76"/>
                    <a:pt x="4670" y="226"/>
                  </a:cubicBezTo>
                  <a:lnTo>
                    <a:pt x="3002" y="1894"/>
                  </a:lnTo>
                  <a:lnTo>
                    <a:pt x="1335" y="226"/>
                  </a:lnTo>
                  <a:cubicBezTo>
                    <a:pt x="1184" y="76"/>
                    <a:pt x="993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50"/>
            <p:cNvSpPr/>
            <p:nvPr/>
          </p:nvSpPr>
          <p:spPr>
            <a:xfrm>
              <a:off x="5509100" y="3220450"/>
              <a:ext cx="150125" cy="145750"/>
            </a:xfrm>
            <a:custGeom>
              <a:avLst/>
              <a:gdLst/>
              <a:ahLst/>
              <a:cxnLst/>
              <a:rect l="l" t="t" r="r" b="b"/>
              <a:pathLst>
                <a:path w="6005" h="5830" extrusionOk="0">
                  <a:moveTo>
                    <a:pt x="805" y="1"/>
                  </a:moveTo>
                  <a:cubicBezTo>
                    <a:pt x="618" y="1"/>
                    <a:pt x="434" y="76"/>
                    <a:pt x="301" y="226"/>
                  </a:cubicBezTo>
                  <a:cubicBezTo>
                    <a:pt x="1" y="493"/>
                    <a:pt x="1" y="960"/>
                    <a:pt x="301" y="1260"/>
                  </a:cubicBezTo>
                  <a:lnTo>
                    <a:pt x="1969" y="2928"/>
                  </a:lnTo>
                  <a:lnTo>
                    <a:pt x="301" y="4596"/>
                  </a:lnTo>
                  <a:cubicBezTo>
                    <a:pt x="1" y="4896"/>
                    <a:pt x="1" y="5330"/>
                    <a:pt x="301" y="5630"/>
                  </a:cubicBezTo>
                  <a:cubicBezTo>
                    <a:pt x="401" y="5763"/>
                    <a:pt x="634" y="5830"/>
                    <a:pt x="801" y="5830"/>
                  </a:cubicBezTo>
                  <a:cubicBezTo>
                    <a:pt x="1001" y="5830"/>
                    <a:pt x="1168" y="5763"/>
                    <a:pt x="1302" y="5630"/>
                  </a:cubicBezTo>
                  <a:lnTo>
                    <a:pt x="2969" y="3962"/>
                  </a:lnTo>
                  <a:lnTo>
                    <a:pt x="4637" y="5630"/>
                  </a:lnTo>
                  <a:cubicBezTo>
                    <a:pt x="4737" y="5763"/>
                    <a:pt x="4971" y="5830"/>
                    <a:pt x="5138" y="5830"/>
                  </a:cubicBezTo>
                  <a:cubicBezTo>
                    <a:pt x="5338" y="5830"/>
                    <a:pt x="5505" y="5763"/>
                    <a:pt x="5605" y="5630"/>
                  </a:cubicBezTo>
                  <a:cubicBezTo>
                    <a:pt x="5905" y="5330"/>
                    <a:pt x="5905" y="4896"/>
                    <a:pt x="5605" y="4596"/>
                  </a:cubicBezTo>
                  <a:lnTo>
                    <a:pt x="4037" y="2928"/>
                  </a:lnTo>
                  <a:lnTo>
                    <a:pt x="5705" y="1260"/>
                  </a:lnTo>
                  <a:cubicBezTo>
                    <a:pt x="6005" y="960"/>
                    <a:pt x="6005" y="493"/>
                    <a:pt x="5705" y="226"/>
                  </a:cubicBezTo>
                  <a:cubicBezTo>
                    <a:pt x="5555" y="76"/>
                    <a:pt x="5371" y="1"/>
                    <a:pt x="5188" y="1"/>
                  </a:cubicBezTo>
                  <a:cubicBezTo>
                    <a:pt x="5004" y="1"/>
                    <a:pt x="4821" y="76"/>
                    <a:pt x="4671" y="226"/>
                  </a:cubicBezTo>
                  <a:lnTo>
                    <a:pt x="3003" y="1894"/>
                  </a:lnTo>
                  <a:lnTo>
                    <a:pt x="1335" y="226"/>
                  </a:lnTo>
                  <a:cubicBezTo>
                    <a:pt x="1185" y="76"/>
                    <a:pt x="993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50"/>
            <p:cNvSpPr/>
            <p:nvPr/>
          </p:nvSpPr>
          <p:spPr>
            <a:xfrm>
              <a:off x="5259750" y="3462075"/>
              <a:ext cx="327775" cy="161825"/>
            </a:xfrm>
            <a:custGeom>
              <a:avLst/>
              <a:gdLst/>
              <a:ahLst/>
              <a:cxnLst/>
              <a:rect l="l" t="t" r="r" b="b"/>
              <a:pathLst>
                <a:path w="13111" h="6473" extrusionOk="0">
                  <a:moveTo>
                    <a:pt x="535" y="1"/>
                  </a:moveTo>
                  <a:cubicBezTo>
                    <a:pt x="234" y="1"/>
                    <a:pt x="1" y="268"/>
                    <a:pt x="1" y="568"/>
                  </a:cubicBezTo>
                  <a:cubicBezTo>
                    <a:pt x="1" y="3804"/>
                    <a:pt x="2970" y="6472"/>
                    <a:pt x="6539" y="6472"/>
                  </a:cubicBezTo>
                  <a:cubicBezTo>
                    <a:pt x="10175" y="6472"/>
                    <a:pt x="13110" y="3804"/>
                    <a:pt x="13110" y="568"/>
                  </a:cubicBezTo>
                  <a:cubicBezTo>
                    <a:pt x="13110" y="268"/>
                    <a:pt x="12843" y="1"/>
                    <a:pt x="12543" y="1"/>
                  </a:cubicBezTo>
                  <a:cubicBezTo>
                    <a:pt x="12276" y="1"/>
                    <a:pt x="12009" y="268"/>
                    <a:pt x="12009" y="568"/>
                  </a:cubicBezTo>
                  <a:cubicBezTo>
                    <a:pt x="12009" y="3237"/>
                    <a:pt x="9541" y="5405"/>
                    <a:pt x="6539" y="5405"/>
                  </a:cubicBezTo>
                  <a:cubicBezTo>
                    <a:pt x="3537" y="5405"/>
                    <a:pt x="1068" y="3237"/>
                    <a:pt x="1068" y="568"/>
                  </a:cubicBezTo>
                  <a:cubicBezTo>
                    <a:pt x="1068" y="268"/>
                    <a:pt x="835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0"/>
            <p:cNvSpPr/>
            <p:nvPr/>
          </p:nvSpPr>
          <p:spPr>
            <a:xfrm>
              <a:off x="5042950" y="2990075"/>
              <a:ext cx="762225" cy="761400"/>
            </a:xfrm>
            <a:custGeom>
              <a:avLst/>
              <a:gdLst/>
              <a:ahLst/>
              <a:cxnLst/>
              <a:rect l="l" t="t" r="r" b="b"/>
              <a:pathLst>
                <a:path w="30489" h="30456" extrusionOk="0">
                  <a:moveTo>
                    <a:pt x="15211" y="1102"/>
                  </a:moveTo>
                  <a:cubicBezTo>
                    <a:pt x="23016" y="1102"/>
                    <a:pt x="29354" y="7439"/>
                    <a:pt x="29354" y="15212"/>
                  </a:cubicBezTo>
                  <a:cubicBezTo>
                    <a:pt x="29354" y="23017"/>
                    <a:pt x="23016" y="29355"/>
                    <a:pt x="15211" y="29355"/>
                  </a:cubicBezTo>
                  <a:cubicBezTo>
                    <a:pt x="7439" y="29355"/>
                    <a:pt x="1101" y="23017"/>
                    <a:pt x="1101" y="15212"/>
                  </a:cubicBezTo>
                  <a:cubicBezTo>
                    <a:pt x="1101" y="7439"/>
                    <a:pt x="7439" y="1102"/>
                    <a:pt x="15211" y="1102"/>
                  </a:cubicBezTo>
                  <a:close/>
                  <a:moveTo>
                    <a:pt x="15211" y="1"/>
                  </a:moveTo>
                  <a:cubicBezTo>
                    <a:pt x="6838" y="1"/>
                    <a:pt x="0" y="6839"/>
                    <a:pt x="0" y="15212"/>
                  </a:cubicBezTo>
                  <a:cubicBezTo>
                    <a:pt x="0" y="23618"/>
                    <a:pt x="6838" y="30456"/>
                    <a:pt x="15211" y="30456"/>
                  </a:cubicBezTo>
                  <a:cubicBezTo>
                    <a:pt x="23650" y="30456"/>
                    <a:pt x="30488" y="23618"/>
                    <a:pt x="30455" y="15212"/>
                  </a:cubicBezTo>
                  <a:cubicBezTo>
                    <a:pt x="30455" y="6839"/>
                    <a:pt x="23617" y="1"/>
                    <a:pt x="15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50"/>
            <p:cNvSpPr/>
            <p:nvPr/>
          </p:nvSpPr>
          <p:spPr>
            <a:xfrm>
              <a:off x="5206400" y="3211075"/>
              <a:ext cx="150125" cy="145950"/>
            </a:xfrm>
            <a:custGeom>
              <a:avLst/>
              <a:gdLst/>
              <a:ahLst/>
              <a:cxnLst/>
              <a:rect l="l" t="t" r="r" b="b"/>
              <a:pathLst>
                <a:path w="6005" h="5838" extrusionOk="0">
                  <a:moveTo>
                    <a:pt x="830" y="0"/>
                  </a:moveTo>
                  <a:cubicBezTo>
                    <a:pt x="642" y="0"/>
                    <a:pt x="450" y="67"/>
                    <a:pt x="300" y="201"/>
                  </a:cubicBezTo>
                  <a:cubicBezTo>
                    <a:pt x="0" y="501"/>
                    <a:pt x="0" y="968"/>
                    <a:pt x="300" y="1268"/>
                  </a:cubicBezTo>
                  <a:lnTo>
                    <a:pt x="1968" y="2936"/>
                  </a:lnTo>
                  <a:lnTo>
                    <a:pt x="300" y="4604"/>
                  </a:lnTo>
                  <a:cubicBezTo>
                    <a:pt x="0" y="4871"/>
                    <a:pt x="0" y="5338"/>
                    <a:pt x="300" y="5638"/>
                  </a:cubicBezTo>
                  <a:cubicBezTo>
                    <a:pt x="434" y="5771"/>
                    <a:pt x="634" y="5838"/>
                    <a:pt x="801" y="5838"/>
                  </a:cubicBezTo>
                  <a:cubicBezTo>
                    <a:pt x="1001" y="5838"/>
                    <a:pt x="1168" y="5771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0" y="5771"/>
                    <a:pt x="4970" y="5838"/>
                    <a:pt x="5137" y="5838"/>
                  </a:cubicBezTo>
                  <a:cubicBezTo>
                    <a:pt x="5337" y="5838"/>
                    <a:pt x="5504" y="5771"/>
                    <a:pt x="5637" y="5638"/>
                  </a:cubicBezTo>
                  <a:cubicBezTo>
                    <a:pt x="5938" y="5338"/>
                    <a:pt x="5938" y="4871"/>
                    <a:pt x="5637" y="4604"/>
                  </a:cubicBezTo>
                  <a:lnTo>
                    <a:pt x="3970" y="2936"/>
                  </a:lnTo>
                  <a:lnTo>
                    <a:pt x="5637" y="1268"/>
                  </a:lnTo>
                  <a:cubicBezTo>
                    <a:pt x="6004" y="968"/>
                    <a:pt x="6004" y="501"/>
                    <a:pt x="5737" y="201"/>
                  </a:cubicBezTo>
                  <a:cubicBezTo>
                    <a:pt x="5587" y="67"/>
                    <a:pt x="5396" y="0"/>
                    <a:pt x="5204" y="0"/>
                  </a:cubicBezTo>
                  <a:cubicBezTo>
                    <a:pt x="5012" y="0"/>
                    <a:pt x="4820" y="67"/>
                    <a:pt x="4670" y="201"/>
                  </a:cubicBezTo>
                  <a:lnTo>
                    <a:pt x="3002" y="1868"/>
                  </a:lnTo>
                  <a:lnTo>
                    <a:pt x="1334" y="201"/>
                  </a:lnTo>
                  <a:cubicBezTo>
                    <a:pt x="1201" y="67"/>
                    <a:pt x="1017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50"/>
            <p:cNvSpPr/>
            <p:nvPr/>
          </p:nvSpPr>
          <p:spPr>
            <a:xfrm>
              <a:off x="5489925" y="3211075"/>
              <a:ext cx="150125" cy="145950"/>
            </a:xfrm>
            <a:custGeom>
              <a:avLst/>
              <a:gdLst/>
              <a:ahLst/>
              <a:cxnLst/>
              <a:rect l="l" t="t" r="r" b="b"/>
              <a:pathLst>
                <a:path w="6005" h="5838" extrusionOk="0">
                  <a:moveTo>
                    <a:pt x="830" y="0"/>
                  </a:moveTo>
                  <a:cubicBezTo>
                    <a:pt x="643" y="0"/>
                    <a:pt x="451" y="67"/>
                    <a:pt x="301" y="201"/>
                  </a:cubicBezTo>
                  <a:cubicBezTo>
                    <a:pt x="0" y="501"/>
                    <a:pt x="0" y="968"/>
                    <a:pt x="301" y="1268"/>
                  </a:cubicBezTo>
                  <a:lnTo>
                    <a:pt x="1969" y="2936"/>
                  </a:lnTo>
                  <a:lnTo>
                    <a:pt x="301" y="4604"/>
                  </a:lnTo>
                  <a:cubicBezTo>
                    <a:pt x="0" y="4871"/>
                    <a:pt x="0" y="5338"/>
                    <a:pt x="301" y="5638"/>
                  </a:cubicBezTo>
                  <a:cubicBezTo>
                    <a:pt x="434" y="5771"/>
                    <a:pt x="634" y="5838"/>
                    <a:pt x="801" y="5838"/>
                  </a:cubicBezTo>
                  <a:cubicBezTo>
                    <a:pt x="968" y="5838"/>
                    <a:pt x="1168" y="5771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1" y="5771"/>
                    <a:pt x="4971" y="5838"/>
                    <a:pt x="5137" y="5838"/>
                  </a:cubicBezTo>
                  <a:cubicBezTo>
                    <a:pt x="5338" y="5838"/>
                    <a:pt x="5504" y="5771"/>
                    <a:pt x="5638" y="5638"/>
                  </a:cubicBezTo>
                  <a:cubicBezTo>
                    <a:pt x="5938" y="5338"/>
                    <a:pt x="5938" y="4871"/>
                    <a:pt x="5638" y="4604"/>
                  </a:cubicBezTo>
                  <a:lnTo>
                    <a:pt x="4070" y="2936"/>
                  </a:lnTo>
                  <a:lnTo>
                    <a:pt x="5738" y="1268"/>
                  </a:lnTo>
                  <a:cubicBezTo>
                    <a:pt x="6005" y="968"/>
                    <a:pt x="6005" y="501"/>
                    <a:pt x="5738" y="201"/>
                  </a:cubicBezTo>
                  <a:cubicBezTo>
                    <a:pt x="5588" y="67"/>
                    <a:pt x="5396" y="0"/>
                    <a:pt x="5204" y="0"/>
                  </a:cubicBezTo>
                  <a:cubicBezTo>
                    <a:pt x="5012" y="0"/>
                    <a:pt x="4821" y="67"/>
                    <a:pt x="4670" y="201"/>
                  </a:cubicBezTo>
                  <a:lnTo>
                    <a:pt x="3003" y="1868"/>
                  </a:lnTo>
                  <a:lnTo>
                    <a:pt x="1335" y="201"/>
                  </a:lnTo>
                  <a:cubicBezTo>
                    <a:pt x="1201" y="67"/>
                    <a:pt x="1018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0"/>
            <p:cNvSpPr/>
            <p:nvPr/>
          </p:nvSpPr>
          <p:spPr>
            <a:xfrm>
              <a:off x="5692575" y="3176050"/>
              <a:ext cx="104250" cy="18375"/>
            </a:xfrm>
            <a:custGeom>
              <a:avLst/>
              <a:gdLst/>
              <a:ahLst/>
              <a:cxnLst/>
              <a:rect l="l" t="t" r="r" b="b"/>
              <a:pathLst>
                <a:path w="4170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803" y="734"/>
                  </a:lnTo>
                  <a:cubicBezTo>
                    <a:pt x="4003" y="734"/>
                    <a:pt x="4170" y="568"/>
                    <a:pt x="4170" y="367"/>
                  </a:cubicBezTo>
                  <a:cubicBezTo>
                    <a:pt x="4170" y="167"/>
                    <a:pt x="4003" y="0"/>
                    <a:pt x="3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50"/>
            <p:cNvSpPr/>
            <p:nvPr/>
          </p:nvSpPr>
          <p:spPr>
            <a:xfrm>
              <a:off x="4989575" y="3462075"/>
              <a:ext cx="127600" cy="19225"/>
            </a:xfrm>
            <a:custGeom>
              <a:avLst/>
              <a:gdLst/>
              <a:ahLst/>
              <a:cxnLst/>
              <a:rect l="l" t="t" r="r" b="b"/>
              <a:pathLst>
                <a:path w="5104" h="769" extrusionOk="0">
                  <a:moveTo>
                    <a:pt x="400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400" y="768"/>
                  </a:cubicBezTo>
                  <a:lnTo>
                    <a:pt x="4737" y="768"/>
                  </a:lnTo>
                  <a:cubicBezTo>
                    <a:pt x="4937" y="768"/>
                    <a:pt x="5104" y="601"/>
                    <a:pt x="5104" y="401"/>
                  </a:cubicBezTo>
                  <a:cubicBezTo>
                    <a:pt x="5104" y="168"/>
                    <a:pt x="4937" y="1"/>
                    <a:pt x="4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50"/>
            <p:cNvSpPr/>
            <p:nvPr/>
          </p:nvSpPr>
          <p:spPr>
            <a:xfrm>
              <a:off x="5128825" y="3106825"/>
              <a:ext cx="116775" cy="19225"/>
            </a:xfrm>
            <a:custGeom>
              <a:avLst/>
              <a:gdLst/>
              <a:ahLst/>
              <a:cxnLst/>
              <a:rect l="l" t="t" r="r" b="b"/>
              <a:pathLst>
                <a:path w="4671" h="769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4271" y="768"/>
                  </a:lnTo>
                  <a:cubicBezTo>
                    <a:pt x="4504" y="768"/>
                    <a:pt x="4671" y="601"/>
                    <a:pt x="4671" y="368"/>
                  </a:cubicBezTo>
                  <a:cubicBezTo>
                    <a:pt x="4671" y="168"/>
                    <a:pt x="4504" y="1"/>
                    <a:pt x="4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50"/>
            <p:cNvSpPr/>
            <p:nvPr/>
          </p:nvSpPr>
          <p:spPr>
            <a:xfrm>
              <a:off x="5002075" y="3278625"/>
              <a:ext cx="126775" cy="19200"/>
            </a:xfrm>
            <a:custGeom>
              <a:avLst/>
              <a:gdLst/>
              <a:ahLst/>
              <a:cxnLst/>
              <a:rect l="l" t="t" r="r" b="b"/>
              <a:pathLst>
                <a:path w="5071" h="768" extrusionOk="0">
                  <a:moveTo>
                    <a:pt x="401" y="0"/>
                  </a:moveTo>
                  <a:cubicBezTo>
                    <a:pt x="167" y="0"/>
                    <a:pt x="1" y="167"/>
                    <a:pt x="1" y="401"/>
                  </a:cubicBezTo>
                  <a:cubicBezTo>
                    <a:pt x="1" y="601"/>
                    <a:pt x="167" y="768"/>
                    <a:pt x="401" y="768"/>
                  </a:cubicBezTo>
                  <a:lnTo>
                    <a:pt x="4671" y="768"/>
                  </a:lnTo>
                  <a:cubicBezTo>
                    <a:pt x="4904" y="768"/>
                    <a:pt x="5071" y="601"/>
                    <a:pt x="5037" y="401"/>
                  </a:cubicBezTo>
                  <a:cubicBezTo>
                    <a:pt x="5037" y="167"/>
                    <a:pt x="4904" y="0"/>
                    <a:pt x="4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50"/>
            <p:cNvSpPr/>
            <p:nvPr/>
          </p:nvSpPr>
          <p:spPr>
            <a:xfrm>
              <a:off x="5087125" y="3077650"/>
              <a:ext cx="58400" cy="19200"/>
            </a:xfrm>
            <a:custGeom>
              <a:avLst/>
              <a:gdLst/>
              <a:ahLst/>
              <a:cxnLst/>
              <a:rect l="l" t="t" r="r" b="b"/>
              <a:pathLst>
                <a:path w="2336" h="768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1902" y="768"/>
                  </a:lnTo>
                  <a:cubicBezTo>
                    <a:pt x="2169" y="768"/>
                    <a:pt x="2336" y="601"/>
                    <a:pt x="2269" y="367"/>
                  </a:cubicBezTo>
                  <a:cubicBezTo>
                    <a:pt x="2269" y="167"/>
                    <a:pt x="2102" y="0"/>
                    <a:pt x="1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50"/>
            <p:cNvSpPr/>
            <p:nvPr/>
          </p:nvSpPr>
          <p:spPr>
            <a:xfrm>
              <a:off x="5617525" y="3641375"/>
              <a:ext cx="139275" cy="19200"/>
            </a:xfrm>
            <a:custGeom>
              <a:avLst/>
              <a:gdLst/>
              <a:ahLst/>
              <a:cxnLst/>
              <a:rect l="l" t="t" r="r" b="b"/>
              <a:pathLst>
                <a:path w="5571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5204" y="768"/>
                  </a:lnTo>
                  <a:cubicBezTo>
                    <a:pt x="5404" y="768"/>
                    <a:pt x="5571" y="601"/>
                    <a:pt x="5571" y="401"/>
                  </a:cubicBezTo>
                  <a:cubicBezTo>
                    <a:pt x="5571" y="168"/>
                    <a:pt x="5404" y="1"/>
                    <a:pt x="5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50"/>
            <p:cNvSpPr/>
            <p:nvPr/>
          </p:nvSpPr>
          <p:spPr>
            <a:xfrm>
              <a:off x="5744275" y="3313650"/>
              <a:ext cx="107600" cy="18375"/>
            </a:xfrm>
            <a:custGeom>
              <a:avLst/>
              <a:gdLst/>
              <a:ahLst/>
              <a:cxnLst/>
              <a:rect l="l" t="t" r="r" b="b"/>
              <a:pathLst>
                <a:path w="4304" h="735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1" y="734"/>
                  </a:cubicBezTo>
                  <a:lnTo>
                    <a:pt x="3937" y="734"/>
                  </a:lnTo>
                  <a:cubicBezTo>
                    <a:pt x="4137" y="734"/>
                    <a:pt x="4303" y="567"/>
                    <a:pt x="4303" y="367"/>
                  </a:cubicBezTo>
                  <a:cubicBezTo>
                    <a:pt x="4303" y="167"/>
                    <a:pt x="4137" y="0"/>
                    <a:pt x="39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50"/>
            <p:cNvSpPr/>
            <p:nvPr/>
          </p:nvSpPr>
          <p:spPr>
            <a:xfrm>
              <a:off x="5705900" y="3473750"/>
              <a:ext cx="180175" cy="19225"/>
            </a:xfrm>
            <a:custGeom>
              <a:avLst/>
              <a:gdLst/>
              <a:ahLst/>
              <a:cxnLst/>
              <a:rect l="l" t="t" r="r" b="b"/>
              <a:pathLst>
                <a:path w="7207" h="769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6839" y="768"/>
                  </a:lnTo>
                  <a:cubicBezTo>
                    <a:pt x="7039" y="768"/>
                    <a:pt x="7206" y="601"/>
                    <a:pt x="7206" y="368"/>
                  </a:cubicBezTo>
                  <a:cubicBezTo>
                    <a:pt x="7206" y="168"/>
                    <a:pt x="7039" y="1"/>
                    <a:pt x="68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0"/>
            <p:cNvSpPr/>
            <p:nvPr/>
          </p:nvSpPr>
          <p:spPr>
            <a:xfrm>
              <a:off x="5771800" y="3641375"/>
              <a:ext cx="33375" cy="19200"/>
            </a:xfrm>
            <a:custGeom>
              <a:avLst/>
              <a:gdLst/>
              <a:ahLst/>
              <a:cxnLst/>
              <a:rect l="l" t="t" r="r" b="b"/>
              <a:pathLst>
                <a:path w="1335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968" y="768"/>
                  </a:lnTo>
                  <a:cubicBezTo>
                    <a:pt x="1168" y="768"/>
                    <a:pt x="1334" y="601"/>
                    <a:pt x="1334" y="401"/>
                  </a:cubicBezTo>
                  <a:cubicBezTo>
                    <a:pt x="1334" y="168"/>
                    <a:pt x="1168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0"/>
            <p:cNvSpPr/>
            <p:nvPr/>
          </p:nvSpPr>
          <p:spPr>
            <a:xfrm>
              <a:off x="5767625" y="3505450"/>
              <a:ext cx="60075" cy="18375"/>
            </a:xfrm>
            <a:custGeom>
              <a:avLst/>
              <a:gdLst/>
              <a:ahLst/>
              <a:cxnLst/>
              <a:rect l="l" t="t" r="r" b="b"/>
              <a:pathLst>
                <a:path w="2403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2035" y="734"/>
                  </a:lnTo>
                  <a:cubicBezTo>
                    <a:pt x="2235" y="734"/>
                    <a:pt x="2402" y="568"/>
                    <a:pt x="2402" y="367"/>
                  </a:cubicBezTo>
                  <a:cubicBezTo>
                    <a:pt x="2402" y="167"/>
                    <a:pt x="2235" y="1"/>
                    <a:pt x="20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50"/>
            <p:cNvSpPr/>
            <p:nvPr/>
          </p:nvSpPr>
          <p:spPr>
            <a:xfrm>
              <a:off x="5012925" y="3313650"/>
              <a:ext cx="80075" cy="18375"/>
            </a:xfrm>
            <a:custGeom>
              <a:avLst/>
              <a:gdLst/>
              <a:ahLst/>
              <a:cxnLst/>
              <a:rect l="l" t="t" r="r" b="b"/>
              <a:pathLst>
                <a:path w="3203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2802" y="734"/>
                  </a:lnTo>
                  <a:cubicBezTo>
                    <a:pt x="3002" y="734"/>
                    <a:pt x="3202" y="567"/>
                    <a:pt x="3169" y="367"/>
                  </a:cubicBezTo>
                  <a:cubicBezTo>
                    <a:pt x="3169" y="167"/>
                    <a:pt x="30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0"/>
            <p:cNvSpPr/>
            <p:nvPr/>
          </p:nvSpPr>
          <p:spPr>
            <a:xfrm>
              <a:off x="5037925" y="3551325"/>
              <a:ext cx="79250" cy="18375"/>
            </a:xfrm>
            <a:custGeom>
              <a:avLst/>
              <a:gdLst/>
              <a:ahLst/>
              <a:cxnLst/>
              <a:rect l="l" t="t" r="r" b="b"/>
              <a:pathLst>
                <a:path w="3170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2803" y="734"/>
                  </a:lnTo>
                  <a:cubicBezTo>
                    <a:pt x="3003" y="734"/>
                    <a:pt x="3170" y="567"/>
                    <a:pt x="3170" y="367"/>
                  </a:cubicBezTo>
                  <a:cubicBezTo>
                    <a:pt x="3170" y="167"/>
                    <a:pt x="3003" y="0"/>
                    <a:pt x="2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0"/>
            <p:cNvSpPr/>
            <p:nvPr/>
          </p:nvSpPr>
          <p:spPr>
            <a:xfrm>
              <a:off x="5622525" y="3057625"/>
              <a:ext cx="100925" cy="19200"/>
            </a:xfrm>
            <a:custGeom>
              <a:avLst/>
              <a:gdLst/>
              <a:ahLst/>
              <a:cxnLst/>
              <a:rect l="l" t="t" r="r" b="b"/>
              <a:pathLst>
                <a:path w="4037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3670" y="768"/>
                  </a:lnTo>
                  <a:cubicBezTo>
                    <a:pt x="3870" y="768"/>
                    <a:pt x="4036" y="601"/>
                    <a:pt x="4036" y="401"/>
                  </a:cubicBezTo>
                  <a:cubicBezTo>
                    <a:pt x="4036" y="168"/>
                    <a:pt x="3870" y="1"/>
                    <a:pt x="3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0"/>
            <p:cNvSpPr/>
            <p:nvPr/>
          </p:nvSpPr>
          <p:spPr>
            <a:xfrm>
              <a:off x="5093800" y="3664725"/>
              <a:ext cx="122625" cy="18375"/>
            </a:xfrm>
            <a:custGeom>
              <a:avLst/>
              <a:gdLst/>
              <a:ahLst/>
              <a:cxnLst/>
              <a:rect l="l" t="t" r="r" b="b"/>
              <a:pathLst>
                <a:path w="4905" h="735" extrusionOk="0">
                  <a:moveTo>
                    <a:pt x="401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568"/>
                    <a:pt x="168" y="735"/>
                    <a:pt x="401" y="735"/>
                  </a:cubicBezTo>
                  <a:lnTo>
                    <a:pt x="4471" y="735"/>
                  </a:lnTo>
                  <a:cubicBezTo>
                    <a:pt x="4738" y="735"/>
                    <a:pt x="4904" y="568"/>
                    <a:pt x="4838" y="368"/>
                  </a:cubicBezTo>
                  <a:cubicBezTo>
                    <a:pt x="4838" y="168"/>
                    <a:pt x="4671" y="1"/>
                    <a:pt x="4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0"/>
            <p:cNvSpPr/>
            <p:nvPr/>
          </p:nvSpPr>
          <p:spPr>
            <a:xfrm>
              <a:off x="4962050" y="3280300"/>
              <a:ext cx="30875" cy="18350"/>
            </a:xfrm>
            <a:custGeom>
              <a:avLst/>
              <a:gdLst/>
              <a:ahLst/>
              <a:cxnLst/>
              <a:rect l="l" t="t" r="r" b="b"/>
              <a:pathLst>
                <a:path w="1235" h="734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868" y="734"/>
                  </a:lnTo>
                  <a:cubicBezTo>
                    <a:pt x="1068" y="734"/>
                    <a:pt x="1235" y="567"/>
                    <a:pt x="1235" y="367"/>
                  </a:cubicBezTo>
                  <a:cubicBezTo>
                    <a:pt x="1235" y="167"/>
                    <a:pt x="1068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4" name="Google Shape;2994;p50"/>
          <p:cNvGrpSpPr/>
          <p:nvPr/>
        </p:nvGrpSpPr>
        <p:grpSpPr>
          <a:xfrm>
            <a:off x="874925" y="3081325"/>
            <a:ext cx="1147600" cy="370500"/>
            <a:chOff x="874925" y="3081325"/>
            <a:chExt cx="1147600" cy="370500"/>
          </a:xfrm>
        </p:grpSpPr>
        <p:sp>
          <p:nvSpPr>
            <p:cNvPr id="2995" name="Google Shape;2995;p50"/>
            <p:cNvSpPr/>
            <p:nvPr/>
          </p:nvSpPr>
          <p:spPr>
            <a:xfrm rot="10800000" flipH="1">
              <a:off x="874925" y="3081325"/>
              <a:ext cx="394500" cy="3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50"/>
            <p:cNvSpPr/>
            <p:nvPr/>
          </p:nvSpPr>
          <p:spPr>
            <a:xfrm rot="10800000" flipH="1">
              <a:off x="1052900" y="3414325"/>
              <a:ext cx="195300" cy="37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50"/>
            <p:cNvSpPr/>
            <p:nvPr/>
          </p:nvSpPr>
          <p:spPr>
            <a:xfrm rot="10800000" flipH="1">
              <a:off x="1874925" y="3280700"/>
              <a:ext cx="147600" cy="3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8" name="Google Shape;2998;p50"/>
          <p:cNvGrpSpPr/>
          <p:nvPr/>
        </p:nvGrpSpPr>
        <p:grpSpPr>
          <a:xfrm>
            <a:off x="617025" y="1049138"/>
            <a:ext cx="925675" cy="779750"/>
            <a:chOff x="1716400" y="2980900"/>
            <a:chExt cx="925675" cy="779750"/>
          </a:xfrm>
        </p:grpSpPr>
        <p:sp>
          <p:nvSpPr>
            <p:cNvPr id="2999" name="Google Shape;2999;p50"/>
            <p:cNvSpPr/>
            <p:nvPr/>
          </p:nvSpPr>
          <p:spPr>
            <a:xfrm>
              <a:off x="2484450" y="3211075"/>
              <a:ext cx="111775" cy="19200"/>
            </a:xfrm>
            <a:custGeom>
              <a:avLst/>
              <a:gdLst/>
              <a:ahLst/>
              <a:cxnLst/>
              <a:rect l="l" t="t" r="r" b="b"/>
              <a:pathLst>
                <a:path w="4471" h="768" extrusionOk="0">
                  <a:moveTo>
                    <a:pt x="401" y="0"/>
                  </a:moveTo>
                  <a:cubicBezTo>
                    <a:pt x="200" y="0"/>
                    <a:pt x="0" y="167"/>
                    <a:pt x="0" y="367"/>
                  </a:cubicBezTo>
                  <a:cubicBezTo>
                    <a:pt x="0" y="601"/>
                    <a:pt x="200" y="768"/>
                    <a:pt x="401" y="768"/>
                  </a:cubicBezTo>
                  <a:lnTo>
                    <a:pt x="4103" y="768"/>
                  </a:lnTo>
                  <a:cubicBezTo>
                    <a:pt x="4303" y="768"/>
                    <a:pt x="4470" y="634"/>
                    <a:pt x="4470" y="367"/>
                  </a:cubicBezTo>
                  <a:cubicBezTo>
                    <a:pt x="4470" y="167"/>
                    <a:pt x="4303" y="0"/>
                    <a:pt x="4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0"/>
            <p:cNvSpPr/>
            <p:nvPr/>
          </p:nvSpPr>
          <p:spPr>
            <a:xfrm>
              <a:off x="2515300" y="3356175"/>
              <a:ext cx="95100" cy="18375"/>
            </a:xfrm>
            <a:custGeom>
              <a:avLst/>
              <a:gdLst/>
              <a:ahLst/>
              <a:cxnLst/>
              <a:rect l="l" t="t" r="r" b="b"/>
              <a:pathLst>
                <a:path w="3804" h="735" extrusionOk="0">
                  <a:moveTo>
                    <a:pt x="367" y="1"/>
                  </a:moveTo>
                  <a:cubicBezTo>
                    <a:pt x="167" y="1"/>
                    <a:pt x="1" y="167"/>
                    <a:pt x="1" y="368"/>
                  </a:cubicBezTo>
                  <a:cubicBezTo>
                    <a:pt x="1" y="568"/>
                    <a:pt x="167" y="734"/>
                    <a:pt x="367" y="734"/>
                  </a:cubicBezTo>
                  <a:lnTo>
                    <a:pt x="3403" y="734"/>
                  </a:lnTo>
                  <a:cubicBezTo>
                    <a:pt x="3636" y="734"/>
                    <a:pt x="3803" y="568"/>
                    <a:pt x="3803" y="368"/>
                  </a:cubicBezTo>
                  <a:cubicBezTo>
                    <a:pt x="3803" y="167"/>
                    <a:pt x="3636" y="1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0"/>
            <p:cNvSpPr/>
            <p:nvPr/>
          </p:nvSpPr>
          <p:spPr>
            <a:xfrm>
              <a:off x="2578675" y="3382875"/>
              <a:ext cx="57575" cy="19200"/>
            </a:xfrm>
            <a:custGeom>
              <a:avLst/>
              <a:gdLst/>
              <a:ahLst/>
              <a:cxnLst/>
              <a:rect l="l" t="t" r="r" b="b"/>
              <a:pathLst>
                <a:path w="2303" h="768" extrusionOk="0">
                  <a:moveTo>
                    <a:pt x="368" y="0"/>
                  </a:moveTo>
                  <a:cubicBezTo>
                    <a:pt x="167" y="0"/>
                    <a:pt x="1" y="167"/>
                    <a:pt x="1" y="400"/>
                  </a:cubicBezTo>
                  <a:cubicBezTo>
                    <a:pt x="1" y="600"/>
                    <a:pt x="167" y="767"/>
                    <a:pt x="368" y="767"/>
                  </a:cubicBezTo>
                  <a:lnTo>
                    <a:pt x="1935" y="767"/>
                  </a:lnTo>
                  <a:cubicBezTo>
                    <a:pt x="2136" y="767"/>
                    <a:pt x="2302" y="600"/>
                    <a:pt x="2302" y="400"/>
                  </a:cubicBezTo>
                  <a:cubicBezTo>
                    <a:pt x="2302" y="167"/>
                    <a:pt x="2136" y="0"/>
                    <a:pt x="1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0"/>
            <p:cNvSpPr/>
            <p:nvPr/>
          </p:nvSpPr>
          <p:spPr>
            <a:xfrm>
              <a:off x="2536150" y="3131850"/>
              <a:ext cx="34225" cy="18375"/>
            </a:xfrm>
            <a:custGeom>
              <a:avLst/>
              <a:gdLst/>
              <a:ahLst/>
              <a:cxnLst/>
              <a:rect l="l" t="t" r="r" b="b"/>
              <a:pathLst>
                <a:path w="1369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601"/>
                    <a:pt x="167" y="734"/>
                    <a:pt x="367" y="734"/>
                  </a:cubicBezTo>
                  <a:lnTo>
                    <a:pt x="1001" y="734"/>
                  </a:lnTo>
                  <a:cubicBezTo>
                    <a:pt x="1201" y="734"/>
                    <a:pt x="1368" y="634"/>
                    <a:pt x="1368" y="367"/>
                  </a:cubicBezTo>
                  <a:cubicBezTo>
                    <a:pt x="1368" y="167"/>
                    <a:pt x="1201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50"/>
            <p:cNvSpPr/>
            <p:nvPr/>
          </p:nvSpPr>
          <p:spPr>
            <a:xfrm>
              <a:off x="2452750" y="3131850"/>
              <a:ext cx="73425" cy="18375"/>
            </a:xfrm>
            <a:custGeom>
              <a:avLst/>
              <a:gdLst/>
              <a:ahLst/>
              <a:cxnLst/>
              <a:rect l="l" t="t" r="r" b="b"/>
              <a:pathLst>
                <a:path w="2937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7"/>
                  </a:cubicBezTo>
                  <a:cubicBezTo>
                    <a:pt x="1" y="601"/>
                    <a:pt x="168" y="734"/>
                    <a:pt x="368" y="734"/>
                  </a:cubicBezTo>
                  <a:lnTo>
                    <a:pt x="2536" y="734"/>
                  </a:lnTo>
                  <a:cubicBezTo>
                    <a:pt x="2736" y="734"/>
                    <a:pt x="2903" y="634"/>
                    <a:pt x="2936" y="367"/>
                  </a:cubicBezTo>
                  <a:cubicBezTo>
                    <a:pt x="2936" y="167"/>
                    <a:pt x="2803" y="1"/>
                    <a:pt x="2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50"/>
            <p:cNvSpPr/>
            <p:nvPr/>
          </p:nvSpPr>
          <p:spPr>
            <a:xfrm>
              <a:off x="1723075" y="3415375"/>
              <a:ext cx="74250" cy="19225"/>
            </a:xfrm>
            <a:custGeom>
              <a:avLst/>
              <a:gdLst/>
              <a:ahLst/>
              <a:cxnLst/>
              <a:rect l="l" t="t" r="r" b="b"/>
              <a:pathLst>
                <a:path w="2970" h="769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35" y="768"/>
                  </a:lnTo>
                  <a:cubicBezTo>
                    <a:pt x="2736" y="768"/>
                    <a:pt x="2902" y="601"/>
                    <a:pt x="2969" y="368"/>
                  </a:cubicBezTo>
                  <a:cubicBezTo>
                    <a:pt x="2969" y="168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0"/>
            <p:cNvSpPr/>
            <p:nvPr/>
          </p:nvSpPr>
          <p:spPr>
            <a:xfrm>
              <a:off x="1751425" y="3232750"/>
              <a:ext cx="73400" cy="19200"/>
            </a:xfrm>
            <a:custGeom>
              <a:avLst/>
              <a:gdLst/>
              <a:ahLst/>
              <a:cxnLst/>
              <a:rect l="l" t="t" r="r" b="b"/>
              <a:pathLst>
                <a:path w="2936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769" y="768"/>
                    <a:pt x="2936" y="601"/>
                    <a:pt x="2936" y="401"/>
                  </a:cubicBezTo>
                  <a:cubicBezTo>
                    <a:pt x="2936" y="168"/>
                    <a:pt x="2769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0"/>
            <p:cNvSpPr/>
            <p:nvPr/>
          </p:nvSpPr>
          <p:spPr>
            <a:xfrm>
              <a:off x="1778950" y="3147700"/>
              <a:ext cx="133450" cy="18375"/>
            </a:xfrm>
            <a:custGeom>
              <a:avLst/>
              <a:gdLst/>
              <a:ahLst/>
              <a:cxnLst/>
              <a:rect l="l" t="t" r="r" b="b"/>
              <a:pathLst>
                <a:path w="5338" h="735" extrusionOk="0">
                  <a:moveTo>
                    <a:pt x="400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0" y="734"/>
                  </a:cubicBezTo>
                  <a:lnTo>
                    <a:pt x="4970" y="734"/>
                  </a:lnTo>
                  <a:cubicBezTo>
                    <a:pt x="5171" y="734"/>
                    <a:pt x="5337" y="634"/>
                    <a:pt x="5337" y="367"/>
                  </a:cubicBezTo>
                  <a:cubicBezTo>
                    <a:pt x="5337" y="167"/>
                    <a:pt x="5171" y="0"/>
                    <a:pt x="49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0"/>
            <p:cNvSpPr/>
            <p:nvPr/>
          </p:nvSpPr>
          <p:spPr>
            <a:xfrm>
              <a:off x="1803950" y="3587175"/>
              <a:ext cx="78425" cy="19200"/>
            </a:xfrm>
            <a:custGeom>
              <a:avLst/>
              <a:gdLst/>
              <a:ahLst/>
              <a:cxnLst/>
              <a:rect l="l" t="t" r="r" b="b"/>
              <a:pathLst>
                <a:path w="3137" h="768" extrusionOk="0">
                  <a:moveTo>
                    <a:pt x="401" y="1"/>
                  </a:moveTo>
                  <a:cubicBezTo>
                    <a:pt x="168" y="1"/>
                    <a:pt x="1" y="167"/>
                    <a:pt x="1" y="401"/>
                  </a:cubicBezTo>
                  <a:cubicBezTo>
                    <a:pt x="1" y="601"/>
                    <a:pt x="168" y="768"/>
                    <a:pt x="401" y="768"/>
                  </a:cubicBezTo>
                  <a:lnTo>
                    <a:pt x="2770" y="768"/>
                  </a:lnTo>
                  <a:cubicBezTo>
                    <a:pt x="2970" y="768"/>
                    <a:pt x="3136" y="601"/>
                    <a:pt x="3136" y="401"/>
                  </a:cubicBezTo>
                  <a:cubicBezTo>
                    <a:pt x="3136" y="167"/>
                    <a:pt x="2970" y="1"/>
                    <a:pt x="2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0"/>
            <p:cNvSpPr/>
            <p:nvPr/>
          </p:nvSpPr>
          <p:spPr>
            <a:xfrm>
              <a:off x="1752250" y="3587175"/>
              <a:ext cx="36725" cy="19200"/>
            </a:xfrm>
            <a:custGeom>
              <a:avLst/>
              <a:gdLst/>
              <a:ahLst/>
              <a:cxnLst/>
              <a:rect l="l" t="t" r="r" b="b"/>
              <a:pathLst>
                <a:path w="1469" h="768" extrusionOk="0">
                  <a:moveTo>
                    <a:pt x="368" y="1"/>
                  </a:moveTo>
                  <a:cubicBezTo>
                    <a:pt x="168" y="1"/>
                    <a:pt x="1" y="167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1068" y="768"/>
                  </a:lnTo>
                  <a:cubicBezTo>
                    <a:pt x="1235" y="768"/>
                    <a:pt x="1468" y="601"/>
                    <a:pt x="1468" y="401"/>
                  </a:cubicBezTo>
                  <a:cubicBezTo>
                    <a:pt x="1468" y="167"/>
                    <a:pt x="1302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50"/>
            <p:cNvSpPr/>
            <p:nvPr/>
          </p:nvSpPr>
          <p:spPr>
            <a:xfrm>
              <a:off x="2479450" y="3551325"/>
              <a:ext cx="124275" cy="18375"/>
            </a:xfrm>
            <a:custGeom>
              <a:avLst/>
              <a:gdLst/>
              <a:ahLst/>
              <a:cxnLst/>
              <a:rect l="l" t="t" r="r" b="b"/>
              <a:pathLst>
                <a:path w="4971" h="735" extrusionOk="0">
                  <a:moveTo>
                    <a:pt x="400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0" y="734"/>
                  </a:cubicBezTo>
                  <a:lnTo>
                    <a:pt x="4603" y="734"/>
                  </a:lnTo>
                  <a:cubicBezTo>
                    <a:pt x="4770" y="734"/>
                    <a:pt x="4970" y="567"/>
                    <a:pt x="4970" y="367"/>
                  </a:cubicBezTo>
                  <a:cubicBezTo>
                    <a:pt x="4970" y="167"/>
                    <a:pt x="4804" y="0"/>
                    <a:pt x="4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50"/>
            <p:cNvSpPr/>
            <p:nvPr/>
          </p:nvSpPr>
          <p:spPr>
            <a:xfrm>
              <a:off x="2452750" y="3589675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8"/>
                  </a:cubicBezTo>
                  <a:cubicBezTo>
                    <a:pt x="1" y="568"/>
                    <a:pt x="168" y="734"/>
                    <a:pt x="368" y="734"/>
                  </a:cubicBezTo>
                  <a:lnTo>
                    <a:pt x="3637" y="734"/>
                  </a:lnTo>
                  <a:cubicBezTo>
                    <a:pt x="3837" y="734"/>
                    <a:pt x="4004" y="568"/>
                    <a:pt x="4004" y="368"/>
                  </a:cubicBezTo>
                  <a:cubicBezTo>
                    <a:pt x="4004" y="167"/>
                    <a:pt x="3837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0"/>
            <p:cNvSpPr/>
            <p:nvPr/>
          </p:nvSpPr>
          <p:spPr>
            <a:xfrm>
              <a:off x="1997425" y="3452925"/>
              <a:ext cx="326925" cy="161800"/>
            </a:xfrm>
            <a:custGeom>
              <a:avLst/>
              <a:gdLst/>
              <a:ahLst/>
              <a:cxnLst/>
              <a:rect l="l" t="t" r="r" b="b"/>
              <a:pathLst>
                <a:path w="13077" h="6472" extrusionOk="0">
                  <a:moveTo>
                    <a:pt x="534" y="0"/>
                  </a:moveTo>
                  <a:cubicBezTo>
                    <a:pt x="234" y="0"/>
                    <a:pt x="1" y="267"/>
                    <a:pt x="1" y="534"/>
                  </a:cubicBezTo>
                  <a:cubicBezTo>
                    <a:pt x="1" y="3803"/>
                    <a:pt x="2936" y="6471"/>
                    <a:pt x="6539" y="6471"/>
                  </a:cubicBezTo>
                  <a:cubicBezTo>
                    <a:pt x="10175" y="6471"/>
                    <a:pt x="13077" y="3803"/>
                    <a:pt x="13077" y="534"/>
                  </a:cubicBezTo>
                  <a:cubicBezTo>
                    <a:pt x="13077" y="267"/>
                    <a:pt x="12843" y="0"/>
                    <a:pt x="12543" y="0"/>
                  </a:cubicBezTo>
                  <a:cubicBezTo>
                    <a:pt x="12243" y="0"/>
                    <a:pt x="12009" y="267"/>
                    <a:pt x="12009" y="534"/>
                  </a:cubicBezTo>
                  <a:cubicBezTo>
                    <a:pt x="12009" y="3202"/>
                    <a:pt x="9541" y="5371"/>
                    <a:pt x="6539" y="5371"/>
                  </a:cubicBezTo>
                  <a:cubicBezTo>
                    <a:pt x="3537" y="5371"/>
                    <a:pt x="1068" y="3202"/>
                    <a:pt x="1068" y="534"/>
                  </a:cubicBezTo>
                  <a:cubicBezTo>
                    <a:pt x="1068" y="267"/>
                    <a:pt x="835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0"/>
            <p:cNvSpPr/>
            <p:nvPr/>
          </p:nvSpPr>
          <p:spPr>
            <a:xfrm>
              <a:off x="1779775" y="2980900"/>
              <a:ext cx="761400" cy="760575"/>
            </a:xfrm>
            <a:custGeom>
              <a:avLst/>
              <a:gdLst/>
              <a:ahLst/>
              <a:cxnLst/>
              <a:rect l="l" t="t" r="r" b="b"/>
              <a:pathLst>
                <a:path w="30456" h="30423" extrusionOk="0">
                  <a:moveTo>
                    <a:pt x="15245" y="1068"/>
                  </a:moveTo>
                  <a:cubicBezTo>
                    <a:pt x="23050" y="1068"/>
                    <a:pt x="29388" y="7406"/>
                    <a:pt x="29388" y="15212"/>
                  </a:cubicBezTo>
                  <a:cubicBezTo>
                    <a:pt x="29388" y="23017"/>
                    <a:pt x="23050" y="29355"/>
                    <a:pt x="15245" y="29355"/>
                  </a:cubicBezTo>
                  <a:cubicBezTo>
                    <a:pt x="7439" y="29355"/>
                    <a:pt x="1101" y="23017"/>
                    <a:pt x="1101" y="15212"/>
                  </a:cubicBezTo>
                  <a:cubicBezTo>
                    <a:pt x="1101" y="7406"/>
                    <a:pt x="7439" y="1068"/>
                    <a:pt x="15245" y="1068"/>
                  </a:cubicBezTo>
                  <a:close/>
                  <a:moveTo>
                    <a:pt x="15245" y="1"/>
                  </a:moveTo>
                  <a:cubicBezTo>
                    <a:pt x="6872" y="1"/>
                    <a:pt x="1" y="6839"/>
                    <a:pt x="1" y="15212"/>
                  </a:cubicBezTo>
                  <a:cubicBezTo>
                    <a:pt x="1" y="23584"/>
                    <a:pt x="6872" y="30423"/>
                    <a:pt x="15245" y="30423"/>
                  </a:cubicBezTo>
                  <a:cubicBezTo>
                    <a:pt x="23651" y="30423"/>
                    <a:pt x="30456" y="23584"/>
                    <a:pt x="30456" y="15212"/>
                  </a:cubicBezTo>
                  <a:cubicBezTo>
                    <a:pt x="30456" y="6839"/>
                    <a:pt x="23617" y="1"/>
                    <a:pt x="15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0"/>
            <p:cNvSpPr/>
            <p:nvPr/>
          </p:nvSpPr>
          <p:spPr>
            <a:xfrm>
              <a:off x="1928225" y="3192550"/>
              <a:ext cx="450325" cy="147800"/>
            </a:xfrm>
            <a:custGeom>
              <a:avLst/>
              <a:gdLst/>
              <a:ahLst/>
              <a:cxnLst/>
              <a:rect l="l" t="t" r="r" b="b"/>
              <a:pathLst>
                <a:path w="18013" h="5912" extrusionOk="0">
                  <a:moveTo>
                    <a:pt x="1989" y="0"/>
                  </a:moveTo>
                  <a:cubicBezTo>
                    <a:pt x="1939" y="0"/>
                    <a:pt x="1887" y="3"/>
                    <a:pt x="1835" y="8"/>
                  </a:cubicBezTo>
                  <a:cubicBezTo>
                    <a:pt x="1334" y="8"/>
                    <a:pt x="867" y="241"/>
                    <a:pt x="534" y="608"/>
                  </a:cubicBezTo>
                  <a:cubicBezTo>
                    <a:pt x="167" y="1042"/>
                    <a:pt x="0" y="1609"/>
                    <a:pt x="33" y="2243"/>
                  </a:cubicBezTo>
                  <a:cubicBezTo>
                    <a:pt x="134" y="3410"/>
                    <a:pt x="1701" y="5078"/>
                    <a:pt x="3136" y="5878"/>
                  </a:cubicBezTo>
                  <a:cubicBezTo>
                    <a:pt x="3169" y="5912"/>
                    <a:pt x="3202" y="5912"/>
                    <a:pt x="3269" y="5912"/>
                  </a:cubicBezTo>
                  <a:cubicBezTo>
                    <a:pt x="3302" y="5912"/>
                    <a:pt x="3336" y="5912"/>
                    <a:pt x="3369" y="5878"/>
                  </a:cubicBezTo>
                  <a:cubicBezTo>
                    <a:pt x="4804" y="5045"/>
                    <a:pt x="6371" y="3410"/>
                    <a:pt x="6471" y="2243"/>
                  </a:cubicBezTo>
                  <a:cubicBezTo>
                    <a:pt x="6505" y="1609"/>
                    <a:pt x="6338" y="1042"/>
                    <a:pt x="5971" y="608"/>
                  </a:cubicBezTo>
                  <a:cubicBezTo>
                    <a:pt x="5637" y="241"/>
                    <a:pt x="5170" y="41"/>
                    <a:pt x="4670" y="8"/>
                  </a:cubicBezTo>
                  <a:cubicBezTo>
                    <a:pt x="4617" y="3"/>
                    <a:pt x="4566" y="0"/>
                    <a:pt x="4516" y="0"/>
                  </a:cubicBezTo>
                  <a:cubicBezTo>
                    <a:pt x="3901" y="0"/>
                    <a:pt x="3485" y="359"/>
                    <a:pt x="3269" y="575"/>
                  </a:cubicBezTo>
                  <a:cubicBezTo>
                    <a:pt x="3022" y="359"/>
                    <a:pt x="2604" y="0"/>
                    <a:pt x="1989" y="0"/>
                  </a:cubicBezTo>
                  <a:close/>
                  <a:moveTo>
                    <a:pt x="13497" y="0"/>
                  </a:moveTo>
                  <a:cubicBezTo>
                    <a:pt x="13447" y="0"/>
                    <a:pt x="13396" y="3"/>
                    <a:pt x="13343" y="8"/>
                  </a:cubicBezTo>
                  <a:cubicBezTo>
                    <a:pt x="12843" y="8"/>
                    <a:pt x="12376" y="241"/>
                    <a:pt x="12042" y="608"/>
                  </a:cubicBezTo>
                  <a:cubicBezTo>
                    <a:pt x="11675" y="1042"/>
                    <a:pt x="11508" y="1609"/>
                    <a:pt x="11542" y="2243"/>
                  </a:cubicBezTo>
                  <a:cubicBezTo>
                    <a:pt x="11642" y="3377"/>
                    <a:pt x="13210" y="5045"/>
                    <a:pt x="14644" y="5878"/>
                  </a:cubicBezTo>
                  <a:cubicBezTo>
                    <a:pt x="14677" y="5912"/>
                    <a:pt x="14711" y="5912"/>
                    <a:pt x="14777" y="5912"/>
                  </a:cubicBezTo>
                  <a:cubicBezTo>
                    <a:pt x="14811" y="5912"/>
                    <a:pt x="14844" y="5912"/>
                    <a:pt x="14877" y="5878"/>
                  </a:cubicBezTo>
                  <a:cubicBezTo>
                    <a:pt x="16312" y="5045"/>
                    <a:pt x="17880" y="3410"/>
                    <a:pt x="17980" y="2243"/>
                  </a:cubicBezTo>
                  <a:cubicBezTo>
                    <a:pt x="18013" y="1609"/>
                    <a:pt x="17846" y="1075"/>
                    <a:pt x="17479" y="608"/>
                  </a:cubicBezTo>
                  <a:cubicBezTo>
                    <a:pt x="17146" y="241"/>
                    <a:pt x="16679" y="41"/>
                    <a:pt x="16178" y="8"/>
                  </a:cubicBezTo>
                  <a:cubicBezTo>
                    <a:pt x="16126" y="3"/>
                    <a:pt x="16074" y="0"/>
                    <a:pt x="16024" y="0"/>
                  </a:cubicBezTo>
                  <a:cubicBezTo>
                    <a:pt x="15409" y="0"/>
                    <a:pt x="14993" y="359"/>
                    <a:pt x="14777" y="575"/>
                  </a:cubicBezTo>
                  <a:cubicBezTo>
                    <a:pt x="14531" y="359"/>
                    <a:pt x="14113" y="0"/>
                    <a:pt x="13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0"/>
            <p:cNvSpPr/>
            <p:nvPr/>
          </p:nvSpPr>
          <p:spPr>
            <a:xfrm>
              <a:off x="2033300" y="3472100"/>
              <a:ext cx="328575" cy="160975"/>
            </a:xfrm>
            <a:custGeom>
              <a:avLst/>
              <a:gdLst/>
              <a:ahLst/>
              <a:cxnLst/>
              <a:rect l="l" t="t" r="r" b="b"/>
              <a:pathLst>
                <a:path w="13143" h="6439" extrusionOk="0">
                  <a:moveTo>
                    <a:pt x="601" y="0"/>
                  </a:moveTo>
                  <a:cubicBezTo>
                    <a:pt x="300" y="0"/>
                    <a:pt x="67" y="234"/>
                    <a:pt x="67" y="534"/>
                  </a:cubicBezTo>
                  <a:cubicBezTo>
                    <a:pt x="0" y="3770"/>
                    <a:pt x="2969" y="6438"/>
                    <a:pt x="6605" y="6438"/>
                  </a:cubicBezTo>
                  <a:cubicBezTo>
                    <a:pt x="10241" y="6438"/>
                    <a:pt x="13143" y="3770"/>
                    <a:pt x="13143" y="534"/>
                  </a:cubicBezTo>
                  <a:cubicBezTo>
                    <a:pt x="13143" y="234"/>
                    <a:pt x="12909" y="0"/>
                    <a:pt x="12609" y="0"/>
                  </a:cubicBezTo>
                  <a:cubicBezTo>
                    <a:pt x="12309" y="0"/>
                    <a:pt x="12075" y="234"/>
                    <a:pt x="12075" y="534"/>
                  </a:cubicBezTo>
                  <a:cubicBezTo>
                    <a:pt x="12075" y="3203"/>
                    <a:pt x="9607" y="5371"/>
                    <a:pt x="6605" y="5371"/>
                  </a:cubicBezTo>
                  <a:cubicBezTo>
                    <a:pt x="3603" y="5371"/>
                    <a:pt x="1134" y="3203"/>
                    <a:pt x="1134" y="534"/>
                  </a:cubicBezTo>
                  <a:cubicBezTo>
                    <a:pt x="1134" y="234"/>
                    <a:pt x="901" y="0"/>
                    <a:pt x="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0"/>
            <p:cNvSpPr/>
            <p:nvPr/>
          </p:nvSpPr>
          <p:spPr>
            <a:xfrm>
              <a:off x="1818125" y="2999250"/>
              <a:ext cx="760575" cy="761400"/>
            </a:xfrm>
            <a:custGeom>
              <a:avLst/>
              <a:gdLst/>
              <a:ahLst/>
              <a:cxnLst/>
              <a:rect l="l" t="t" r="r" b="b"/>
              <a:pathLst>
                <a:path w="30423" h="30456" extrusionOk="0">
                  <a:moveTo>
                    <a:pt x="15212" y="1102"/>
                  </a:moveTo>
                  <a:cubicBezTo>
                    <a:pt x="22951" y="1102"/>
                    <a:pt x="29289" y="7439"/>
                    <a:pt x="29355" y="15212"/>
                  </a:cubicBezTo>
                  <a:cubicBezTo>
                    <a:pt x="29355" y="23017"/>
                    <a:pt x="23017" y="29355"/>
                    <a:pt x="15212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39"/>
                    <a:pt x="7406" y="1102"/>
                    <a:pt x="15212" y="1102"/>
                  </a:cubicBezTo>
                  <a:close/>
                  <a:moveTo>
                    <a:pt x="15212" y="1"/>
                  </a:moveTo>
                  <a:cubicBezTo>
                    <a:pt x="6806" y="1"/>
                    <a:pt x="1" y="6839"/>
                    <a:pt x="1" y="15212"/>
                  </a:cubicBezTo>
                  <a:cubicBezTo>
                    <a:pt x="1" y="23618"/>
                    <a:pt x="6806" y="30456"/>
                    <a:pt x="15212" y="30456"/>
                  </a:cubicBezTo>
                  <a:cubicBezTo>
                    <a:pt x="23584" y="30456"/>
                    <a:pt x="30423" y="23618"/>
                    <a:pt x="30423" y="15212"/>
                  </a:cubicBezTo>
                  <a:cubicBezTo>
                    <a:pt x="30423" y="6839"/>
                    <a:pt x="23584" y="1"/>
                    <a:pt x="15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0"/>
            <p:cNvSpPr/>
            <p:nvPr/>
          </p:nvSpPr>
          <p:spPr>
            <a:xfrm>
              <a:off x="1964900" y="3211025"/>
              <a:ext cx="450350" cy="148525"/>
            </a:xfrm>
            <a:custGeom>
              <a:avLst/>
              <a:gdLst/>
              <a:ahLst/>
              <a:cxnLst/>
              <a:rect l="l" t="t" r="r" b="b"/>
              <a:pathLst>
                <a:path w="18014" h="5941" extrusionOk="0">
                  <a:moveTo>
                    <a:pt x="1924" y="0"/>
                  </a:moveTo>
                  <a:cubicBezTo>
                    <a:pt x="1895" y="0"/>
                    <a:pt x="1865" y="1"/>
                    <a:pt x="1835" y="2"/>
                  </a:cubicBezTo>
                  <a:cubicBezTo>
                    <a:pt x="1335" y="2"/>
                    <a:pt x="868" y="269"/>
                    <a:pt x="535" y="636"/>
                  </a:cubicBezTo>
                  <a:cubicBezTo>
                    <a:pt x="168" y="1037"/>
                    <a:pt x="1" y="1637"/>
                    <a:pt x="34" y="2271"/>
                  </a:cubicBezTo>
                  <a:cubicBezTo>
                    <a:pt x="101" y="3372"/>
                    <a:pt x="1702" y="5039"/>
                    <a:pt x="3136" y="5873"/>
                  </a:cubicBezTo>
                  <a:cubicBezTo>
                    <a:pt x="3170" y="5940"/>
                    <a:pt x="3203" y="5940"/>
                    <a:pt x="3236" y="5940"/>
                  </a:cubicBezTo>
                  <a:cubicBezTo>
                    <a:pt x="3303" y="5940"/>
                    <a:pt x="3337" y="5940"/>
                    <a:pt x="3370" y="5873"/>
                  </a:cubicBezTo>
                  <a:cubicBezTo>
                    <a:pt x="4804" y="5039"/>
                    <a:pt x="6372" y="3438"/>
                    <a:pt x="6472" y="2271"/>
                  </a:cubicBezTo>
                  <a:cubicBezTo>
                    <a:pt x="6505" y="1637"/>
                    <a:pt x="6339" y="1037"/>
                    <a:pt x="5972" y="636"/>
                  </a:cubicBezTo>
                  <a:cubicBezTo>
                    <a:pt x="5638" y="269"/>
                    <a:pt x="5171" y="36"/>
                    <a:pt x="4671" y="2"/>
                  </a:cubicBezTo>
                  <a:cubicBezTo>
                    <a:pt x="4641" y="1"/>
                    <a:pt x="4611" y="0"/>
                    <a:pt x="4582" y="0"/>
                  </a:cubicBezTo>
                  <a:cubicBezTo>
                    <a:pt x="3931" y="0"/>
                    <a:pt x="3492" y="347"/>
                    <a:pt x="3236" y="603"/>
                  </a:cubicBezTo>
                  <a:cubicBezTo>
                    <a:pt x="3013" y="347"/>
                    <a:pt x="2576" y="0"/>
                    <a:pt x="1924" y="0"/>
                  </a:cubicBezTo>
                  <a:close/>
                  <a:moveTo>
                    <a:pt x="13432" y="0"/>
                  </a:moveTo>
                  <a:cubicBezTo>
                    <a:pt x="13403" y="0"/>
                    <a:pt x="13374" y="1"/>
                    <a:pt x="13344" y="2"/>
                  </a:cubicBezTo>
                  <a:cubicBezTo>
                    <a:pt x="12843" y="2"/>
                    <a:pt x="12376" y="269"/>
                    <a:pt x="12043" y="636"/>
                  </a:cubicBezTo>
                  <a:cubicBezTo>
                    <a:pt x="11676" y="1037"/>
                    <a:pt x="11509" y="1637"/>
                    <a:pt x="11542" y="2271"/>
                  </a:cubicBezTo>
                  <a:cubicBezTo>
                    <a:pt x="11642" y="3372"/>
                    <a:pt x="13210" y="5039"/>
                    <a:pt x="14645" y="5873"/>
                  </a:cubicBezTo>
                  <a:cubicBezTo>
                    <a:pt x="14678" y="5940"/>
                    <a:pt x="14711" y="5940"/>
                    <a:pt x="14745" y="5940"/>
                  </a:cubicBezTo>
                  <a:cubicBezTo>
                    <a:pt x="14811" y="5940"/>
                    <a:pt x="14845" y="5940"/>
                    <a:pt x="14878" y="5873"/>
                  </a:cubicBezTo>
                  <a:cubicBezTo>
                    <a:pt x="16312" y="5039"/>
                    <a:pt x="17880" y="3438"/>
                    <a:pt x="17980" y="2271"/>
                  </a:cubicBezTo>
                  <a:cubicBezTo>
                    <a:pt x="18014" y="1637"/>
                    <a:pt x="17847" y="1037"/>
                    <a:pt x="17480" y="636"/>
                  </a:cubicBezTo>
                  <a:cubicBezTo>
                    <a:pt x="17146" y="269"/>
                    <a:pt x="16679" y="36"/>
                    <a:pt x="16179" y="2"/>
                  </a:cubicBezTo>
                  <a:cubicBezTo>
                    <a:pt x="16149" y="1"/>
                    <a:pt x="16119" y="0"/>
                    <a:pt x="16090" y="0"/>
                  </a:cubicBezTo>
                  <a:cubicBezTo>
                    <a:pt x="15439" y="0"/>
                    <a:pt x="15000" y="347"/>
                    <a:pt x="14745" y="603"/>
                  </a:cubicBezTo>
                  <a:cubicBezTo>
                    <a:pt x="14521" y="347"/>
                    <a:pt x="14084" y="0"/>
                    <a:pt x="134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0"/>
            <p:cNvSpPr/>
            <p:nvPr/>
          </p:nvSpPr>
          <p:spPr>
            <a:xfrm>
              <a:off x="2015775" y="3462075"/>
              <a:ext cx="327750" cy="161825"/>
            </a:xfrm>
            <a:custGeom>
              <a:avLst/>
              <a:gdLst/>
              <a:ahLst/>
              <a:cxnLst/>
              <a:rect l="l" t="t" r="r" b="b"/>
              <a:pathLst>
                <a:path w="13110" h="6473" extrusionOk="0">
                  <a:moveTo>
                    <a:pt x="534" y="1"/>
                  </a:moveTo>
                  <a:cubicBezTo>
                    <a:pt x="267" y="1"/>
                    <a:pt x="1" y="268"/>
                    <a:pt x="1" y="568"/>
                  </a:cubicBezTo>
                  <a:cubicBezTo>
                    <a:pt x="1" y="3804"/>
                    <a:pt x="2936" y="6472"/>
                    <a:pt x="6539" y="6472"/>
                  </a:cubicBezTo>
                  <a:cubicBezTo>
                    <a:pt x="10175" y="6472"/>
                    <a:pt x="13110" y="3804"/>
                    <a:pt x="13110" y="568"/>
                  </a:cubicBezTo>
                  <a:cubicBezTo>
                    <a:pt x="13110" y="268"/>
                    <a:pt x="12843" y="1"/>
                    <a:pt x="12543" y="1"/>
                  </a:cubicBezTo>
                  <a:cubicBezTo>
                    <a:pt x="12276" y="1"/>
                    <a:pt x="12009" y="268"/>
                    <a:pt x="12009" y="568"/>
                  </a:cubicBezTo>
                  <a:cubicBezTo>
                    <a:pt x="12009" y="3237"/>
                    <a:pt x="9541" y="5405"/>
                    <a:pt x="6539" y="5405"/>
                  </a:cubicBezTo>
                  <a:cubicBezTo>
                    <a:pt x="3536" y="5405"/>
                    <a:pt x="1101" y="3237"/>
                    <a:pt x="1101" y="568"/>
                  </a:cubicBezTo>
                  <a:cubicBezTo>
                    <a:pt x="1101" y="268"/>
                    <a:pt x="835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0"/>
            <p:cNvSpPr/>
            <p:nvPr/>
          </p:nvSpPr>
          <p:spPr>
            <a:xfrm>
              <a:off x="1798950" y="2990075"/>
              <a:ext cx="761400" cy="761400"/>
            </a:xfrm>
            <a:custGeom>
              <a:avLst/>
              <a:gdLst/>
              <a:ahLst/>
              <a:cxnLst/>
              <a:rect l="l" t="t" r="r" b="b"/>
              <a:pathLst>
                <a:path w="30456" h="30456" extrusionOk="0">
                  <a:moveTo>
                    <a:pt x="15212" y="1102"/>
                  </a:moveTo>
                  <a:cubicBezTo>
                    <a:pt x="23017" y="1102"/>
                    <a:pt x="29355" y="7439"/>
                    <a:pt x="29355" y="15212"/>
                  </a:cubicBezTo>
                  <a:cubicBezTo>
                    <a:pt x="29355" y="23017"/>
                    <a:pt x="23017" y="29355"/>
                    <a:pt x="15212" y="29355"/>
                  </a:cubicBezTo>
                  <a:cubicBezTo>
                    <a:pt x="7439" y="29355"/>
                    <a:pt x="1102" y="23017"/>
                    <a:pt x="1102" y="15212"/>
                  </a:cubicBezTo>
                  <a:cubicBezTo>
                    <a:pt x="1102" y="7439"/>
                    <a:pt x="7439" y="1102"/>
                    <a:pt x="15212" y="1102"/>
                  </a:cubicBezTo>
                  <a:close/>
                  <a:moveTo>
                    <a:pt x="15212" y="1"/>
                  </a:moveTo>
                  <a:cubicBezTo>
                    <a:pt x="6839" y="1"/>
                    <a:pt x="1" y="6839"/>
                    <a:pt x="1" y="15212"/>
                  </a:cubicBezTo>
                  <a:cubicBezTo>
                    <a:pt x="1" y="23618"/>
                    <a:pt x="6839" y="30456"/>
                    <a:pt x="15212" y="30456"/>
                  </a:cubicBezTo>
                  <a:cubicBezTo>
                    <a:pt x="23618" y="30456"/>
                    <a:pt x="30456" y="23618"/>
                    <a:pt x="30456" y="15212"/>
                  </a:cubicBezTo>
                  <a:cubicBezTo>
                    <a:pt x="30456" y="6839"/>
                    <a:pt x="23618" y="1"/>
                    <a:pt x="15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0"/>
            <p:cNvSpPr/>
            <p:nvPr/>
          </p:nvSpPr>
          <p:spPr>
            <a:xfrm>
              <a:off x="1945725" y="3201850"/>
              <a:ext cx="452025" cy="147675"/>
            </a:xfrm>
            <a:custGeom>
              <a:avLst/>
              <a:gdLst/>
              <a:ahLst/>
              <a:cxnLst/>
              <a:rect l="l" t="t" r="r" b="b"/>
              <a:pathLst>
                <a:path w="18081" h="5907" extrusionOk="0">
                  <a:moveTo>
                    <a:pt x="1924" y="0"/>
                  </a:moveTo>
                  <a:cubicBezTo>
                    <a:pt x="1895" y="0"/>
                    <a:pt x="1865" y="1"/>
                    <a:pt x="1835" y="3"/>
                  </a:cubicBezTo>
                  <a:cubicBezTo>
                    <a:pt x="1335" y="3"/>
                    <a:pt x="868" y="236"/>
                    <a:pt x="568" y="636"/>
                  </a:cubicBezTo>
                  <a:cubicBezTo>
                    <a:pt x="167" y="1037"/>
                    <a:pt x="1" y="1637"/>
                    <a:pt x="34" y="2237"/>
                  </a:cubicBezTo>
                  <a:cubicBezTo>
                    <a:pt x="167" y="3405"/>
                    <a:pt x="1769" y="5073"/>
                    <a:pt x="3136" y="5873"/>
                  </a:cubicBezTo>
                  <a:cubicBezTo>
                    <a:pt x="3170" y="5907"/>
                    <a:pt x="3236" y="5907"/>
                    <a:pt x="3270" y="5907"/>
                  </a:cubicBezTo>
                  <a:cubicBezTo>
                    <a:pt x="3303" y="5907"/>
                    <a:pt x="3336" y="5907"/>
                    <a:pt x="3370" y="5873"/>
                  </a:cubicBezTo>
                  <a:cubicBezTo>
                    <a:pt x="4804" y="5039"/>
                    <a:pt x="6405" y="3405"/>
                    <a:pt x="6472" y="2237"/>
                  </a:cubicBezTo>
                  <a:cubicBezTo>
                    <a:pt x="6505" y="1637"/>
                    <a:pt x="6338" y="1037"/>
                    <a:pt x="5972" y="636"/>
                  </a:cubicBezTo>
                  <a:cubicBezTo>
                    <a:pt x="5638" y="236"/>
                    <a:pt x="5171" y="36"/>
                    <a:pt x="4671" y="3"/>
                  </a:cubicBezTo>
                  <a:cubicBezTo>
                    <a:pt x="4641" y="1"/>
                    <a:pt x="4611" y="0"/>
                    <a:pt x="4582" y="0"/>
                  </a:cubicBezTo>
                  <a:cubicBezTo>
                    <a:pt x="3930" y="0"/>
                    <a:pt x="3493" y="346"/>
                    <a:pt x="3270" y="570"/>
                  </a:cubicBezTo>
                  <a:cubicBezTo>
                    <a:pt x="3014" y="346"/>
                    <a:pt x="2575" y="0"/>
                    <a:pt x="1924" y="0"/>
                  </a:cubicBezTo>
                  <a:close/>
                  <a:moveTo>
                    <a:pt x="13499" y="0"/>
                  </a:moveTo>
                  <a:cubicBezTo>
                    <a:pt x="13470" y="0"/>
                    <a:pt x="13440" y="1"/>
                    <a:pt x="13410" y="3"/>
                  </a:cubicBezTo>
                  <a:cubicBezTo>
                    <a:pt x="12910" y="3"/>
                    <a:pt x="12443" y="236"/>
                    <a:pt x="12109" y="636"/>
                  </a:cubicBezTo>
                  <a:cubicBezTo>
                    <a:pt x="11742" y="1037"/>
                    <a:pt x="11576" y="1637"/>
                    <a:pt x="11609" y="2237"/>
                  </a:cubicBezTo>
                  <a:cubicBezTo>
                    <a:pt x="11676" y="3372"/>
                    <a:pt x="13277" y="5039"/>
                    <a:pt x="14678" y="5873"/>
                  </a:cubicBezTo>
                  <a:cubicBezTo>
                    <a:pt x="14744" y="5907"/>
                    <a:pt x="14778" y="5907"/>
                    <a:pt x="14811" y="5907"/>
                  </a:cubicBezTo>
                  <a:cubicBezTo>
                    <a:pt x="14845" y="5907"/>
                    <a:pt x="14911" y="5907"/>
                    <a:pt x="14945" y="5873"/>
                  </a:cubicBezTo>
                  <a:cubicBezTo>
                    <a:pt x="16346" y="5039"/>
                    <a:pt x="17947" y="3405"/>
                    <a:pt x="18013" y="2237"/>
                  </a:cubicBezTo>
                  <a:cubicBezTo>
                    <a:pt x="18080" y="1637"/>
                    <a:pt x="17913" y="1037"/>
                    <a:pt x="17513" y="636"/>
                  </a:cubicBezTo>
                  <a:cubicBezTo>
                    <a:pt x="17180" y="236"/>
                    <a:pt x="16746" y="36"/>
                    <a:pt x="16246" y="3"/>
                  </a:cubicBezTo>
                  <a:cubicBezTo>
                    <a:pt x="16214" y="1"/>
                    <a:pt x="16183" y="0"/>
                    <a:pt x="16153" y="0"/>
                  </a:cubicBezTo>
                  <a:cubicBezTo>
                    <a:pt x="15475" y="0"/>
                    <a:pt x="15067" y="346"/>
                    <a:pt x="14811" y="570"/>
                  </a:cubicBezTo>
                  <a:cubicBezTo>
                    <a:pt x="14588" y="346"/>
                    <a:pt x="14150" y="0"/>
                    <a:pt x="134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0"/>
            <p:cNvSpPr/>
            <p:nvPr/>
          </p:nvSpPr>
          <p:spPr>
            <a:xfrm>
              <a:off x="2446925" y="3176050"/>
              <a:ext cx="105100" cy="18375"/>
            </a:xfrm>
            <a:custGeom>
              <a:avLst/>
              <a:gdLst/>
              <a:ahLst/>
              <a:cxnLst/>
              <a:rect l="l" t="t" r="r" b="b"/>
              <a:pathLst>
                <a:path w="4204" h="735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8"/>
                    <a:pt x="167" y="734"/>
                    <a:pt x="401" y="734"/>
                  </a:cubicBezTo>
                  <a:lnTo>
                    <a:pt x="3803" y="734"/>
                  </a:lnTo>
                  <a:cubicBezTo>
                    <a:pt x="4003" y="734"/>
                    <a:pt x="4203" y="568"/>
                    <a:pt x="4203" y="367"/>
                  </a:cubicBezTo>
                  <a:cubicBezTo>
                    <a:pt x="4203" y="167"/>
                    <a:pt x="4003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0"/>
            <p:cNvSpPr/>
            <p:nvPr/>
          </p:nvSpPr>
          <p:spPr>
            <a:xfrm>
              <a:off x="1745575" y="3462075"/>
              <a:ext cx="127625" cy="19225"/>
            </a:xfrm>
            <a:custGeom>
              <a:avLst/>
              <a:gdLst/>
              <a:ahLst/>
              <a:cxnLst/>
              <a:rect l="l" t="t" r="r" b="b"/>
              <a:pathLst>
                <a:path w="5105" h="769" extrusionOk="0">
                  <a:moveTo>
                    <a:pt x="401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401" y="768"/>
                  </a:cubicBezTo>
                  <a:lnTo>
                    <a:pt x="4671" y="768"/>
                  </a:lnTo>
                  <a:cubicBezTo>
                    <a:pt x="4904" y="768"/>
                    <a:pt x="5105" y="601"/>
                    <a:pt x="5105" y="401"/>
                  </a:cubicBezTo>
                  <a:cubicBezTo>
                    <a:pt x="5105" y="168"/>
                    <a:pt x="4938" y="1"/>
                    <a:pt x="4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0"/>
            <p:cNvSpPr/>
            <p:nvPr/>
          </p:nvSpPr>
          <p:spPr>
            <a:xfrm>
              <a:off x="1884025" y="3106825"/>
              <a:ext cx="117600" cy="19225"/>
            </a:xfrm>
            <a:custGeom>
              <a:avLst/>
              <a:gdLst/>
              <a:ahLst/>
              <a:cxnLst/>
              <a:rect l="l" t="t" r="r" b="b"/>
              <a:pathLst>
                <a:path w="4704" h="769" extrusionOk="0">
                  <a:moveTo>
                    <a:pt x="400" y="1"/>
                  </a:moveTo>
                  <a:cubicBezTo>
                    <a:pt x="200" y="1"/>
                    <a:pt x="0" y="168"/>
                    <a:pt x="0" y="368"/>
                  </a:cubicBezTo>
                  <a:cubicBezTo>
                    <a:pt x="0" y="601"/>
                    <a:pt x="200" y="768"/>
                    <a:pt x="400" y="768"/>
                  </a:cubicBezTo>
                  <a:lnTo>
                    <a:pt x="4303" y="768"/>
                  </a:lnTo>
                  <a:cubicBezTo>
                    <a:pt x="4537" y="768"/>
                    <a:pt x="4704" y="601"/>
                    <a:pt x="4704" y="368"/>
                  </a:cubicBezTo>
                  <a:cubicBezTo>
                    <a:pt x="4704" y="168"/>
                    <a:pt x="4537" y="1"/>
                    <a:pt x="4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0"/>
            <p:cNvSpPr/>
            <p:nvPr/>
          </p:nvSpPr>
          <p:spPr>
            <a:xfrm>
              <a:off x="1758100" y="3278625"/>
              <a:ext cx="126775" cy="19200"/>
            </a:xfrm>
            <a:custGeom>
              <a:avLst/>
              <a:gdLst/>
              <a:ahLst/>
              <a:cxnLst/>
              <a:rect l="l" t="t" r="r" b="b"/>
              <a:pathLst>
                <a:path w="5071" h="768" extrusionOk="0">
                  <a:moveTo>
                    <a:pt x="401" y="0"/>
                  </a:moveTo>
                  <a:cubicBezTo>
                    <a:pt x="167" y="0"/>
                    <a:pt x="0" y="167"/>
                    <a:pt x="0" y="401"/>
                  </a:cubicBezTo>
                  <a:cubicBezTo>
                    <a:pt x="0" y="601"/>
                    <a:pt x="167" y="768"/>
                    <a:pt x="401" y="768"/>
                  </a:cubicBezTo>
                  <a:lnTo>
                    <a:pt x="4670" y="768"/>
                  </a:lnTo>
                  <a:cubicBezTo>
                    <a:pt x="4904" y="768"/>
                    <a:pt x="5037" y="601"/>
                    <a:pt x="5071" y="401"/>
                  </a:cubicBezTo>
                  <a:cubicBezTo>
                    <a:pt x="5071" y="167"/>
                    <a:pt x="4904" y="0"/>
                    <a:pt x="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0"/>
            <p:cNvSpPr/>
            <p:nvPr/>
          </p:nvSpPr>
          <p:spPr>
            <a:xfrm>
              <a:off x="1843150" y="3077650"/>
              <a:ext cx="56725" cy="19200"/>
            </a:xfrm>
            <a:custGeom>
              <a:avLst/>
              <a:gdLst/>
              <a:ahLst/>
              <a:cxnLst/>
              <a:rect l="l" t="t" r="r" b="b"/>
              <a:pathLst>
                <a:path w="2269" h="768" extrusionOk="0">
                  <a:moveTo>
                    <a:pt x="368" y="0"/>
                  </a:moveTo>
                  <a:cubicBezTo>
                    <a:pt x="167" y="0"/>
                    <a:pt x="1" y="167"/>
                    <a:pt x="1" y="367"/>
                  </a:cubicBezTo>
                  <a:cubicBezTo>
                    <a:pt x="1" y="601"/>
                    <a:pt x="167" y="768"/>
                    <a:pt x="368" y="768"/>
                  </a:cubicBezTo>
                  <a:lnTo>
                    <a:pt x="1902" y="768"/>
                  </a:lnTo>
                  <a:cubicBezTo>
                    <a:pt x="2102" y="768"/>
                    <a:pt x="2269" y="601"/>
                    <a:pt x="2269" y="367"/>
                  </a:cubicBezTo>
                  <a:cubicBezTo>
                    <a:pt x="2269" y="167"/>
                    <a:pt x="2102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0"/>
            <p:cNvSpPr/>
            <p:nvPr/>
          </p:nvSpPr>
          <p:spPr>
            <a:xfrm>
              <a:off x="2372700" y="3641375"/>
              <a:ext cx="139300" cy="19200"/>
            </a:xfrm>
            <a:custGeom>
              <a:avLst/>
              <a:gdLst/>
              <a:ahLst/>
              <a:cxnLst/>
              <a:rect l="l" t="t" r="r" b="b"/>
              <a:pathLst>
                <a:path w="5572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5204" y="768"/>
                  </a:lnTo>
                  <a:cubicBezTo>
                    <a:pt x="5404" y="768"/>
                    <a:pt x="5571" y="601"/>
                    <a:pt x="5571" y="401"/>
                  </a:cubicBezTo>
                  <a:cubicBezTo>
                    <a:pt x="5571" y="168"/>
                    <a:pt x="5404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0"/>
            <p:cNvSpPr/>
            <p:nvPr/>
          </p:nvSpPr>
          <p:spPr>
            <a:xfrm>
              <a:off x="2499450" y="3313650"/>
              <a:ext cx="107600" cy="18375"/>
            </a:xfrm>
            <a:custGeom>
              <a:avLst/>
              <a:gdLst/>
              <a:ahLst/>
              <a:cxnLst/>
              <a:rect l="l" t="t" r="r" b="b"/>
              <a:pathLst>
                <a:path w="4304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3937" y="734"/>
                  </a:lnTo>
                  <a:cubicBezTo>
                    <a:pt x="4137" y="734"/>
                    <a:pt x="4304" y="567"/>
                    <a:pt x="4304" y="367"/>
                  </a:cubicBezTo>
                  <a:cubicBezTo>
                    <a:pt x="4304" y="167"/>
                    <a:pt x="4137" y="0"/>
                    <a:pt x="3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0"/>
            <p:cNvSpPr/>
            <p:nvPr/>
          </p:nvSpPr>
          <p:spPr>
            <a:xfrm>
              <a:off x="2461100" y="3473750"/>
              <a:ext cx="180975" cy="19225"/>
            </a:xfrm>
            <a:custGeom>
              <a:avLst/>
              <a:gdLst/>
              <a:ahLst/>
              <a:cxnLst/>
              <a:rect l="l" t="t" r="r" b="b"/>
              <a:pathLst>
                <a:path w="7239" h="769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6839" y="768"/>
                  </a:lnTo>
                  <a:cubicBezTo>
                    <a:pt x="7072" y="768"/>
                    <a:pt x="7239" y="601"/>
                    <a:pt x="7205" y="368"/>
                  </a:cubicBezTo>
                  <a:cubicBezTo>
                    <a:pt x="7205" y="168"/>
                    <a:pt x="7039" y="1"/>
                    <a:pt x="6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0"/>
            <p:cNvSpPr/>
            <p:nvPr/>
          </p:nvSpPr>
          <p:spPr>
            <a:xfrm>
              <a:off x="2527800" y="3641375"/>
              <a:ext cx="33400" cy="19200"/>
            </a:xfrm>
            <a:custGeom>
              <a:avLst/>
              <a:gdLst/>
              <a:ahLst/>
              <a:cxnLst/>
              <a:rect l="l" t="t" r="r" b="b"/>
              <a:pathLst>
                <a:path w="1336" h="768" extrusionOk="0">
                  <a:moveTo>
                    <a:pt x="368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968" y="768"/>
                  </a:lnTo>
                  <a:cubicBezTo>
                    <a:pt x="1168" y="768"/>
                    <a:pt x="1335" y="601"/>
                    <a:pt x="1335" y="401"/>
                  </a:cubicBezTo>
                  <a:cubicBezTo>
                    <a:pt x="1335" y="168"/>
                    <a:pt x="1168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0"/>
            <p:cNvSpPr/>
            <p:nvPr/>
          </p:nvSpPr>
          <p:spPr>
            <a:xfrm>
              <a:off x="2523650" y="3505450"/>
              <a:ext cx="60050" cy="18375"/>
            </a:xfrm>
            <a:custGeom>
              <a:avLst/>
              <a:gdLst/>
              <a:ahLst/>
              <a:cxnLst/>
              <a:rect l="l" t="t" r="r" b="b"/>
              <a:pathLst>
                <a:path w="2402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2035" y="734"/>
                  </a:lnTo>
                  <a:cubicBezTo>
                    <a:pt x="2235" y="734"/>
                    <a:pt x="2402" y="568"/>
                    <a:pt x="2402" y="367"/>
                  </a:cubicBezTo>
                  <a:cubicBezTo>
                    <a:pt x="2402" y="167"/>
                    <a:pt x="2235" y="1"/>
                    <a:pt x="2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0"/>
            <p:cNvSpPr/>
            <p:nvPr/>
          </p:nvSpPr>
          <p:spPr>
            <a:xfrm>
              <a:off x="1768925" y="3313650"/>
              <a:ext cx="79250" cy="18375"/>
            </a:xfrm>
            <a:custGeom>
              <a:avLst/>
              <a:gdLst/>
              <a:ahLst/>
              <a:cxnLst/>
              <a:rect l="l" t="t" r="r" b="b"/>
              <a:pathLst>
                <a:path w="3170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2803" y="734"/>
                  </a:lnTo>
                  <a:cubicBezTo>
                    <a:pt x="3003" y="734"/>
                    <a:pt x="3170" y="567"/>
                    <a:pt x="3170" y="367"/>
                  </a:cubicBezTo>
                  <a:cubicBezTo>
                    <a:pt x="3170" y="167"/>
                    <a:pt x="3003" y="0"/>
                    <a:pt x="2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0"/>
            <p:cNvSpPr/>
            <p:nvPr/>
          </p:nvSpPr>
          <p:spPr>
            <a:xfrm>
              <a:off x="1793125" y="3551325"/>
              <a:ext cx="80075" cy="18375"/>
            </a:xfrm>
            <a:custGeom>
              <a:avLst/>
              <a:gdLst/>
              <a:ahLst/>
              <a:cxnLst/>
              <a:rect l="l" t="t" r="r" b="b"/>
              <a:pathLst>
                <a:path w="3203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2769" y="734"/>
                  </a:lnTo>
                  <a:cubicBezTo>
                    <a:pt x="3002" y="734"/>
                    <a:pt x="3203" y="567"/>
                    <a:pt x="3169" y="367"/>
                  </a:cubicBezTo>
                  <a:cubicBezTo>
                    <a:pt x="3169" y="167"/>
                    <a:pt x="3002" y="0"/>
                    <a:pt x="2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0"/>
            <p:cNvSpPr/>
            <p:nvPr/>
          </p:nvSpPr>
          <p:spPr>
            <a:xfrm>
              <a:off x="2378525" y="3057625"/>
              <a:ext cx="100950" cy="19200"/>
            </a:xfrm>
            <a:custGeom>
              <a:avLst/>
              <a:gdLst/>
              <a:ahLst/>
              <a:cxnLst/>
              <a:rect l="l" t="t" r="r" b="b"/>
              <a:pathLst>
                <a:path w="4038" h="768" extrusionOk="0">
                  <a:moveTo>
                    <a:pt x="368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3670" y="768"/>
                  </a:lnTo>
                  <a:cubicBezTo>
                    <a:pt x="3870" y="768"/>
                    <a:pt x="4037" y="601"/>
                    <a:pt x="4037" y="401"/>
                  </a:cubicBezTo>
                  <a:cubicBezTo>
                    <a:pt x="4037" y="168"/>
                    <a:pt x="3870" y="1"/>
                    <a:pt x="3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0"/>
            <p:cNvSpPr/>
            <p:nvPr/>
          </p:nvSpPr>
          <p:spPr>
            <a:xfrm>
              <a:off x="1849825" y="3664725"/>
              <a:ext cx="120950" cy="18375"/>
            </a:xfrm>
            <a:custGeom>
              <a:avLst/>
              <a:gdLst/>
              <a:ahLst/>
              <a:cxnLst/>
              <a:rect l="l" t="t" r="r" b="b"/>
              <a:pathLst>
                <a:path w="4838" h="735" extrusionOk="0">
                  <a:moveTo>
                    <a:pt x="401" y="1"/>
                  </a:moveTo>
                  <a:cubicBezTo>
                    <a:pt x="167" y="1"/>
                    <a:pt x="1" y="168"/>
                    <a:pt x="1" y="368"/>
                  </a:cubicBezTo>
                  <a:cubicBezTo>
                    <a:pt x="1" y="568"/>
                    <a:pt x="167" y="735"/>
                    <a:pt x="401" y="735"/>
                  </a:cubicBezTo>
                  <a:lnTo>
                    <a:pt x="4470" y="735"/>
                  </a:lnTo>
                  <a:cubicBezTo>
                    <a:pt x="4671" y="735"/>
                    <a:pt x="4837" y="568"/>
                    <a:pt x="4837" y="368"/>
                  </a:cubicBezTo>
                  <a:cubicBezTo>
                    <a:pt x="4837" y="168"/>
                    <a:pt x="4671" y="1"/>
                    <a:pt x="4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0"/>
            <p:cNvSpPr/>
            <p:nvPr/>
          </p:nvSpPr>
          <p:spPr>
            <a:xfrm>
              <a:off x="1716400" y="3280300"/>
              <a:ext cx="31700" cy="18350"/>
            </a:xfrm>
            <a:custGeom>
              <a:avLst/>
              <a:gdLst/>
              <a:ahLst/>
              <a:cxnLst/>
              <a:rect l="l" t="t" r="r" b="b"/>
              <a:pathLst>
                <a:path w="1268" h="734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1" y="734"/>
                  </a:cubicBezTo>
                  <a:lnTo>
                    <a:pt x="901" y="734"/>
                  </a:lnTo>
                  <a:cubicBezTo>
                    <a:pt x="1101" y="734"/>
                    <a:pt x="1268" y="567"/>
                    <a:pt x="1268" y="367"/>
                  </a:cubicBezTo>
                  <a:cubicBezTo>
                    <a:pt x="1268" y="167"/>
                    <a:pt x="1101" y="0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048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41"/>
          <p:cNvSpPr txBox="1">
            <a:spLocks noGrp="1"/>
          </p:cNvSpPr>
          <p:nvPr>
            <p:ph type="title"/>
          </p:nvPr>
        </p:nvSpPr>
        <p:spPr>
          <a:xfrm>
            <a:off x="1481094" y="683619"/>
            <a:ext cx="53358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Ansible 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359" name="Google Shape;2359;p41"/>
          <p:cNvGrpSpPr/>
          <p:nvPr/>
        </p:nvGrpSpPr>
        <p:grpSpPr>
          <a:xfrm>
            <a:off x="7782401" y="217797"/>
            <a:ext cx="925675" cy="779750"/>
            <a:chOff x="1716400" y="849375"/>
            <a:chExt cx="925675" cy="779750"/>
          </a:xfrm>
        </p:grpSpPr>
        <p:sp>
          <p:nvSpPr>
            <p:cNvPr id="2360" name="Google Shape;2360;p41"/>
            <p:cNvSpPr/>
            <p:nvPr/>
          </p:nvSpPr>
          <p:spPr>
            <a:xfrm>
              <a:off x="2484450" y="1080375"/>
              <a:ext cx="111775" cy="19200"/>
            </a:xfrm>
            <a:custGeom>
              <a:avLst/>
              <a:gdLst/>
              <a:ahLst/>
              <a:cxnLst/>
              <a:rect l="l" t="t" r="r" b="b"/>
              <a:pathLst>
                <a:path w="4471" h="768" extrusionOk="0">
                  <a:moveTo>
                    <a:pt x="401" y="1"/>
                  </a:moveTo>
                  <a:cubicBezTo>
                    <a:pt x="200" y="1"/>
                    <a:pt x="0" y="168"/>
                    <a:pt x="0" y="368"/>
                  </a:cubicBezTo>
                  <a:cubicBezTo>
                    <a:pt x="0" y="568"/>
                    <a:pt x="200" y="768"/>
                    <a:pt x="401" y="768"/>
                  </a:cubicBezTo>
                  <a:lnTo>
                    <a:pt x="4103" y="768"/>
                  </a:lnTo>
                  <a:cubicBezTo>
                    <a:pt x="4303" y="768"/>
                    <a:pt x="4470" y="601"/>
                    <a:pt x="4470" y="368"/>
                  </a:cubicBezTo>
                  <a:cubicBezTo>
                    <a:pt x="4470" y="168"/>
                    <a:pt x="4303" y="1"/>
                    <a:pt x="4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1"/>
            <p:cNvSpPr/>
            <p:nvPr/>
          </p:nvSpPr>
          <p:spPr>
            <a:xfrm>
              <a:off x="2515300" y="1224650"/>
              <a:ext cx="95100" cy="18375"/>
            </a:xfrm>
            <a:custGeom>
              <a:avLst/>
              <a:gdLst/>
              <a:ahLst/>
              <a:cxnLst/>
              <a:rect l="l" t="t" r="r" b="b"/>
              <a:pathLst>
                <a:path w="3804" h="735" extrusionOk="0">
                  <a:moveTo>
                    <a:pt x="367" y="1"/>
                  </a:moveTo>
                  <a:cubicBezTo>
                    <a:pt x="167" y="1"/>
                    <a:pt x="1" y="167"/>
                    <a:pt x="1" y="368"/>
                  </a:cubicBezTo>
                  <a:cubicBezTo>
                    <a:pt x="1" y="568"/>
                    <a:pt x="167" y="734"/>
                    <a:pt x="367" y="734"/>
                  </a:cubicBezTo>
                  <a:lnTo>
                    <a:pt x="3403" y="734"/>
                  </a:lnTo>
                  <a:cubicBezTo>
                    <a:pt x="3636" y="734"/>
                    <a:pt x="3770" y="601"/>
                    <a:pt x="3803" y="368"/>
                  </a:cubicBezTo>
                  <a:cubicBezTo>
                    <a:pt x="3803" y="167"/>
                    <a:pt x="3636" y="1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1"/>
            <p:cNvSpPr/>
            <p:nvPr/>
          </p:nvSpPr>
          <p:spPr>
            <a:xfrm>
              <a:off x="2578675" y="1252175"/>
              <a:ext cx="57575" cy="19200"/>
            </a:xfrm>
            <a:custGeom>
              <a:avLst/>
              <a:gdLst/>
              <a:ahLst/>
              <a:cxnLst/>
              <a:rect l="l" t="t" r="r" b="b"/>
              <a:pathLst>
                <a:path w="2303" h="768" extrusionOk="0">
                  <a:moveTo>
                    <a:pt x="368" y="0"/>
                  </a:moveTo>
                  <a:cubicBezTo>
                    <a:pt x="167" y="0"/>
                    <a:pt x="1" y="167"/>
                    <a:pt x="1" y="367"/>
                  </a:cubicBezTo>
                  <a:cubicBezTo>
                    <a:pt x="1" y="601"/>
                    <a:pt x="167" y="768"/>
                    <a:pt x="368" y="768"/>
                  </a:cubicBezTo>
                  <a:lnTo>
                    <a:pt x="1935" y="768"/>
                  </a:lnTo>
                  <a:cubicBezTo>
                    <a:pt x="2136" y="768"/>
                    <a:pt x="2302" y="601"/>
                    <a:pt x="2302" y="367"/>
                  </a:cubicBezTo>
                  <a:cubicBezTo>
                    <a:pt x="2302" y="167"/>
                    <a:pt x="2136" y="0"/>
                    <a:pt x="1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1"/>
            <p:cNvSpPr/>
            <p:nvPr/>
          </p:nvSpPr>
          <p:spPr>
            <a:xfrm>
              <a:off x="2536150" y="1001150"/>
              <a:ext cx="34225" cy="19225"/>
            </a:xfrm>
            <a:custGeom>
              <a:avLst/>
              <a:gdLst/>
              <a:ahLst/>
              <a:cxnLst/>
              <a:rect l="l" t="t" r="r" b="b"/>
              <a:pathLst>
                <a:path w="1369" h="769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568"/>
                    <a:pt x="167" y="768"/>
                    <a:pt x="367" y="768"/>
                  </a:cubicBezTo>
                  <a:lnTo>
                    <a:pt x="1001" y="768"/>
                  </a:lnTo>
                  <a:cubicBezTo>
                    <a:pt x="1201" y="768"/>
                    <a:pt x="1368" y="568"/>
                    <a:pt x="1368" y="368"/>
                  </a:cubicBezTo>
                  <a:cubicBezTo>
                    <a:pt x="1368" y="168"/>
                    <a:pt x="1201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1"/>
            <p:cNvSpPr/>
            <p:nvPr/>
          </p:nvSpPr>
          <p:spPr>
            <a:xfrm>
              <a:off x="2452750" y="1001150"/>
              <a:ext cx="73425" cy="19225"/>
            </a:xfrm>
            <a:custGeom>
              <a:avLst/>
              <a:gdLst/>
              <a:ahLst/>
              <a:cxnLst/>
              <a:rect l="l" t="t" r="r" b="b"/>
              <a:pathLst>
                <a:path w="2937" h="769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568"/>
                    <a:pt x="168" y="768"/>
                    <a:pt x="368" y="768"/>
                  </a:cubicBezTo>
                  <a:lnTo>
                    <a:pt x="2536" y="768"/>
                  </a:lnTo>
                  <a:cubicBezTo>
                    <a:pt x="2736" y="768"/>
                    <a:pt x="2903" y="568"/>
                    <a:pt x="2936" y="368"/>
                  </a:cubicBezTo>
                  <a:cubicBezTo>
                    <a:pt x="2936" y="168"/>
                    <a:pt x="2803" y="1"/>
                    <a:pt x="2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1"/>
            <p:cNvSpPr/>
            <p:nvPr/>
          </p:nvSpPr>
          <p:spPr>
            <a:xfrm>
              <a:off x="1723075" y="1284700"/>
              <a:ext cx="74250" cy="19200"/>
            </a:xfrm>
            <a:custGeom>
              <a:avLst/>
              <a:gdLst/>
              <a:ahLst/>
              <a:cxnLst/>
              <a:rect l="l" t="t" r="r" b="b"/>
              <a:pathLst>
                <a:path w="2970" h="768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35" y="768"/>
                  </a:lnTo>
                  <a:cubicBezTo>
                    <a:pt x="2736" y="768"/>
                    <a:pt x="2902" y="601"/>
                    <a:pt x="2969" y="367"/>
                  </a:cubicBezTo>
                  <a:cubicBezTo>
                    <a:pt x="2969" y="167"/>
                    <a:pt x="2802" y="0"/>
                    <a:pt x="2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1"/>
            <p:cNvSpPr/>
            <p:nvPr/>
          </p:nvSpPr>
          <p:spPr>
            <a:xfrm>
              <a:off x="1751425" y="1102075"/>
              <a:ext cx="73400" cy="19200"/>
            </a:xfrm>
            <a:custGeom>
              <a:avLst/>
              <a:gdLst/>
              <a:ahLst/>
              <a:cxnLst/>
              <a:rect l="l" t="t" r="r" b="b"/>
              <a:pathLst>
                <a:path w="2936" h="768" extrusionOk="0">
                  <a:moveTo>
                    <a:pt x="367" y="0"/>
                  </a:moveTo>
                  <a:cubicBezTo>
                    <a:pt x="167" y="0"/>
                    <a:pt x="0" y="167"/>
                    <a:pt x="0" y="400"/>
                  </a:cubicBezTo>
                  <a:cubicBezTo>
                    <a:pt x="0" y="601"/>
                    <a:pt x="167" y="767"/>
                    <a:pt x="367" y="767"/>
                  </a:cubicBezTo>
                  <a:lnTo>
                    <a:pt x="2569" y="767"/>
                  </a:lnTo>
                  <a:cubicBezTo>
                    <a:pt x="2769" y="767"/>
                    <a:pt x="2936" y="601"/>
                    <a:pt x="2936" y="400"/>
                  </a:cubicBezTo>
                  <a:cubicBezTo>
                    <a:pt x="2936" y="167"/>
                    <a:pt x="2769" y="0"/>
                    <a:pt x="2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1"/>
            <p:cNvSpPr/>
            <p:nvPr/>
          </p:nvSpPr>
          <p:spPr>
            <a:xfrm>
              <a:off x="1778950" y="1017000"/>
              <a:ext cx="133450" cy="18375"/>
            </a:xfrm>
            <a:custGeom>
              <a:avLst/>
              <a:gdLst/>
              <a:ahLst/>
              <a:cxnLst/>
              <a:rect l="l" t="t" r="r" b="b"/>
              <a:pathLst>
                <a:path w="533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4970" y="734"/>
                  </a:lnTo>
                  <a:cubicBezTo>
                    <a:pt x="5171" y="734"/>
                    <a:pt x="5337" y="568"/>
                    <a:pt x="5337" y="368"/>
                  </a:cubicBezTo>
                  <a:cubicBezTo>
                    <a:pt x="5337" y="167"/>
                    <a:pt x="5171" y="1"/>
                    <a:pt x="4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1"/>
            <p:cNvSpPr/>
            <p:nvPr/>
          </p:nvSpPr>
          <p:spPr>
            <a:xfrm>
              <a:off x="1803950" y="1455650"/>
              <a:ext cx="78425" cy="19200"/>
            </a:xfrm>
            <a:custGeom>
              <a:avLst/>
              <a:gdLst/>
              <a:ahLst/>
              <a:cxnLst/>
              <a:rect l="l" t="t" r="r" b="b"/>
              <a:pathLst>
                <a:path w="3137" h="768" extrusionOk="0">
                  <a:moveTo>
                    <a:pt x="401" y="1"/>
                  </a:moveTo>
                  <a:cubicBezTo>
                    <a:pt x="168" y="1"/>
                    <a:pt x="1" y="167"/>
                    <a:pt x="1" y="367"/>
                  </a:cubicBezTo>
                  <a:cubicBezTo>
                    <a:pt x="1" y="568"/>
                    <a:pt x="168" y="768"/>
                    <a:pt x="401" y="768"/>
                  </a:cubicBezTo>
                  <a:lnTo>
                    <a:pt x="2770" y="768"/>
                  </a:lnTo>
                  <a:cubicBezTo>
                    <a:pt x="2970" y="768"/>
                    <a:pt x="3136" y="601"/>
                    <a:pt x="3136" y="367"/>
                  </a:cubicBezTo>
                  <a:cubicBezTo>
                    <a:pt x="3136" y="167"/>
                    <a:pt x="2970" y="1"/>
                    <a:pt x="2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1"/>
            <p:cNvSpPr/>
            <p:nvPr/>
          </p:nvSpPr>
          <p:spPr>
            <a:xfrm>
              <a:off x="1752250" y="1455650"/>
              <a:ext cx="36725" cy="19200"/>
            </a:xfrm>
            <a:custGeom>
              <a:avLst/>
              <a:gdLst/>
              <a:ahLst/>
              <a:cxnLst/>
              <a:rect l="l" t="t" r="r" b="b"/>
              <a:pathLst>
                <a:path w="1469" h="768" extrusionOk="0">
                  <a:moveTo>
                    <a:pt x="368" y="1"/>
                  </a:moveTo>
                  <a:cubicBezTo>
                    <a:pt x="168" y="1"/>
                    <a:pt x="1" y="167"/>
                    <a:pt x="1" y="367"/>
                  </a:cubicBezTo>
                  <a:cubicBezTo>
                    <a:pt x="1" y="568"/>
                    <a:pt x="168" y="768"/>
                    <a:pt x="368" y="768"/>
                  </a:cubicBezTo>
                  <a:lnTo>
                    <a:pt x="1068" y="768"/>
                  </a:lnTo>
                  <a:cubicBezTo>
                    <a:pt x="1235" y="768"/>
                    <a:pt x="1402" y="601"/>
                    <a:pt x="1468" y="367"/>
                  </a:cubicBezTo>
                  <a:cubicBezTo>
                    <a:pt x="1468" y="167"/>
                    <a:pt x="1302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1"/>
            <p:cNvSpPr/>
            <p:nvPr/>
          </p:nvSpPr>
          <p:spPr>
            <a:xfrm>
              <a:off x="2479450" y="1420625"/>
              <a:ext cx="124275" cy="18375"/>
            </a:xfrm>
            <a:custGeom>
              <a:avLst/>
              <a:gdLst/>
              <a:ahLst/>
              <a:cxnLst/>
              <a:rect l="l" t="t" r="r" b="b"/>
              <a:pathLst>
                <a:path w="4971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4603" y="734"/>
                  </a:lnTo>
                  <a:cubicBezTo>
                    <a:pt x="4770" y="734"/>
                    <a:pt x="4937" y="568"/>
                    <a:pt x="4970" y="367"/>
                  </a:cubicBezTo>
                  <a:cubicBezTo>
                    <a:pt x="4970" y="167"/>
                    <a:pt x="4804" y="1"/>
                    <a:pt x="4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1"/>
            <p:cNvSpPr/>
            <p:nvPr/>
          </p:nvSpPr>
          <p:spPr>
            <a:xfrm>
              <a:off x="2452750" y="1457325"/>
              <a:ext cx="100100" cy="19200"/>
            </a:xfrm>
            <a:custGeom>
              <a:avLst/>
              <a:gdLst/>
              <a:ahLst/>
              <a:cxnLst/>
              <a:rect l="l" t="t" r="r" b="b"/>
              <a:pathLst>
                <a:path w="4004" h="768" extrusionOk="0">
                  <a:moveTo>
                    <a:pt x="368" y="0"/>
                  </a:moveTo>
                  <a:cubicBezTo>
                    <a:pt x="168" y="0"/>
                    <a:pt x="1" y="200"/>
                    <a:pt x="1" y="401"/>
                  </a:cubicBezTo>
                  <a:cubicBezTo>
                    <a:pt x="1" y="601"/>
                    <a:pt x="168" y="767"/>
                    <a:pt x="368" y="767"/>
                  </a:cubicBezTo>
                  <a:lnTo>
                    <a:pt x="3637" y="767"/>
                  </a:lnTo>
                  <a:cubicBezTo>
                    <a:pt x="3837" y="767"/>
                    <a:pt x="4004" y="601"/>
                    <a:pt x="4004" y="401"/>
                  </a:cubicBezTo>
                  <a:cubicBezTo>
                    <a:pt x="4004" y="200"/>
                    <a:pt x="3837" y="0"/>
                    <a:pt x="3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1"/>
            <p:cNvSpPr/>
            <p:nvPr/>
          </p:nvSpPr>
          <p:spPr>
            <a:xfrm>
              <a:off x="1779775" y="849375"/>
              <a:ext cx="761400" cy="761400"/>
            </a:xfrm>
            <a:custGeom>
              <a:avLst/>
              <a:gdLst/>
              <a:ahLst/>
              <a:cxnLst/>
              <a:rect l="l" t="t" r="r" b="b"/>
              <a:pathLst>
                <a:path w="30456" h="30456" extrusionOk="0">
                  <a:moveTo>
                    <a:pt x="15245" y="1102"/>
                  </a:moveTo>
                  <a:cubicBezTo>
                    <a:pt x="23050" y="1102"/>
                    <a:pt x="29388" y="7439"/>
                    <a:pt x="29388" y="15245"/>
                  </a:cubicBezTo>
                  <a:cubicBezTo>
                    <a:pt x="29388" y="23051"/>
                    <a:pt x="23050" y="29389"/>
                    <a:pt x="15245" y="29389"/>
                  </a:cubicBezTo>
                  <a:cubicBezTo>
                    <a:pt x="7439" y="29389"/>
                    <a:pt x="1101" y="23051"/>
                    <a:pt x="1101" y="15245"/>
                  </a:cubicBezTo>
                  <a:cubicBezTo>
                    <a:pt x="1101" y="7439"/>
                    <a:pt x="7439" y="1102"/>
                    <a:pt x="15245" y="1102"/>
                  </a:cubicBezTo>
                  <a:close/>
                  <a:moveTo>
                    <a:pt x="15245" y="1"/>
                  </a:moveTo>
                  <a:cubicBezTo>
                    <a:pt x="6872" y="1"/>
                    <a:pt x="34" y="6839"/>
                    <a:pt x="1" y="15245"/>
                  </a:cubicBezTo>
                  <a:cubicBezTo>
                    <a:pt x="1" y="23618"/>
                    <a:pt x="6872" y="30456"/>
                    <a:pt x="15245" y="30456"/>
                  </a:cubicBezTo>
                  <a:cubicBezTo>
                    <a:pt x="23651" y="30456"/>
                    <a:pt x="30456" y="23618"/>
                    <a:pt x="30456" y="15212"/>
                  </a:cubicBezTo>
                  <a:cubicBezTo>
                    <a:pt x="30456" y="6839"/>
                    <a:pt x="23617" y="1"/>
                    <a:pt x="15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1"/>
            <p:cNvSpPr/>
            <p:nvPr/>
          </p:nvSpPr>
          <p:spPr>
            <a:xfrm>
              <a:off x="2007450" y="1050350"/>
              <a:ext cx="83400" cy="176825"/>
            </a:xfrm>
            <a:custGeom>
              <a:avLst/>
              <a:gdLst/>
              <a:ahLst/>
              <a:cxnLst/>
              <a:rect l="l" t="t" r="r" b="b"/>
              <a:pathLst>
                <a:path w="3336" h="7073" extrusionOk="0">
                  <a:moveTo>
                    <a:pt x="1668" y="1"/>
                  </a:moveTo>
                  <a:cubicBezTo>
                    <a:pt x="767" y="1"/>
                    <a:pt x="0" y="735"/>
                    <a:pt x="0" y="1669"/>
                  </a:cubicBezTo>
                  <a:lnTo>
                    <a:pt x="0" y="5405"/>
                  </a:lnTo>
                  <a:cubicBezTo>
                    <a:pt x="0" y="6339"/>
                    <a:pt x="767" y="7073"/>
                    <a:pt x="1668" y="7073"/>
                  </a:cubicBezTo>
                  <a:cubicBezTo>
                    <a:pt x="2602" y="7073"/>
                    <a:pt x="3336" y="6339"/>
                    <a:pt x="3336" y="5405"/>
                  </a:cubicBezTo>
                  <a:lnTo>
                    <a:pt x="3336" y="1669"/>
                  </a:lnTo>
                  <a:cubicBezTo>
                    <a:pt x="3336" y="735"/>
                    <a:pt x="2602" y="1"/>
                    <a:pt x="1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1"/>
            <p:cNvSpPr/>
            <p:nvPr/>
          </p:nvSpPr>
          <p:spPr>
            <a:xfrm>
              <a:off x="2232600" y="1050350"/>
              <a:ext cx="83425" cy="176825"/>
            </a:xfrm>
            <a:custGeom>
              <a:avLst/>
              <a:gdLst/>
              <a:ahLst/>
              <a:cxnLst/>
              <a:rect l="l" t="t" r="r" b="b"/>
              <a:pathLst>
                <a:path w="3337" h="7073" extrusionOk="0">
                  <a:moveTo>
                    <a:pt x="1668" y="1"/>
                  </a:moveTo>
                  <a:cubicBezTo>
                    <a:pt x="768" y="1"/>
                    <a:pt x="0" y="735"/>
                    <a:pt x="0" y="1669"/>
                  </a:cubicBezTo>
                  <a:lnTo>
                    <a:pt x="0" y="5405"/>
                  </a:lnTo>
                  <a:cubicBezTo>
                    <a:pt x="0" y="6339"/>
                    <a:pt x="768" y="7073"/>
                    <a:pt x="1668" y="7073"/>
                  </a:cubicBezTo>
                  <a:cubicBezTo>
                    <a:pt x="2602" y="7073"/>
                    <a:pt x="3336" y="6339"/>
                    <a:pt x="3336" y="5405"/>
                  </a:cubicBezTo>
                  <a:lnTo>
                    <a:pt x="3336" y="1669"/>
                  </a:lnTo>
                  <a:cubicBezTo>
                    <a:pt x="3336" y="735"/>
                    <a:pt x="2602" y="1"/>
                    <a:pt x="1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1"/>
            <p:cNvSpPr/>
            <p:nvPr/>
          </p:nvSpPr>
          <p:spPr>
            <a:xfrm>
              <a:off x="1996600" y="1321400"/>
              <a:ext cx="328600" cy="161800"/>
            </a:xfrm>
            <a:custGeom>
              <a:avLst/>
              <a:gdLst/>
              <a:ahLst/>
              <a:cxnLst/>
              <a:rect l="l" t="t" r="r" b="b"/>
              <a:pathLst>
                <a:path w="13144" h="6472" extrusionOk="0">
                  <a:moveTo>
                    <a:pt x="567" y="0"/>
                  </a:moveTo>
                  <a:cubicBezTo>
                    <a:pt x="267" y="0"/>
                    <a:pt x="0" y="234"/>
                    <a:pt x="0" y="534"/>
                  </a:cubicBezTo>
                  <a:cubicBezTo>
                    <a:pt x="0" y="3803"/>
                    <a:pt x="2936" y="6471"/>
                    <a:pt x="6572" y="6471"/>
                  </a:cubicBezTo>
                  <a:cubicBezTo>
                    <a:pt x="10208" y="6471"/>
                    <a:pt x="13143" y="3803"/>
                    <a:pt x="13110" y="534"/>
                  </a:cubicBezTo>
                  <a:cubicBezTo>
                    <a:pt x="13110" y="234"/>
                    <a:pt x="12843" y="0"/>
                    <a:pt x="12576" y="0"/>
                  </a:cubicBezTo>
                  <a:cubicBezTo>
                    <a:pt x="12276" y="0"/>
                    <a:pt x="12009" y="234"/>
                    <a:pt x="12009" y="534"/>
                  </a:cubicBezTo>
                  <a:cubicBezTo>
                    <a:pt x="12009" y="3202"/>
                    <a:pt x="9574" y="5371"/>
                    <a:pt x="6572" y="5371"/>
                  </a:cubicBezTo>
                  <a:cubicBezTo>
                    <a:pt x="3570" y="5371"/>
                    <a:pt x="1101" y="3202"/>
                    <a:pt x="1101" y="534"/>
                  </a:cubicBezTo>
                  <a:cubicBezTo>
                    <a:pt x="1101" y="234"/>
                    <a:pt x="834" y="0"/>
                    <a:pt x="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1"/>
            <p:cNvSpPr/>
            <p:nvPr/>
          </p:nvSpPr>
          <p:spPr>
            <a:xfrm>
              <a:off x="1818125" y="867725"/>
              <a:ext cx="760575" cy="761400"/>
            </a:xfrm>
            <a:custGeom>
              <a:avLst/>
              <a:gdLst/>
              <a:ahLst/>
              <a:cxnLst/>
              <a:rect l="l" t="t" r="r" b="b"/>
              <a:pathLst>
                <a:path w="30423" h="30456" extrusionOk="0">
                  <a:moveTo>
                    <a:pt x="15212" y="1101"/>
                  </a:moveTo>
                  <a:cubicBezTo>
                    <a:pt x="22951" y="1101"/>
                    <a:pt x="29289" y="7439"/>
                    <a:pt x="29355" y="15212"/>
                  </a:cubicBezTo>
                  <a:cubicBezTo>
                    <a:pt x="29355" y="23017"/>
                    <a:pt x="22984" y="29355"/>
                    <a:pt x="15212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39"/>
                    <a:pt x="7406" y="1101"/>
                    <a:pt x="15212" y="1101"/>
                  </a:cubicBezTo>
                  <a:close/>
                  <a:moveTo>
                    <a:pt x="15212" y="1"/>
                  </a:moveTo>
                  <a:cubicBezTo>
                    <a:pt x="6806" y="1"/>
                    <a:pt x="1" y="6839"/>
                    <a:pt x="1" y="15212"/>
                  </a:cubicBezTo>
                  <a:cubicBezTo>
                    <a:pt x="1" y="23618"/>
                    <a:pt x="6806" y="30456"/>
                    <a:pt x="15212" y="30456"/>
                  </a:cubicBezTo>
                  <a:cubicBezTo>
                    <a:pt x="23584" y="30456"/>
                    <a:pt x="30423" y="23651"/>
                    <a:pt x="30423" y="15212"/>
                  </a:cubicBezTo>
                  <a:cubicBezTo>
                    <a:pt x="30423" y="6839"/>
                    <a:pt x="23584" y="1"/>
                    <a:pt x="15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1"/>
            <p:cNvSpPr/>
            <p:nvPr/>
          </p:nvSpPr>
          <p:spPr>
            <a:xfrm>
              <a:off x="2043300" y="1067875"/>
              <a:ext cx="83425" cy="177650"/>
            </a:xfrm>
            <a:custGeom>
              <a:avLst/>
              <a:gdLst/>
              <a:ahLst/>
              <a:cxnLst/>
              <a:rect l="l" t="t" r="r" b="b"/>
              <a:pathLst>
                <a:path w="3337" h="7106" extrusionOk="0">
                  <a:moveTo>
                    <a:pt x="1668" y="0"/>
                  </a:moveTo>
                  <a:cubicBezTo>
                    <a:pt x="734" y="0"/>
                    <a:pt x="0" y="734"/>
                    <a:pt x="0" y="1668"/>
                  </a:cubicBezTo>
                  <a:lnTo>
                    <a:pt x="0" y="5438"/>
                  </a:lnTo>
                  <a:cubicBezTo>
                    <a:pt x="0" y="6338"/>
                    <a:pt x="734" y="7106"/>
                    <a:pt x="1668" y="7106"/>
                  </a:cubicBezTo>
                  <a:cubicBezTo>
                    <a:pt x="2569" y="7106"/>
                    <a:pt x="3336" y="6338"/>
                    <a:pt x="3336" y="5438"/>
                  </a:cubicBezTo>
                  <a:lnTo>
                    <a:pt x="3336" y="1668"/>
                  </a:lnTo>
                  <a:cubicBezTo>
                    <a:pt x="3336" y="734"/>
                    <a:pt x="2569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1"/>
            <p:cNvSpPr/>
            <p:nvPr/>
          </p:nvSpPr>
          <p:spPr>
            <a:xfrm>
              <a:off x="2268450" y="1067875"/>
              <a:ext cx="83425" cy="177650"/>
            </a:xfrm>
            <a:custGeom>
              <a:avLst/>
              <a:gdLst/>
              <a:ahLst/>
              <a:cxnLst/>
              <a:rect l="l" t="t" r="r" b="b"/>
              <a:pathLst>
                <a:path w="3337" h="7106" extrusionOk="0">
                  <a:moveTo>
                    <a:pt x="1669" y="0"/>
                  </a:moveTo>
                  <a:cubicBezTo>
                    <a:pt x="735" y="0"/>
                    <a:pt x="1" y="734"/>
                    <a:pt x="1" y="1668"/>
                  </a:cubicBezTo>
                  <a:lnTo>
                    <a:pt x="1" y="5438"/>
                  </a:lnTo>
                  <a:cubicBezTo>
                    <a:pt x="1" y="6338"/>
                    <a:pt x="735" y="7106"/>
                    <a:pt x="1669" y="7106"/>
                  </a:cubicBezTo>
                  <a:cubicBezTo>
                    <a:pt x="2569" y="7106"/>
                    <a:pt x="3337" y="6338"/>
                    <a:pt x="3337" y="5438"/>
                  </a:cubicBezTo>
                  <a:lnTo>
                    <a:pt x="3337" y="1668"/>
                  </a:lnTo>
                  <a:cubicBezTo>
                    <a:pt x="3337" y="734"/>
                    <a:pt x="2569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1"/>
            <p:cNvSpPr/>
            <p:nvPr/>
          </p:nvSpPr>
          <p:spPr>
            <a:xfrm>
              <a:off x="2034950" y="1338900"/>
              <a:ext cx="326925" cy="161800"/>
            </a:xfrm>
            <a:custGeom>
              <a:avLst/>
              <a:gdLst/>
              <a:ahLst/>
              <a:cxnLst/>
              <a:rect l="l" t="t" r="r" b="b"/>
              <a:pathLst>
                <a:path w="13077" h="6472" extrusionOk="0">
                  <a:moveTo>
                    <a:pt x="535" y="1"/>
                  </a:moveTo>
                  <a:cubicBezTo>
                    <a:pt x="234" y="1"/>
                    <a:pt x="1" y="234"/>
                    <a:pt x="1" y="534"/>
                  </a:cubicBezTo>
                  <a:cubicBezTo>
                    <a:pt x="1" y="3803"/>
                    <a:pt x="2903" y="6472"/>
                    <a:pt x="6539" y="6472"/>
                  </a:cubicBezTo>
                  <a:cubicBezTo>
                    <a:pt x="10108" y="6472"/>
                    <a:pt x="13077" y="3837"/>
                    <a:pt x="13077" y="534"/>
                  </a:cubicBezTo>
                  <a:cubicBezTo>
                    <a:pt x="13077" y="234"/>
                    <a:pt x="12810" y="1"/>
                    <a:pt x="12543" y="1"/>
                  </a:cubicBezTo>
                  <a:cubicBezTo>
                    <a:pt x="12243" y="1"/>
                    <a:pt x="11976" y="234"/>
                    <a:pt x="11976" y="534"/>
                  </a:cubicBezTo>
                  <a:cubicBezTo>
                    <a:pt x="11976" y="3203"/>
                    <a:pt x="9541" y="5371"/>
                    <a:pt x="6539" y="5371"/>
                  </a:cubicBezTo>
                  <a:cubicBezTo>
                    <a:pt x="3537" y="5371"/>
                    <a:pt x="1068" y="3203"/>
                    <a:pt x="1068" y="534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1"/>
            <p:cNvSpPr/>
            <p:nvPr/>
          </p:nvSpPr>
          <p:spPr>
            <a:xfrm>
              <a:off x="1798950" y="859400"/>
              <a:ext cx="761400" cy="761400"/>
            </a:xfrm>
            <a:custGeom>
              <a:avLst/>
              <a:gdLst/>
              <a:ahLst/>
              <a:cxnLst/>
              <a:rect l="l" t="t" r="r" b="b"/>
              <a:pathLst>
                <a:path w="30456" h="30456" extrusionOk="0">
                  <a:moveTo>
                    <a:pt x="15212" y="1101"/>
                  </a:moveTo>
                  <a:cubicBezTo>
                    <a:pt x="23017" y="1101"/>
                    <a:pt x="29355" y="7439"/>
                    <a:pt x="29355" y="15178"/>
                  </a:cubicBezTo>
                  <a:cubicBezTo>
                    <a:pt x="29355" y="22983"/>
                    <a:pt x="23017" y="29321"/>
                    <a:pt x="15212" y="29321"/>
                  </a:cubicBezTo>
                  <a:cubicBezTo>
                    <a:pt x="7439" y="29321"/>
                    <a:pt x="1102" y="22983"/>
                    <a:pt x="1102" y="15178"/>
                  </a:cubicBezTo>
                  <a:cubicBezTo>
                    <a:pt x="1102" y="7439"/>
                    <a:pt x="7439" y="1101"/>
                    <a:pt x="15212" y="1101"/>
                  </a:cubicBezTo>
                  <a:close/>
                  <a:moveTo>
                    <a:pt x="15212" y="0"/>
                  </a:moveTo>
                  <a:cubicBezTo>
                    <a:pt x="6839" y="0"/>
                    <a:pt x="1" y="6838"/>
                    <a:pt x="1" y="15211"/>
                  </a:cubicBezTo>
                  <a:cubicBezTo>
                    <a:pt x="1" y="23584"/>
                    <a:pt x="6839" y="30455"/>
                    <a:pt x="15212" y="30455"/>
                  </a:cubicBezTo>
                  <a:cubicBezTo>
                    <a:pt x="23618" y="30455"/>
                    <a:pt x="30456" y="23617"/>
                    <a:pt x="30456" y="15211"/>
                  </a:cubicBezTo>
                  <a:cubicBezTo>
                    <a:pt x="30456" y="6838"/>
                    <a:pt x="23618" y="0"/>
                    <a:pt x="15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1"/>
            <p:cNvSpPr/>
            <p:nvPr/>
          </p:nvSpPr>
          <p:spPr>
            <a:xfrm>
              <a:off x="2024950" y="1058700"/>
              <a:ext cx="83425" cy="176825"/>
            </a:xfrm>
            <a:custGeom>
              <a:avLst/>
              <a:gdLst/>
              <a:ahLst/>
              <a:cxnLst/>
              <a:rect l="l" t="t" r="r" b="b"/>
              <a:pathLst>
                <a:path w="3337" h="7073" extrusionOk="0">
                  <a:moveTo>
                    <a:pt x="1668" y="0"/>
                  </a:moveTo>
                  <a:cubicBezTo>
                    <a:pt x="768" y="0"/>
                    <a:pt x="1" y="734"/>
                    <a:pt x="1" y="1668"/>
                  </a:cubicBezTo>
                  <a:lnTo>
                    <a:pt x="1" y="5404"/>
                  </a:lnTo>
                  <a:cubicBezTo>
                    <a:pt x="1" y="6338"/>
                    <a:pt x="768" y="7072"/>
                    <a:pt x="1668" y="7072"/>
                  </a:cubicBezTo>
                  <a:cubicBezTo>
                    <a:pt x="2602" y="7072"/>
                    <a:pt x="3336" y="6338"/>
                    <a:pt x="3336" y="5404"/>
                  </a:cubicBezTo>
                  <a:lnTo>
                    <a:pt x="3336" y="1668"/>
                  </a:lnTo>
                  <a:cubicBezTo>
                    <a:pt x="3336" y="734"/>
                    <a:pt x="2602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1"/>
            <p:cNvSpPr/>
            <p:nvPr/>
          </p:nvSpPr>
          <p:spPr>
            <a:xfrm>
              <a:off x="2250100" y="1058700"/>
              <a:ext cx="83425" cy="176825"/>
            </a:xfrm>
            <a:custGeom>
              <a:avLst/>
              <a:gdLst/>
              <a:ahLst/>
              <a:cxnLst/>
              <a:rect l="l" t="t" r="r" b="b"/>
              <a:pathLst>
                <a:path w="3337" h="7073" extrusionOk="0">
                  <a:moveTo>
                    <a:pt x="1669" y="0"/>
                  </a:moveTo>
                  <a:cubicBezTo>
                    <a:pt x="768" y="0"/>
                    <a:pt x="1" y="734"/>
                    <a:pt x="1" y="1668"/>
                  </a:cubicBezTo>
                  <a:lnTo>
                    <a:pt x="1" y="5404"/>
                  </a:lnTo>
                  <a:cubicBezTo>
                    <a:pt x="1" y="6338"/>
                    <a:pt x="768" y="7072"/>
                    <a:pt x="1669" y="7072"/>
                  </a:cubicBezTo>
                  <a:cubicBezTo>
                    <a:pt x="2603" y="7072"/>
                    <a:pt x="3337" y="6338"/>
                    <a:pt x="3337" y="5404"/>
                  </a:cubicBezTo>
                  <a:lnTo>
                    <a:pt x="3337" y="1668"/>
                  </a:lnTo>
                  <a:cubicBezTo>
                    <a:pt x="3337" y="734"/>
                    <a:pt x="2603" y="0"/>
                    <a:pt x="1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1"/>
            <p:cNvSpPr/>
            <p:nvPr/>
          </p:nvSpPr>
          <p:spPr>
            <a:xfrm>
              <a:off x="2015775" y="1330550"/>
              <a:ext cx="327750" cy="161825"/>
            </a:xfrm>
            <a:custGeom>
              <a:avLst/>
              <a:gdLst/>
              <a:ahLst/>
              <a:cxnLst/>
              <a:rect l="l" t="t" r="r" b="b"/>
              <a:pathLst>
                <a:path w="13110" h="6473" extrusionOk="0">
                  <a:moveTo>
                    <a:pt x="534" y="1"/>
                  </a:moveTo>
                  <a:cubicBezTo>
                    <a:pt x="267" y="1"/>
                    <a:pt x="1" y="268"/>
                    <a:pt x="1" y="535"/>
                  </a:cubicBezTo>
                  <a:cubicBezTo>
                    <a:pt x="1" y="3804"/>
                    <a:pt x="2936" y="6472"/>
                    <a:pt x="6539" y="6472"/>
                  </a:cubicBezTo>
                  <a:cubicBezTo>
                    <a:pt x="10175" y="6472"/>
                    <a:pt x="13110" y="3804"/>
                    <a:pt x="13077" y="535"/>
                  </a:cubicBezTo>
                  <a:cubicBezTo>
                    <a:pt x="13077" y="268"/>
                    <a:pt x="12843" y="1"/>
                    <a:pt x="12543" y="1"/>
                  </a:cubicBezTo>
                  <a:cubicBezTo>
                    <a:pt x="12243" y="1"/>
                    <a:pt x="12009" y="268"/>
                    <a:pt x="12009" y="535"/>
                  </a:cubicBezTo>
                  <a:cubicBezTo>
                    <a:pt x="12009" y="3203"/>
                    <a:pt x="9541" y="5371"/>
                    <a:pt x="6539" y="5371"/>
                  </a:cubicBezTo>
                  <a:cubicBezTo>
                    <a:pt x="3536" y="5371"/>
                    <a:pt x="1101" y="3203"/>
                    <a:pt x="1101" y="535"/>
                  </a:cubicBezTo>
                  <a:cubicBezTo>
                    <a:pt x="1101" y="268"/>
                    <a:pt x="835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1"/>
            <p:cNvSpPr/>
            <p:nvPr/>
          </p:nvSpPr>
          <p:spPr>
            <a:xfrm>
              <a:off x="2446925" y="1044525"/>
              <a:ext cx="105100" cy="19200"/>
            </a:xfrm>
            <a:custGeom>
              <a:avLst/>
              <a:gdLst/>
              <a:ahLst/>
              <a:cxnLst/>
              <a:rect l="l" t="t" r="r" b="b"/>
              <a:pathLst>
                <a:path w="4204" h="768" extrusionOk="0">
                  <a:moveTo>
                    <a:pt x="401" y="0"/>
                  </a:moveTo>
                  <a:cubicBezTo>
                    <a:pt x="167" y="0"/>
                    <a:pt x="0" y="201"/>
                    <a:pt x="0" y="401"/>
                  </a:cubicBezTo>
                  <a:cubicBezTo>
                    <a:pt x="0" y="601"/>
                    <a:pt x="167" y="768"/>
                    <a:pt x="401" y="768"/>
                  </a:cubicBezTo>
                  <a:lnTo>
                    <a:pt x="3803" y="768"/>
                  </a:lnTo>
                  <a:cubicBezTo>
                    <a:pt x="4003" y="768"/>
                    <a:pt x="4203" y="601"/>
                    <a:pt x="4203" y="401"/>
                  </a:cubicBezTo>
                  <a:cubicBezTo>
                    <a:pt x="4203" y="201"/>
                    <a:pt x="4003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1"/>
            <p:cNvSpPr/>
            <p:nvPr/>
          </p:nvSpPr>
          <p:spPr>
            <a:xfrm>
              <a:off x="1745575" y="1331400"/>
              <a:ext cx="127625" cy="19200"/>
            </a:xfrm>
            <a:custGeom>
              <a:avLst/>
              <a:gdLst/>
              <a:ahLst/>
              <a:cxnLst/>
              <a:rect l="l" t="t" r="r" b="b"/>
              <a:pathLst>
                <a:path w="5105" h="768" extrusionOk="0">
                  <a:moveTo>
                    <a:pt x="401" y="0"/>
                  </a:moveTo>
                  <a:cubicBezTo>
                    <a:pt x="168" y="0"/>
                    <a:pt x="1" y="167"/>
                    <a:pt x="1" y="401"/>
                  </a:cubicBezTo>
                  <a:cubicBezTo>
                    <a:pt x="1" y="601"/>
                    <a:pt x="168" y="768"/>
                    <a:pt x="401" y="768"/>
                  </a:cubicBezTo>
                  <a:lnTo>
                    <a:pt x="4671" y="768"/>
                  </a:lnTo>
                  <a:cubicBezTo>
                    <a:pt x="4904" y="768"/>
                    <a:pt x="5105" y="601"/>
                    <a:pt x="5105" y="401"/>
                  </a:cubicBezTo>
                  <a:cubicBezTo>
                    <a:pt x="5105" y="167"/>
                    <a:pt x="4938" y="0"/>
                    <a:pt x="4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1"/>
            <p:cNvSpPr/>
            <p:nvPr/>
          </p:nvSpPr>
          <p:spPr>
            <a:xfrm>
              <a:off x="1884025" y="975300"/>
              <a:ext cx="117600" cy="18375"/>
            </a:xfrm>
            <a:custGeom>
              <a:avLst/>
              <a:gdLst/>
              <a:ahLst/>
              <a:cxnLst/>
              <a:rect l="l" t="t" r="r" b="b"/>
              <a:pathLst>
                <a:path w="4704" h="735" extrusionOk="0">
                  <a:moveTo>
                    <a:pt x="400" y="1"/>
                  </a:moveTo>
                  <a:cubicBezTo>
                    <a:pt x="200" y="1"/>
                    <a:pt x="0" y="168"/>
                    <a:pt x="0" y="368"/>
                  </a:cubicBezTo>
                  <a:cubicBezTo>
                    <a:pt x="0" y="568"/>
                    <a:pt x="200" y="735"/>
                    <a:pt x="400" y="735"/>
                  </a:cubicBezTo>
                  <a:lnTo>
                    <a:pt x="4303" y="735"/>
                  </a:lnTo>
                  <a:cubicBezTo>
                    <a:pt x="4537" y="735"/>
                    <a:pt x="4704" y="568"/>
                    <a:pt x="4704" y="368"/>
                  </a:cubicBezTo>
                  <a:cubicBezTo>
                    <a:pt x="4704" y="168"/>
                    <a:pt x="4537" y="1"/>
                    <a:pt x="4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1"/>
            <p:cNvSpPr/>
            <p:nvPr/>
          </p:nvSpPr>
          <p:spPr>
            <a:xfrm>
              <a:off x="1758100" y="1147925"/>
              <a:ext cx="126775" cy="19200"/>
            </a:xfrm>
            <a:custGeom>
              <a:avLst/>
              <a:gdLst/>
              <a:ahLst/>
              <a:cxnLst/>
              <a:rect l="l" t="t" r="r" b="b"/>
              <a:pathLst>
                <a:path w="5071" h="768" extrusionOk="0">
                  <a:moveTo>
                    <a:pt x="401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401" y="768"/>
                  </a:cubicBezTo>
                  <a:lnTo>
                    <a:pt x="4670" y="768"/>
                  </a:lnTo>
                  <a:cubicBezTo>
                    <a:pt x="4904" y="768"/>
                    <a:pt x="5037" y="601"/>
                    <a:pt x="5071" y="368"/>
                  </a:cubicBezTo>
                  <a:cubicBezTo>
                    <a:pt x="5071" y="168"/>
                    <a:pt x="4904" y="1"/>
                    <a:pt x="4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1"/>
            <p:cNvSpPr/>
            <p:nvPr/>
          </p:nvSpPr>
          <p:spPr>
            <a:xfrm>
              <a:off x="1843150" y="946125"/>
              <a:ext cx="56725" cy="18375"/>
            </a:xfrm>
            <a:custGeom>
              <a:avLst/>
              <a:gdLst/>
              <a:ahLst/>
              <a:cxnLst/>
              <a:rect l="l" t="t" r="r" b="b"/>
              <a:pathLst>
                <a:path w="2269" h="735" extrusionOk="0">
                  <a:moveTo>
                    <a:pt x="368" y="0"/>
                  </a:moveTo>
                  <a:cubicBezTo>
                    <a:pt x="167" y="0"/>
                    <a:pt x="1" y="167"/>
                    <a:pt x="1" y="367"/>
                  </a:cubicBezTo>
                  <a:cubicBezTo>
                    <a:pt x="1" y="567"/>
                    <a:pt x="167" y="734"/>
                    <a:pt x="368" y="734"/>
                  </a:cubicBezTo>
                  <a:lnTo>
                    <a:pt x="1902" y="734"/>
                  </a:lnTo>
                  <a:cubicBezTo>
                    <a:pt x="2102" y="734"/>
                    <a:pt x="2269" y="567"/>
                    <a:pt x="2269" y="367"/>
                  </a:cubicBezTo>
                  <a:cubicBezTo>
                    <a:pt x="2269" y="167"/>
                    <a:pt x="2102" y="0"/>
                    <a:pt x="1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1"/>
            <p:cNvSpPr/>
            <p:nvPr/>
          </p:nvSpPr>
          <p:spPr>
            <a:xfrm>
              <a:off x="2372700" y="1509850"/>
              <a:ext cx="139300" cy="19200"/>
            </a:xfrm>
            <a:custGeom>
              <a:avLst/>
              <a:gdLst/>
              <a:ahLst/>
              <a:cxnLst/>
              <a:rect l="l" t="t" r="r" b="b"/>
              <a:pathLst>
                <a:path w="5572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5204" y="768"/>
                  </a:lnTo>
                  <a:cubicBezTo>
                    <a:pt x="5404" y="768"/>
                    <a:pt x="5571" y="601"/>
                    <a:pt x="5571" y="368"/>
                  </a:cubicBezTo>
                  <a:cubicBezTo>
                    <a:pt x="5571" y="168"/>
                    <a:pt x="5404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1"/>
            <p:cNvSpPr/>
            <p:nvPr/>
          </p:nvSpPr>
          <p:spPr>
            <a:xfrm>
              <a:off x="2499450" y="1182950"/>
              <a:ext cx="107600" cy="18375"/>
            </a:xfrm>
            <a:custGeom>
              <a:avLst/>
              <a:gdLst/>
              <a:ahLst/>
              <a:cxnLst/>
              <a:rect l="l" t="t" r="r" b="b"/>
              <a:pathLst>
                <a:path w="4304" h="735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568"/>
                    <a:pt x="168" y="735"/>
                    <a:pt x="368" y="735"/>
                  </a:cubicBezTo>
                  <a:lnTo>
                    <a:pt x="3937" y="735"/>
                  </a:lnTo>
                  <a:cubicBezTo>
                    <a:pt x="4137" y="735"/>
                    <a:pt x="4304" y="534"/>
                    <a:pt x="4304" y="368"/>
                  </a:cubicBezTo>
                  <a:cubicBezTo>
                    <a:pt x="4304" y="168"/>
                    <a:pt x="4137" y="1"/>
                    <a:pt x="3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1"/>
            <p:cNvSpPr/>
            <p:nvPr/>
          </p:nvSpPr>
          <p:spPr>
            <a:xfrm>
              <a:off x="2461100" y="1342225"/>
              <a:ext cx="180975" cy="18375"/>
            </a:xfrm>
            <a:custGeom>
              <a:avLst/>
              <a:gdLst/>
              <a:ahLst/>
              <a:cxnLst/>
              <a:rect l="l" t="t" r="r" b="b"/>
              <a:pathLst>
                <a:path w="7239" h="735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568"/>
                    <a:pt x="167" y="735"/>
                    <a:pt x="367" y="735"/>
                  </a:cubicBezTo>
                  <a:lnTo>
                    <a:pt x="6839" y="735"/>
                  </a:lnTo>
                  <a:cubicBezTo>
                    <a:pt x="7072" y="735"/>
                    <a:pt x="7239" y="568"/>
                    <a:pt x="7205" y="368"/>
                  </a:cubicBezTo>
                  <a:cubicBezTo>
                    <a:pt x="7205" y="168"/>
                    <a:pt x="7039" y="1"/>
                    <a:pt x="6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1"/>
            <p:cNvSpPr/>
            <p:nvPr/>
          </p:nvSpPr>
          <p:spPr>
            <a:xfrm>
              <a:off x="2527800" y="1509850"/>
              <a:ext cx="33400" cy="19200"/>
            </a:xfrm>
            <a:custGeom>
              <a:avLst/>
              <a:gdLst/>
              <a:ahLst/>
              <a:cxnLst/>
              <a:rect l="l" t="t" r="r" b="b"/>
              <a:pathLst>
                <a:path w="1336" h="768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968" y="768"/>
                  </a:lnTo>
                  <a:cubicBezTo>
                    <a:pt x="1168" y="768"/>
                    <a:pt x="1335" y="601"/>
                    <a:pt x="1335" y="368"/>
                  </a:cubicBezTo>
                  <a:cubicBezTo>
                    <a:pt x="1335" y="168"/>
                    <a:pt x="1168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1"/>
            <p:cNvSpPr/>
            <p:nvPr/>
          </p:nvSpPr>
          <p:spPr>
            <a:xfrm>
              <a:off x="2523650" y="1373925"/>
              <a:ext cx="60050" cy="19200"/>
            </a:xfrm>
            <a:custGeom>
              <a:avLst/>
              <a:gdLst/>
              <a:ahLst/>
              <a:cxnLst/>
              <a:rect l="l" t="t" r="r" b="b"/>
              <a:pathLst>
                <a:path w="2402" h="768" extrusionOk="0">
                  <a:moveTo>
                    <a:pt x="367" y="1"/>
                  </a:moveTo>
                  <a:cubicBezTo>
                    <a:pt x="167" y="1"/>
                    <a:pt x="0" y="201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035" y="768"/>
                  </a:lnTo>
                  <a:cubicBezTo>
                    <a:pt x="2235" y="768"/>
                    <a:pt x="2402" y="601"/>
                    <a:pt x="2402" y="401"/>
                  </a:cubicBezTo>
                  <a:cubicBezTo>
                    <a:pt x="2402" y="201"/>
                    <a:pt x="2235" y="1"/>
                    <a:pt x="2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1"/>
            <p:cNvSpPr/>
            <p:nvPr/>
          </p:nvSpPr>
          <p:spPr>
            <a:xfrm>
              <a:off x="1768925" y="1182950"/>
              <a:ext cx="79250" cy="18375"/>
            </a:xfrm>
            <a:custGeom>
              <a:avLst/>
              <a:gdLst/>
              <a:ahLst/>
              <a:cxnLst/>
              <a:rect l="l" t="t" r="r" b="b"/>
              <a:pathLst>
                <a:path w="3170" h="735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568"/>
                    <a:pt x="168" y="735"/>
                    <a:pt x="368" y="735"/>
                  </a:cubicBezTo>
                  <a:lnTo>
                    <a:pt x="2803" y="735"/>
                  </a:lnTo>
                  <a:cubicBezTo>
                    <a:pt x="3003" y="735"/>
                    <a:pt x="3170" y="534"/>
                    <a:pt x="3170" y="368"/>
                  </a:cubicBezTo>
                  <a:cubicBezTo>
                    <a:pt x="3170" y="168"/>
                    <a:pt x="3003" y="1"/>
                    <a:pt x="2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1"/>
            <p:cNvSpPr/>
            <p:nvPr/>
          </p:nvSpPr>
          <p:spPr>
            <a:xfrm>
              <a:off x="1793125" y="1418950"/>
              <a:ext cx="80075" cy="19225"/>
            </a:xfrm>
            <a:custGeom>
              <a:avLst/>
              <a:gdLst/>
              <a:ahLst/>
              <a:cxnLst/>
              <a:rect l="l" t="t" r="r" b="b"/>
              <a:pathLst>
                <a:path w="3203" h="769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769" y="768"/>
                  </a:lnTo>
                  <a:cubicBezTo>
                    <a:pt x="3002" y="768"/>
                    <a:pt x="3203" y="601"/>
                    <a:pt x="3169" y="368"/>
                  </a:cubicBezTo>
                  <a:cubicBezTo>
                    <a:pt x="3169" y="168"/>
                    <a:pt x="3002" y="1"/>
                    <a:pt x="2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1"/>
            <p:cNvSpPr/>
            <p:nvPr/>
          </p:nvSpPr>
          <p:spPr>
            <a:xfrm>
              <a:off x="2378525" y="926100"/>
              <a:ext cx="100950" cy="19200"/>
            </a:xfrm>
            <a:custGeom>
              <a:avLst/>
              <a:gdLst/>
              <a:ahLst/>
              <a:cxnLst/>
              <a:rect l="l" t="t" r="r" b="b"/>
              <a:pathLst>
                <a:path w="4038" h="768" extrusionOk="0">
                  <a:moveTo>
                    <a:pt x="368" y="1"/>
                  </a:moveTo>
                  <a:cubicBezTo>
                    <a:pt x="168" y="1"/>
                    <a:pt x="1" y="167"/>
                    <a:pt x="1" y="368"/>
                  </a:cubicBezTo>
                  <a:cubicBezTo>
                    <a:pt x="1" y="568"/>
                    <a:pt x="168" y="768"/>
                    <a:pt x="368" y="768"/>
                  </a:cubicBezTo>
                  <a:lnTo>
                    <a:pt x="3670" y="768"/>
                  </a:lnTo>
                  <a:cubicBezTo>
                    <a:pt x="3870" y="768"/>
                    <a:pt x="4037" y="601"/>
                    <a:pt x="4037" y="368"/>
                  </a:cubicBezTo>
                  <a:cubicBezTo>
                    <a:pt x="4037" y="167"/>
                    <a:pt x="3870" y="1"/>
                    <a:pt x="3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1"/>
            <p:cNvSpPr/>
            <p:nvPr/>
          </p:nvSpPr>
          <p:spPr>
            <a:xfrm>
              <a:off x="1849825" y="1534050"/>
              <a:ext cx="120950" cy="18350"/>
            </a:xfrm>
            <a:custGeom>
              <a:avLst/>
              <a:gdLst/>
              <a:ahLst/>
              <a:cxnLst/>
              <a:rect l="l" t="t" r="r" b="b"/>
              <a:pathLst>
                <a:path w="4838" h="734" extrusionOk="0">
                  <a:moveTo>
                    <a:pt x="401" y="0"/>
                  </a:moveTo>
                  <a:cubicBezTo>
                    <a:pt x="167" y="0"/>
                    <a:pt x="1" y="167"/>
                    <a:pt x="1" y="367"/>
                  </a:cubicBezTo>
                  <a:cubicBezTo>
                    <a:pt x="1" y="567"/>
                    <a:pt x="167" y="734"/>
                    <a:pt x="401" y="734"/>
                  </a:cubicBezTo>
                  <a:lnTo>
                    <a:pt x="4470" y="734"/>
                  </a:lnTo>
                  <a:cubicBezTo>
                    <a:pt x="4671" y="734"/>
                    <a:pt x="4837" y="567"/>
                    <a:pt x="4837" y="367"/>
                  </a:cubicBezTo>
                  <a:cubicBezTo>
                    <a:pt x="4837" y="167"/>
                    <a:pt x="4671" y="0"/>
                    <a:pt x="4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1"/>
            <p:cNvSpPr/>
            <p:nvPr/>
          </p:nvSpPr>
          <p:spPr>
            <a:xfrm>
              <a:off x="1716400" y="1149600"/>
              <a:ext cx="31700" cy="18375"/>
            </a:xfrm>
            <a:custGeom>
              <a:avLst/>
              <a:gdLst/>
              <a:ahLst/>
              <a:cxnLst/>
              <a:rect l="l" t="t" r="r" b="b"/>
              <a:pathLst>
                <a:path w="1268" h="735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8"/>
                    <a:pt x="167" y="734"/>
                    <a:pt x="401" y="734"/>
                  </a:cubicBezTo>
                  <a:lnTo>
                    <a:pt x="901" y="734"/>
                  </a:lnTo>
                  <a:cubicBezTo>
                    <a:pt x="1101" y="734"/>
                    <a:pt x="1268" y="568"/>
                    <a:pt x="1268" y="367"/>
                  </a:cubicBezTo>
                  <a:cubicBezTo>
                    <a:pt x="1268" y="167"/>
                    <a:pt x="1101" y="0"/>
                    <a:pt x="9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45177" y="1821459"/>
            <a:ext cx="53886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solidFill>
                  <a:srgbClr val="84BDE7"/>
                </a:solidFill>
              </a:rPr>
              <a:t>Ansible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adalah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salah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satu</a:t>
            </a:r>
            <a:r>
              <a:rPr lang="en-US" dirty="0" smtClean="0">
                <a:solidFill>
                  <a:srgbClr val="84BDE7"/>
                </a:solidFill>
              </a:rPr>
              <a:t> tools </a:t>
            </a:r>
            <a:r>
              <a:rPr lang="en-US" dirty="0" err="1" smtClean="0">
                <a:solidFill>
                  <a:srgbClr val="84BDE7"/>
                </a:solidFill>
              </a:rPr>
              <a:t>untuk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melakukan</a:t>
            </a:r>
            <a:r>
              <a:rPr lang="en-US" dirty="0" smtClean="0">
                <a:solidFill>
                  <a:srgbClr val="84BDE7"/>
                </a:solidFill>
              </a:rPr>
              <a:t> automation yang </a:t>
            </a:r>
            <a:r>
              <a:rPr lang="en-US" dirty="0" err="1" smtClean="0">
                <a:solidFill>
                  <a:srgbClr val="84BDE7"/>
                </a:solidFill>
              </a:rPr>
              <a:t>tersedia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secara</a:t>
            </a:r>
            <a:r>
              <a:rPr lang="en-US" dirty="0" smtClean="0">
                <a:solidFill>
                  <a:srgbClr val="84BDE7"/>
                </a:solidFill>
              </a:rPr>
              <a:t> open-source. </a:t>
            </a:r>
            <a:r>
              <a:rPr lang="en-US" dirty="0" err="1" smtClean="0">
                <a:solidFill>
                  <a:srgbClr val="84BDE7"/>
                </a:solidFill>
              </a:rPr>
              <a:t>Pada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ansible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berformat</a:t>
            </a:r>
            <a:r>
              <a:rPr lang="en-US" dirty="0" smtClean="0">
                <a:solidFill>
                  <a:srgbClr val="84BDE7"/>
                </a:solidFill>
              </a:rPr>
              <a:t> YAML, </a:t>
            </a:r>
            <a:r>
              <a:rPr lang="en-US" dirty="0" err="1" smtClean="0">
                <a:solidFill>
                  <a:srgbClr val="84BDE7"/>
                </a:solidFill>
              </a:rPr>
              <a:t>salah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stu</a:t>
            </a:r>
            <a:r>
              <a:rPr lang="en-US" dirty="0" smtClean="0">
                <a:solidFill>
                  <a:srgbClr val="84BDE7"/>
                </a:solidFill>
              </a:rPr>
              <a:t> tools </a:t>
            </a:r>
            <a:r>
              <a:rPr lang="en-US" dirty="0" err="1" smtClean="0">
                <a:solidFill>
                  <a:srgbClr val="84BDE7"/>
                </a:solidFill>
              </a:rPr>
              <a:t>untuk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mempermudah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dalam</a:t>
            </a:r>
            <a:r>
              <a:rPr lang="en-US" dirty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melakukan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installasi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atau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konfigurasi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dengan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beberapa</a:t>
            </a:r>
            <a:r>
              <a:rPr lang="en-US" dirty="0" smtClean="0">
                <a:solidFill>
                  <a:srgbClr val="84BDE7"/>
                </a:solidFill>
              </a:rPr>
              <a:t> device yang </a:t>
            </a:r>
            <a:r>
              <a:rPr lang="en-US" dirty="0" err="1" smtClean="0">
                <a:solidFill>
                  <a:srgbClr val="84BDE7"/>
                </a:solidFill>
              </a:rPr>
              <a:t>dapat</a:t>
            </a:r>
            <a:r>
              <a:rPr lang="en-US" dirty="0" smtClean="0">
                <a:solidFill>
                  <a:srgbClr val="84BDE7"/>
                </a:solidFill>
              </a:rPr>
              <a:t> di </a:t>
            </a:r>
            <a:r>
              <a:rPr lang="en-US" dirty="0" err="1" smtClean="0">
                <a:solidFill>
                  <a:srgbClr val="84BDE7"/>
                </a:solidFill>
              </a:rPr>
              <a:t>kelompokan</a:t>
            </a:r>
            <a:r>
              <a:rPr lang="en-US" dirty="0" smtClean="0">
                <a:solidFill>
                  <a:srgbClr val="84BDE7"/>
                </a:solidFill>
              </a:rPr>
              <a:t>. Ada </a:t>
            </a:r>
            <a:r>
              <a:rPr lang="en-US" dirty="0" err="1" smtClean="0">
                <a:solidFill>
                  <a:srgbClr val="84BDE7"/>
                </a:solidFill>
              </a:rPr>
              <a:t>dua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hal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yng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harus</a:t>
            </a:r>
            <a:r>
              <a:rPr lang="en-US" dirty="0" smtClean="0">
                <a:solidFill>
                  <a:srgbClr val="84BDE7"/>
                </a:solidFill>
              </a:rPr>
              <a:t> di </a:t>
            </a:r>
            <a:r>
              <a:rPr lang="en-US" dirty="0" err="1" smtClean="0">
                <a:solidFill>
                  <a:srgbClr val="84BDE7"/>
                </a:solidFill>
              </a:rPr>
              <a:t>perhatikan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dalam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ansible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pertama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itu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ada</a:t>
            </a:r>
            <a:r>
              <a:rPr lang="en-US" dirty="0" smtClean="0">
                <a:solidFill>
                  <a:srgbClr val="84BDE7"/>
                </a:solidFill>
              </a:rPr>
              <a:t> yang </a:t>
            </a:r>
            <a:r>
              <a:rPr lang="en-US" dirty="0" err="1" smtClean="0">
                <a:solidFill>
                  <a:srgbClr val="84BDE7"/>
                </a:solidFill>
              </a:rPr>
              <a:t>namannya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Inventroy</a:t>
            </a:r>
            <a:r>
              <a:rPr lang="en-US" dirty="0" smtClean="0">
                <a:solidFill>
                  <a:srgbClr val="84BDE7"/>
                </a:solidFill>
              </a:rPr>
              <a:t> </a:t>
            </a:r>
            <a:r>
              <a:rPr lang="en-US" dirty="0" err="1" smtClean="0">
                <a:solidFill>
                  <a:srgbClr val="84BDE7"/>
                </a:solidFill>
              </a:rPr>
              <a:t>dan</a:t>
            </a:r>
            <a:r>
              <a:rPr lang="en-US" dirty="0" smtClean="0">
                <a:solidFill>
                  <a:srgbClr val="84BDE7"/>
                </a:solidFill>
              </a:rPr>
              <a:t> playbook.</a:t>
            </a:r>
            <a:endParaRPr lang="en-ID" dirty="0">
              <a:solidFill>
                <a:srgbClr val="84BDE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94237" y="3615617"/>
            <a:ext cx="5339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dirty="0">
                <a:solidFill>
                  <a:srgbClr val="84BDE7"/>
                </a:solidFill>
              </a:rPr>
              <a:t>https://docs.ansible.com/</a:t>
            </a:r>
          </a:p>
        </p:txBody>
      </p:sp>
    </p:spTree>
    <p:extLst>
      <p:ext uri="{BB962C8B-B14F-4D97-AF65-F5344CB8AC3E}">
        <p14:creationId xmlns:p14="http://schemas.microsoft.com/office/powerpoint/2010/main" val="30123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95795" y="1795851"/>
            <a:ext cx="6655765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network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enginer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mengambil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router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device yang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lainnya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ingingkan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inginkan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jadi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masuk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login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kembali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mencari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device yang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inginkan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Loopback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inginkan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cukup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script python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sekaligus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mecari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dirty="0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data-data </a:t>
            </a:r>
            <a:r>
              <a:rPr lang="en-ID" dirty="0" err="1">
                <a:solidFill>
                  <a:srgbClr val="E8498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endParaRPr lang="en-ID" sz="1200" dirty="0">
              <a:solidFill>
                <a:srgbClr val="E84987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547;p45"/>
          <p:cNvSpPr txBox="1">
            <a:spLocks noGrp="1"/>
          </p:cNvSpPr>
          <p:nvPr>
            <p:ph type="title" idx="8"/>
          </p:nvPr>
        </p:nvSpPr>
        <p:spPr>
          <a:xfrm>
            <a:off x="755626" y="248718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smtClean="0">
                <a:solidFill>
                  <a:srgbClr val="84BDE7"/>
                </a:solidFill>
              </a:rPr>
              <a:t>L</a:t>
            </a:r>
            <a:r>
              <a:rPr lang="en" dirty="0" smtClean="0">
                <a:solidFill>
                  <a:srgbClr val="84BDE7"/>
                </a:solidFill>
              </a:rPr>
              <a:t>atar Belakang</a:t>
            </a:r>
            <a:endParaRPr dirty="0">
              <a:solidFill>
                <a:srgbClr val="84BD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p50"/>
          <p:cNvSpPr txBox="1">
            <a:spLocks noGrp="1"/>
          </p:cNvSpPr>
          <p:nvPr>
            <p:ph type="title"/>
          </p:nvPr>
        </p:nvSpPr>
        <p:spPr>
          <a:xfrm>
            <a:off x="1580100" y="1307100"/>
            <a:ext cx="5983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Demo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954" name="Google Shape;2954;p50"/>
          <p:cNvGrpSpPr/>
          <p:nvPr/>
        </p:nvGrpSpPr>
        <p:grpSpPr>
          <a:xfrm>
            <a:off x="6587350" y="3454925"/>
            <a:ext cx="924025" cy="779750"/>
            <a:chOff x="4962050" y="2980900"/>
            <a:chExt cx="924025" cy="779750"/>
          </a:xfrm>
        </p:grpSpPr>
        <p:sp>
          <p:nvSpPr>
            <p:cNvPr id="2955" name="Google Shape;2955;p50"/>
            <p:cNvSpPr/>
            <p:nvPr/>
          </p:nvSpPr>
          <p:spPr>
            <a:xfrm>
              <a:off x="5730100" y="3211075"/>
              <a:ext cx="111775" cy="19200"/>
            </a:xfrm>
            <a:custGeom>
              <a:avLst/>
              <a:gdLst/>
              <a:ahLst/>
              <a:cxnLst/>
              <a:rect l="l" t="t" r="r" b="b"/>
              <a:pathLst>
                <a:path w="4471" h="768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4070" y="768"/>
                  </a:lnTo>
                  <a:cubicBezTo>
                    <a:pt x="4237" y="768"/>
                    <a:pt x="4403" y="634"/>
                    <a:pt x="4470" y="367"/>
                  </a:cubicBezTo>
                  <a:cubicBezTo>
                    <a:pt x="4470" y="167"/>
                    <a:pt x="4303" y="0"/>
                    <a:pt x="4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0"/>
            <p:cNvSpPr/>
            <p:nvPr/>
          </p:nvSpPr>
          <p:spPr>
            <a:xfrm>
              <a:off x="5760125" y="3356175"/>
              <a:ext cx="95075" cy="18375"/>
            </a:xfrm>
            <a:custGeom>
              <a:avLst/>
              <a:gdLst/>
              <a:ahLst/>
              <a:cxnLst/>
              <a:rect l="l" t="t" r="r" b="b"/>
              <a:pathLst>
                <a:path w="3803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436" y="734"/>
                  </a:lnTo>
                  <a:cubicBezTo>
                    <a:pt x="3603" y="734"/>
                    <a:pt x="3803" y="568"/>
                    <a:pt x="3803" y="368"/>
                  </a:cubicBezTo>
                  <a:cubicBezTo>
                    <a:pt x="3803" y="167"/>
                    <a:pt x="3636" y="1"/>
                    <a:pt x="3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0"/>
            <p:cNvSpPr/>
            <p:nvPr/>
          </p:nvSpPr>
          <p:spPr>
            <a:xfrm>
              <a:off x="5823500" y="3382875"/>
              <a:ext cx="57550" cy="19200"/>
            </a:xfrm>
            <a:custGeom>
              <a:avLst/>
              <a:gdLst/>
              <a:ahLst/>
              <a:cxnLst/>
              <a:rect l="l" t="t" r="r" b="b"/>
              <a:pathLst>
                <a:path w="2302" h="768" extrusionOk="0">
                  <a:moveTo>
                    <a:pt x="401" y="0"/>
                  </a:moveTo>
                  <a:cubicBezTo>
                    <a:pt x="167" y="0"/>
                    <a:pt x="0" y="167"/>
                    <a:pt x="0" y="400"/>
                  </a:cubicBezTo>
                  <a:cubicBezTo>
                    <a:pt x="0" y="600"/>
                    <a:pt x="167" y="767"/>
                    <a:pt x="401" y="767"/>
                  </a:cubicBezTo>
                  <a:lnTo>
                    <a:pt x="1935" y="767"/>
                  </a:lnTo>
                  <a:cubicBezTo>
                    <a:pt x="2102" y="767"/>
                    <a:pt x="2269" y="600"/>
                    <a:pt x="2302" y="400"/>
                  </a:cubicBezTo>
                  <a:cubicBezTo>
                    <a:pt x="2302" y="167"/>
                    <a:pt x="2135" y="0"/>
                    <a:pt x="1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0"/>
            <p:cNvSpPr/>
            <p:nvPr/>
          </p:nvSpPr>
          <p:spPr>
            <a:xfrm>
              <a:off x="5780125" y="3131850"/>
              <a:ext cx="34225" cy="18375"/>
            </a:xfrm>
            <a:custGeom>
              <a:avLst/>
              <a:gdLst/>
              <a:ahLst/>
              <a:cxnLst/>
              <a:rect l="l" t="t" r="r" b="b"/>
              <a:pathLst>
                <a:path w="1369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7"/>
                  </a:cubicBezTo>
                  <a:cubicBezTo>
                    <a:pt x="1" y="601"/>
                    <a:pt x="168" y="734"/>
                    <a:pt x="368" y="734"/>
                  </a:cubicBezTo>
                  <a:lnTo>
                    <a:pt x="1001" y="734"/>
                  </a:lnTo>
                  <a:cubicBezTo>
                    <a:pt x="1202" y="734"/>
                    <a:pt x="1368" y="634"/>
                    <a:pt x="1368" y="367"/>
                  </a:cubicBezTo>
                  <a:cubicBezTo>
                    <a:pt x="1368" y="167"/>
                    <a:pt x="1202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0"/>
            <p:cNvSpPr/>
            <p:nvPr/>
          </p:nvSpPr>
          <p:spPr>
            <a:xfrm>
              <a:off x="5696750" y="3131850"/>
              <a:ext cx="74225" cy="18375"/>
            </a:xfrm>
            <a:custGeom>
              <a:avLst/>
              <a:gdLst/>
              <a:ahLst/>
              <a:cxnLst/>
              <a:rect l="l" t="t" r="r" b="b"/>
              <a:pathLst>
                <a:path w="2969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601"/>
                    <a:pt x="167" y="734"/>
                    <a:pt x="367" y="734"/>
                  </a:cubicBezTo>
                  <a:lnTo>
                    <a:pt x="2569" y="734"/>
                  </a:lnTo>
                  <a:cubicBezTo>
                    <a:pt x="2802" y="734"/>
                    <a:pt x="2902" y="634"/>
                    <a:pt x="2969" y="367"/>
                  </a:cubicBezTo>
                  <a:cubicBezTo>
                    <a:pt x="2969" y="167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0"/>
            <p:cNvSpPr/>
            <p:nvPr/>
          </p:nvSpPr>
          <p:spPr>
            <a:xfrm>
              <a:off x="4967050" y="3415375"/>
              <a:ext cx="74250" cy="19225"/>
            </a:xfrm>
            <a:custGeom>
              <a:avLst/>
              <a:gdLst/>
              <a:ahLst/>
              <a:cxnLst/>
              <a:rect l="l" t="t" r="r" b="b"/>
              <a:pathLst>
                <a:path w="2970" h="769" extrusionOk="0">
                  <a:moveTo>
                    <a:pt x="367" y="1"/>
                  </a:moveTo>
                  <a:cubicBezTo>
                    <a:pt x="167" y="1"/>
                    <a:pt x="1" y="168"/>
                    <a:pt x="1" y="368"/>
                  </a:cubicBezTo>
                  <a:cubicBezTo>
                    <a:pt x="1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803" y="768"/>
                    <a:pt x="2969" y="601"/>
                    <a:pt x="2969" y="368"/>
                  </a:cubicBezTo>
                  <a:cubicBezTo>
                    <a:pt x="2969" y="168"/>
                    <a:pt x="2803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0"/>
            <p:cNvSpPr/>
            <p:nvPr/>
          </p:nvSpPr>
          <p:spPr>
            <a:xfrm>
              <a:off x="4996250" y="3232750"/>
              <a:ext cx="74225" cy="19200"/>
            </a:xfrm>
            <a:custGeom>
              <a:avLst/>
              <a:gdLst/>
              <a:ahLst/>
              <a:cxnLst/>
              <a:rect l="l" t="t" r="r" b="b"/>
              <a:pathLst>
                <a:path w="2969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802" y="768"/>
                    <a:pt x="2969" y="601"/>
                    <a:pt x="2969" y="401"/>
                  </a:cubicBezTo>
                  <a:cubicBezTo>
                    <a:pt x="2969" y="168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0"/>
            <p:cNvSpPr/>
            <p:nvPr/>
          </p:nvSpPr>
          <p:spPr>
            <a:xfrm>
              <a:off x="5024600" y="3147700"/>
              <a:ext cx="133450" cy="18375"/>
            </a:xfrm>
            <a:custGeom>
              <a:avLst/>
              <a:gdLst/>
              <a:ahLst/>
              <a:cxnLst/>
              <a:rect l="l" t="t" r="r" b="b"/>
              <a:pathLst>
                <a:path w="5338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4937" y="734"/>
                  </a:lnTo>
                  <a:cubicBezTo>
                    <a:pt x="5171" y="734"/>
                    <a:pt x="5271" y="634"/>
                    <a:pt x="5337" y="367"/>
                  </a:cubicBezTo>
                  <a:cubicBezTo>
                    <a:pt x="5337" y="167"/>
                    <a:pt x="5171" y="0"/>
                    <a:pt x="4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0"/>
            <p:cNvSpPr/>
            <p:nvPr/>
          </p:nvSpPr>
          <p:spPr>
            <a:xfrm>
              <a:off x="5047950" y="3587175"/>
              <a:ext cx="78400" cy="19200"/>
            </a:xfrm>
            <a:custGeom>
              <a:avLst/>
              <a:gdLst/>
              <a:ahLst/>
              <a:cxnLst/>
              <a:rect l="l" t="t" r="r" b="b"/>
              <a:pathLst>
                <a:path w="3136" h="768" extrusionOk="0">
                  <a:moveTo>
                    <a:pt x="400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01"/>
                    <a:pt x="167" y="768"/>
                    <a:pt x="400" y="768"/>
                  </a:cubicBezTo>
                  <a:lnTo>
                    <a:pt x="2802" y="768"/>
                  </a:lnTo>
                  <a:cubicBezTo>
                    <a:pt x="2969" y="768"/>
                    <a:pt x="3136" y="601"/>
                    <a:pt x="3136" y="401"/>
                  </a:cubicBezTo>
                  <a:cubicBezTo>
                    <a:pt x="3136" y="167"/>
                    <a:pt x="2969" y="1"/>
                    <a:pt x="2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0"/>
            <p:cNvSpPr/>
            <p:nvPr/>
          </p:nvSpPr>
          <p:spPr>
            <a:xfrm>
              <a:off x="4996250" y="3587175"/>
              <a:ext cx="36700" cy="19200"/>
            </a:xfrm>
            <a:custGeom>
              <a:avLst/>
              <a:gdLst/>
              <a:ahLst/>
              <a:cxnLst/>
              <a:rect l="l" t="t" r="r" b="b"/>
              <a:pathLst>
                <a:path w="1468" h="768" extrusionOk="0">
                  <a:moveTo>
                    <a:pt x="367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1067" y="768"/>
                  </a:lnTo>
                  <a:cubicBezTo>
                    <a:pt x="1301" y="768"/>
                    <a:pt x="1468" y="601"/>
                    <a:pt x="1468" y="401"/>
                  </a:cubicBezTo>
                  <a:cubicBezTo>
                    <a:pt x="1468" y="167"/>
                    <a:pt x="1301" y="1"/>
                    <a:pt x="1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0"/>
            <p:cNvSpPr/>
            <p:nvPr/>
          </p:nvSpPr>
          <p:spPr>
            <a:xfrm>
              <a:off x="5723425" y="3551325"/>
              <a:ext cx="124275" cy="18375"/>
            </a:xfrm>
            <a:custGeom>
              <a:avLst/>
              <a:gdLst/>
              <a:ahLst/>
              <a:cxnLst/>
              <a:rect l="l" t="t" r="r" b="b"/>
              <a:pathLst>
                <a:path w="4971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4604" y="734"/>
                  </a:lnTo>
                  <a:cubicBezTo>
                    <a:pt x="4804" y="734"/>
                    <a:pt x="4971" y="567"/>
                    <a:pt x="4971" y="367"/>
                  </a:cubicBezTo>
                  <a:cubicBezTo>
                    <a:pt x="4971" y="167"/>
                    <a:pt x="4804" y="0"/>
                    <a:pt x="4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0"/>
            <p:cNvSpPr/>
            <p:nvPr/>
          </p:nvSpPr>
          <p:spPr>
            <a:xfrm>
              <a:off x="5697575" y="3589675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636" y="734"/>
                  </a:lnTo>
                  <a:cubicBezTo>
                    <a:pt x="3803" y="734"/>
                    <a:pt x="3970" y="568"/>
                    <a:pt x="4003" y="368"/>
                  </a:cubicBezTo>
                  <a:cubicBezTo>
                    <a:pt x="4003" y="167"/>
                    <a:pt x="3836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0"/>
            <p:cNvSpPr/>
            <p:nvPr/>
          </p:nvSpPr>
          <p:spPr>
            <a:xfrm>
              <a:off x="5242250" y="3452925"/>
              <a:ext cx="326925" cy="161800"/>
            </a:xfrm>
            <a:custGeom>
              <a:avLst/>
              <a:gdLst/>
              <a:ahLst/>
              <a:cxnLst/>
              <a:rect l="l" t="t" r="r" b="b"/>
              <a:pathLst>
                <a:path w="13077" h="6472" extrusionOk="0">
                  <a:moveTo>
                    <a:pt x="534" y="0"/>
                  </a:moveTo>
                  <a:cubicBezTo>
                    <a:pt x="234" y="0"/>
                    <a:pt x="0" y="267"/>
                    <a:pt x="0" y="534"/>
                  </a:cubicBezTo>
                  <a:cubicBezTo>
                    <a:pt x="0" y="3803"/>
                    <a:pt x="2902" y="6471"/>
                    <a:pt x="6538" y="6471"/>
                  </a:cubicBezTo>
                  <a:cubicBezTo>
                    <a:pt x="10174" y="6471"/>
                    <a:pt x="13076" y="3803"/>
                    <a:pt x="13076" y="534"/>
                  </a:cubicBezTo>
                  <a:cubicBezTo>
                    <a:pt x="13076" y="267"/>
                    <a:pt x="12843" y="0"/>
                    <a:pt x="12543" y="0"/>
                  </a:cubicBezTo>
                  <a:cubicBezTo>
                    <a:pt x="12242" y="0"/>
                    <a:pt x="12009" y="267"/>
                    <a:pt x="12009" y="534"/>
                  </a:cubicBezTo>
                  <a:cubicBezTo>
                    <a:pt x="12009" y="3202"/>
                    <a:pt x="9541" y="5371"/>
                    <a:pt x="6538" y="5371"/>
                  </a:cubicBezTo>
                  <a:cubicBezTo>
                    <a:pt x="3536" y="5371"/>
                    <a:pt x="1068" y="3202"/>
                    <a:pt x="1068" y="534"/>
                  </a:cubicBezTo>
                  <a:cubicBezTo>
                    <a:pt x="1068" y="267"/>
                    <a:pt x="834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0"/>
            <p:cNvSpPr/>
            <p:nvPr/>
          </p:nvSpPr>
          <p:spPr>
            <a:xfrm>
              <a:off x="5025425" y="2980900"/>
              <a:ext cx="760575" cy="760575"/>
            </a:xfrm>
            <a:custGeom>
              <a:avLst/>
              <a:gdLst/>
              <a:ahLst/>
              <a:cxnLst/>
              <a:rect l="l" t="t" r="r" b="b"/>
              <a:pathLst>
                <a:path w="30423" h="30423" extrusionOk="0">
                  <a:moveTo>
                    <a:pt x="15211" y="1068"/>
                  </a:moveTo>
                  <a:cubicBezTo>
                    <a:pt x="23017" y="1068"/>
                    <a:pt x="29355" y="7406"/>
                    <a:pt x="29355" y="15212"/>
                  </a:cubicBezTo>
                  <a:cubicBezTo>
                    <a:pt x="29355" y="23017"/>
                    <a:pt x="23017" y="29355"/>
                    <a:pt x="15211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06"/>
                    <a:pt x="7406" y="1068"/>
                    <a:pt x="15211" y="1068"/>
                  </a:cubicBezTo>
                  <a:close/>
                  <a:moveTo>
                    <a:pt x="15211" y="1"/>
                  </a:moveTo>
                  <a:cubicBezTo>
                    <a:pt x="6839" y="1"/>
                    <a:pt x="1" y="6839"/>
                    <a:pt x="1" y="15212"/>
                  </a:cubicBezTo>
                  <a:cubicBezTo>
                    <a:pt x="1" y="23584"/>
                    <a:pt x="6839" y="30423"/>
                    <a:pt x="15211" y="30423"/>
                  </a:cubicBezTo>
                  <a:cubicBezTo>
                    <a:pt x="23584" y="30423"/>
                    <a:pt x="30422" y="23584"/>
                    <a:pt x="30422" y="15212"/>
                  </a:cubicBezTo>
                  <a:cubicBezTo>
                    <a:pt x="30422" y="6839"/>
                    <a:pt x="23584" y="1"/>
                    <a:pt x="15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0"/>
            <p:cNvSpPr/>
            <p:nvPr/>
          </p:nvSpPr>
          <p:spPr>
            <a:xfrm>
              <a:off x="5188875" y="3202725"/>
              <a:ext cx="149300" cy="145975"/>
            </a:xfrm>
            <a:custGeom>
              <a:avLst/>
              <a:gdLst/>
              <a:ahLst/>
              <a:cxnLst/>
              <a:rect l="l" t="t" r="r" b="b"/>
              <a:pathLst>
                <a:path w="5972" h="5839" extrusionOk="0">
                  <a:moveTo>
                    <a:pt x="818" y="1"/>
                  </a:moveTo>
                  <a:cubicBezTo>
                    <a:pt x="634" y="1"/>
                    <a:pt x="451" y="68"/>
                    <a:pt x="301" y="201"/>
                  </a:cubicBezTo>
                  <a:cubicBezTo>
                    <a:pt x="1" y="501"/>
                    <a:pt x="1" y="968"/>
                    <a:pt x="301" y="1235"/>
                  </a:cubicBezTo>
                  <a:lnTo>
                    <a:pt x="1969" y="2903"/>
                  </a:lnTo>
                  <a:lnTo>
                    <a:pt x="301" y="4571"/>
                  </a:lnTo>
                  <a:cubicBezTo>
                    <a:pt x="1" y="4871"/>
                    <a:pt x="1" y="5338"/>
                    <a:pt x="301" y="5638"/>
                  </a:cubicBezTo>
                  <a:cubicBezTo>
                    <a:pt x="434" y="5772"/>
                    <a:pt x="634" y="5838"/>
                    <a:pt x="801" y="5838"/>
                  </a:cubicBezTo>
                  <a:cubicBezTo>
                    <a:pt x="1001" y="5838"/>
                    <a:pt x="1168" y="5772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1" y="5772"/>
                    <a:pt x="4971" y="5838"/>
                    <a:pt x="5138" y="5838"/>
                  </a:cubicBezTo>
                  <a:cubicBezTo>
                    <a:pt x="5338" y="5838"/>
                    <a:pt x="5504" y="5772"/>
                    <a:pt x="5638" y="5638"/>
                  </a:cubicBezTo>
                  <a:cubicBezTo>
                    <a:pt x="5905" y="5338"/>
                    <a:pt x="5905" y="4871"/>
                    <a:pt x="5638" y="4571"/>
                  </a:cubicBezTo>
                  <a:lnTo>
                    <a:pt x="3970" y="2903"/>
                  </a:lnTo>
                  <a:lnTo>
                    <a:pt x="5638" y="1235"/>
                  </a:lnTo>
                  <a:cubicBezTo>
                    <a:pt x="5971" y="968"/>
                    <a:pt x="5971" y="468"/>
                    <a:pt x="5705" y="201"/>
                  </a:cubicBezTo>
                  <a:cubicBezTo>
                    <a:pt x="5571" y="68"/>
                    <a:pt x="5388" y="1"/>
                    <a:pt x="5200" y="1"/>
                  </a:cubicBezTo>
                  <a:cubicBezTo>
                    <a:pt x="5012" y="1"/>
                    <a:pt x="4821" y="68"/>
                    <a:pt x="4671" y="201"/>
                  </a:cubicBezTo>
                  <a:lnTo>
                    <a:pt x="3003" y="1869"/>
                  </a:lnTo>
                  <a:lnTo>
                    <a:pt x="1335" y="201"/>
                  </a:lnTo>
                  <a:cubicBezTo>
                    <a:pt x="1185" y="68"/>
                    <a:pt x="1001" y="1"/>
                    <a:pt x="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50"/>
            <p:cNvSpPr/>
            <p:nvPr/>
          </p:nvSpPr>
          <p:spPr>
            <a:xfrm>
              <a:off x="5472400" y="3201275"/>
              <a:ext cx="150150" cy="146600"/>
            </a:xfrm>
            <a:custGeom>
              <a:avLst/>
              <a:gdLst/>
              <a:ahLst/>
              <a:cxnLst/>
              <a:rect l="l" t="t" r="r" b="b"/>
              <a:pathLst>
                <a:path w="6006" h="5864" extrusionOk="0">
                  <a:moveTo>
                    <a:pt x="818" y="1"/>
                  </a:moveTo>
                  <a:cubicBezTo>
                    <a:pt x="635" y="1"/>
                    <a:pt x="451" y="76"/>
                    <a:pt x="301" y="226"/>
                  </a:cubicBezTo>
                  <a:cubicBezTo>
                    <a:pt x="1" y="526"/>
                    <a:pt x="1" y="993"/>
                    <a:pt x="301" y="1260"/>
                  </a:cubicBezTo>
                  <a:lnTo>
                    <a:pt x="1969" y="2928"/>
                  </a:lnTo>
                  <a:lnTo>
                    <a:pt x="301" y="4595"/>
                  </a:lnTo>
                  <a:cubicBezTo>
                    <a:pt x="1" y="4896"/>
                    <a:pt x="1" y="5363"/>
                    <a:pt x="301" y="5663"/>
                  </a:cubicBezTo>
                  <a:cubicBezTo>
                    <a:pt x="435" y="5763"/>
                    <a:pt x="635" y="5863"/>
                    <a:pt x="802" y="5863"/>
                  </a:cubicBezTo>
                  <a:cubicBezTo>
                    <a:pt x="1002" y="5863"/>
                    <a:pt x="1168" y="5763"/>
                    <a:pt x="1302" y="5663"/>
                  </a:cubicBezTo>
                  <a:lnTo>
                    <a:pt x="2970" y="3995"/>
                  </a:lnTo>
                  <a:lnTo>
                    <a:pt x="4638" y="5663"/>
                  </a:lnTo>
                  <a:cubicBezTo>
                    <a:pt x="4771" y="5763"/>
                    <a:pt x="4971" y="5863"/>
                    <a:pt x="5138" y="5863"/>
                  </a:cubicBezTo>
                  <a:cubicBezTo>
                    <a:pt x="5338" y="5863"/>
                    <a:pt x="5505" y="5763"/>
                    <a:pt x="5638" y="5663"/>
                  </a:cubicBezTo>
                  <a:cubicBezTo>
                    <a:pt x="5905" y="5363"/>
                    <a:pt x="5905" y="4896"/>
                    <a:pt x="5638" y="4595"/>
                  </a:cubicBezTo>
                  <a:lnTo>
                    <a:pt x="4037" y="2928"/>
                  </a:lnTo>
                  <a:lnTo>
                    <a:pt x="5705" y="1260"/>
                  </a:lnTo>
                  <a:cubicBezTo>
                    <a:pt x="6005" y="993"/>
                    <a:pt x="6005" y="526"/>
                    <a:pt x="5705" y="226"/>
                  </a:cubicBezTo>
                  <a:cubicBezTo>
                    <a:pt x="5572" y="76"/>
                    <a:pt x="5388" y="1"/>
                    <a:pt x="5201" y="1"/>
                  </a:cubicBezTo>
                  <a:cubicBezTo>
                    <a:pt x="5013" y="1"/>
                    <a:pt x="4821" y="76"/>
                    <a:pt x="4671" y="226"/>
                  </a:cubicBezTo>
                  <a:lnTo>
                    <a:pt x="3003" y="1894"/>
                  </a:lnTo>
                  <a:lnTo>
                    <a:pt x="1335" y="226"/>
                  </a:lnTo>
                  <a:cubicBezTo>
                    <a:pt x="1185" y="76"/>
                    <a:pt x="1002" y="1"/>
                    <a:pt x="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50"/>
            <p:cNvSpPr/>
            <p:nvPr/>
          </p:nvSpPr>
          <p:spPr>
            <a:xfrm>
              <a:off x="5278100" y="3472100"/>
              <a:ext cx="327775" cy="160975"/>
            </a:xfrm>
            <a:custGeom>
              <a:avLst/>
              <a:gdLst/>
              <a:ahLst/>
              <a:cxnLst/>
              <a:rect l="l" t="t" r="r" b="b"/>
              <a:pathLst>
                <a:path w="13111" h="6439" extrusionOk="0">
                  <a:moveTo>
                    <a:pt x="568" y="0"/>
                  </a:moveTo>
                  <a:cubicBezTo>
                    <a:pt x="268" y="0"/>
                    <a:pt x="1" y="234"/>
                    <a:pt x="1" y="534"/>
                  </a:cubicBezTo>
                  <a:cubicBezTo>
                    <a:pt x="34" y="3770"/>
                    <a:pt x="2936" y="6438"/>
                    <a:pt x="6572" y="6438"/>
                  </a:cubicBezTo>
                  <a:cubicBezTo>
                    <a:pt x="10208" y="6438"/>
                    <a:pt x="13110" y="3770"/>
                    <a:pt x="13110" y="534"/>
                  </a:cubicBezTo>
                  <a:cubicBezTo>
                    <a:pt x="13110" y="234"/>
                    <a:pt x="12843" y="0"/>
                    <a:pt x="12576" y="0"/>
                  </a:cubicBezTo>
                  <a:cubicBezTo>
                    <a:pt x="12276" y="0"/>
                    <a:pt x="12009" y="234"/>
                    <a:pt x="12009" y="534"/>
                  </a:cubicBezTo>
                  <a:cubicBezTo>
                    <a:pt x="12009" y="3203"/>
                    <a:pt x="9574" y="5371"/>
                    <a:pt x="6572" y="5371"/>
                  </a:cubicBezTo>
                  <a:cubicBezTo>
                    <a:pt x="3570" y="5371"/>
                    <a:pt x="1102" y="3203"/>
                    <a:pt x="1102" y="534"/>
                  </a:cubicBezTo>
                  <a:cubicBezTo>
                    <a:pt x="1102" y="234"/>
                    <a:pt x="835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50"/>
            <p:cNvSpPr/>
            <p:nvPr/>
          </p:nvSpPr>
          <p:spPr>
            <a:xfrm>
              <a:off x="5062125" y="2999250"/>
              <a:ext cx="760550" cy="761400"/>
            </a:xfrm>
            <a:custGeom>
              <a:avLst/>
              <a:gdLst/>
              <a:ahLst/>
              <a:cxnLst/>
              <a:rect l="l" t="t" r="r" b="b"/>
              <a:pathLst>
                <a:path w="30422" h="30456" extrusionOk="0">
                  <a:moveTo>
                    <a:pt x="15211" y="1102"/>
                  </a:moveTo>
                  <a:cubicBezTo>
                    <a:pt x="23017" y="1102"/>
                    <a:pt x="29355" y="7439"/>
                    <a:pt x="29321" y="15212"/>
                  </a:cubicBezTo>
                  <a:cubicBezTo>
                    <a:pt x="29321" y="23017"/>
                    <a:pt x="23017" y="29355"/>
                    <a:pt x="15211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39"/>
                    <a:pt x="7406" y="1102"/>
                    <a:pt x="15211" y="1102"/>
                  </a:cubicBezTo>
                  <a:close/>
                  <a:moveTo>
                    <a:pt x="15211" y="1"/>
                  </a:moveTo>
                  <a:cubicBezTo>
                    <a:pt x="6805" y="1"/>
                    <a:pt x="0" y="6839"/>
                    <a:pt x="0" y="15212"/>
                  </a:cubicBezTo>
                  <a:cubicBezTo>
                    <a:pt x="0" y="23618"/>
                    <a:pt x="6805" y="30456"/>
                    <a:pt x="15211" y="30456"/>
                  </a:cubicBezTo>
                  <a:cubicBezTo>
                    <a:pt x="23584" y="30456"/>
                    <a:pt x="30422" y="23618"/>
                    <a:pt x="30422" y="15212"/>
                  </a:cubicBezTo>
                  <a:cubicBezTo>
                    <a:pt x="30422" y="6839"/>
                    <a:pt x="23584" y="1"/>
                    <a:pt x="152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50"/>
            <p:cNvSpPr/>
            <p:nvPr/>
          </p:nvSpPr>
          <p:spPr>
            <a:xfrm>
              <a:off x="5225575" y="3220450"/>
              <a:ext cx="150125" cy="145750"/>
            </a:xfrm>
            <a:custGeom>
              <a:avLst/>
              <a:gdLst/>
              <a:ahLst/>
              <a:cxnLst/>
              <a:rect l="l" t="t" r="r" b="b"/>
              <a:pathLst>
                <a:path w="6005" h="5830" extrusionOk="0">
                  <a:moveTo>
                    <a:pt x="805" y="1"/>
                  </a:moveTo>
                  <a:cubicBezTo>
                    <a:pt x="617" y="1"/>
                    <a:pt x="434" y="76"/>
                    <a:pt x="300" y="226"/>
                  </a:cubicBezTo>
                  <a:cubicBezTo>
                    <a:pt x="0" y="493"/>
                    <a:pt x="0" y="960"/>
                    <a:pt x="300" y="1260"/>
                  </a:cubicBezTo>
                  <a:lnTo>
                    <a:pt x="1968" y="2928"/>
                  </a:lnTo>
                  <a:lnTo>
                    <a:pt x="300" y="4596"/>
                  </a:lnTo>
                  <a:cubicBezTo>
                    <a:pt x="0" y="4896"/>
                    <a:pt x="0" y="5330"/>
                    <a:pt x="300" y="5630"/>
                  </a:cubicBezTo>
                  <a:cubicBezTo>
                    <a:pt x="401" y="5763"/>
                    <a:pt x="634" y="5830"/>
                    <a:pt x="801" y="5830"/>
                  </a:cubicBezTo>
                  <a:cubicBezTo>
                    <a:pt x="1001" y="5830"/>
                    <a:pt x="1168" y="5763"/>
                    <a:pt x="1301" y="5630"/>
                  </a:cubicBezTo>
                  <a:lnTo>
                    <a:pt x="2969" y="3962"/>
                  </a:lnTo>
                  <a:lnTo>
                    <a:pt x="4637" y="5630"/>
                  </a:lnTo>
                  <a:cubicBezTo>
                    <a:pt x="4737" y="5763"/>
                    <a:pt x="4970" y="5830"/>
                    <a:pt x="5137" y="5830"/>
                  </a:cubicBezTo>
                  <a:cubicBezTo>
                    <a:pt x="5271" y="5830"/>
                    <a:pt x="5504" y="5763"/>
                    <a:pt x="5638" y="5630"/>
                  </a:cubicBezTo>
                  <a:cubicBezTo>
                    <a:pt x="5904" y="5330"/>
                    <a:pt x="5904" y="4896"/>
                    <a:pt x="5638" y="4596"/>
                  </a:cubicBezTo>
                  <a:lnTo>
                    <a:pt x="3970" y="2928"/>
                  </a:lnTo>
                  <a:lnTo>
                    <a:pt x="5638" y="1260"/>
                  </a:lnTo>
                  <a:cubicBezTo>
                    <a:pt x="6005" y="960"/>
                    <a:pt x="6005" y="493"/>
                    <a:pt x="5704" y="226"/>
                  </a:cubicBezTo>
                  <a:cubicBezTo>
                    <a:pt x="5554" y="76"/>
                    <a:pt x="5371" y="1"/>
                    <a:pt x="5187" y="1"/>
                  </a:cubicBezTo>
                  <a:cubicBezTo>
                    <a:pt x="5004" y="1"/>
                    <a:pt x="4820" y="76"/>
                    <a:pt x="4670" y="226"/>
                  </a:cubicBezTo>
                  <a:lnTo>
                    <a:pt x="3002" y="1894"/>
                  </a:lnTo>
                  <a:lnTo>
                    <a:pt x="1335" y="226"/>
                  </a:lnTo>
                  <a:cubicBezTo>
                    <a:pt x="1184" y="76"/>
                    <a:pt x="993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50"/>
            <p:cNvSpPr/>
            <p:nvPr/>
          </p:nvSpPr>
          <p:spPr>
            <a:xfrm>
              <a:off x="5509100" y="3220450"/>
              <a:ext cx="150125" cy="145750"/>
            </a:xfrm>
            <a:custGeom>
              <a:avLst/>
              <a:gdLst/>
              <a:ahLst/>
              <a:cxnLst/>
              <a:rect l="l" t="t" r="r" b="b"/>
              <a:pathLst>
                <a:path w="6005" h="5830" extrusionOk="0">
                  <a:moveTo>
                    <a:pt x="805" y="1"/>
                  </a:moveTo>
                  <a:cubicBezTo>
                    <a:pt x="618" y="1"/>
                    <a:pt x="434" y="76"/>
                    <a:pt x="301" y="226"/>
                  </a:cubicBezTo>
                  <a:cubicBezTo>
                    <a:pt x="1" y="493"/>
                    <a:pt x="1" y="960"/>
                    <a:pt x="301" y="1260"/>
                  </a:cubicBezTo>
                  <a:lnTo>
                    <a:pt x="1969" y="2928"/>
                  </a:lnTo>
                  <a:lnTo>
                    <a:pt x="301" y="4596"/>
                  </a:lnTo>
                  <a:cubicBezTo>
                    <a:pt x="1" y="4896"/>
                    <a:pt x="1" y="5330"/>
                    <a:pt x="301" y="5630"/>
                  </a:cubicBezTo>
                  <a:cubicBezTo>
                    <a:pt x="401" y="5763"/>
                    <a:pt x="634" y="5830"/>
                    <a:pt x="801" y="5830"/>
                  </a:cubicBezTo>
                  <a:cubicBezTo>
                    <a:pt x="1001" y="5830"/>
                    <a:pt x="1168" y="5763"/>
                    <a:pt x="1302" y="5630"/>
                  </a:cubicBezTo>
                  <a:lnTo>
                    <a:pt x="2969" y="3962"/>
                  </a:lnTo>
                  <a:lnTo>
                    <a:pt x="4637" y="5630"/>
                  </a:lnTo>
                  <a:cubicBezTo>
                    <a:pt x="4737" y="5763"/>
                    <a:pt x="4971" y="5830"/>
                    <a:pt x="5138" y="5830"/>
                  </a:cubicBezTo>
                  <a:cubicBezTo>
                    <a:pt x="5338" y="5830"/>
                    <a:pt x="5505" y="5763"/>
                    <a:pt x="5605" y="5630"/>
                  </a:cubicBezTo>
                  <a:cubicBezTo>
                    <a:pt x="5905" y="5330"/>
                    <a:pt x="5905" y="4896"/>
                    <a:pt x="5605" y="4596"/>
                  </a:cubicBezTo>
                  <a:lnTo>
                    <a:pt x="4037" y="2928"/>
                  </a:lnTo>
                  <a:lnTo>
                    <a:pt x="5705" y="1260"/>
                  </a:lnTo>
                  <a:cubicBezTo>
                    <a:pt x="6005" y="960"/>
                    <a:pt x="6005" y="493"/>
                    <a:pt x="5705" y="226"/>
                  </a:cubicBezTo>
                  <a:cubicBezTo>
                    <a:pt x="5555" y="76"/>
                    <a:pt x="5371" y="1"/>
                    <a:pt x="5188" y="1"/>
                  </a:cubicBezTo>
                  <a:cubicBezTo>
                    <a:pt x="5004" y="1"/>
                    <a:pt x="4821" y="76"/>
                    <a:pt x="4671" y="226"/>
                  </a:cubicBezTo>
                  <a:lnTo>
                    <a:pt x="3003" y="1894"/>
                  </a:lnTo>
                  <a:lnTo>
                    <a:pt x="1335" y="226"/>
                  </a:lnTo>
                  <a:cubicBezTo>
                    <a:pt x="1185" y="76"/>
                    <a:pt x="993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50"/>
            <p:cNvSpPr/>
            <p:nvPr/>
          </p:nvSpPr>
          <p:spPr>
            <a:xfrm>
              <a:off x="5259750" y="3462075"/>
              <a:ext cx="327775" cy="161825"/>
            </a:xfrm>
            <a:custGeom>
              <a:avLst/>
              <a:gdLst/>
              <a:ahLst/>
              <a:cxnLst/>
              <a:rect l="l" t="t" r="r" b="b"/>
              <a:pathLst>
                <a:path w="13111" h="6473" extrusionOk="0">
                  <a:moveTo>
                    <a:pt x="535" y="1"/>
                  </a:moveTo>
                  <a:cubicBezTo>
                    <a:pt x="234" y="1"/>
                    <a:pt x="1" y="268"/>
                    <a:pt x="1" y="568"/>
                  </a:cubicBezTo>
                  <a:cubicBezTo>
                    <a:pt x="1" y="3804"/>
                    <a:pt x="2970" y="6472"/>
                    <a:pt x="6539" y="6472"/>
                  </a:cubicBezTo>
                  <a:cubicBezTo>
                    <a:pt x="10175" y="6472"/>
                    <a:pt x="13110" y="3804"/>
                    <a:pt x="13110" y="568"/>
                  </a:cubicBezTo>
                  <a:cubicBezTo>
                    <a:pt x="13110" y="268"/>
                    <a:pt x="12843" y="1"/>
                    <a:pt x="12543" y="1"/>
                  </a:cubicBezTo>
                  <a:cubicBezTo>
                    <a:pt x="12276" y="1"/>
                    <a:pt x="12009" y="268"/>
                    <a:pt x="12009" y="568"/>
                  </a:cubicBezTo>
                  <a:cubicBezTo>
                    <a:pt x="12009" y="3237"/>
                    <a:pt x="9541" y="5405"/>
                    <a:pt x="6539" y="5405"/>
                  </a:cubicBezTo>
                  <a:cubicBezTo>
                    <a:pt x="3537" y="5405"/>
                    <a:pt x="1068" y="3237"/>
                    <a:pt x="1068" y="568"/>
                  </a:cubicBezTo>
                  <a:cubicBezTo>
                    <a:pt x="1068" y="268"/>
                    <a:pt x="835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0"/>
            <p:cNvSpPr/>
            <p:nvPr/>
          </p:nvSpPr>
          <p:spPr>
            <a:xfrm>
              <a:off x="5042950" y="2990075"/>
              <a:ext cx="762225" cy="761400"/>
            </a:xfrm>
            <a:custGeom>
              <a:avLst/>
              <a:gdLst/>
              <a:ahLst/>
              <a:cxnLst/>
              <a:rect l="l" t="t" r="r" b="b"/>
              <a:pathLst>
                <a:path w="30489" h="30456" extrusionOk="0">
                  <a:moveTo>
                    <a:pt x="15211" y="1102"/>
                  </a:moveTo>
                  <a:cubicBezTo>
                    <a:pt x="23016" y="1102"/>
                    <a:pt x="29354" y="7439"/>
                    <a:pt x="29354" y="15212"/>
                  </a:cubicBezTo>
                  <a:cubicBezTo>
                    <a:pt x="29354" y="23017"/>
                    <a:pt x="23016" y="29355"/>
                    <a:pt x="15211" y="29355"/>
                  </a:cubicBezTo>
                  <a:cubicBezTo>
                    <a:pt x="7439" y="29355"/>
                    <a:pt x="1101" y="23017"/>
                    <a:pt x="1101" y="15212"/>
                  </a:cubicBezTo>
                  <a:cubicBezTo>
                    <a:pt x="1101" y="7439"/>
                    <a:pt x="7439" y="1102"/>
                    <a:pt x="15211" y="1102"/>
                  </a:cubicBezTo>
                  <a:close/>
                  <a:moveTo>
                    <a:pt x="15211" y="1"/>
                  </a:moveTo>
                  <a:cubicBezTo>
                    <a:pt x="6838" y="1"/>
                    <a:pt x="0" y="6839"/>
                    <a:pt x="0" y="15212"/>
                  </a:cubicBezTo>
                  <a:cubicBezTo>
                    <a:pt x="0" y="23618"/>
                    <a:pt x="6838" y="30456"/>
                    <a:pt x="15211" y="30456"/>
                  </a:cubicBezTo>
                  <a:cubicBezTo>
                    <a:pt x="23650" y="30456"/>
                    <a:pt x="30488" y="23618"/>
                    <a:pt x="30455" y="15212"/>
                  </a:cubicBezTo>
                  <a:cubicBezTo>
                    <a:pt x="30455" y="6839"/>
                    <a:pt x="23617" y="1"/>
                    <a:pt x="15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50"/>
            <p:cNvSpPr/>
            <p:nvPr/>
          </p:nvSpPr>
          <p:spPr>
            <a:xfrm>
              <a:off x="5206400" y="3211075"/>
              <a:ext cx="150125" cy="145950"/>
            </a:xfrm>
            <a:custGeom>
              <a:avLst/>
              <a:gdLst/>
              <a:ahLst/>
              <a:cxnLst/>
              <a:rect l="l" t="t" r="r" b="b"/>
              <a:pathLst>
                <a:path w="6005" h="5838" extrusionOk="0">
                  <a:moveTo>
                    <a:pt x="830" y="0"/>
                  </a:moveTo>
                  <a:cubicBezTo>
                    <a:pt x="642" y="0"/>
                    <a:pt x="450" y="67"/>
                    <a:pt x="300" y="201"/>
                  </a:cubicBezTo>
                  <a:cubicBezTo>
                    <a:pt x="0" y="501"/>
                    <a:pt x="0" y="968"/>
                    <a:pt x="300" y="1268"/>
                  </a:cubicBezTo>
                  <a:lnTo>
                    <a:pt x="1968" y="2936"/>
                  </a:lnTo>
                  <a:lnTo>
                    <a:pt x="300" y="4604"/>
                  </a:lnTo>
                  <a:cubicBezTo>
                    <a:pt x="0" y="4871"/>
                    <a:pt x="0" y="5338"/>
                    <a:pt x="300" y="5638"/>
                  </a:cubicBezTo>
                  <a:cubicBezTo>
                    <a:pt x="434" y="5771"/>
                    <a:pt x="634" y="5838"/>
                    <a:pt x="801" y="5838"/>
                  </a:cubicBezTo>
                  <a:cubicBezTo>
                    <a:pt x="1001" y="5838"/>
                    <a:pt x="1168" y="5771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0" y="5771"/>
                    <a:pt x="4970" y="5838"/>
                    <a:pt x="5137" y="5838"/>
                  </a:cubicBezTo>
                  <a:cubicBezTo>
                    <a:pt x="5337" y="5838"/>
                    <a:pt x="5504" y="5771"/>
                    <a:pt x="5637" y="5638"/>
                  </a:cubicBezTo>
                  <a:cubicBezTo>
                    <a:pt x="5938" y="5338"/>
                    <a:pt x="5938" y="4871"/>
                    <a:pt x="5637" y="4604"/>
                  </a:cubicBezTo>
                  <a:lnTo>
                    <a:pt x="3970" y="2936"/>
                  </a:lnTo>
                  <a:lnTo>
                    <a:pt x="5637" y="1268"/>
                  </a:lnTo>
                  <a:cubicBezTo>
                    <a:pt x="6004" y="968"/>
                    <a:pt x="6004" y="501"/>
                    <a:pt x="5737" y="201"/>
                  </a:cubicBezTo>
                  <a:cubicBezTo>
                    <a:pt x="5587" y="67"/>
                    <a:pt x="5396" y="0"/>
                    <a:pt x="5204" y="0"/>
                  </a:cubicBezTo>
                  <a:cubicBezTo>
                    <a:pt x="5012" y="0"/>
                    <a:pt x="4820" y="67"/>
                    <a:pt x="4670" y="201"/>
                  </a:cubicBezTo>
                  <a:lnTo>
                    <a:pt x="3002" y="1868"/>
                  </a:lnTo>
                  <a:lnTo>
                    <a:pt x="1334" y="201"/>
                  </a:lnTo>
                  <a:cubicBezTo>
                    <a:pt x="1201" y="67"/>
                    <a:pt x="1017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50"/>
            <p:cNvSpPr/>
            <p:nvPr/>
          </p:nvSpPr>
          <p:spPr>
            <a:xfrm>
              <a:off x="5489925" y="3211075"/>
              <a:ext cx="150125" cy="145950"/>
            </a:xfrm>
            <a:custGeom>
              <a:avLst/>
              <a:gdLst/>
              <a:ahLst/>
              <a:cxnLst/>
              <a:rect l="l" t="t" r="r" b="b"/>
              <a:pathLst>
                <a:path w="6005" h="5838" extrusionOk="0">
                  <a:moveTo>
                    <a:pt x="830" y="0"/>
                  </a:moveTo>
                  <a:cubicBezTo>
                    <a:pt x="643" y="0"/>
                    <a:pt x="451" y="67"/>
                    <a:pt x="301" y="201"/>
                  </a:cubicBezTo>
                  <a:cubicBezTo>
                    <a:pt x="0" y="501"/>
                    <a:pt x="0" y="968"/>
                    <a:pt x="301" y="1268"/>
                  </a:cubicBezTo>
                  <a:lnTo>
                    <a:pt x="1969" y="2936"/>
                  </a:lnTo>
                  <a:lnTo>
                    <a:pt x="301" y="4604"/>
                  </a:lnTo>
                  <a:cubicBezTo>
                    <a:pt x="0" y="4871"/>
                    <a:pt x="0" y="5338"/>
                    <a:pt x="301" y="5638"/>
                  </a:cubicBezTo>
                  <a:cubicBezTo>
                    <a:pt x="434" y="5771"/>
                    <a:pt x="634" y="5838"/>
                    <a:pt x="801" y="5838"/>
                  </a:cubicBezTo>
                  <a:cubicBezTo>
                    <a:pt x="968" y="5838"/>
                    <a:pt x="1168" y="5771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1" y="5771"/>
                    <a:pt x="4971" y="5838"/>
                    <a:pt x="5137" y="5838"/>
                  </a:cubicBezTo>
                  <a:cubicBezTo>
                    <a:pt x="5338" y="5838"/>
                    <a:pt x="5504" y="5771"/>
                    <a:pt x="5638" y="5638"/>
                  </a:cubicBezTo>
                  <a:cubicBezTo>
                    <a:pt x="5938" y="5338"/>
                    <a:pt x="5938" y="4871"/>
                    <a:pt x="5638" y="4604"/>
                  </a:cubicBezTo>
                  <a:lnTo>
                    <a:pt x="4070" y="2936"/>
                  </a:lnTo>
                  <a:lnTo>
                    <a:pt x="5738" y="1268"/>
                  </a:lnTo>
                  <a:cubicBezTo>
                    <a:pt x="6005" y="968"/>
                    <a:pt x="6005" y="501"/>
                    <a:pt x="5738" y="201"/>
                  </a:cubicBezTo>
                  <a:cubicBezTo>
                    <a:pt x="5588" y="67"/>
                    <a:pt x="5396" y="0"/>
                    <a:pt x="5204" y="0"/>
                  </a:cubicBezTo>
                  <a:cubicBezTo>
                    <a:pt x="5012" y="0"/>
                    <a:pt x="4821" y="67"/>
                    <a:pt x="4670" y="201"/>
                  </a:cubicBezTo>
                  <a:lnTo>
                    <a:pt x="3003" y="1868"/>
                  </a:lnTo>
                  <a:lnTo>
                    <a:pt x="1335" y="201"/>
                  </a:lnTo>
                  <a:cubicBezTo>
                    <a:pt x="1201" y="67"/>
                    <a:pt x="1018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0"/>
            <p:cNvSpPr/>
            <p:nvPr/>
          </p:nvSpPr>
          <p:spPr>
            <a:xfrm>
              <a:off x="5692575" y="3176050"/>
              <a:ext cx="104250" cy="18375"/>
            </a:xfrm>
            <a:custGeom>
              <a:avLst/>
              <a:gdLst/>
              <a:ahLst/>
              <a:cxnLst/>
              <a:rect l="l" t="t" r="r" b="b"/>
              <a:pathLst>
                <a:path w="4170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803" y="734"/>
                  </a:lnTo>
                  <a:cubicBezTo>
                    <a:pt x="4003" y="734"/>
                    <a:pt x="4170" y="568"/>
                    <a:pt x="4170" y="367"/>
                  </a:cubicBezTo>
                  <a:cubicBezTo>
                    <a:pt x="4170" y="167"/>
                    <a:pt x="4003" y="0"/>
                    <a:pt x="3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50"/>
            <p:cNvSpPr/>
            <p:nvPr/>
          </p:nvSpPr>
          <p:spPr>
            <a:xfrm>
              <a:off x="4989575" y="3462075"/>
              <a:ext cx="127600" cy="19225"/>
            </a:xfrm>
            <a:custGeom>
              <a:avLst/>
              <a:gdLst/>
              <a:ahLst/>
              <a:cxnLst/>
              <a:rect l="l" t="t" r="r" b="b"/>
              <a:pathLst>
                <a:path w="5104" h="769" extrusionOk="0">
                  <a:moveTo>
                    <a:pt x="400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400" y="768"/>
                  </a:cubicBezTo>
                  <a:lnTo>
                    <a:pt x="4737" y="768"/>
                  </a:lnTo>
                  <a:cubicBezTo>
                    <a:pt x="4937" y="768"/>
                    <a:pt x="5104" y="601"/>
                    <a:pt x="5104" y="401"/>
                  </a:cubicBezTo>
                  <a:cubicBezTo>
                    <a:pt x="5104" y="168"/>
                    <a:pt x="4937" y="1"/>
                    <a:pt x="4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50"/>
            <p:cNvSpPr/>
            <p:nvPr/>
          </p:nvSpPr>
          <p:spPr>
            <a:xfrm>
              <a:off x="5128825" y="3106825"/>
              <a:ext cx="116775" cy="19225"/>
            </a:xfrm>
            <a:custGeom>
              <a:avLst/>
              <a:gdLst/>
              <a:ahLst/>
              <a:cxnLst/>
              <a:rect l="l" t="t" r="r" b="b"/>
              <a:pathLst>
                <a:path w="4671" h="769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4271" y="768"/>
                  </a:lnTo>
                  <a:cubicBezTo>
                    <a:pt x="4504" y="768"/>
                    <a:pt x="4671" y="601"/>
                    <a:pt x="4671" y="368"/>
                  </a:cubicBezTo>
                  <a:cubicBezTo>
                    <a:pt x="4671" y="168"/>
                    <a:pt x="4504" y="1"/>
                    <a:pt x="4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50"/>
            <p:cNvSpPr/>
            <p:nvPr/>
          </p:nvSpPr>
          <p:spPr>
            <a:xfrm>
              <a:off x="5002075" y="3278625"/>
              <a:ext cx="126775" cy="19200"/>
            </a:xfrm>
            <a:custGeom>
              <a:avLst/>
              <a:gdLst/>
              <a:ahLst/>
              <a:cxnLst/>
              <a:rect l="l" t="t" r="r" b="b"/>
              <a:pathLst>
                <a:path w="5071" h="768" extrusionOk="0">
                  <a:moveTo>
                    <a:pt x="401" y="0"/>
                  </a:moveTo>
                  <a:cubicBezTo>
                    <a:pt x="167" y="0"/>
                    <a:pt x="1" y="167"/>
                    <a:pt x="1" y="401"/>
                  </a:cubicBezTo>
                  <a:cubicBezTo>
                    <a:pt x="1" y="601"/>
                    <a:pt x="167" y="768"/>
                    <a:pt x="401" y="768"/>
                  </a:cubicBezTo>
                  <a:lnTo>
                    <a:pt x="4671" y="768"/>
                  </a:lnTo>
                  <a:cubicBezTo>
                    <a:pt x="4904" y="768"/>
                    <a:pt x="5071" y="601"/>
                    <a:pt x="5037" y="401"/>
                  </a:cubicBezTo>
                  <a:cubicBezTo>
                    <a:pt x="5037" y="167"/>
                    <a:pt x="4904" y="0"/>
                    <a:pt x="4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50"/>
            <p:cNvSpPr/>
            <p:nvPr/>
          </p:nvSpPr>
          <p:spPr>
            <a:xfrm>
              <a:off x="5087125" y="3077650"/>
              <a:ext cx="58400" cy="19200"/>
            </a:xfrm>
            <a:custGeom>
              <a:avLst/>
              <a:gdLst/>
              <a:ahLst/>
              <a:cxnLst/>
              <a:rect l="l" t="t" r="r" b="b"/>
              <a:pathLst>
                <a:path w="2336" h="768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1902" y="768"/>
                  </a:lnTo>
                  <a:cubicBezTo>
                    <a:pt x="2169" y="768"/>
                    <a:pt x="2336" y="601"/>
                    <a:pt x="2269" y="367"/>
                  </a:cubicBezTo>
                  <a:cubicBezTo>
                    <a:pt x="2269" y="167"/>
                    <a:pt x="2102" y="0"/>
                    <a:pt x="1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50"/>
            <p:cNvSpPr/>
            <p:nvPr/>
          </p:nvSpPr>
          <p:spPr>
            <a:xfrm>
              <a:off x="5617525" y="3641375"/>
              <a:ext cx="139275" cy="19200"/>
            </a:xfrm>
            <a:custGeom>
              <a:avLst/>
              <a:gdLst/>
              <a:ahLst/>
              <a:cxnLst/>
              <a:rect l="l" t="t" r="r" b="b"/>
              <a:pathLst>
                <a:path w="5571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5204" y="768"/>
                  </a:lnTo>
                  <a:cubicBezTo>
                    <a:pt x="5404" y="768"/>
                    <a:pt x="5571" y="601"/>
                    <a:pt x="5571" y="401"/>
                  </a:cubicBezTo>
                  <a:cubicBezTo>
                    <a:pt x="5571" y="168"/>
                    <a:pt x="5404" y="1"/>
                    <a:pt x="5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50"/>
            <p:cNvSpPr/>
            <p:nvPr/>
          </p:nvSpPr>
          <p:spPr>
            <a:xfrm>
              <a:off x="5744275" y="3313650"/>
              <a:ext cx="107600" cy="18375"/>
            </a:xfrm>
            <a:custGeom>
              <a:avLst/>
              <a:gdLst/>
              <a:ahLst/>
              <a:cxnLst/>
              <a:rect l="l" t="t" r="r" b="b"/>
              <a:pathLst>
                <a:path w="4304" h="735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1" y="734"/>
                  </a:cubicBezTo>
                  <a:lnTo>
                    <a:pt x="3937" y="734"/>
                  </a:lnTo>
                  <a:cubicBezTo>
                    <a:pt x="4137" y="734"/>
                    <a:pt x="4303" y="567"/>
                    <a:pt x="4303" y="367"/>
                  </a:cubicBezTo>
                  <a:cubicBezTo>
                    <a:pt x="4303" y="167"/>
                    <a:pt x="4137" y="0"/>
                    <a:pt x="39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50"/>
            <p:cNvSpPr/>
            <p:nvPr/>
          </p:nvSpPr>
          <p:spPr>
            <a:xfrm>
              <a:off x="5705900" y="3473750"/>
              <a:ext cx="180175" cy="19225"/>
            </a:xfrm>
            <a:custGeom>
              <a:avLst/>
              <a:gdLst/>
              <a:ahLst/>
              <a:cxnLst/>
              <a:rect l="l" t="t" r="r" b="b"/>
              <a:pathLst>
                <a:path w="7207" h="769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6839" y="768"/>
                  </a:lnTo>
                  <a:cubicBezTo>
                    <a:pt x="7039" y="768"/>
                    <a:pt x="7206" y="601"/>
                    <a:pt x="7206" y="368"/>
                  </a:cubicBezTo>
                  <a:cubicBezTo>
                    <a:pt x="7206" y="168"/>
                    <a:pt x="7039" y="1"/>
                    <a:pt x="68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0"/>
            <p:cNvSpPr/>
            <p:nvPr/>
          </p:nvSpPr>
          <p:spPr>
            <a:xfrm>
              <a:off x="5771800" y="3641375"/>
              <a:ext cx="33375" cy="19200"/>
            </a:xfrm>
            <a:custGeom>
              <a:avLst/>
              <a:gdLst/>
              <a:ahLst/>
              <a:cxnLst/>
              <a:rect l="l" t="t" r="r" b="b"/>
              <a:pathLst>
                <a:path w="1335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968" y="768"/>
                  </a:lnTo>
                  <a:cubicBezTo>
                    <a:pt x="1168" y="768"/>
                    <a:pt x="1334" y="601"/>
                    <a:pt x="1334" y="401"/>
                  </a:cubicBezTo>
                  <a:cubicBezTo>
                    <a:pt x="1334" y="168"/>
                    <a:pt x="1168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0"/>
            <p:cNvSpPr/>
            <p:nvPr/>
          </p:nvSpPr>
          <p:spPr>
            <a:xfrm>
              <a:off x="5767625" y="3505450"/>
              <a:ext cx="60075" cy="18375"/>
            </a:xfrm>
            <a:custGeom>
              <a:avLst/>
              <a:gdLst/>
              <a:ahLst/>
              <a:cxnLst/>
              <a:rect l="l" t="t" r="r" b="b"/>
              <a:pathLst>
                <a:path w="2403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2035" y="734"/>
                  </a:lnTo>
                  <a:cubicBezTo>
                    <a:pt x="2235" y="734"/>
                    <a:pt x="2402" y="568"/>
                    <a:pt x="2402" y="367"/>
                  </a:cubicBezTo>
                  <a:cubicBezTo>
                    <a:pt x="2402" y="167"/>
                    <a:pt x="2235" y="1"/>
                    <a:pt x="20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50"/>
            <p:cNvSpPr/>
            <p:nvPr/>
          </p:nvSpPr>
          <p:spPr>
            <a:xfrm>
              <a:off x="5012925" y="3313650"/>
              <a:ext cx="80075" cy="18375"/>
            </a:xfrm>
            <a:custGeom>
              <a:avLst/>
              <a:gdLst/>
              <a:ahLst/>
              <a:cxnLst/>
              <a:rect l="l" t="t" r="r" b="b"/>
              <a:pathLst>
                <a:path w="3203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2802" y="734"/>
                  </a:lnTo>
                  <a:cubicBezTo>
                    <a:pt x="3002" y="734"/>
                    <a:pt x="3202" y="567"/>
                    <a:pt x="3169" y="367"/>
                  </a:cubicBezTo>
                  <a:cubicBezTo>
                    <a:pt x="3169" y="167"/>
                    <a:pt x="30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0"/>
            <p:cNvSpPr/>
            <p:nvPr/>
          </p:nvSpPr>
          <p:spPr>
            <a:xfrm>
              <a:off x="5037925" y="3551325"/>
              <a:ext cx="79250" cy="18375"/>
            </a:xfrm>
            <a:custGeom>
              <a:avLst/>
              <a:gdLst/>
              <a:ahLst/>
              <a:cxnLst/>
              <a:rect l="l" t="t" r="r" b="b"/>
              <a:pathLst>
                <a:path w="3170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2803" y="734"/>
                  </a:lnTo>
                  <a:cubicBezTo>
                    <a:pt x="3003" y="734"/>
                    <a:pt x="3170" y="567"/>
                    <a:pt x="3170" y="367"/>
                  </a:cubicBezTo>
                  <a:cubicBezTo>
                    <a:pt x="3170" y="167"/>
                    <a:pt x="3003" y="0"/>
                    <a:pt x="2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0"/>
            <p:cNvSpPr/>
            <p:nvPr/>
          </p:nvSpPr>
          <p:spPr>
            <a:xfrm>
              <a:off x="5622525" y="3057625"/>
              <a:ext cx="100925" cy="19200"/>
            </a:xfrm>
            <a:custGeom>
              <a:avLst/>
              <a:gdLst/>
              <a:ahLst/>
              <a:cxnLst/>
              <a:rect l="l" t="t" r="r" b="b"/>
              <a:pathLst>
                <a:path w="4037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3670" y="768"/>
                  </a:lnTo>
                  <a:cubicBezTo>
                    <a:pt x="3870" y="768"/>
                    <a:pt x="4036" y="601"/>
                    <a:pt x="4036" y="401"/>
                  </a:cubicBezTo>
                  <a:cubicBezTo>
                    <a:pt x="4036" y="168"/>
                    <a:pt x="3870" y="1"/>
                    <a:pt x="3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0"/>
            <p:cNvSpPr/>
            <p:nvPr/>
          </p:nvSpPr>
          <p:spPr>
            <a:xfrm>
              <a:off x="5093800" y="3664725"/>
              <a:ext cx="122625" cy="18375"/>
            </a:xfrm>
            <a:custGeom>
              <a:avLst/>
              <a:gdLst/>
              <a:ahLst/>
              <a:cxnLst/>
              <a:rect l="l" t="t" r="r" b="b"/>
              <a:pathLst>
                <a:path w="4905" h="735" extrusionOk="0">
                  <a:moveTo>
                    <a:pt x="401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568"/>
                    <a:pt x="168" y="735"/>
                    <a:pt x="401" y="735"/>
                  </a:cubicBezTo>
                  <a:lnTo>
                    <a:pt x="4471" y="735"/>
                  </a:lnTo>
                  <a:cubicBezTo>
                    <a:pt x="4738" y="735"/>
                    <a:pt x="4904" y="568"/>
                    <a:pt x="4838" y="368"/>
                  </a:cubicBezTo>
                  <a:cubicBezTo>
                    <a:pt x="4838" y="168"/>
                    <a:pt x="4671" y="1"/>
                    <a:pt x="4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0"/>
            <p:cNvSpPr/>
            <p:nvPr/>
          </p:nvSpPr>
          <p:spPr>
            <a:xfrm>
              <a:off x="4962050" y="3280300"/>
              <a:ext cx="30875" cy="18350"/>
            </a:xfrm>
            <a:custGeom>
              <a:avLst/>
              <a:gdLst/>
              <a:ahLst/>
              <a:cxnLst/>
              <a:rect l="l" t="t" r="r" b="b"/>
              <a:pathLst>
                <a:path w="1235" h="734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868" y="734"/>
                  </a:lnTo>
                  <a:cubicBezTo>
                    <a:pt x="1068" y="734"/>
                    <a:pt x="1235" y="567"/>
                    <a:pt x="1235" y="367"/>
                  </a:cubicBezTo>
                  <a:cubicBezTo>
                    <a:pt x="1235" y="167"/>
                    <a:pt x="1068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4" name="Google Shape;2994;p50"/>
          <p:cNvGrpSpPr/>
          <p:nvPr/>
        </p:nvGrpSpPr>
        <p:grpSpPr>
          <a:xfrm>
            <a:off x="874925" y="3081325"/>
            <a:ext cx="1147600" cy="370500"/>
            <a:chOff x="874925" y="3081325"/>
            <a:chExt cx="1147600" cy="370500"/>
          </a:xfrm>
        </p:grpSpPr>
        <p:sp>
          <p:nvSpPr>
            <p:cNvPr id="2995" name="Google Shape;2995;p50"/>
            <p:cNvSpPr/>
            <p:nvPr/>
          </p:nvSpPr>
          <p:spPr>
            <a:xfrm rot="10800000" flipH="1">
              <a:off x="874925" y="3081325"/>
              <a:ext cx="394500" cy="3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50"/>
            <p:cNvSpPr/>
            <p:nvPr/>
          </p:nvSpPr>
          <p:spPr>
            <a:xfrm rot="10800000" flipH="1">
              <a:off x="1052900" y="3414325"/>
              <a:ext cx="195300" cy="37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50"/>
            <p:cNvSpPr/>
            <p:nvPr/>
          </p:nvSpPr>
          <p:spPr>
            <a:xfrm rot="10800000" flipH="1">
              <a:off x="1874925" y="3280700"/>
              <a:ext cx="147600" cy="3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8" name="Google Shape;2998;p50"/>
          <p:cNvGrpSpPr/>
          <p:nvPr/>
        </p:nvGrpSpPr>
        <p:grpSpPr>
          <a:xfrm>
            <a:off x="617025" y="1049138"/>
            <a:ext cx="925675" cy="779750"/>
            <a:chOff x="1716400" y="2980900"/>
            <a:chExt cx="925675" cy="779750"/>
          </a:xfrm>
        </p:grpSpPr>
        <p:sp>
          <p:nvSpPr>
            <p:cNvPr id="2999" name="Google Shape;2999;p50"/>
            <p:cNvSpPr/>
            <p:nvPr/>
          </p:nvSpPr>
          <p:spPr>
            <a:xfrm>
              <a:off x="2484450" y="3211075"/>
              <a:ext cx="111775" cy="19200"/>
            </a:xfrm>
            <a:custGeom>
              <a:avLst/>
              <a:gdLst/>
              <a:ahLst/>
              <a:cxnLst/>
              <a:rect l="l" t="t" r="r" b="b"/>
              <a:pathLst>
                <a:path w="4471" h="768" extrusionOk="0">
                  <a:moveTo>
                    <a:pt x="401" y="0"/>
                  </a:moveTo>
                  <a:cubicBezTo>
                    <a:pt x="200" y="0"/>
                    <a:pt x="0" y="167"/>
                    <a:pt x="0" y="367"/>
                  </a:cubicBezTo>
                  <a:cubicBezTo>
                    <a:pt x="0" y="601"/>
                    <a:pt x="200" y="768"/>
                    <a:pt x="401" y="768"/>
                  </a:cubicBezTo>
                  <a:lnTo>
                    <a:pt x="4103" y="768"/>
                  </a:lnTo>
                  <a:cubicBezTo>
                    <a:pt x="4303" y="768"/>
                    <a:pt x="4470" y="634"/>
                    <a:pt x="4470" y="367"/>
                  </a:cubicBezTo>
                  <a:cubicBezTo>
                    <a:pt x="4470" y="167"/>
                    <a:pt x="4303" y="0"/>
                    <a:pt x="4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0"/>
            <p:cNvSpPr/>
            <p:nvPr/>
          </p:nvSpPr>
          <p:spPr>
            <a:xfrm>
              <a:off x="2515300" y="3356175"/>
              <a:ext cx="95100" cy="18375"/>
            </a:xfrm>
            <a:custGeom>
              <a:avLst/>
              <a:gdLst/>
              <a:ahLst/>
              <a:cxnLst/>
              <a:rect l="l" t="t" r="r" b="b"/>
              <a:pathLst>
                <a:path w="3804" h="735" extrusionOk="0">
                  <a:moveTo>
                    <a:pt x="367" y="1"/>
                  </a:moveTo>
                  <a:cubicBezTo>
                    <a:pt x="167" y="1"/>
                    <a:pt x="1" y="167"/>
                    <a:pt x="1" y="368"/>
                  </a:cubicBezTo>
                  <a:cubicBezTo>
                    <a:pt x="1" y="568"/>
                    <a:pt x="167" y="734"/>
                    <a:pt x="367" y="734"/>
                  </a:cubicBezTo>
                  <a:lnTo>
                    <a:pt x="3403" y="734"/>
                  </a:lnTo>
                  <a:cubicBezTo>
                    <a:pt x="3636" y="734"/>
                    <a:pt x="3803" y="568"/>
                    <a:pt x="3803" y="368"/>
                  </a:cubicBezTo>
                  <a:cubicBezTo>
                    <a:pt x="3803" y="167"/>
                    <a:pt x="3636" y="1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0"/>
            <p:cNvSpPr/>
            <p:nvPr/>
          </p:nvSpPr>
          <p:spPr>
            <a:xfrm>
              <a:off x="2578675" y="3382875"/>
              <a:ext cx="57575" cy="19200"/>
            </a:xfrm>
            <a:custGeom>
              <a:avLst/>
              <a:gdLst/>
              <a:ahLst/>
              <a:cxnLst/>
              <a:rect l="l" t="t" r="r" b="b"/>
              <a:pathLst>
                <a:path w="2303" h="768" extrusionOk="0">
                  <a:moveTo>
                    <a:pt x="368" y="0"/>
                  </a:moveTo>
                  <a:cubicBezTo>
                    <a:pt x="167" y="0"/>
                    <a:pt x="1" y="167"/>
                    <a:pt x="1" y="400"/>
                  </a:cubicBezTo>
                  <a:cubicBezTo>
                    <a:pt x="1" y="600"/>
                    <a:pt x="167" y="767"/>
                    <a:pt x="368" y="767"/>
                  </a:cubicBezTo>
                  <a:lnTo>
                    <a:pt x="1935" y="767"/>
                  </a:lnTo>
                  <a:cubicBezTo>
                    <a:pt x="2136" y="767"/>
                    <a:pt x="2302" y="600"/>
                    <a:pt x="2302" y="400"/>
                  </a:cubicBezTo>
                  <a:cubicBezTo>
                    <a:pt x="2302" y="167"/>
                    <a:pt x="2136" y="0"/>
                    <a:pt x="1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0"/>
            <p:cNvSpPr/>
            <p:nvPr/>
          </p:nvSpPr>
          <p:spPr>
            <a:xfrm>
              <a:off x="2536150" y="3131850"/>
              <a:ext cx="34225" cy="18375"/>
            </a:xfrm>
            <a:custGeom>
              <a:avLst/>
              <a:gdLst/>
              <a:ahLst/>
              <a:cxnLst/>
              <a:rect l="l" t="t" r="r" b="b"/>
              <a:pathLst>
                <a:path w="1369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601"/>
                    <a:pt x="167" y="734"/>
                    <a:pt x="367" y="734"/>
                  </a:cubicBezTo>
                  <a:lnTo>
                    <a:pt x="1001" y="734"/>
                  </a:lnTo>
                  <a:cubicBezTo>
                    <a:pt x="1201" y="734"/>
                    <a:pt x="1368" y="634"/>
                    <a:pt x="1368" y="367"/>
                  </a:cubicBezTo>
                  <a:cubicBezTo>
                    <a:pt x="1368" y="167"/>
                    <a:pt x="1201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50"/>
            <p:cNvSpPr/>
            <p:nvPr/>
          </p:nvSpPr>
          <p:spPr>
            <a:xfrm>
              <a:off x="2452750" y="3131850"/>
              <a:ext cx="73425" cy="18375"/>
            </a:xfrm>
            <a:custGeom>
              <a:avLst/>
              <a:gdLst/>
              <a:ahLst/>
              <a:cxnLst/>
              <a:rect l="l" t="t" r="r" b="b"/>
              <a:pathLst>
                <a:path w="2937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7"/>
                  </a:cubicBezTo>
                  <a:cubicBezTo>
                    <a:pt x="1" y="601"/>
                    <a:pt x="168" y="734"/>
                    <a:pt x="368" y="734"/>
                  </a:cubicBezTo>
                  <a:lnTo>
                    <a:pt x="2536" y="734"/>
                  </a:lnTo>
                  <a:cubicBezTo>
                    <a:pt x="2736" y="734"/>
                    <a:pt x="2903" y="634"/>
                    <a:pt x="2936" y="367"/>
                  </a:cubicBezTo>
                  <a:cubicBezTo>
                    <a:pt x="2936" y="167"/>
                    <a:pt x="2803" y="1"/>
                    <a:pt x="2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50"/>
            <p:cNvSpPr/>
            <p:nvPr/>
          </p:nvSpPr>
          <p:spPr>
            <a:xfrm>
              <a:off x="1723075" y="3415375"/>
              <a:ext cx="74250" cy="19225"/>
            </a:xfrm>
            <a:custGeom>
              <a:avLst/>
              <a:gdLst/>
              <a:ahLst/>
              <a:cxnLst/>
              <a:rect l="l" t="t" r="r" b="b"/>
              <a:pathLst>
                <a:path w="2970" h="769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35" y="768"/>
                  </a:lnTo>
                  <a:cubicBezTo>
                    <a:pt x="2736" y="768"/>
                    <a:pt x="2902" y="601"/>
                    <a:pt x="2969" y="368"/>
                  </a:cubicBezTo>
                  <a:cubicBezTo>
                    <a:pt x="2969" y="168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0"/>
            <p:cNvSpPr/>
            <p:nvPr/>
          </p:nvSpPr>
          <p:spPr>
            <a:xfrm>
              <a:off x="1751425" y="3232750"/>
              <a:ext cx="73400" cy="19200"/>
            </a:xfrm>
            <a:custGeom>
              <a:avLst/>
              <a:gdLst/>
              <a:ahLst/>
              <a:cxnLst/>
              <a:rect l="l" t="t" r="r" b="b"/>
              <a:pathLst>
                <a:path w="2936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769" y="768"/>
                    <a:pt x="2936" y="601"/>
                    <a:pt x="2936" y="401"/>
                  </a:cubicBezTo>
                  <a:cubicBezTo>
                    <a:pt x="2936" y="168"/>
                    <a:pt x="2769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0"/>
            <p:cNvSpPr/>
            <p:nvPr/>
          </p:nvSpPr>
          <p:spPr>
            <a:xfrm>
              <a:off x="1778950" y="3147700"/>
              <a:ext cx="133450" cy="18375"/>
            </a:xfrm>
            <a:custGeom>
              <a:avLst/>
              <a:gdLst/>
              <a:ahLst/>
              <a:cxnLst/>
              <a:rect l="l" t="t" r="r" b="b"/>
              <a:pathLst>
                <a:path w="5338" h="735" extrusionOk="0">
                  <a:moveTo>
                    <a:pt x="400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0" y="734"/>
                  </a:cubicBezTo>
                  <a:lnTo>
                    <a:pt x="4970" y="734"/>
                  </a:lnTo>
                  <a:cubicBezTo>
                    <a:pt x="5171" y="734"/>
                    <a:pt x="5337" y="634"/>
                    <a:pt x="5337" y="367"/>
                  </a:cubicBezTo>
                  <a:cubicBezTo>
                    <a:pt x="5337" y="167"/>
                    <a:pt x="5171" y="0"/>
                    <a:pt x="49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0"/>
            <p:cNvSpPr/>
            <p:nvPr/>
          </p:nvSpPr>
          <p:spPr>
            <a:xfrm>
              <a:off x="1803950" y="3587175"/>
              <a:ext cx="78425" cy="19200"/>
            </a:xfrm>
            <a:custGeom>
              <a:avLst/>
              <a:gdLst/>
              <a:ahLst/>
              <a:cxnLst/>
              <a:rect l="l" t="t" r="r" b="b"/>
              <a:pathLst>
                <a:path w="3137" h="768" extrusionOk="0">
                  <a:moveTo>
                    <a:pt x="401" y="1"/>
                  </a:moveTo>
                  <a:cubicBezTo>
                    <a:pt x="168" y="1"/>
                    <a:pt x="1" y="167"/>
                    <a:pt x="1" y="401"/>
                  </a:cubicBezTo>
                  <a:cubicBezTo>
                    <a:pt x="1" y="601"/>
                    <a:pt x="168" y="768"/>
                    <a:pt x="401" y="768"/>
                  </a:cubicBezTo>
                  <a:lnTo>
                    <a:pt x="2770" y="768"/>
                  </a:lnTo>
                  <a:cubicBezTo>
                    <a:pt x="2970" y="768"/>
                    <a:pt x="3136" y="601"/>
                    <a:pt x="3136" y="401"/>
                  </a:cubicBezTo>
                  <a:cubicBezTo>
                    <a:pt x="3136" y="167"/>
                    <a:pt x="2970" y="1"/>
                    <a:pt x="2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0"/>
            <p:cNvSpPr/>
            <p:nvPr/>
          </p:nvSpPr>
          <p:spPr>
            <a:xfrm>
              <a:off x="1752250" y="3587175"/>
              <a:ext cx="36725" cy="19200"/>
            </a:xfrm>
            <a:custGeom>
              <a:avLst/>
              <a:gdLst/>
              <a:ahLst/>
              <a:cxnLst/>
              <a:rect l="l" t="t" r="r" b="b"/>
              <a:pathLst>
                <a:path w="1469" h="768" extrusionOk="0">
                  <a:moveTo>
                    <a:pt x="368" y="1"/>
                  </a:moveTo>
                  <a:cubicBezTo>
                    <a:pt x="168" y="1"/>
                    <a:pt x="1" y="167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1068" y="768"/>
                  </a:lnTo>
                  <a:cubicBezTo>
                    <a:pt x="1235" y="768"/>
                    <a:pt x="1468" y="601"/>
                    <a:pt x="1468" y="401"/>
                  </a:cubicBezTo>
                  <a:cubicBezTo>
                    <a:pt x="1468" y="167"/>
                    <a:pt x="1302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50"/>
            <p:cNvSpPr/>
            <p:nvPr/>
          </p:nvSpPr>
          <p:spPr>
            <a:xfrm>
              <a:off x="2479450" y="3551325"/>
              <a:ext cx="124275" cy="18375"/>
            </a:xfrm>
            <a:custGeom>
              <a:avLst/>
              <a:gdLst/>
              <a:ahLst/>
              <a:cxnLst/>
              <a:rect l="l" t="t" r="r" b="b"/>
              <a:pathLst>
                <a:path w="4971" h="735" extrusionOk="0">
                  <a:moveTo>
                    <a:pt x="400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0" y="734"/>
                  </a:cubicBezTo>
                  <a:lnTo>
                    <a:pt x="4603" y="734"/>
                  </a:lnTo>
                  <a:cubicBezTo>
                    <a:pt x="4770" y="734"/>
                    <a:pt x="4970" y="567"/>
                    <a:pt x="4970" y="367"/>
                  </a:cubicBezTo>
                  <a:cubicBezTo>
                    <a:pt x="4970" y="167"/>
                    <a:pt x="4804" y="0"/>
                    <a:pt x="4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50"/>
            <p:cNvSpPr/>
            <p:nvPr/>
          </p:nvSpPr>
          <p:spPr>
            <a:xfrm>
              <a:off x="2452750" y="3589675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8"/>
                  </a:cubicBezTo>
                  <a:cubicBezTo>
                    <a:pt x="1" y="568"/>
                    <a:pt x="168" y="734"/>
                    <a:pt x="368" y="734"/>
                  </a:cubicBezTo>
                  <a:lnTo>
                    <a:pt x="3637" y="734"/>
                  </a:lnTo>
                  <a:cubicBezTo>
                    <a:pt x="3837" y="734"/>
                    <a:pt x="4004" y="568"/>
                    <a:pt x="4004" y="368"/>
                  </a:cubicBezTo>
                  <a:cubicBezTo>
                    <a:pt x="4004" y="167"/>
                    <a:pt x="3837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0"/>
            <p:cNvSpPr/>
            <p:nvPr/>
          </p:nvSpPr>
          <p:spPr>
            <a:xfrm>
              <a:off x="1997425" y="3452925"/>
              <a:ext cx="326925" cy="161800"/>
            </a:xfrm>
            <a:custGeom>
              <a:avLst/>
              <a:gdLst/>
              <a:ahLst/>
              <a:cxnLst/>
              <a:rect l="l" t="t" r="r" b="b"/>
              <a:pathLst>
                <a:path w="13077" h="6472" extrusionOk="0">
                  <a:moveTo>
                    <a:pt x="534" y="0"/>
                  </a:moveTo>
                  <a:cubicBezTo>
                    <a:pt x="234" y="0"/>
                    <a:pt x="1" y="267"/>
                    <a:pt x="1" y="534"/>
                  </a:cubicBezTo>
                  <a:cubicBezTo>
                    <a:pt x="1" y="3803"/>
                    <a:pt x="2936" y="6471"/>
                    <a:pt x="6539" y="6471"/>
                  </a:cubicBezTo>
                  <a:cubicBezTo>
                    <a:pt x="10175" y="6471"/>
                    <a:pt x="13077" y="3803"/>
                    <a:pt x="13077" y="534"/>
                  </a:cubicBezTo>
                  <a:cubicBezTo>
                    <a:pt x="13077" y="267"/>
                    <a:pt x="12843" y="0"/>
                    <a:pt x="12543" y="0"/>
                  </a:cubicBezTo>
                  <a:cubicBezTo>
                    <a:pt x="12243" y="0"/>
                    <a:pt x="12009" y="267"/>
                    <a:pt x="12009" y="534"/>
                  </a:cubicBezTo>
                  <a:cubicBezTo>
                    <a:pt x="12009" y="3202"/>
                    <a:pt x="9541" y="5371"/>
                    <a:pt x="6539" y="5371"/>
                  </a:cubicBezTo>
                  <a:cubicBezTo>
                    <a:pt x="3537" y="5371"/>
                    <a:pt x="1068" y="3202"/>
                    <a:pt x="1068" y="534"/>
                  </a:cubicBezTo>
                  <a:cubicBezTo>
                    <a:pt x="1068" y="267"/>
                    <a:pt x="835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0"/>
            <p:cNvSpPr/>
            <p:nvPr/>
          </p:nvSpPr>
          <p:spPr>
            <a:xfrm>
              <a:off x="1779775" y="2980900"/>
              <a:ext cx="761400" cy="760575"/>
            </a:xfrm>
            <a:custGeom>
              <a:avLst/>
              <a:gdLst/>
              <a:ahLst/>
              <a:cxnLst/>
              <a:rect l="l" t="t" r="r" b="b"/>
              <a:pathLst>
                <a:path w="30456" h="30423" extrusionOk="0">
                  <a:moveTo>
                    <a:pt x="15245" y="1068"/>
                  </a:moveTo>
                  <a:cubicBezTo>
                    <a:pt x="23050" y="1068"/>
                    <a:pt x="29388" y="7406"/>
                    <a:pt x="29388" y="15212"/>
                  </a:cubicBezTo>
                  <a:cubicBezTo>
                    <a:pt x="29388" y="23017"/>
                    <a:pt x="23050" y="29355"/>
                    <a:pt x="15245" y="29355"/>
                  </a:cubicBezTo>
                  <a:cubicBezTo>
                    <a:pt x="7439" y="29355"/>
                    <a:pt x="1101" y="23017"/>
                    <a:pt x="1101" y="15212"/>
                  </a:cubicBezTo>
                  <a:cubicBezTo>
                    <a:pt x="1101" y="7406"/>
                    <a:pt x="7439" y="1068"/>
                    <a:pt x="15245" y="1068"/>
                  </a:cubicBezTo>
                  <a:close/>
                  <a:moveTo>
                    <a:pt x="15245" y="1"/>
                  </a:moveTo>
                  <a:cubicBezTo>
                    <a:pt x="6872" y="1"/>
                    <a:pt x="1" y="6839"/>
                    <a:pt x="1" y="15212"/>
                  </a:cubicBezTo>
                  <a:cubicBezTo>
                    <a:pt x="1" y="23584"/>
                    <a:pt x="6872" y="30423"/>
                    <a:pt x="15245" y="30423"/>
                  </a:cubicBezTo>
                  <a:cubicBezTo>
                    <a:pt x="23651" y="30423"/>
                    <a:pt x="30456" y="23584"/>
                    <a:pt x="30456" y="15212"/>
                  </a:cubicBezTo>
                  <a:cubicBezTo>
                    <a:pt x="30456" y="6839"/>
                    <a:pt x="23617" y="1"/>
                    <a:pt x="15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0"/>
            <p:cNvSpPr/>
            <p:nvPr/>
          </p:nvSpPr>
          <p:spPr>
            <a:xfrm>
              <a:off x="1928225" y="3192550"/>
              <a:ext cx="450325" cy="147800"/>
            </a:xfrm>
            <a:custGeom>
              <a:avLst/>
              <a:gdLst/>
              <a:ahLst/>
              <a:cxnLst/>
              <a:rect l="l" t="t" r="r" b="b"/>
              <a:pathLst>
                <a:path w="18013" h="5912" extrusionOk="0">
                  <a:moveTo>
                    <a:pt x="1989" y="0"/>
                  </a:moveTo>
                  <a:cubicBezTo>
                    <a:pt x="1939" y="0"/>
                    <a:pt x="1887" y="3"/>
                    <a:pt x="1835" y="8"/>
                  </a:cubicBezTo>
                  <a:cubicBezTo>
                    <a:pt x="1334" y="8"/>
                    <a:pt x="867" y="241"/>
                    <a:pt x="534" y="608"/>
                  </a:cubicBezTo>
                  <a:cubicBezTo>
                    <a:pt x="167" y="1042"/>
                    <a:pt x="0" y="1609"/>
                    <a:pt x="33" y="2243"/>
                  </a:cubicBezTo>
                  <a:cubicBezTo>
                    <a:pt x="134" y="3410"/>
                    <a:pt x="1701" y="5078"/>
                    <a:pt x="3136" y="5878"/>
                  </a:cubicBezTo>
                  <a:cubicBezTo>
                    <a:pt x="3169" y="5912"/>
                    <a:pt x="3202" y="5912"/>
                    <a:pt x="3269" y="5912"/>
                  </a:cubicBezTo>
                  <a:cubicBezTo>
                    <a:pt x="3302" y="5912"/>
                    <a:pt x="3336" y="5912"/>
                    <a:pt x="3369" y="5878"/>
                  </a:cubicBezTo>
                  <a:cubicBezTo>
                    <a:pt x="4804" y="5045"/>
                    <a:pt x="6371" y="3410"/>
                    <a:pt x="6471" y="2243"/>
                  </a:cubicBezTo>
                  <a:cubicBezTo>
                    <a:pt x="6505" y="1609"/>
                    <a:pt x="6338" y="1042"/>
                    <a:pt x="5971" y="608"/>
                  </a:cubicBezTo>
                  <a:cubicBezTo>
                    <a:pt x="5637" y="241"/>
                    <a:pt x="5170" y="41"/>
                    <a:pt x="4670" y="8"/>
                  </a:cubicBezTo>
                  <a:cubicBezTo>
                    <a:pt x="4617" y="3"/>
                    <a:pt x="4566" y="0"/>
                    <a:pt x="4516" y="0"/>
                  </a:cubicBezTo>
                  <a:cubicBezTo>
                    <a:pt x="3901" y="0"/>
                    <a:pt x="3485" y="359"/>
                    <a:pt x="3269" y="575"/>
                  </a:cubicBezTo>
                  <a:cubicBezTo>
                    <a:pt x="3022" y="359"/>
                    <a:pt x="2604" y="0"/>
                    <a:pt x="1989" y="0"/>
                  </a:cubicBezTo>
                  <a:close/>
                  <a:moveTo>
                    <a:pt x="13497" y="0"/>
                  </a:moveTo>
                  <a:cubicBezTo>
                    <a:pt x="13447" y="0"/>
                    <a:pt x="13396" y="3"/>
                    <a:pt x="13343" y="8"/>
                  </a:cubicBezTo>
                  <a:cubicBezTo>
                    <a:pt x="12843" y="8"/>
                    <a:pt x="12376" y="241"/>
                    <a:pt x="12042" y="608"/>
                  </a:cubicBezTo>
                  <a:cubicBezTo>
                    <a:pt x="11675" y="1042"/>
                    <a:pt x="11508" y="1609"/>
                    <a:pt x="11542" y="2243"/>
                  </a:cubicBezTo>
                  <a:cubicBezTo>
                    <a:pt x="11642" y="3377"/>
                    <a:pt x="13210" y="5045"/>
                    <a:pt x="14644" y="5878"/>
                  </a:cubicBezTo>
                  <a:cubicBezTo>
                    <a:pt x="14677" y="5912"/>
                    <a:pt x="14711" y="5912"/>
                    <a:pt x="14777" y="5912"/>
                  </a:cubicBezTo>
                  <a:cubicBezTo>
                    <a:pt x="14811" y="5912"/>
                    <a:pt x="14844" y="5912"/>
                    <a:pt x="14877" y="5878"/>
                  </a:cubicBezTo>
                  <a:cubicBezTo>
                    <a:pt x="16312" y="5045"/>
                    <a:pt x="17880" y="3410"/>
                    <a:pt x="17980" y="2243"/>
                  </a:cubicBezTo>
                  <a:cubicBezTo>
                    <a:pt x="18013" y="1609"/>
                    <a:pt x="17846" y="1075"/>
                    <a:pt x="17479" y="608"/>
                  </a:cubicBezTo>
                  <a:cubicBezTo>
                    <a:pt x="17146" y="241"/>
                    <a:pt x="16679" y="41"/>
                    <a:pt x="16178" y="8"/>
                  </a:cubicBezTo>
                  <a:cubicBezTo>
                    <a:pt x="16126" y="3"/>
                    <a:pt x="16074" y="0"/>
                    <a:pt x="16024" y="0"/>
                  </a:cubicBezTo>
                  <a:cubicBezTo>
                    <a:pt x="15409" y="0"/>
                    <a:pt x="14993" y="359"/>
                    <a:pt x="14777" y="575"/>
                  </a:cubicBezTo>
                  <a:cubicBezTo>
                    <a:pt x="14531" y="359"/>
                    <a:pt x="14113" y="0"/>
                    <a:pt x="13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0"/>
            <p:cNvSpPr/>
            <p:nvPr/>
          </p:nvSpPr>
          <p:spPr>
            <a:xfrm>
              <a:off x="2033300" y="3472100"/>
              <a:ext cx="328575" cy="160975"/>
            </a:xfrm>
            <a:custGeom>
              <a:avLst/>
              <a:gdLst/>
              <a:ahLst/>
              <a:cxnLst/>
              <a:rect l="l" t="t" r="r" b="b"/>
              <a:pathLst>
                <a:path w="13143" h="6439" extrusionOk="0">
                  <a:moveTo>
                    <a:pt x="601" y="0"/>
                  </a:moveTo>
                  <a:cubicBezTo>
                    <a:pt x="300" y="0"/>
                    <a:pt x="67" y="234"/>
                    <a:pt x="67" y="534"/>
                  </a:cubicBezTo>
                  <a:cubicBezTo>
                    <a:pt x="0" y="3770"/>
                    <a:pt x="2969" y="6438"/>
                    <a:pt x="6605" y="6438"/>
                  </a:cubicBezTo>
                  <a:cubicBezTo>
                    <a:pt x="10241" y="6438"/>
                    <a:pt x="13143" y="3770"/>
                    <a:pt x="13143" y="534"/>
                  </a:cubicBezTo>
                  <a:cubicBezTo>
                    <a:pt x="13143" y="234"/>
                    <a:pt x="12909" y="0"/>
                    <a:pt x="12609" y="0"/>
                  </a:cubicBezTo>
                  <a:cubicBezTo>
                    <a:pt x="12309" y="0"/>
                    <a:pt x="12075" y="234"/>
                    <a:pt x="12075" y="534"/>
                  </a:cubicBezTo>
                  <a:cubicBezTo>
                    <a:pt x="12075" y="3203"/>
                    <a:pt x="9607" y="5371"/>
                    <a:pt x="6605" y="5371"/>
                  </a:cubicBezTo>
                  <a:cubicBezTo>
                    <a:pt x="3603" y="5371"/>
                    <a:pt x="1134" y="3203"/>
                    <a:pt x="1134" y="534"/>
                  </a:cubicBezTo>
                  <a:cubicBezTo>
                    <a:pt x="1134" y="234"/>
                    <a:pt x="901" y="0"/>
                    <a:pt x="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0"/>
            <p:cNvSpPr/>
            <p:nvPr/>
          </p:nvSpPr>
          <p:spPr>
            <a:xfrm>
              <a:off x="1818125" y="2999250"/>
              <a:ext cx="760575" cy="761400"/>
            </a:xfrm>
            <a:custGeom>
              <a:avLst/>
              <a:gdLst/>
              <a:ahLst/>
              <a:cxnLst/>
              <a:rect l="l" t="t" r="r" b="b"/>
              <a:pathLst>
                <a:path w="30423" h="30456" extrusionOk="0">
                  <a:moveTo>
                    <a:pt x="15212" y="1102"/>
                  </a:moveTo>
                  <a:cubicBezTo>
                    <a:pt x="22951" y="1102"/>
                    <a:pt x="29289" y="7439"/>
                    <a:pt x="29355" y="15212"/>
                  </a:cubicBezTo>
                  <a:cubicBezTo>
                    <a:pt x="29355" y="23017"/>
                    <a:pt x="23017" y="29355"/>
                    <a:pt x="15212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39"/>
                    <a:pt x="7406" y="1102"/>
                    <a:pt x="15212" y="1102"/>
                  </a:cubicBezTo>
                  <a:close/>
                  <a:moveTo>
                    <a:pt x="15212" y="1"/>
                  </a:moveTo>
                  <a:cubicBezTo>
                    <a:pt x="6806" y="1"/>
                    <a:pt x="1" y="6839"/>
                    <a:pt x="1" y="15212"/>
                  </a:cubicBezTo>
                  <a:cubicBezTo>
                    <a:pt x="1" y="23618"/>
                    <a:pt x="6806" y="30456"/>
                    <a:pt x="15212" y="30456"/>
                  </a:cubicBezTo>
                  <a:cubicBezTo>
                    <a:pt x="23584" y="30456"/>
                    <a:pt x="30423" y="23618"/>
                    <a:pt x="30423" y="15212"/>
                  </a:cubicBezTo>
                  <a:cubicBezTo>
                    <a:pt x="30423" y="6839"/>
                    <a:pt x="23584" y="1"/>
                    <a:pt x="15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0"/>
            <p:cNvSpPr/>
            <p:nvPr/>
          </p:nvSpPr>
          <p:spPr>
            <a:xfrm>
              <a:off x="1964900" y="3211025"/>
              <a:ext cx="450350" cy="148525"/>
            </a:xfrm>
            <a:custGeom>
              <a:avLst/>
              <a:gdLst/>
              <a:ahLst/>
              <a:cxnLst/>
              <a:rect l="l" t="t" r="r" b="b"/>
              <a:pathLst>
                <a:path w="18014" h="5941" extrusionOk="0">
                  <a:moveTo>
                    <a:pt x="1924" y="0"/>
                  </a:moveTo>
                  <a:cubicBezTo>
                    <a:pt x="1895" y="0"/>
                    <a:pt x="1865" y="1"/>
                    <a:pt x="1835" y="2"/>
                  </a:cubicBezTo>
                  <a:cubicBezTo>
                    <a:pt x="1335" y="2"/>
                    <a:pt x="868" y="269"/>
                    <a:pt x="535" y="636"/>
                  </a:cubicBezTo>
                  <a:cubicBezTo>
                    <a:pt x="168" y="1037"/>
                    <a:pt x="1" y="1637"/>
                    <a:pt x="34" y="2271"/>
                  </a:cubicBezTo>
                  <a:cubicBezTo>
                    <a:pt x="101" y="3372"/>
                    <a:pt x="1702" y="5039"/>
                    <a:pt x="3136" y="5873"/>
                  </a:cubicBezTo>
                  <a:cubicBezTo>
                    <a:pt x="3170" y="5940"/>
                    <a:pt x="3203" y="5940"/>
                    <a:pt x="3236" y="5940"/>
                  </a:cubicBezTo>
                  <a:cubicBezTo>
                    <a:pt x="3303" y="5940"/>
                    <a:pt x="3337" y="5940"/>
                    <a:pt x="3370" y="5873"/>
                  </a:cubicBezTo>
                  <a:cubicBezTo>
                    <a:pt x="4804" y="5039"/>
                    <a:pt x="6372" y="3438"/>
                    <a:pt x="6472" y="2271"/>
                  </a:cubicBezTo>
                  <a:cubicBezTo>
                    <a:pt x="6505" y="1637"/>
                    <a:pt x="6339" y="1037"/>
                    <a:pt x="5972" y="636"/>
                  </a:cubicBezTo>
                  <a:cubicBezTo>
                    <a:pt x="5638" y="269"/>
                    <a:pt x="5171" y="36"/>
                    <a:pt x="4671" y="2"/>
                  </a:cubicBezTo>
                  <a:cubicBezTo>
                    <a:pt x="4641" y="1"/>
                    <a:pt x="4611" y="0"/>
                    <a:pt x="4582" y="0"/>
                  </a:cubicBezTo>
                  <a:cubicBezTo>
                    <a:pt x="3931" y="0"/>
                    <a:pt x="3492" y="347"/>
                    <a:pt x="3236" y="603"/>
                  </a:cubicBezTo>
                  <a:cubicBezTo>
                    <a:pt x="3013" y="347"/>
                    <a:pt x="2576" y="0"/>
                    <a:pt x="1924" y="0"/>
                  </a:cubicBezTo>
                  <a:close/>
                  <a:moveTo>
                    <a:pt x="13432" y="0"/>
                  </a:moveTo>
                  <a:cubicBezTo>
                    <a:pt x="13403" y="0"/>
                    <a:pt x="13374" y="1"/>
                    <a:pt x="13344" y="2"/>
                  </a:cubicBezTo>
                  <a:cubicBezTo>
                    <a:pt x="12843" y="2"/>
                    <a:pt x="12376" y="269"/>
                    <a:pt x="12043" y="636"/>
                  </a:cubicBezTo>
                  <a:cubicBezTo>
                    <a:pt x="11676" y="1037"/>
                    <a:pt x="11509" y="1637"/>
                    <a:pt x="11542" y="2271"/>
                  </a:cubicBezTo>
                  <a:cubicBezTo>
                    <a:pt x="11642" y="3372"/>
                    <a:pt x="13210" y="5039"/>
                    <a:pt x="14645" y="5873"/>
                  </a:cubicBezTo>
                  <a:cubicBezTo>
                    <a:pt x="14678" y="5940"/>
                    <a:pt x="14711" y="5940"/>
                    <a:pt x="14745" y="5940"/>
                  </a:cubicBezTo>
                  <a:cubicBezTo>
                    <a:pt x="14811" y="5940"/>
                    <a:pt x="14845" y="5940"/>
                    <a:pt x="14878" y="5873"/>
                  </a:cubicBezTo>
                  <a:cubicBezTo>
                    <a:pt x="16312" y="5039"/>
                    <a:pt x="17880" y="3438"/>
                    <a:pt x="17980" y="2271"/>
                  </a:cubicBezTo>
                  <a:cubicBezTo>
                    <a:pt x="18014" y="1637"/>
                    <a:pt x="17847" y="1037"/>
                    <a:pt x="17480" y="636"/>
                  </a:cubicBezTo>
                  <a:cubicBezTo>
                    <a:pt x="17146" y="269"/>
                    <a:pt x="16679" y="36"/>
                    <a:pt x="16179" y="2"/>
                  </a:cubicBezTo>
                  <a:cubicBezTo>
                    <a:pt x="16149" y="1"/>
                    <a:pt x="16119" y="0"/>
                    <a:pt x="16090" y="0"/>
                  </a:cubicBezTo>
                  <a:cubicBezTo>
                    <a:pt x="15439" y="0"/>
                    <a:pt x="15000" y="347"/>
                    <a:pt x="14745" y="603"/>
                  </a:cubicBezTo>
                  <a:cubicBezTo>
                    <a:pt x="14521" y="347"/>
                    <a:pt x="14084" y="0"/>
                    <a:pt x="134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0"/>
            <p:cNvSpPr/>
            <p:nvPr/>
          </p:nvSpPr>
          <p:spPr>
            <a:xfrm>
              <a:off x="2015775" y="3462075"/>
              <a:ext cx="327750" cy="161825"/>
            </a:xfrm>
            <a:custGeom>
              <a:avLst/>
              <a:gdLst/>
              <a:ahLst/>
              <a:cxnLst/>
              <a:rect l="l" t="t" r="r" b="b"/>
              <a:pathLst>
                <a:path w="13110" h="6473" extrusionOk="0">
                  <a:moveTo>
                    <a:pt x="534" y="1"/>
                  </a:moveTo>
                  <a:cubicBezTo>
                    <a:pt x="267" y="1"/>
                    <a:pt x="1" y="268"/>
                    <a:pt x="1" y="568"/>
                  </a:cubicBezTo>
                  <a:cubicBezTo>
                    <a:pt x="1" y="3804"/>
                    <a:pt x="2936" y="6472"/>
                    <a:pt x="6539" y="6472"/>
                  </a:cubicBezTo>
                  <a:cubicBezTo>
                    <a:pt x="10175" y="6472"/>
                    <a:pt x="13110" y="3804"/>
                    <a:pt x="13110" y="568"/>
                  </a:cubicBezTo>
                  <a:cubicBezTo>
                    <a:pt x="13110" y="268"/>
                    <a:pt x="12843" y="1"/>
                    <a:pt x="12543" y="1"/>
                  </a:cubicBezTo>
                  <a:cubicBezTo>
                    <a:pt x="12276" y="1"/>
                    <a:pt x="12009" y="268"/>
                    <a:pt x="12009" y="568"/>
                  </a:cubicBezTo>
                  <a:cubicBezTo>
                    <a:pt x="12009" y="3237"/>
                    <a:pt x="9541" y="5405"/>
                    <a:pt x="6539" y="5405"/>
                  </a:cubicBezTo>
                  <a:cubicBezTo>
                    <a:pt x="3536" y="5405"/>
                    <a:pt x="1101" y="3237"/>
                    <a:pt x="1101" y="568"/>
                  </a:cubicBezTo>
                  <a:cubicBezTo>
                    <a:pt x="1101" y="268"/>
                    <a:pt x="835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0"/>
            <p:cNvSpPr/>
            <p:nvPr/>
          </p:nvSpPr>
          <p:spPr>
            <a:xfrm>
              <a:off x="1798950" y="2990075"/>
              <a:ext cx="761400" cy="761400"/>
            </a:xfrm>
            <a:custGeom>
              <a:avLst/>
              <a:gdLst/>
              <a:ahLst/>
              <a:cxnLst/>
              <a:rect l="l" t="t" r="r" b="b"/>
              <a:pathLst>
                <a:path w="30456" h="30456" extrusionOk="0">
                  <a:moveTo>
                    <a:pt x="15212" y="1102"/>
                  </a:moveTo>
                  <a:cubicBezTo>
                    <a:pt x="23017" y="1102"/>
                    <a:pt x="29355" y="7439"/>
                    <a:pt x="29355" y="15212"/>
                  </a:cubicBezTo>
                  <a:cubicBezTo>
                    <a:pt x="29355" y="23017"/>
                    <a:pt x="23017" y="29355"/>
                    <a:pt x="15212" y="29355"/>
                  </a:cubicBezTo>
                  <a:cubicBezTo>
                    <a:pt x="7439" y="29355"/>
                    <a:pt x="1102" y="23017"/>
                    <a:pt x="1102" y="15212"/>
                  </a:cubicBezTo>
                  <a:cubicBezTo>
                    <a:pt x="1102" y="7439"/>
                    <a:pt x="7439" y="1102"/>
                    <a:pt x="15212" y="1102"/>
                  </a:cubicBezTo>
                  <a:close/>
                  <a:moveTo>
                    <a:pt x="15212" y="1"/>
                  </a:moveTo>
                  <a:cubicBezTo>
                    <a:pt x="6839" y="1"/>
                    <a:pt x="1" y="6839"/>
                    <a:pt x="1" y="15212"/>
                  </a:cubicBezTo>
                  <a:cubicBezTo>
                    <a:pt x="1" y="23618"/>
                    <a:pt x="6839" y="30456"/>
                    <a:pt x="15212" y="30456"/>
                  </a:cubicBezTo>
                  <a:cubicBezTo>
                    <a:pt x="23618" y="30456"/>
                    <a:pt x="30456" y="23618"/>
                    <a:pt x="30456" y="15212"/>
                  </a:cubicBezTo>
                  <a:cubicBezTo>
                    <a:pt x="30456" y="6839"/>
                    <a:pt x="23618" y="1"/>
                    <a:pt x="15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0"/>
            <p:cNvSpPr/>
            <p:nvPr/>
          </p:nvSpPr>
          <p:spPr>
            <a:xfrm>
              <a:off x="1945725" y="3201850"/>
              <a:ext cx="452025" cy="147675"/>
            </a:xfrm>
            <a:custGeom>
              <a:avLst/>
              <a:gdLst/>
              <a:ahLst/>
              <a:cxnLst/>
              <a:rect l="l" t="t" r="r" b="b"/>
              <a:pathLst>
                <a:path w="18081" h="5907" extrusionOk="0">
                  <a:moveTo>
                    <a:pt x="1924" y="0"/>
                  </a:moveTo>
                  <a:cubicBezTo>
                    <a:pt x="1895" y="0"/>
                    <a:pt x="1865" y="1"/>
                    <a:pt x="1835" y="3"/>
                  </a:cubicBezTo>
                  <a:cubicBezTo>
                    <a:pt x="1335" y="3"/>
                    <a:pt x="868" y="236"/>
                    <a:pt x="568" y="636"/>
                  </a:cubicBezTo>
                  <a:cubicBezTo>
                    <a:pt x="167" y="1037"/>
                    <a:pt x="1" y="1637"/>
                    <a:pt x="34" y="2237"/>
                  </a:cubicBezTo>
                  <a:cubicBezTo>
                    <a:pt x="167" y="3405"/>
                    <a:pt x="1769" y="5073"/>
                    <a:pt x="3136" y="5873"/>
                  </a:cubicBezTo>
                  <a:cubicBezTo>
                    <a:pt x="3170" y="5907"/>
                    <a:pt x="3236" y="5907"/>
                    <a:pt x="3270" y="5907"/>
                  </a:cubicBezTo>
                  <a:cubicBezTo>
                    <a:pt x="3303" y="5907"/>
                    <a:pt x="3336" y="5907"/>
                    <a:pt x="3370" y="5873"/>
                  </a:cubicBezTo>
                  <a:cubicBezTo>
                    <a:pt x="4804" y="5039"/>
                    <a:pt x="6405" y="3405"/>
                    <a:pt x="6472" y="2237"/>
                  </a:cubicBezTo>
                  <a:cubicBezTo>
                    <a:pt x="6505" y="1637"/>
                    <a:pt x="6338" y="1037"/>
                    <a:pt x="5972" y="636"/>
                  </a:cubicBezTo>
                  <a:cubicBezTo>
                    <a:pt x="5638" y="236"/>
                    <a:pt x="5171" y="36"/>
                    <a:pt x="4671" y="3"/>
                  </a:cubicBezTo>
                  <a:cubicBezTo>
                    <a:pt x="4641" y="1"/>
                    <a:pt x="4611" y="0"/>
                    <a:pt x="4582" y="0"/>
                  </a:cubicBezTo>
                  <a:cubicBezTo>
                    <a:pt x="3930" y="0"/>
                    <a:pt x="3493" y="346"/>
                    <a:pt x="3270" y="570"/>
                  </a:cubicBezTo>
                  <a:cubicBezTo>
                    <a:pt x="3014" y="346"/>
                    <a:pt x="2575" y="0"/>
                    <a:pt x="1924" y="0"/>
                  </a:cubicBezTo>
                  <a:close/>
                  <a:moveTo>
                    <a:pt x="13499" y="0"/>
                  </a:moveTo>
                  <a:cubicBezTo>
                    <a:pt x="13470" y="0"/>
                    <a:pt x="13440" y="1"/>
                    <a:pt x="13410" y="3"/>
                  </a:cubicBezTo>
                  <a:cubicBezTo>
                    <a:pt x="12910" y="3"/>
                    <a:pt x="12443" y="236"/>
                    <a:pt x="12109" y="636"/>
                  </a:cubicBezTo>
                  <a:cubicBezTo>
                    <a:pt x="11742" y="1037"/>
                    <a:pt x="11576" y="1637"/>
                    <a:pt x="11609" y="2237"/>
                  </a:cubicBezTo>
                  <a:cubicBezTo>
                    <a:pt x="11676" y="3372"/>
                    <a:pt x="13277" y="5039"/>
                    <a:pt x="14678" y="5873"/>
                  </a:cubicBezTo>
                  <a:cubicBezTo>
                    <a:pt x="14744" y="5907"/>
                    <a:pt x="14778" y="5907"/>
                    <a:pt x="14811" y="5907"/>
                  </a:cubicBezTo>
                  <a:cubicBezTo>
                    <a:pt x="14845" y="5907"/>
                    <a:pt x="14911" y="5907"/>
                    <a:pt x="14945" y="5873"/>
                  </a:cubicBezTo>
                  <a:cubicBezTo>
                    <a:pt x="16346" y="5039"/>
                    <a:pt x="17947" y="3405"/>
                    <a:pt x="18013" y="2237"/>
                  </a:cubicBezTo>
                  <a:cubicBezTo>
                    <a:pt x="18080" y="1637"/>
                    <a:pt x="17913" y="1037"/>
                    <a:pt x="17513" y="636"/>
                  </a:cubicBezTo>
                  <a:cubicBezTo>
                    <a:pt x="17180" y="236"/>
                    <a:pt x="16746" y="36"/>
                    <a:pt x="16246" y="3"/>
                  </a:cubicBezTo>
                  <a:cubicBezTo>
                    <a:pt x="16214" y="1"/>
                    <a:pt x="16183" y="0"/>
                    <a:pt x="16153" y="0"/>
                  </a:cubicBezTo>
                  <a:cubicBezTo>
                    <a:pt x="15475" y="0"/>
                    <a:pt x="15067" y="346"/>
                    <a:pt x="14811" y="570"/>
                  </a:cubicBezTo>
                  <a:cubicBezTo>
                    <a:pt x="14588" y="346"/>
                    <a:pt x="14150" y="0"/>
                    <a:pt x="134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0"/>
            <p:cNvSpPr/>
            <p:nvPr/>
          </p:nvSpPr>
          <p:spPr>
            <a:xfrm>
              <a:off x="2446925" y="3176050"/>
              <a:ext cx="105100" cy="18375"/>
            </a:xfrm>
            <a:custGeom>
              <a:avLst/>
              <a:gdLst/>
              <a:ahLst/>
              <a:cxnLst/>
              <a:rect l="l" t="t" r="r" b="b"/>
              <a:pathLst>
                <a:path w="4204" h="735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8"/>
                    <a:pt x="167" y="734"/>
                    <a:pt x="401" y="734"/>
                  </a:cubicBezTo>
                  <a:lnTo>
                    <a:pt x="3803" y="734"/>
                  </a:lnTo>
                  <a:cubicBezTo>
                    <a:pt x="4003" y="734"/>
                    <a:pt x="4203" y="568"/>
                    <a:pt x="4203" y="367"/>
                  </a:cubicBezTo>
                  <a:cubicBezTo>
                    <a:pt x="4203" y="167"/>
                    <a:pt x="4003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0"/>
            <p:cNvSpPr/>
            <p:nvPr/>
          </p:nvSpPr>
          <p:spPr>
            <a:xfrm>
              <a:off x="1745575" y="3462075"/>
              <a:ext cx="127625" cy="19225"/>
            </a:xfrm>
            <a:custGeom>
              <a:avLst/>
              <a:gdLst/>
              <a:ahLst/>
              <a:cxnLst/>
              <a:rect l="l" t="t" r="r" b="b"/>
              <a:pathLst>
                <a:path w="5105" h="769" extrusionOk="0">
                  <a:moveTo>
                    <a:pt x="401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401" y="768"/>
                  </a:cubicBezTo>
                  <a:lnTo>
                    <a:pt x="4671" y="768"/>
                  </a:lnTo>
                  <a:cubicBezTo>
                    <a:pt x="4904" y="768"/>
                    <a:pt x="5105" y="601"/>
                    <a:pt x="5105" y="401"/>
                  </a:cubicBezTo>
                  <a:cubicBezTo>
                    <a:pt x="5105" y="168"/>
                    <a:pt x="4938" y="1"/>
                    <a:pt x="4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0"/>
            <p:cNvSpPr/>
            <p:nvPr/>
          </p:nvSpPr>
          <p:spPr>
            <a:xfrm>
              <a:off x="1884025" y="3106825"/>
              <a:ext cx="117600" cy="19225"/>
            </a:xfrm>
            <a:custGeom>
              <a:avLst/>
              <a:gdLst/>
              <a:ahLst/>
              <a:cxnLst/>
              <a:rect l="l" t="t" r="r" b="b"/>
              <a:pathLst>
                <a:path w="4704" h="769" extrusionOk="0">
                  <a:moveTo>
                    <a:pt x="400" y="1"/>
                  </a:moveTo>
                  <a:cubicBezTo>
                    <a:pt x="200" y="1"/>
                    <a:pt x="0" y="168"/>
                    <a:pt x="0" y="368"/>
                  </a:cubicBezTo>
                  <a:cubicBezTo>
                    <a:pt x="0" y="601"/>
                    <a:pt x="200" y="768"/>
                    <a:pt x="400" y="768"/>
                  </a:cubicBezTo>
                  <a:lnTo>
                    <a:pt x="4303" y="768"/>
                  </a:lnTo>
                  <a:cubicBezTo>
                    <a:pt x="4537" y="768"/>
                    <a:pt x="4704" y="601"/>
                    <a:pt x="4704" y="368"/>
                  </a:cubicBezTo>
                  <a:cubicBezTo>
                    <a:pt x="4704" y="168"/>
                    <a:pt x="4537" y="1"/>
                    <a:pt x="4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0"/>
            <p:cNvSpPr/>
            <p:nvPr/>
          </p:nvSpPr>
          <p:spPr>
            <a:xfrm>
              <a:off x="1758100" y="3278625"/>
              <a:ext cx="126775" cy="19200"/>
            </a:xfrm>
            <a:custGeom>
              <a:avLst/>
              <a:gdLst/>
              <a:ahLst/>
              <a:cxnLst/>
              <a:rect l="l" t="t" r="r" b="b"/>
              <a:pathLst>
                <a:path w="5071" h="768" extrusionOk="0">
                  <a:moveTo>
                    <a:pt x="401" y="0"/>
                  </a:moveTo>
                  <a:cubicBezTo>
                    <a:pt x="167" y="0"/>
                    <a:pt x="0" y="167"/>
                    <a:pt x="0" y="401"/>
                  </a:cubicBezTo>
                  <a:cubicBezTo>
                    <a:pt x="0" y="601"/>
                    <a:pt x="167" y="768"/>
                    <a:pt x="401" y="768"/>
                  </a:cubicBezTo>
                  <a:lnTo>
                    <a:pt x="4670" y="768"/>
                  </a:lnTo>
                  <a:cubicBezTo>
                    <a:pt x="4904" y="768"/>
                    <a:pt x="5037" y="601"/>
                    <a:pt x="5071" y="401"/>
                  </a:cubicBezTo>
                  <a:cubicBezTo>
                    <a:pt x="5071" y="167"/>
                    <a:pt x="4904" y="0"/>
                    <a:pt x="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0"/>
            <p:cNvSpPr/>
            <p:nvPr/>
          </p:nvSpPr>
          <p:spPr>
            <a:xfrm>
              <a:off x="1843150" y="3077650"/>
              <a:ext cx="56725" cy="19200"/>
            </a:xfrm>
            <a:custGeom>
              <a:avLst/>
              <a:gdLst/>
              <a:ahLst/>
              <a:cxnLst/>
              <a:rect l="l" t="t" r="r" b="b"/>
              <a:pathLst>
                <a:path w="2269" h="768" extrusionOk="0">
                  <a:moveTo>
                    <a:pt x="368" y="0"/>
                  </a:moveTo>
                  <a:cubicBezTo>
                    <a:pt x="167" y="0"/>
                    <a:pt x="1" y="167"/>
                    <a:pt x="1" y="367"/>
                  </a:cubicBezTo>
                  <a:cubicBezTo>
                    <a:pt x="1" y="601"/>
                    <a:pt x="167" y="768"/>
                    <a:pt x="368" y="768"/>
                  </a:cubicBezTo>
                  <a:lnTo>
                    <a:pt x="1902" y="768"/>
                  </a:lnTo>
                  <a:cubicBezTo>
                    <a:pt x="2102" y="768"/>
                    <a:pt x="2269" y="601"/>
                    <a:pt x="2269" y="367"/>
                  </a:cubicBezTo>
                  <a:cubicBezTo>
                    <a:pt x="2269" y="167"/>
                    <a:pt x="2102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0"/>
            <p:cNvSpPr/>
            <p:nvPr/>
          </p:nvSpPr>
          <p:spPr>
            <a:xfrm>
              <a:off x="2372700" y="3641375"/>
              <a:ext cx="139300" cy="19200"/>
            </a:xfrm>
            <a:custGeom>
              <a:avLst/>
              <a:gdLst/>
              <a:ahLst/>
              <a:cxnLst/>
              <a:rect l="l" t="t" r="r" b="b"/>
              <a:pathLst>
                <a:path w="5572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5204" y="768"/>
                  </a:lnTo>
                  <a:cubicBezTo>
                    <a:pt x="5404" y="768"/>
                    <a:pt x="5571" y="601"/>
                    <a:pt x="5571" y="401"/>
                  </a:cubicBezTo>
                  <a:cubicBezTo>
                    <a:pt x="5571" y="168"/>
                    <a:pt x="5404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0"/>
            <p:cNvSpPr/>
            <p:nvPr/>
          </p:nvSpPr>
          <p:spPr>
            <a:xfrm>
              <a:off x="2499450" y="3313650"/>
              <a:ext cx="107600" cy="18375"/>
            </a:xfrm>
            <a:custGeom>
              <a:avLst/>
              <a:gdLst/>
              <a:ahLst/>
              <a:cxnLst/>
              <a:rect l="l" t="t" r="r" b="b"/>
              <a:pathLst>
                <a:path w="4304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3937" y="734"/>
                  </a:lnTo>
                  <a:cubicBezTo>
                    <a:pt x="4137" y="734"/>
                    <a:pt x="4304" y="567"/>
                    <a:pt x="4304" y="367"/>
                  </a:cubicBezTo>
                  <a:cubicBezTo>
                    <a:pt x="4304" y="167"/>
                    <a:pt x="4137" y="0"/>
                    <a:pt x="3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0"/>
            <p:cNvSpPr/>
            <p:nvPr/>
          </p:nvSpPr>
          <p:spPr>
            <a:xfrm>
              <a:off x="2461100" y="3473750"/>
              <a:ext cx="180975" cy="19225"/>
            </a:xfrm>
            <a:custGeom>
              <a:avLst/>
              <a:gdLst/>
              <a:ahLst/>
              <a:cxnLst/>
              <a:rect l="l" t="t" r="r" b="b"/>
              <a:pathLst>
                <a:path w="7239" h="769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6839" y="768"/>
                  </a:lnTo>
                  <a:cubicBezTo>
                    <a:pt x="7072" y="768"/>
                    <a:pt x="7239" y="601"/>
                    <a:pt x="7205" y="368"/>
                  </a:cubicBezTo>
                  <a:cubicBezTo>
                    <a:pt x="7205" y="168"/>
                    <a:pt x="7039" y="1"/>
                    <a:pt x="6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0"/>
            <p:cNvSpPr/>
            <p:nvPr/>
          </p:nvSpPr>
          <p:spPr>
            <a:xfrm>
              <a:off x="2527800" y="3641375"/>
              <a:ext cx="33400" cy="19200"/>
            </a:xfrm>
            <a:custGeom>
              <a:avLst/>
              <a:gdLst/>
              <a:ahLst/>
              <a:cxnLst/>
              <a:rect l="l" t="t" r="r" b="b"/>
              <a:pathLst>
                <a:path w="1336" h="768" extrusionOk="0">
                  <a:moveTo>
                    <a:pt x="368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968" y="768"/>
                  </a:lnTo>
                  <a:cubicBezTo>
                    <a:pt x="1168" y="768"/>
                    <a:pt x="1335" y="601"/>
                    <a:pt x="1335" y="401"/>
                  </a:cubicBezTo>
                  <a:cubicBezTo>
                    <a:pt x="1335" y="168"/>
                    <a:pt x="1168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0"/>
            <p:cNvSpPr/>
            <p:nvPr/>
          </p:nvSpPr>
          <p:spPr>
            <a:xfrm>
              <a:off x="2523650" y="3505450"/>
              <a:ext cx="60050" cy="18375"/>
            </a:xfrm>
            <a:custGeom>
              <a:avLst/>
              <a:gdLst/>
              <a:ahLst/>
              <a:cxnLst/>
              <a:rect l="l" t="t" r="r" b="b"/>
              <a:pathLst>
                <a:path w="2402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2035" y="734"/>
                  </a:lnTo>
                  <a:cubicBezTo>
                    <a:pt x="2235" y="734"/>
                    <a:pt x="2402" y="568"/>
                    <a:pt x="2402" y="367"/>
                  </a:cubicBezTo>
                  <a:cubicBezTo>
                    <a:pt x="2402" y="167"/>
                    <a:pt x="2235" y="1"/>
                    <a:pt x="2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0"/>
            <p:cNvSpPr/>
            <p:nvPr/>
          </p:nvSpPr>
          <p:spPr>
            <a:xfrm>
              <a:off x="1768925" y="3313650"/>
              <a:ext cx="79250" cy="18375"/>
            </a:xfrm>
            <a:custGeom>
              <a:avLst/>
              <a:gdLst/>
              <a:ahLst/>
              <a:cxnLst/>
              <a:rect l="l" t="t" r="r" b="b"/>
              <a:pathLst>
                <a:path w="3170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2803" y="734"/>
                  </a:lnTo>
                  <a:cubicBezTo>
                    <a:pt x="3003" y="734"/>
                    <a:pt x="3170" y="567"/>
                    <a:pt x="3170" y="367"/>
                  </a:cubicBezTo>
                  <a:cubicBezTo>
                    <a:pt x="3170" y="167"/>
                    <a:pt x="3003" y="0"/>
                    <a:pt x="2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0"/>
            <p:cNvSpPr/>
            <p:nvPr/>
          </p:nvSpPr>
          <p:spPr>
            <a:xfrm>
              <a:off x="1793125" y="3551325"/>
              <a:ext cx="80075" cy="18375"/>
            </a:xfrm>
            <a:custGeom>
              <a:avLst/>
              <a:gdLst/>
              <a:ahLst/>
              <a:cxnLst/>
              <a:rect l="l" t="t" r="r" b="b"/>
              <a:pathLst>
                <a:path w="3203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2769" y="734"/>
                  </a:lnTo>
                  <a:cubicBezTo>
                    <a:pt x="3002" y="734"/>
                    <a:pt x="3203" y="567"/>
                    <a:pt x="3169" y="367"/>
                  </a:cubicBezTo>
                  <a:cubicBezTo>
                    <a:pt x="3169" y="167"/>
                    <a:pt x="3002" y="0"/>
                    <a:pt x="2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0"/>
            <p:cNvSpPr/>
            <p:nvPr/>
          </p:nvSpPr>
          <p:spPr>
            <a:xfrm>
              <a:off x="2378525" y="3057625"/>
              <a:ext cx="100950" cy="19200"/>
            </a:xfrm>
            <a:custGeom>
              <a:avLst/>
              <a:gdLst/>
              <a:ahLst/>
              <a:cxnLst/>
              <a:rect l="l" t="t" r="r" b="b"/>
              <a:pathLst>
                <a:path w="4038" h="768" extrusionOk="0">
                  <a:moveTo>
                    <a:pt x="368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3670" y="768"/>
                  </a:lnTo>
                  <a:cubicBezTo>
                    <a:pt x="3870" y="768"/>
                    <a:pt x="4037" y="601"/>
                    <a:pt x="4037" y="401"/>
                  </a:cubicBezTo>
                  <a:cubicBezTo>
                    <a:pt x="4037" y="168"/>
                    <a:pt x="3870" y="1"/>
                    <a:pt x="3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0"/>
            <p:cNvSpPr/>
            <p:nvPr/>
          </p:nvSpPr>
          <p:spPr>
            <a:xfrm>
              <a:off x="1849825" y="3664725"/>
              <a:ext cx="120950" cy="18375"/>
            </a:xfrm>
            <a:custGeom>
              <a:avLst/>
              <a:gdLst/>
              <a:ahLst/>
              <a:cxnLst/>
              <a:rect l="l" t="t" r="r" b="b"/>
              <a:pathLst>
                <a:path w="4838" h="735" extrusionOk="0">
                  <a:moveTo>
                    <a:pt x="401" y="1"/>
                  </a:moveTo>
                  <a:cubicBezTo>
                    <a:pt x="167" y="1"/>
                    <a:pt x="1" y="168"/>
                    <a:pt x="1" y="368"/>
                  </a:cubicBezTo>
                  <a:cubicBezTo>
                    <a:pt x="1" y="568"/>
                    <a:pt x="167" y="735"/>
                    <a:pt x="401" y="735"/>
                  </a:cubicBezTo>
                  <a:lnTo>
                    <a:pt x="4470" y="735"/>
                  </a:lnTo>
                  <a:cubicBezTo>
                    <a:pt x="4671" y="735"/>
                    <a:pt x="4837" y="568"/>
                    <a:pt x="4837" y="368"/>
                  </a:cubicBezTo>
                  <a:cubicBezTo>
                    <a:pt x="4837" y="168"/>
                    <a:pt x="4671" y="1"/>
                    <a:pt x="4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0"/>
            <p:cNvSpPr/>
            <p:nvPr/>
          </p:nvSpPr>
          <p:spPr>
            <a:xfrm>
              <a:off x="1716400" y="3280300"/>
              <a:ext cx="31700" cy="18350"/>
            </a:xfrm>
            <a:custGeom>
              <a:avLst/>
              <a:gdLst/>
              <a:ahLst/>
              <a:cxnLst/>
              <a:rect l="l" t="t" r="r" b="b"/>
              <a:pathLst>
                <a:path w="1268" h="734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1" y="734"/>
                  </a:cubicBezTo>
                  <a:lnTo>
                    <a:pt x="901" y="734"/>
                  </a:lnTo>
                  <a:cubicBezTo>
                    <a:pt x="1101" y="734"/>
                    <a:pt x="1268" y="567"/>
                    <a:pt x="1268" y="367"/>
                  </a:cubicBezTo>
                  <a:cubicBezTo>
                    <a:pt x="1268" y="167"/>
                    <a:pt x="1101" y="0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204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Sandbox</a:t>
            </a:r>
            <a:endParaRPr sz="3200" dirty="0">
              <a:solidFill>
                <a:schemeClr val="lt2"/>
              </a:solidFill>
            </a:endParaRPr>
          </a:p>
        </p:txBody>
      </p:sp>
      <p:pic>
        <p:nvPicPr>
          <p:cNvPr id="5" name="Picture 2" descr="https://lh4.googleusercontent.com/byVq0Q3tJ2Bevpuul6IECTJbVJVa4WziJayNw2W9m1knH57PDOuyxprgWe77gWzF_sj6rV5m0VkO7uRfJjrEv7C6HObizep3DWRyAc9txoiqA6j58PYjNJbxgV3BOsMWssqyDf2oCG1rxcXw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090" y="1563976"/>
            <a:ext cx="6487820" cy="282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https://lh3.googleusercontent.com/EHKxgE8SFewyTsodzoCBV7J6rNWI9uFs-1TVkd_cqXkx5VJf3TEgWK3wZpxBkWobnl2R8UkT6kSCJ_-9KDjcltTb8LqrroLB1qBudmFc4pXxruOPXfMschVW2UpfmvrgoQRWaMFrh_uMbTg9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69" y="1653186"/>
            <a:ext cx="6107217" cy="106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nline Restaurant Business Proposal by Slidesgo">
  <a:themeElements>
    <a:clrScheme name="Simple Light">
      <a:dk1>
        <a:srgbClr val="FFFFFF"/>
      </a:dk1>
      <a:lt1>
        <a:srgbClr val="191919"/>
      </a:lt1>
      <a:dk2>
        <a:srgbClr val="E84987"/>
      </a:dk2>
      <a:lt2>
        <a:srgbClr val="84BDE7"/>
      </a:lt2>
      <a:accent1>
        <a:srgbClr val="F09002"/>
      </a:accent1>
      <a:accent2>
        <a:srgbClr val="D63436"/>
      </a:accent2>
      <a:accent3>
        <a:srgbClr val="9CCC8D"/>
      </a:accent3>
      <a:accent4>
        <a:srgbClr val="F7DA66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228</Words>
  <Application>Microsoft Office PowerPoint</Application>
  <PresentationFormat>On-screen Show (16:9)</PresentationFormat>
  <Paragraphs>28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Assistant</vt:lpstr>
      <vt:lpstr>Arial</vt:lpstr>
      <vt:lpstr>Calibri</vt:lpstr>
      <vt:lpstr>Cuprum</vt:lpstr>
      <vt:lpstr>Alfa Slab One</vt:lpstr>
      <vt:lpstr>PT Sans</vt:lpstr>
      <vt:lpstr>Roboto Condensed Light</vt:lpstr>
      <vt:lpstr>Times New Roman</vt:lpstr>
      <vt:lpstr>Online Restaurant Business Proposal by Slidesgo</vt:lpstr>
      <vt:lpstr>Netconf AND  Ansible </vt:lpstr>
      <vt:lpstr>Netconf</vt:lpstr>
      <vt:lpstr>PowerPoint Presentation</vt:lpstr>
      <vt:lpstr>Ansible</vt:lpstr>
      <vt:lpstr>Ansible </vt:lpstr>
      <vt:lpstr>Latar Belakang</vt:lpstr>
      <vt:lpstr>Demo</vt:lpstr>
      <vt:lpstr>Sandbox</vt:lpstr>
      <vt:lpstr>PowerPoint Presentation</vt:lpstr>
      <vt:lpstr>Search Filter netconf </vt:lpstr>
      <vt:lpstr>PowerPoint Presentation</vt:lpstr>
      <vt:lpstr>PowerPoint Presentation</vt:lpstr>
      <vt:lpstr>Gigabit Ethernet</vt:lpstr>
      <vt:lpstr>PowerPoint Presentation</vt:lpstr>
      <vt:lpstr>Create Input netconf</vt:lpstr>
      <vt:lpstr>PowerPoint Presentation</vt:lpstr>
      <vt:lpstr>PowerPoint Presentation</vt:lpstr>
      <vt:lpstr>Main</vt:lpstr>
      <vt:lpstr>PowerPoint Presentation</vt:lpstr>
      <vt:lpstr>output</vt:lpstr>
      <vt:lpstr>PowerPoint Presentation</vt:lpstr>
      <vt:lpstr>Find Input</vt:lpstr>
      <vt:lpstr>Ansible</vt:lpstr>
      <vt:lpstr>Frist Ansible</vt:lpstr>
      <vt:lpstr>PowerPoint Presentation</vt:lpstr>
      <vt:lpstr>Filter Loopback</vt:lpstr>
      <vt:lpstr>Filter username</vt:lpstr>
      <vt:lpstr>Filter Gig</vt:lpstr>
      <vt:lpstr>Output</vt:lpstr>
      <vt:lpstr>PowerPoint Presentation</vt:lpstr>
      <vt:lpstr>PowerPoint Presentation</vt:lpstr>
      <vt:lpstr>PowerPoint Presentation</vt:lpstr>
      <vt:lpstr>Video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Netconf AND  Ansible </dc:title>
  <cp:lastModifiedBy>iwan</cp:lastModifiedBy>
  <cp:revision>11</cp:revision>
  <dcterms:modified xsi:type="dcterms:W3CDTF">2022-07-07T10:49:07Z</dcterms:modified>
</cp:coreProperties>
</file>