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99" r:id="rId3"/>
    <p:sldId id="300" r:id="rId4"/>
    <p:sldId id="303" r:id="rId5"/>
    <p:sldId id="304" r:id="rId6"/>
    <p:sldId id="305" r:id="rId7"/>
    <p:sldId id="306" r:id="rId8"/>
    <p:sldId id="307" r:id="rId9"/>
    <p:sldId id="309" r:id="rId10"/>
    <p:sldId id="311" r:id="rId11"/>
    <p:sldId id="310" r:id="rId12"/>
    <p:sldId id="315" r:id="rId13"/>
    <p:sldId id="312" r:id="rId14"/>
    <p:sldId id="313" r:id="rId15"/>
    <p:sldId id="314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235">
          <p15:clr>
            <a:srgbClr val="9AA0A6"/>
          </p15:clr>
        </p15:guide>
        <p15:guide id="2" pos="2880">
          <p15:clr>
            <a:srgbClr val="9AA0A6"/>
          </p15:clr>
        </p15:guide>
        <p15:guide id="3" pos="4525">
          <p15:clr>
            <a:srgbClr val="9AA0A6"/>
          </p15:clr>
        </p15:guide>
        <p15:guide id="4" orient="horz" pos="27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646AA8-EC78-4A14-8AFF-56182A2CA3D2}">
  <a:tblStyle styleId="{65646AA8-EC78-4A14-8AFF-56182A2CA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2"/>
      </p:cViewPr>
      <p:guideLst>
        <p:guide pos="1235"/>
        <p:guide pos="2880"/>
        <p:guide pos="4525"/>
        <p:guide orient="horz" pos="2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7FC46-8864-49C8-93A6-6C0A0B2EA3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958A8A1-7D75-467B-97AA-8FF0531AF41A}">
      <dgm:prSet phldrT="[Text]" custT="1"/>
      <dgm:spPr/>
      <dgm:t>
        <a:bodyPr/>
        <a:lstStyle/>
        <a:p>
          <a:r>
            <a:rPr lang="en-ID" sz="2800" dirty="0" err="1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Pendahuluan</a:t>
          </a:r>
          <a:endParaRPr lang="en-ID" sz="2800" dirty="0">
            <a:solidFill>
              <a:schemeClr val="bg1"/>
            </a:solidFill>
          </a:endParaRPr>
        </a:p>
      </dgm:t>
    </dgm:pt>
    <dgm:pt modelId="{F06BF8DD-C27E-499B-B7E0-390EDBDEFE9B}" type="parTrans" cxnId="{4F026CC3-1F3C-4648-9F6C-CE9B5A788208}">
      <dgm:prSet/>
      <dgm:spPr/>
      <dgm:t>
        <a:bodyPr/>
        <a:lstStyle/>
        <a:p>
          <a:endParaRPr lang="en-ID"/>
        </a:p>
      </dgm:t>
    </dgm:pt>
    <dgm:pt modelId="{5F4415BA-D908-40B5-86F2-8642F545C89A}" type="sibTrans" cxnId="{4F026CC3-1F3C-4648-9F6C-CE9B5A788208}">
      <dgm:prSet/>
      <dgm:spPr/>
      <dgm:t>
        <a:bodyPr/>
        <a:lstStyle/>
        <a:p>
          <a:endParaRPr lang="en-ID"/>
        </a:p>
      </dgm:t>
    </dgm:pt>
    <dgm:pt modelId="{09EB5B0A-431F-40E3-BDB6-D0F4ADDAB296}">
      <dgm:prSet phldrT="[Text]" custT="1"/>
      <dgm:spPr/>
      <dgm:t>
        <a:bodyPr/>
        <a:lstStyle/>
        <a:p>
          <a:r>
            <a:rPr lang="en-ID" sz="2800" dirty="0" err="1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Metode</a:t>
          </a:r>
          <a:r>
            <a:rPr lang="en-ID" sz="2800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ID" sz="2800" dirty="0" err="1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Penelitian</a:t>
          </a:r>
          <a:endParaRPr lang="en-ID" sz="2800" dirty="0">
            <a:solidFill>
              <a:schemeClr val="bg1"/>
            </a:solidFill>
          </a:endParaRPr>
        </a:p>
      </dgm:t>
    </dgm:pt>
    <dgm:pt modelId="{C47E4801-03C8-4FE1-BAAD-481A96F300A7}" type="parTrans" cxnId="{720AFC70-9665-4E6F-A129-CDF1F4DE5101}">
      <dgm:prSet/>
      <dgm:spPr/>
      <dgm:t>
        <a:bodyPr/>
        <a:lstStyle/>
        <a:p>
          <a:endParaRPr lang="en-ID"/>
        </a:p>
      </dgm:t>
    </dgm:pt>
    <dgm:pt modelId="{40539EC4-E57B-4A20-B6E5-9610C11073DF}" type="sibTrans" cxnId="{720AFC70-9665-4E6F-A129-CDF1F4DE5101}">
      <dgm:prSet/>
      <dgm:spPr/>
      <dgm:t>
        <a:bodyPr/>
        <a:lstStyle/>
        <a:p>
          <a:endParaRPr lang="en-ID"/>
        </a:p>
      </dgm:t>
    </dgm:pt>
    <dgm:pt modelId="{E7B58868-ABE5-40BC-B0FB-59B7AF9B0ACF}">
      <dgm:prSet phldrT="[Text]" custT="1"/>
      <dgm:spPr/>
      <dgm:t>
        <a:bodyPr/>
        <a:lstStyle/>
        <a:p>
          <a:r>
            <a:rPr lang="en-ID" sz="2800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Output Dashboard</a:t>
          </a:r>
          <a:endParaRPr lang="en-ID" sz="2800" dirty="0">
            <a:solidFill>
              <a:schemeClr val="bg1"/>
            </a:solidFill>
          </a:endParaRPr>
        </a:p>
      </dgm:t>
    </dgm:pt>
    <dgm:pt modelId="{C5414980-9ABE-449D-894F-CD6FBF1DE773}" type="parTrans" cxnId="{5CD18660-1D6E-4B8F-9893-2C2AFD6A67B0}">
      <dgm:prSet/>
      <dgm:spPr/>
      <dgm:t>
        <a:bodyPr/>
        <a:lstStyle/>
        <a:p>
          <a:endParaRPr lang="en-ID"/>
        </a:p>
      </dgm:t>
    </dgm:pt>
    <dgm:pt modelId="{E641B5FC-550E-4CCA-A225-2EB13FA3E296}" type="sibTrans" cxnId="{5CD18660-1D6E-4B8F-9893-2C2AFD6A67B0}">
      <dgm:prSet/>
      <dgm:spPr/>
      <dgm:t>
        <a:bodyPr/>
        <a:lstStyle/>
        <a:p>
          <a:endParaRPr lang="en-ID"/>
        </a:p>
      </dgm:t>
    </dgm:pt>
    <dgm:pt modelId="{54281013-F93D-4D5B-B3CB-D28CC60287E4}" type="pres">
      <dgm:prSet presAssocID="{E127FC46-8864-49C8-93A6-6C0A0B2EA363}" presName="linear" presStyleCnt="0">
        <dgm:presLayoutVars>
          <dgm:dir/>
          <dgm:animLvl val="lvl"/>
          <dgm:resizeHandles val="exact"/>
        </dgm:presLayoutVars>
      </dgm:prSet>
      <dgm:spPr/>
    </dgm:pt>
    <dgm:pt modelId="{CE38341D-6244-43DF-8293-3BDD5BDD9F7C}" type="pres">
      <dgm:prSet presAssocID="{1958A8A1-7D75-467B-97AA-8FF0531AF41A}" presName="parentLin" presStyleCnt="0"/>
      <dgm:spPr/>
    </dgm:pt>
    <dgm:pt modelId="{83B50384-04C6-489B-B5C8-8D3DBEBBC7E4}" type="pres">
      <dgm:prSet presAssocID="{1958A8A1-7D75-467B-97AA-8FF0531AF41A}" presName="parentLeftMargin" presStyleLbl="node1" presStyleIdx="0" presStyleCnt="3"/>
      <dgm:spPr/>
    </dgm:pt>
    <dgm:pt modelId="{E7A89A15-A164-47C8-86BF-28B2FC668127}" type="pres">
      <dgm:prSet presAssocID="{1958A8A1-7D75-467B-97AA-8FF0531AF4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E309F4-63DE-4EED-A1F3-1C36195A7BA4}" type="pres">
      <dgm:prSet presAssocID="{1958A8A1-7D75-467B-97AA-8FF0531AF41A}" presName="negativeSpace" presStyleCnt="0"/>
      <dgm:spPr/>
    </dgm:pt>
    <dgm:pt modelId="{25F236B5-BC96-4942-A3DD-F5C5DE4D052A}" type="pres">
      <dgm:prSet presAssocID="{1958A8A1-7D75-467B-97AA-8FF0531AF41A}" presName="childText" presStyleLbl="conFgAcc1" presStyleIdx="0" presStyleCnt="3">
        <dgm:presLayoutVars>
          <dgm:bulletEnabled val="1"/>
        </dgm:presLayoutVars>
      </dgm:prSet>
      <dgm:spPr/>
    </dgm:pt>
    <dgm:pt modelId="{93ED6DA2-43EE-4C0A-BF74-C99FDC4AA561}" type="pres">
      <dgm:prSet presAssocID="{5F4415BA-D908-40B5-86F2-8642F545C89A}" presName="spaceBetweenRectangles" presStyleCnt="0"/>
      <dgm:spPr/>
    </dgm:pt>
    <dgm:pt modelId="{E1BF954B-6103-43BE-9B54-780C72FF9798}" type="pres">
      <dgm:prSet presAssocID="{09EB5B0A-431F-40E3-BDB6-D0F4ADDAB296}" presName="parentLin" presStyleCnt="0"/>
      <dgm:spPr/>
    </dgm:pt>
    <dgm:pt modelId="{176C85BA-300A-421A-956D-D6B95A063BDC}" type="pres">
      <dgm:prSet presAssocID="{09EB5B0A-431F-40E3-BDB6-D0F4ADDAB296}" presName="parentLeftMargin" presStyleLbl="node1" presStyleIdx="0" presStyleCnt="3"/>
      <dgm:spPr/>
    </dgm:pt>
    <dgm:pt modelId="{6F1D420D-F457-417D-85A8-B6D2151A04E7}" type="pres">
      <dgm:prSet presAssocID="{09EB5B0A-431F-40E3-BDB6-D0F4ADDAB2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40352E-6016-4D8F-838B-182EEBBD189E}" type="pres">
      <dgm:prSet presAssocID="{09EB5B0A-431F-40E3-BDB6-D0F4ADDAB296}" presName="negativeSpace" presStyleCnt="0"/>
      <dgm:spPr/>
    </dgm:pt>
    <dgm:pt modelId="{E58FE761-A4F0-4EA3-A25D-E8A02EB60B58}" type="pres">
      <dgm:prSet presAssocID="{09EB5B0A-431F-40E3-BDB6-D0F4ADDAB296}" presName="childText" presStyleLbl="conFgAcc1" presStyleIdx="1" presStyleCnt="3">
        <dgm:presLayoutVars>
          <dgm:bulletEnabled val="1"/>
        </dgm:presLayoutVars>
      </dgm:prSet>
      <dgm:spPr/>
    </dgm:pt>
    <dgm:pt modelId="{F9F2FB37-61EE-4D80-ABA1-529F07979553}" type="pres">
      <dgm:prSet presAssocID="{40539EC4-E57B-4A20-B6E5-9610C11073DF}" presName="spaceBetweenRectangles" presStyleCnt="0"/>
      <dgm:spPr/>
    </dgm:pt>
    <dgm:pt modelId="{ADC39106-4C38-4395-ABC1-A10FF45EC846}" type="pres">
      <dgm:prSet presAssocID="{E7B58868-ABE5-40BC-B0FB-59B7AF9B0ACF}" presName="parentLin" presStyleCnt="0"/>
      <dgm:spPr/>
    </dgm:pt>
    <dgm:pt modelId="{38FC95FB-CF96-453A-BC46-960B24A278F8}" type="pres">
      <dgm:prSet presAssocID="{E7B58868-ABE5-40BC-B0FB-59B7AF9B0ACF}" presName="parentLeftMargin" presStyleLbl="node1" presStyleIdx="1" presStyleCnt="3"/>
      <dgm:spPr/>
    </dgm:pt>
    <dgm:pt modelId="{34DFFB70-3FC2-4653-8F56-C14FEC4E2149}" type="pres">
      <dgm:prSet presAssocID="{E7B58868-ABE5-40BC-B0FB-59B7AF9B0AC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A0C5C8-8B16-4E63-A5E4-5FAA7B6E97F3}" type="pres">
      <dgm:prSet presAssocID="{E7B58868-ABE5-40BC-B0FB-59B7AF9B0ACF}" presName="negativeSpace" presStyleCnt="0"/>
      <dgm:spPr/>
    </dgm:pt>
    <dgm:pt modelId="{F74BED1F-89E0-4033-904C-16EC7606B346}" type="pres">
      <dgm:prSet presAssocID="{E7B58868-ABE5-40BC-B0FB-59B7AF9B0A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84601C-D0EE-48CC-B9AE-EEE588522804}" type="presOf" srcId="{09EB5B0A-431F-40E3-BDB6-D0F4ADDAB296}" destId="{6F1D420D-F457-417D-85A8-B6D2151A04E7}" srcOrd="1" destOrd="0" presId="urn:microsoft.com/office/officeart/2005/8/layout/list1"/>
    <dgm:cxn modelId="{E9E4C129-4243-4F8F-AA77-A0665CC4AFE1}" type="presOf" srcId="{09EB5B0A-431F-40E3-BDB6-D0F4ADDAB296}" destId="{176C85BA-300A-421A-956D-D6B95A063BDC}" srcOrd="0" destOrd="0" presId="urn:microsoft.com/office/officeart/2005/8/layout/list1"/>
    <dgm:cxn modelId="{5CD18660-1D6E-4B8F-9893-2C2AFD6A67B0}" srcId="{E127FC46-8864-49C8-93A6-6C0A0B2EA363}" destId="{E7B58868-ABE5-40BC-B0FB-59B7AF9B0ACF}" srcOrd="2" destOrd="0" parTransId="{C5414980-9ABE-449D-894F-CD6FBF1DE773}" sibTransId="{E641B5FC-550E-4CCA-A225-2EB13FA3E296}"/>
    <dgm:cxn modelId="{48121145-D447-44EF-9F70-F3993BA2CDDD}" type="presOf" srcId="{E7B58868-ABE5-40BC-B0FB-59B7AF9B0ACF}" destId="{34DFFB70-3FC2-4653-8F56-C14FEC4E2149}" srcOrd="1" destOrd="0" presId="urn:microsoft.com/office/officeart/2005/8/layout/list1"/>
    <dgm:cxn modelId="{720AFC70-9665-4E6F-A129-CDF1F4DE5101}" srcId="{E127FC46-8864-49C8-93A6-6C0A0B2EA363}" destId="{09EB5B0A-431F-40E3-BDB6-D0F4ADDAB296}" srcOrd="1" destOrd="0" parTransId="{C47E4801-03C8-4FE1-BAAD-481A96F300A7}" sibTransId="{40539EC4-E57B-4A20-B6E5-9610C11073DF}"/>
    <dgm:cxn modelId="{430BBB94-E38C-4E2E-AF7D-1CDE311A125E}" type="presOf" srcId="{E7B58868-ABE5-40BC-B0FB-59B7AF9B0ACF}" destId="{38FC95FB-CF96-453A-BC46-960B24A278F8}" srcOrd="0" destOrd="0" presId="urn:microsoft.com/office/officeart/2005/8/layout/list1"/>
    <dgm:cxn modelId="{2FF7DD9E-0C6B-4975-89CA-E182DB1BD66C}" type="presOf" srcId="{E127FC46-8864-49C8-93A6-6C0A0B2EA363}" destId="{54281013-F93D-4D5B-B3CB-D28CC60287E4}" srcOrd="0" destOrd="0" presId="urn:microsoft.com/office/officeart/2005/8/layout/list1"/>
    <dgm:cxn modelId="{6ECCA2BF-3216-4EB4-A264-0BAA516193E2}" type="presOf" srcId="{1958A8A1-7D75-467B-97AA-8FF0531AF41A}" destId="{83B50384-04C6-489B-B5C8-8D3DBEBBC7E4}" srcOrd="0" destOrd="0" presId="urn:microsoft.com/office/officeart/2005/8/layout/list1"/>
    <dgm:cxn modelId="{4F026CC3-1F3C-4648-9F6C-CE9B5A788208}" srcId="{E127FC46-8864-49C8-93A6-6C0A0B2EA363}" destId="{1958A8A1-7D75-467B-97AA-8FF0531AF41A}" srcOrd="0" destOrd="0" parTransId="{F06BF8DD-C27E-499B-B7E0-390EDBDEFE9B}" sibTransId="{5F4415BA-D908-40B5-86F2-8642F545C89A}"/>
    <dgm:cxn modelId="{9E20DEEA-8633-4734-926C-368DE72825B9}" type="presOf" srcId="{1958A8A1-7D75-467B-97AA-8FF0531AF41A}" destId="{E7A89A15-A164-47C8-86BF-28B2FC668127}" srcOrd="1" destOrd="0" presId="urn:microsoft.com/office/officeart/2005/8/layout/list1"/>
    <dgm:cxn modelId="{C5311FD0-0EA8-464A-9446-5200FB10498B}" type="presParOf" srcId="{54281013-F93D-4D5B-B3CB-D28CC60287E4}" destId="{CE38341D-6244-43DF-8293-3BDD5BDD9F7C}" srcOrd="0" destOrd="0" presId="urn:microsoft.com/office/officeart/2005/8/layout/list1"/>
    <dgm:cxn modelId="{9BCCA3B8-6759-46DF-ACBE-F4684C69610A}" type="presParOf" srcId="{CE38341D-6244-43DF-8293-3BDD5BDD9F7C}" destId="{83B50384-04C6-489B-B5C8-8D3DBEBBC7E4}" srcOrd="0" destOrd="0" presId="urn:microsoft.com/office/officeart/2005/8/layout/list1"/>
    <dgm:cxn modelId="{99809E8A-A047-4782-9EFE-D41F45DE00D7}" type="presParOf" srcId="{CE38341D-6244-43DF-8293-3BDD5BDD9F7C}" destId="{E7A89A15-A164-47C8-86BF-28B2FC668127}" srcOrd="1" destOrd="0" presId="urn:microsoft.com/office/officeart/2005/8/layout/list1"/>
    <dgm:cxn modelId="{4B77A09D-4E9E-449D-AAFF-1F08A7DD9590}" type="presParOf" srcId="{54281013-F93D-4D5B-B3CB-D28CC60287E4}" destId="{68E309F4-63DE-4EED-A1F3-1C36195A7BA4}" srcOrd="1" destOrd="0" presId="urn:microsoft.com/office/officeart/2005/8/layout/list1"/>
    <dgm:cxn modelId="{07B7810D-03DF-4716-B859-1C7516072EB7}" type="presParOf" srcId="{54281013-F93D-4D5B-B3CB-D28CC60287E4}" destId="{25F236B5-BC96-4942-A3DD-F5C5DE4D052A}" srcOrd="2" destOrd="0" presId="urn:microsoft.com/office/officeart/2005/8/layout/list1"/>
    <dgm:cxn modelId="{2B5CF476-273B-48A5-9541-5930B2D94677}" type="presParOf" srcId="{54281013-F93D-4D5B-B3CB-D28CC60287E4}" destId="{93ED6DA2-43EE-4C0A-BF74-C99FDC4AA561}" srcOrd="3" destOrd="0" presId="urn:microsoft.com/office/officeart/2005/8/layout/list1"/>
    <dgm:cxn modelId="{E36A5B00-7A56-42B1-B4FD-5FB2D13BF3EC}" type="presParOf" srcId="{54281013-F93D-4D5B-B3CB-D28CC60287E4}" destId="{E1BF954B-6103-43BE-9B54-780C72FF9798}" srcOrd="4" destOrd="0" presId="urn:microsoft.com/office/officeart/2005/8/layout/list1"/>
    <dgm:cxn modelId="{47153D12-CED4-450E-BB13-0562236E0A77}" type="presParOf" srcId="{E1BF954B-6103-43BE-9B54-780C72FF9798}" destId="{176C85BA-300A-421A-956D-D6B95A063BDC}" srcOrd="0" destOrd="0" presId="urn:microsoft.com/office/officeart/2005/8/layout/list1"/>
    <dgm:cxn modelId="{2015C81B-BD00-4788-94AE-9B8FA85288A9}" type="presParOf" srcId="{E1BF954B-6103-43BE-9B54-780C72FF9798}" destId="{6F1D420D-F457-417D-85A8-B6D2151A04E7}" srcOrd="1" destOrd="0" presId="urn:microsoft.com/office/officeart/2005/8/layout/list1"/>
    <dgm:cxn modelId="{B5785385-06F6-493F-9579-7065499AF6F1}" type="presParOf" srcId="{54281013-F93D-4D5B-B3CB-D28CC60287E4}" destId="{DE40352E-6016-4D8F-838B-182EEBBD189E}" srcOrd="5" destOrd="0" presId="urn:microsoft.com/office/officeart/2005/8/layout/list1"/>
    <dgm:cxn modelId="{0D74A27B-F823-4AA2-BBBC-A1A3B844EBDA}" type="presParOf" srcId="{54281013-F93D-4D5B-B3CB-D28CC60287E4}" destId="{E58FE761-A4F0-4EA3-A25D-E8A02EB60B58}" srcOrd="6" destOrd="0" presId="urn:microsoft.com/office/officeart/2005/8/layout/list1"/>
    <dgm:cxn modelId="{E411440F-41B7-4E65-AA87-5EBA5937BFE1}" type="presParOf" srcId="{54281013-F93D-4D5B-B3CB-D28CC60287E4}" destId="{F9F2FB37-61EE-4D80-ABA1-529F07979553}" srcOrd="7" destOrd="0" presId="urn:microsoft.com/office/officeart/2005/8/layout/list1"/>
    <dgm:cxn modelId="{A78A9D07-B4A0-4D96-A01D-5A2A95D51050}" type="presParOf" srcId="{54281013-F93D-4D5B-B3CB-D28CC60287E4}" destId="{ADC39106-4C38-4395-ABC1-A10FF45EC846}" srcOrd="8" destOrd="0" presId="urn:microsoft.com/office/officeart/2005/8/layout/list1"/>
    <dgm:cxn modelId="{C748AEDC-B009-474B-8A4F-9D6E16D875C1}" type="presParOf" srcId="{ADC39106-4C38-4395-ABC1-A10FF45EC846}" destId="{38FC95FB-CF96-453A-BC46-960B24A278F8}" srcOrd="0" destOrd="0" presId="urn:microsoft.com/office/officeart/2005/8/layout/list1"/>
    <dgm:cxn modelId="{B9B9AB05-A70A-49CD-9DC9-817B5DE62F86}" type="presParOf" srcId="{ADC39106-4C38-4395-ABC1-A10FF45EC846}" destId="{34DFFB70-3FC2-4653-8F56-C14FEC4E2149}" srcOrd="1" destOrd="0" presId="urn:microsoft.com/office/officeart/2005/8/layout/list1"/>
    <dgm:cxn modelId="{DF91988E-A07E-4559-B06D-4E1C3C55F709}" type="presParOf" srcId="{54281013-F93D-4D5B-B3CB-D28CC60287E4}" destId="{00A0C5C8-8B16-4E63-A5E4-5FAA7B6E97F3}" srcOrd="9" destOrd="0" presId="urn:microsoft.com/office/officeart/2005/8/layout/list1"/>
    <dgm:cxn modelId="{6D74ED46-6A76-4D60-A002-EAF9D762ACCB}" type="presParOf" srcId="{54281013-F93D-4D5B-B3CB-D28CC60287E4}" destId="{F74BED1F-89E0-4033-904C-16EC7606B3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3C398-9BC1-4E40-B59F-19D0A65B0F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D9416F4-88B2-4B11-8D37-C796A2024A66}">
      <dgm:prSet phldrT="[Text]"/>
      <dgm:spPr/>
      <dgm:t>
        <a:bodyPr/>
        <a:lstStyle/>
        <a:p>
          <a:r>
            <a:rPr lang="en-ID" dirty="0" err="1"/>
            <a:t>Energi</a:t>
          </a:r>
          <a:r>
            <a:rPr lang="en-ID" dirty="0"/>
            <a:t> </a:t>
          </a:r>
          <a:r>
            <a:rPr lang="en-ID" dirty="0" err="1"/>
            <a:t>listrik</a:t>
          </a:r>
          <a:r>
            <a:rPr lang="en-ID" dirty="0"/>
            <a:t>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enerti</a:t>
          </a:r>
          <a:r>
            <a:rPr lang="en-ID" dirty="0"/>
            <a:t> </a:t>
          </a:r>
          <a:r>
            <a:rPr lang="en-ID" dirty="0" err="1"/>
            <a:t>listrik</a:t>
          </a:r>
          <a:r>
            <a:rPr lang="en-ID" dirty="0"/>
            <a:t> yang </a:t>
          </a:r>
          <a:r>
            <a:rPr lang="en-ID" dirty="0" err="1"/>
            <a:t>banyak</a:t>
          </a:r>
          <a:r>
            <a:rPr lang="en-ID" dirty="0"/>
            <a:t> </a:t>
          </a:r>
          <a:r>
            <a:rPr lang="en-ID" dirty="0" err="1"/>
            <a:t>dibutuhkan</a:t>
          </a:r>
          <a:r>
            <a:rPr lang="en-ID" dirty="0"/>
            <a:t>, </a:t>
          </a:r>
          <a:r>
            <a:rPr lang="en-ID" dirty="0" err="1"/>
            <a:t>mudah</a:t>
          </a:r>
          <a:r>
            <a:rPr lang="en-ID" dirty="0"/>
            <a:t> </a:t>
          </a:r>
          <a:r>
            <a:rPr lang="en-ID" dirty="0" err="1"/>
            <a:t>dalam</a:t>
          </a:r>
          <a:r>
            <a:rPr lang="en-ID" dirty="0"/>
            <a:t> </a:t>
          </a:r>
          <a:r>
            <a:rPr lang="en-ID" dirty="0" err="1"/>
            <a:t>distribusi</a:t>
          </a:r>
          <a:r>
            <a:rPr lang="en-ID" dirty="0"/>
            <a:t>, dan </a:t>
          </a:r>
          <a:r>
            <a:rPr lang="en-ID" dirty="0" err="1"/>
            <a:t>mudah</a:t>
          </a:r>
          <a:r>
            <a:rPr lang="en-ID" dirty="0"/>
            <a:t> </a:t>
          </a:r>
          <a:r>
            <a:rPr lang="en-ID" dirty="0" err="1"/>
            <a:t>diubah</a:t>
          </a:r>
          <a:r>
            <a:rPr lang="en-ID" dirty="0"/>
            <a:t> </a:t>
          </a:r>
          <a:r>
            <a:rPr lang="en-ID" dirty="0" err="1"/>
            <a:t>ke</a:t>
          </a:r>
          <a:r>
            <a:rPr lang="en-ID" dirty="0"/>
            <a:t> </a:t>
          </a:r>
          <a:r>
            <a:rPr lang="en-ID" dirty="0" err="1"/>
            <a:t>energi</a:t>
          </a:r>
          <a:r>
            <a:rPr lang="en-ID" dirty="0"/>
            <a:t> lain.</a:t>
          </a:r>
        </a:p>
      </dgm:t>
    </dgm:pt>
    <dgm:pt modelId="{ADA79B73-1C4F-4338-B535-18BA16CB24D4}" type="parTrans" cxnId="{4B22F44D-C972-44D7-84D7-48168409351F}">
      <dgm:prSet/>
      <dgm:spPr/>
      <dgm:t>
        <a:bodyPr/>
        <a:lstStyle/>
        <a:p>
          <a:endParaRPr lang="en-ID"/>
        </a:p>
      </dgm:t>
    </dgm:pt>
    <dgm:pt modelId="{CCAB7346-C8DD-47F4-90AC-5C62E76EF422}" type="sibTrans" cxnId="{4B22F44D-C972-44D7-84D7-48168409351F}">
      <dgm:prSet/>
      <dgm:spPr/>
      <dgm:t>
        <a:bodyPr/>
        <a:lstStyle/>
        <a:p>
          <a:endParaRPr lang="en-ID"/>
        </a:p>
      </dgm:t>
    </dgm:pt>
    <dgm:pt modelId="{9FA4B4CF-6B36-445E-B942-7651E586C1F0}">
      <dgm:prSet phldrT="[Text]"/>
      <dgm:spPr/>
      <dgm:t>
        <a:bodyPr/>
        <a:lstStyle/>
        <a:p>
          <a:r>
            <a:rPr lang="en-ID" dirty="0"/>
            <a:t>Bandar Lampung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pusat</a:t>
          </a:r>
          <a:r>
            <a:rPr lang="en-ID" dirty="0"/>
            <a:t> </a:t>
          </a:r>
          <a:r>
            <a:rPr lang="en-ID" dirty="0" err="1"/>
            <a:t>jasa</a:t>
          </a:r>
          <a:r>
            <a:rPr lang="en-ID" dirty="0"/>
            <a:t>, </a:t>
          </a:r>
          <a:r>
            <a:rPr lang="en-ID" dirty="0" err="1"/>
            <a:t>perdagangan</a:t>
          </a:r>
          <a:r>
            <a:rPr lang="en-ID" dirty="0"/>
            <a:t>, dan </a:t>
          </a:r>
          <a:r>
            <a:rPr lang="en-ID" dirty="0" err="1"/>
            <a:t>perekonomian</a:t>
          </a:r>
          <a:r>
            <a:rPr lang="en-ID" dirty="0"/>
            <a:t> di </a:t>
          </a:r>
          <a:r>
            <a:rPr lang="en-ID" dirty="0" err="1"/>
            <a:t>Provinsi</a:t>
          </a:r>
          <a:r>
            <a:rPr lang="en-ID" dirty="0"/>
            <a:t> Lampung.</a:t>
          </a:r>
        </a:p>
      </dgm:t>
    </dgm:pt>
    <dgm:pt modelId="{979AA306-51BF-4E75-874E-6CA7D288A9D2}" type="parTrans" cxnId="{4E80FC7F-2565-4F2B-AD5F-F36201F91907}">
      <dgm:prSet/>
      <dgm:spPr/>
      <dgm:t>
        <a:bodyPr/>
        <a:lstStyle/>
        <a:p>
          <a:endParaRPr lang="en-ID"/>
        </a:p>
      </dgm:t>
    </dgm:pt>
    <dgm:pt modelId="{3CAFA648-7F63-4179-A11B-F0F2C41452F8}" type="sibTrans" cxnId="{4E80FC7F-2565-4F2B-AD5F-F36201F91907}">
      <dgm:prSet/>
      <dgm:spPr/>
      <dgm:t>
        <a:bodyPr/>
        <a:lstStyle/>
        <a:p>
          <a:endParaRPr lang="en-ID"/>
        </a:p>
      </dgm:t>
    </dgm:pt>
    <dgm:pt modelId="{942631CD-3F60-4692-9983-6CD83440E430}">
      <dgm:prSet phldrT="[Text]"/>
      <dgm:spPr/>
      <dgm:t>
        <a:bodyPr/>
        <a:lstStyle/>
        <a:p>
          <a:r>
            <a:rPr lang="en-ID" dirty="0"/>
            <a:t>Kota Bandar Lampung </a:t>
          </a:r>
          <a:r>
            <a:rPr lang="en-ID" dirty="0" err="1"/>
            <a:t>membutuhkan</a:t>
          </a:r>
          <a:r>
            <a:rPr lang="en-ID" dirty="0"/>
            <a:t> </a:t>
          </a:r>
          <a:r>
            <a:rPr lang="en-ID" dirty="0" err="1"/>
            <a:t>banyak</a:t>
          </a:r>
          <a:r>
            <a:rPr lang="en-ID" dirty="0"/>
            <a:t> </a:t>
          </a:r>
          <a:r>
            <a:rPr lang="en-ID" dirty="0" err="1"/>
            <a:t>energi</a:t>
          </a:r>
          <a:r>
            <a:rPr lang="en-ID" dirty="0"/>
            <a:t> </a:t>
          </a:r>
          <a:r>
            <a:rPr lang="en-ID" dirty="0" err="1"/>
            <a:t>listrik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menunjang</a:t>
          </a:r>
          <a:r>
            <a:rPr lang="en-ID" dirty="0"/>
            <a:t> </a:t>
          </a:r>
          <a:r>
            <a:rPr lang="en-ID" dirty="0" err="1"/>
            <a:t>kegiatan</a:t>
          </a:r>
          <a:r>
            <a:rPr lang="en-ID" dirty="0"/>
            <a:t> </a:t>
          </a:r>
          <a:r>
            <a:rPr lang="en-ID" dirty="0" err="1"/>
            <a:t>operasional</a:t>
          </a:r>
          <a:r>
            <a:rPr lang="en-ID" dirty="0"/>
            <a:t>.</a:t>
          </a:r>
        </a:p>
      </dgm:t>
    </dgm:pt>
    <dgm:pt modelId="{899FFB7E-A558-4AB7-B163-DDD8201A00D3}" type="parTrans" cxnId="{1E915519-1141-4817-9518-61EC49407EBC}">
      <dgm:prSet/>
      <dgm:spPr/>
      <dgm:t>
        <a:bodyPr/>
        <a:lstStyle/>
        <a:p>
          <a:endParaRPr lang="en-ID"/>
        </a:p>
      </dgm:t>
    </dgm:pt>
    <dgm:pt modelId="{CEB7BBCF-AE83-4A5A-A519-41CDA440AB64}" type="sibTrans" cxnId="{1E915519-1141-4817-9518-61EC49407EBC}">
      <dgm:prSet/>
      <dgm:spPr/>
      <dgm:t>
        <a:bodyPr/>
        <a:lstStyle/>
        <a:p>
          <a:endParaRPr lang="en-ID"/>
        </a:p>
      </dgm:t>
    </dgm:pt>
    <dgm:pt modelId="{7E1537FD-ED56-4FBD-91C3-25D24E66B653}">
      <dgm:prSet phldrT="[Text]"/>
      <dgm:spPr/>
      <dgm:t>
        <a:bodyPr/>
        <a:lstStyle/>
        <a:p>
          <a:r>
            <a:rPr lang="en-ID" dirty="0" err="1"/>
            <a:t>Kebutuhan</a:t>
          </a:r>
          <a:r>
            <a:rPr lang="en-ID" dirty="0"/>
            <a:t> </a:t>
          </a:r>
          <a:r>
            <a:rPr lang="en-ID" dirty="0" err="1"/>
            <a:t>listrik</a:t>
          </a:r>
          <a:r>
            <a:rPr lang="en-ID" dirty="0"/>
            <a:t> </a:t>
          </a:r>
          <a:r>
            <a:rPr lang="en-ID" dirty="0" err="1"/>
            <a:t>masyarakat</a:t>
          </a:r>
          <a:r>
            <a:rPr lang="en-ID" dirty="0"/>
            <a:t> </a:t>
          </a:r>
          <a:r>
            <a:rPr lang="en-ID" dirty="0" err="1"/>
            <a:t>dijamin</a:t>
          </a:r>
          <a:r>
            <a:rPr lang="en-ID" dirty="0"/>
            <a:t> oleh negara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hadirnya</a:t>
          </a:r>
          <a:r>
            <a:rPr lang="en-ID" dirty="0"/>
            <a:t> Perusahaan Listrik Negara (PLN) </a:t>
          </a:r>
          <a:r>
            <a:rPr lang="en-ID" dirty="0" err="1"/>
            <a:t>sebagai</a:t>
          </a:r>
          <a:r>
            <a:rPr lang="en-ID" dirty="0"/>
            <a:t> PKUK.</a:t>
          </a:r>
        </a:p>
      </dgm:t>
    </dgm:pt>
    <dgm:pt modelId="{040B7697-5F79-4980-BA20-EA57F96CD5F4}" type="parTrans" cxnId="{6352095C-F6AE-4D01-9D99-FEEAE5D2F6B7}">
      <dgm:prSet/>
      <dgm:spPr/>
      <dgm:t>
        <a:bodyPr/>
        <a:lstStyle/>
        <a:p>
          <a:endParaRPr lang="en-ID"/>
        </a:p>
      </dgm:t>
    </dgm:pt>
    <dgm:pt modelId="{D83330F0-74E2-4DFC-8999-2FC4319BBD0B}" type="sibTrans" cxnId="{6352095C-F6AE-4D01-9D99-FEEAE5D2F6B7}">
      <dgm:prSet/>
      <dgm:spPr/>
      <dgm:t>
        <a:bodyPr/>
        <a:lstStyle/>
        <a:p>
          <a:endParaRPr lang="en-ID"/>
        </a:p>
      </dgm:t>
    </dgm:pt>
    <dgm:pt modelId="{56720BBC-25A9-40AA-BD9B-5CB0D2A8EE38}" type="pres">
      <dgm:prSet presAssocID="{28F3C398-9BC1-4E40-B59F-19D0A65B0FD5}" presName="Name0" presStyleCnt="0">
        <dgm:presLayoutVars>
          <dgm:chMax val="7"/>
          <dgm:chPref val="7"/>
          <dgm:dir/>
        </dgm:presLayoutVars>
      </dgm:prSet>
      <dgm:spPr/>
    </dgm:pt>
    <dgm:pt modelId="{5B162BF8-5058-4E11-8468-A295ADEBE04E}" type="pres">
      <dgm:prSet presAssocID="{28F3C398-9BC1-4E40-B59F-19D0A65B0FD5}" presName="Name1" presStyleCnt="0"/>
      <dgm:spPr/>
    </dgm:pt>
    <dgm:pt modelId="{38463835-EBE5-483D-B7E0-2EA8B9E3BEAC}" type="pres">
      <dgm:prSet presAssocID="{28F3C398-9BC1-4E40-B59F-19D0A65B0FD5}" presName="cycle" presStyleCnt="0"/>
      <dgm:spPr/>
    </dgm:pt>
    <dgm:pt modelId="{AC56C46D-B6B1-4CAC-B92B-F850DFD81B62}" type="pres">
      <dgm:prSet presAssocID="{28F3C398-9BC1-4E40-B59F-19D0A65B0FD5}" presName="srcNode" presStyleLbl="node1" presStyleIdx="0" presStyleCnt="4"/>
      <dgm:spPr/>
    </dgm:pt>
    <dgm:pt modelId="{C44DA3D6-26CE-4C2C-896E-4B9B8E5126CD}" type="pres">
      <dgm:prSet presAssocID="{28F3C398-9BC1-4E40-B59F-19D0A65B0FD5}" presName="conn" presStyleLbl="parChTrans1D2" presStyleIdx="0" presStyleCnt="1"/>
      <dgm:spPr/>
    </dgm:pt>
    <dgm:pt modelId="{3875E709-CAF8-42E4-A1F0-3319126D1A45}" type="pres">
      <dgm:prSet presAssocID="{28F3C398-9BC1-4E40-B59F-19D0A65B0FD5}" presName="extraNode" presStyleLbl="node1" presStyleIdx="0" presStyleCnt="4"/>
      <dgm:spPr/>
    </dgm:pt>
    <dgm:pt modelId="{DAA68D13-2037-4E52-A31F-220FD8AC88BD}" type="pres">
      <dgm:prSet presAssocID="{28F3C398-9BC1-4E40-B59F-19D0A65B0FD5}" presName="dstNode" presStyleLbl="node1" presStyleIdx="0" presStyleCnt="4"/>
      <dgm:spPr/>
    </dgm:pt>
    <dgm:pt modelId="{902423DF-9B0A-48DB-89EC-FE9822FD49FE}" type="pres">
      <dgm:prSet presAssocID="{6D9416F4-88B2-4B11-8D37-C796A2024A66}" presName="text_1" presStyleLbl="node1" presStyleIdx="0" presStyleCnt="4">
        <dgm:presLayoutVars>
          <dgm:bulletEnabled val="1"/>
        </dgm:presLayoutVars>
      </dgm:prSet>
      <dgm:spPr/>
    </dgm:pt>
    <dgm:pt modelId="{8B271BB9-B443-42C0-8DBB-A6576C018DED}" type="pres">
      <dgm:prSet presAssocID="{6D9416F4-88B2-4B11-8D37-C796A2024A66}" presName="accent_1" presStyleCnt="0"/>
      <dgm:spPr/>
    </dgm:pt>
    <dgm:pt modelId="{9A1C46C7-DD82-435E-ABFA-E1EFBD513AC7}" type="pres">
      <dgm:prSet presAssocID="{6D9416F4-88B2-4B11-8D37-C796A2024A66}" presName="accentRepeatNode" presStyleLbl="solidFgAcc1" presStyleIdx="0" presStyleCnt="4"/>
      <dgm:spPr/>
    </dgm:pt>
    <dgm:pt modelId="{3B96C139-5B30-4E5A-9422-CF8796E45BA9}" type="pres">
      <dgm:prSet presAssocID="{7E1537FD-ED56-4FBD-91C3-25D24E66B653}" presName="text_2" presStyleLbl="node1" presStyleIdx="1" presStyleCnt="4">
        <dgm:presLayoutVars>
          <dgm:bulletEnabled val="1"/>
        </dgm:presLayoutVars>
      </dgm:prSet>
      <dgm:spPr/>
    </dgm:pt>
    <dgm:pt modelId="{84D1B9AF-9DE3-4E56-8D33-04BA4FF10932}" type="pres">
      <dgm:prSet presAssocID="{7E1537FD-ED56-4FBD-91C3-25D24E66B653}" presName="accent_2" presStyleCnt="0"/>
      <dgm:spPr/>
    </dgm:pt>
    <dgm:pt modelId="{A640AE82-5DB0-4812-A443-0F8557C3836E}" type="pres">
      <dgm:prSet presAssocID="{7E1537FD-ED56-4FBD-91C3-25D24E66B653}" presName="accentRepeatNode" presStyleLbl="solidFgAcc1" presStyleIdx="1" presStyleCnt="4"/>
      <dgm:spPr/>
    </dgm:pt>
    <dgm:pt modelId="{147D6BCB-C3E6-40E8-A8D5-D05A2ACAD202}" type="pres">
      <dgm:prSet presAssocID="{9FA4B4CF-6B36-445E-B942-7651E586C1F0}" presName="text_3" presStyleLbl="node1" presStyleIdx="2" presStyleCnt="4">
        <dgm:presLayoutVars>
          <dgm:bulletEnabled val="1"/>
        </dgm:presLayoutVars>
      </dgm:prSet>
      <dgm:spPr/>
    </dgm:pt>
    <dgm:pt modelId="{8A352C2A-102F-4499-9B6B-E7D97C52FEB5}" type="pres">
      <dgm:prSet presAssocID="{9FA4B4CF-6B36-445E-B942-7651E586C1F0}" presName="accent_3" presStyleCnt="0"/>
      <dgm:spPr/>
    </dgm:pt>
    <dgm:pt modelId="{E548BC0C-EF51-4DCC-8DFF-453959AA653A}" type="pres">
      <dgm:prSet presAssocID="{9FA4B4CF-6B36-445E-B942-7651E586C1F0}" presName="accentRepeatNode" presStyleLbl="solidFgAcc1" presStyleIdx="2" presStyleCnt="4"/>
      <dgm:spPr/>
    </dgm:pt>
    <dgm:pt modelId="{507DF33C-91B6-4E5D-B66F-D02254B3900A}" type="pres">
      <dgm:prSet presAssocID="{942631CD-3F60-4692-9983-6CD83440E430}" presName="text_4" presStyleLbl="node1" presStyleIdx="3" presStyleCnt="4">
        <dgm:presLayoutVars>
          <dgm:bulletEnabled val="1"/>
        </dgm:presLayoutVars>
      </dgm:prSet>
      <dgm:spPr/>
    </dgm:pt>
    <dgm:pt modelId="{8BC6AF3A-1E13-4FD7-A550-804751D0A117}" type="pres">
      <dgm:prSet presAssocID="{942631CD-3F60-4692-9983-6CD83440E430}" presName="accent_4" presStyleCnt="0"/>
      <dgm:spPr/>
    </dgm:pt>
    <dgm:pt modelId="{DAADE548-41DD-468D-84DB-FF1141C6B531}" type="pres">
      <dgm:prSet presAssocID="{942631CD-3F60-4692-9983-6CD83440E430}" presName="accentRepeatNode" presStyleLbl="solidFgAcc1" presStyleIdx="3" presStyleCnt="4"/>
      <dgm:spPr/>
    </dgm:pt>
  </dgm:ptLst>
  <dgm:cxnLst>
    <dgm:cxn modelId="{1E915519-1141-4817-9518-61EC49407EBC}" srcId="{28F3C398-9BC1-4E40-B59F-19D0A65B0FD5}" destId="{942631CD-3F60-4692-9983-6CD83440E430}" srcOrd="3" destOrd="0" parTransId="{899FFB7E-A558-4AB7-B163-DDD8201A00D3}" sibTransId="{CEB7BBCF-AE83-4A5A-A519-41CDA440AB64}"/>
    <dgm:cxn modelId="{3E342230-EBFA-4805-99BC-5C88B37C84A0}" type="presOf" srcId="{9FA4B4CF-6B36-445E-B942-7651E586C1F0}" destId="{147D6BCB-C3E6-40E8-A8D5-D05A2ACAD202}" srcOrd="0" destOrd="0" presId="urn:microsoft.com/office/officeart/2008/layout/VerticalCurvedList"/>
    <dgm:cxn modelId="{6352095C-F6AE-4D01-9D99-FEEAE5D2F6B7}" srcId="{28F3C398-9BC1-4E40-B59F-19D0A65B0FD5}" destId="{7E1537FD-ED56-4FBD-91C3-25D24E66B653}" srcOrd="1" destOrd="0" parTransId="{040B7697-5F79-4980-BA20-EA57F96CD5F4}" sibTransId="{D83330F0-74E2-4DFC-8999-2FC4319BBD0B}"/>
    <dgm:cxn modelId="{4B22F44D-C972-44D7-84D7-48168409351F}" srcId="{28F3C398-9BC1-4E40-B59F-19D0A65B0FD5}" destId="{6D9416F4-88B2-4B11-8D37-C796A2024A66}" srcOrd="0" destOrd="0" parTransId="{ADA79B73-1C4F-4338-B535-18BA16CB24D4}" sibTransId="{CCAB7346-C8DD-47F4-90AC-5C62E76EF422}"/>
    <dgm:cxn modelId="{52233778-A0E1-4AE6-B65F-E1514586BCB0}" type="presOf" srcId="{CCAB7346-C8DD-47F4-90AC-5C62E76EF422}" destId="{C44DA3D6-26CE-4C2C-896E-4B9B8E5126CD}" srcOrd="0" destOrd="0" presId="urn:microsoft.com/office/officeart/2008/layout/VerticalCurvedList"/>
    <dgm:cxn modelId="{4E80FC7F-2565-4F2B-AD5F-F36201F91907}" srcId="{28F3C398-9BC1-4E40-B59F-19D0A65B0FD5}" destId="{9FA4B4CF-6B36-445E-B942-7651E586C1F0}" srcOrd="2" destOrd="0" parTransId="{979AA306-51BF-4E75-874E-6CA7D288A9D2}" sibTransId="{3CAFA648-7F63-4179-A11B-F0F2C41452F8}"/>
    <dgm:cxn modelId="{BA099795-F4E4-451C-803F-1C214C9BDCF0}" type="presOf" srcId="{28F3C398-9BC1-4E40-B59F-19D0A65B0FD5}" destId="{56720BBC-25A9-40AA-BD9B-5CB0D2A8EE38}" srcOrd="0" destOrd="0" presId="urn:microsoft.com/office/officeart/2008/layout/VerticalCurvedList"/>
    <dgm:cxn modelId="{D98533AD-EF00-4E98-B2EF-C3C1B5DF7D75}" type="presOf" srcId="{7E1537FD-ED56-4FBD-91C3-25D24E66B653}" destId="{3B96C139-5B30-4E5A-9422-CF8796E45BA9}" srcOrd="0" destOrd="0" presId="urn:microsoft.com/office/officeart/2008/layout/VerticalCurvedList"/>
    <dgm:cxn modelId="{6D8F43BE-EF70-4CED-9985-CE5F47F0514B}" type="presOf" srcId="{6D9416F4-88B2-4B11-8D37-C796A2024A66}" destId="{902423DF-9B0A-48DB-89EC-FE9822FD49FE}" srcOrd="0" destOrd="0" presId="urn:microsoft.com/office/officeart/2008/layout/VerticalCurvedList"/>
    <dgm:cxn modelId="{1265ECEC-002D-40EF-BC4F-A3A11E5843AA}" type="presOf" srcId="{942631CD-3F60-4692-9983-6CD83440E430}" destId="{507DF33C-91B6-4E5D-B66F-D02254B3900A}" srcOrd="0" destOrd="0" presId="urn:microsoft.com/office/officeart/2008/layout/VerticalCurvedList"/>
    <dgm:cxn modelId="{E09ADBE2-C2F8-4716-877D-AB0423CD2937}" type="presParOf" srcId="{56720BBC-25A9-40AA-BD9B-5CB0D2A8EE38}" destId="{5B162BF8-5058-4E11-8468-A295ADEBE04E}" srcOrd="0" destOrd="0" presId="urn:microsoft.com/office/officeart/2008/layout/VerticalCurvedList"/>
    <dgm:cxn modelId="{78F258B8-8C0B-4D8F-AEA2-08AB8E3AF11D}" type="presParOf" srcId="{5B162BF8-5058-4E11-8468-A295ADEBE04E}" destId="{38463835-EBE5-483D-B7E0-2EA8B9E3BEAC}" srcOrd="0" destOrd="0" presId="urn:microsoft.com/office/officeart/2008/layout/VerticalCurvedList"/>
    <dgm:cxn modelId="{FC5FB118-6C05-483A-9ADD-AD942BEBD24B}" type="presParOf" srcId="{38463835-EBE5-483D-B7E0-2EA8B9E3BEAC}" destId="{AC56C46D-B6B1-4CAC-B92B-F850DFD81B62}" srcOrd="0" destOrd="0" presId="urn:microsoft.com/office/officeart/2008/layout/VerticalCurvedList"/>
    <dgm:cxn modelId="{0FC68A19-2231-4750-A565-E1E232A156E2}" type="presParOf" srcId="{38463835-EBE5-483D-B7E0-2EA8B9E3BEAC}" destId="{C44DA3D6-26CE-4C2C-896E-4B9B8E5126CD}" srcOrd="1" destOrd="0" presId="urn:microsoft.com/office/officeart/2008/layout/VerticalCurvedList"/>
    <dgm:cxn modelId="{2A30D9A4-65A1-4597-9A65-5212898ED5C3}" type="presParOf" srcId="{38463835-EBE5-483D-B7E0-2EA8B9E3BEAC}" destId="{3875E709-CAF8-42E4-A1F0-3319126D1A45}" srcOrd="2" destOrd="0" presId="urn:microsoft.com/office/officeart/2008/layout/VerticalCurvedList"/>
    <dgm:cxn modelId="{38EF398D-F0F4-48C9-A58A-D114F7F7D0E7}" type="presParOf" srcId="{38463835-EBE5-483D-B7E0-2EA8B9E3BEAC}" destId="{DAA68D13-2037-4E52-A31F-220FD8AC88BD}" srcOrd="3" destOrd="0" presId="urn:microsoft.com/office/officeart/2008/layout/VerticalCurvedList"/>
    <dgm:cxn modelId="{57F51107-6E97-4524-85F2-675BB29231D7}" type="presParOf" srcId="{5B162BF8-5058-4E11-8468-A295ADEBE04E}" destId="{902423DF-9B0A-48DB-89EC-FE9822FD49FE}" srcOrd="1" destOrd="0" presId="urn:microsoft.com/office/officeart/2008/layout/VerticalCurvedList"/>
    <dgm:cxn modelId="{3CB5CF1D-1C6D-414B-9BAB-26FA04F2A655}" type="presParOf" srcId="{5B162BF8-5058-4E11-8468-A295ADEBE04E}" destId="{8B271BB9-B443-42C0-8DBB-A6576C018DED}" srcOrd="2" destOrd="0" presId="urn:microsoft.com/office/officeart/2008/layout/VerticalCurvedList"/>
    <dgm:cxn modelId="{C7D8EC8D-8298-4440-B4FE-03DF509969C9}" type="presParOf" srcId="{8B271BB9-B443-42C0-8DBB-A6576C018DED}" destId="{9A1C46C7-DD82-435E-ABFA-E1EFBD513AC7}" srcOrd="0" destOrd="0" presId="urn:microsoft.com/office/officeart/2008/layout/VerticalCurvedList"/>
    <dgm:cxn modelId="{3E848E81-FF37-4A72-81FB-ECF395FB6EB9}" type="presParOf" srcId="{5B162BF8-5058-4E11-8468-A295ADEBE04E}" destId="{3B96C139-5B30-4E5A-9422-CF8796E45BA9}" srcOrd="3" destOrd="0" presId="urn:microsoft.com/office/officeart/2008/layout/VerticalCurvedList"/>
    <dgm:cxn modelId="{9B09F921-A43B-4AB3-A6D3-56868BE7C3C5}" type="presParOf" srcId="{5B162BF8-5058-4E11-8468-A295ADEBE04E}" destId="{84D1B9AF-9DE3-4E56-8D33-04BA4FF10932}" srcOrd="4" destOrd="0" presId="urn:microsoft.com/office/officeart/2008/layout/VerticalCurvedList"/>
    <dgm:cxn modelId="{AB1B41FC-D792-4E66-891D-E0F55D650DC1}" type="presParOf" srcId="{84D1B9AF-9DE3-4E56-8D33-04BA4FF10932}" destId="{A640AE82-5DB0-4812-A443-0F8557C3836E}" srcOrd="0" destOrd="0" presId="urn:microsoft.com/office/officeart/2008/layout/VerticalCurvedList"/>
    <dgm:cxn modelId="{2CB2A5A7-F383-40D9-B947-3E684CFD1B75}" type="presParOf" srcId="{5B162BF8-5058-4E11-8468-A295ADEBE04E}" destId="{147D6BCB-C3E6-40E8-A8D5-D05A2ACAD202}" srcOrd="5" destOrd="0" presId="urn:microsoft.com/office/officeart/2008/layout/VerticalCurvedList"/>
    <dgm:cxn modelId="{1C9E512D-3AC2-4443-A908-45DFB5DE242C}" type="presParOf" srcId="{5B162BF8-5058-4E11-8468-A295ADEBE04E}" destId="{8A352C2A-102F-4499-9B6B-E7D97C52FEB5}" srcOrd="6" destOrd="0" presId="urn:microsoft.com/office/officeart/2008/layout/VerticalCurvedList"/>
    <dgm:cxn modelId="{0FD08412-922E-4C64-87BC-903CCC5A2393}" type="presParOf" srcId="{8A352C2A-102F-4499-9B6B-E7D97C52FEB5}" destId="{E548BC0C-EF51-4DCC-8DFF-453959AA653A}" srcOrd="0" destOrd="0" presId="urn:microsoft.com/office/officeart/2008/layout/VerticalCurvedList"/>
    <dgm:cxn modelId="{D0D6E95B-1371-4327-B8EE-5370967CCE81}" type="presParOf" srcId="{5B162BF8-5058-4E11-8468-A295ADEBE04E}" destId="{507DF33C-91B6-4E5D-B66F-D02254B3900A}" srcOrd="7" destOrd="0" presId="urn:microsoft.com/office/officeart/2008/layout/VerticalCurvedList"/>
    <dgm:cxn modelId="{6A85A02F-5077-4EEF-A91E-931D28F3E708}" type="presParOf" srcId="{5B162BF8-5058-4E11-8468-A295ADEBE04E}" destId="{8BC6AF3A-1E13-4FD7-A550-804751D0A117}" srcOrd="8" destOrd="0" presId="urn:microsoft.com/office/officeart/2008/layout/VerticalCurvedList"/>
    <dgm:cxn modelId="{46765F27-90C8-4232-A9D9-1AAFD8B016BF}" type="presParOf" srcId="{8BC6AF3A-1E13-4FD7-A550-804751D0A117}" destId="{DAADE548-41DD-468D-84DB-FF1141C6B5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236B5-BC96-4942-A3DD-F5C5DE4D052A}">
      <dsp:nvSpPr>
        <dsp:cNvPr id="0" name=""/>
        <dsp:cNvSpPr/>
      </dsp:nvSpPr>
      <dsp:spPr>
        <a:xfrm>
          <a:off x="0" y="413870"/>
          <a:ext cx="539438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89A15-A164-47C8-86BF-28B2FC668127}">
      <dsp:nvSpPr>
        <dsp:cNvPr id="0" name=""/>
        <dsp:cNvSpPr/>
      </dsp:nvSpPr>
      <dsp:spPr>
        <a:xfrm>
          <a:off x="269719" y="59630"/>
          <a:ext cx="377606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26" tIns="0" rIns="142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Pendahuluan</a:t>
          </a:r>
          <a:endParaRPr lang="en-ID" sz="2800" kern="1200" dirty="0">
            <a:solidFill>
              <a:schemeClr val="bg1"/>
            </a:solidFill>
          </a:endParaRPr>
        </a:p>
      </dsp:txBody>
      <dsp:txXfrm>
        <a:off x="304304" y="94215"/>
        <a:ext cx="3706899" cy="639310"/>
      </dsp:txXfrm>
    </dsp:sp>
    <dsp:sp modelId="{E58FE761-A4F0-4EA3-A25D-E8A02EB60B58}">
      <dsp:nvSpPr>
        <dsp:cNvPr id="0" name=""/>
        <dsp:cNvSpPr/>
      </dsp:nvSpPr>
      <dsp:spPr>
        <a:xfrm>
          <a:off x="0" y="1502510"/>
          <a:ext cx="539438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D420D-F457-417D-85A8-B6D2151A04E7}">
      <dsp:nvSpPr>
        <dsp:cNvPr id="0" name=""/>
        <dsp:cNvSpPr/>
      </dsp:nvSpPr>
      <dsp:spPr>
        <a:xfrm>
          <a:off x="269719" y="1148270"/>
          <a:ext cx="377606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26" tIns="0" rIns="142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Metode</a:t>
          </a:r>
          <a:r>
            <a:rPr lang="en-ID" sz="28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ID" sz="2800" kern="1200" dirty="0" err="1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Penelitian</a:t>
          </a:r>
          <a:endParaRPr lang="en-ID" sz="2800" kern="1200" dirty="0">
            <a:solidFill>
              <a:schemeClr val="bg1"/>
            </a:solidFill>
          </a:endParaRPr>
        </a:p>
      </dsp:txBody>
      <dsp:txXfrm>
        <a:off x="304304" y="1182855"/>
        <a:ext cx="3706899" cy="639310"/>
      </dsp:txXfrm>
    </dsp:sp>
    <dsp:sp modelId="{F74BED1F-89E0-4033-904C-16EC7606B346}">
      <dsp:nvSpPr>
        <dsp:cNvPr id="0" name=""/>
        <dsp:cNvSpPr/>
      </dsp:nvSpPr>
      <dsp:spPr>
        <a:xfrm>
          <a:off x="0" y="2591150"/>
          <a:ext cx="539438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FFB70-3FC2-4653-8F56-C14FEC4E2149}">
      <dsp:nvSpPr>
        <dsp:cNvPr id="0" name=""/>
        <dsp:cNvSpPr/>
      </dsp:nvSpPr>
      <dsp:spPr>
        <a:xfrm>
          <a:off x="269719" y="2236910"/>
          <a:ext cx="377606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26" tIns="0" rIns="142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Output Dashboard</a:t>
          </a:r>
          <a:endParaRPr lang="en-ID" sz="2800" kern="1200" dirty="0">
            <a:solidFill>
              <a:schemeClr val="bg1"/>
            </a:solidFill>
          </a:endParaRPr>
        </a:p>
      </dsp:txBody>
      <dsp:txXfrm>
        <a:off x="304304" y="2271495"/>
        <a:ext cx="3706899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DA3D6-26CE-4C2C-896E-4B9B8E5126CD}">
      <dsp:nvSpPr>
        <dsp:cNvPr id="0" name=""/>
        <dsp:cNvSpPr/>
      </dsp:nvSpPr>
      <dsp:spPr>
        <a:xfrm>
          <a:off x="-4138405" y="-635094"/>
          <a:ext cx="4931204" cy="4931204"/>
        </a:xfrm>
        <a:prstGeom prst="blockArc">
          <a:avLst>
            <a:gd name="adj1" fmla="val 18900000"/>
            <a:gd name="adj2" fmla="val 2700000"/>
            <a:gd name="adj3" fmla="val 43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423DF-9B0A-48DB-89EC-FE9822FD49FE}">
      <dsp:nvSpPr>
        <dsp:cNvPr id="0" name=""/>
        <dsp:cNvSpPr/>
      </dsp:nvSpPr>
      <dsp:spPr>
        <a:xfrm>
          <a:off x="415394" y="281458"/>
          <a:ext cx="5833066" cy="56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4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Energi</a:t>
          </a:r>
          <a:r>
            <a:rPr lang="en-ID" sz="1500" kern="1200" dirty="0"/>
            <a:t> </a:t>
          </a:r>
          <a:r>
            <a:rPr lang="en-ID" sz="1500" kern="1200" dirty="0" err="1"/>
            <a:t>listrik</a:t>
          </a:r>
          <a:r>
            <a:rPr lang="en-ID" sz="1500" kern="1200" dirty="0"/>
            <a:t> </a:t>
          </a:r>
          <a:r>
            <a:rPr lang="en-ID" sz="1500" kern="1200" dirty="0" err="1"/>
            <a:t>merupakan</a:t>
          </a:r>
          <a:r>
            <a:rPr lang="en-ID" sz="1500" kern="1200" dirty="0"/>
            <a:t> </a:t>
          </a:r>
          <a:r>
            <a:rPr lang="en-ID" sz="1500" kern="1200" dirty="0" err="1"/>
            <a:t>enerti</a:t>
          </a:r>
          <a:r>
            <a:rPr lang="en-ID" sz="1500" kern="1200" dirty="0"/>
            <a:t> </a:t>
          </a:r>
          <a:r>
            <a:rPr lang="en-ID" sz="1500" kern="1200" dirty="0" err="1"/>
            <a:t>listrik</a:t>
          </a:r>
          <a:r>
            <a:rPr lang="en-ID" sz="1500" kern="1200" dirty="0"/>
            <a:t> yang </a:t>
          </a:r>
          <a:r>
            <a:rPr lang="en-ID" sz="1500" kern="1200" dirty="0" err="1"/>
            <a:t>banyak</a:t>
          </a:r>
          <a:r>
            <a:rPr lang="en-ID" sz="1500" kern="1200" dirty="0"/>
            <a:t> </a:t>
          </a:r>
          <a:r>
            <a:rPr lang="en-ID" sz="1500" kern="1200" dirty="0" err="1"/>
            <a:t>dibutuhkan</a:t>
          </a:r>
          <a:r>
            <a:rPr lang="en-ID" sz="1500" kern="1200" dirty="0"/>
            <a:t>, </a:t>
          </a:r>
          <a:r>
            <a:rPr lang="en-ID" sz="1500" kern="1200" dirty="0" err="1"/>
            <a:t>mudah</a:t>
          </a:r>
          <a:r>
            <a:rPr lang="en-ID" sz="1500" kern="1200" dirty="0"/>
            <a:t> </a:t>
          </a:r>
          <a:r>
            <a:rPr lang="en-ID" sz="1500" kern="1200" dirty="0" err="1"/>
            <a:t>dalam</a:t>
          </a:r>
          <a:r>
            <a:rPr lang="en-ID" sz="1500" kern="1200" dirty="0"/>
            <a:t> </a:t>
          </a:r>
          <a:r>
            <a:rPr lang="en-ID" sz="1500" kern="1200" dirty="0" err="1"/>
            <a:t>distribusi</a:t>
          </a:r>
          <a:r>
            <a:rPr lang="en-ID" sz="1500" kern="1200" dirty="0"/>
            <a:t>, dan </a:t>
          </a:r>
          <a:r>
            <a:rPr lang="en-ID" sz="1500" kern="1200" dirty="0" err="1"/>
            <a:t>mudah</a:t>
          </a:r>
          <a:r>
            <a:rPr lang="en-ID" sz="1500" kern="1200" dirty="0"/>
            <a:t> </a:t>
          </a:r>
          <a:r>
            <a:rPr lang="en-ID" sz="1500" kern="1200" dirty="0" err="1"/>
            <a:t>diubah</a:t>
          </a:r>
          <a:r>
            <a:rPr lang="en-ID" sz="1500" kern="1200" dirty="0"/>
            <a:t> </a:t>
          </a:r>
          <a:r>
            <a:rPr lang="en-ID" sz="1500" kern="1200" dirty="0" err="1"/>
            <a:t>ke</a:t>
          </a:r>
          <a:r>
            <a:rPr lang="en-ID" sz="1500" kern="1200" dirty="0"/>
            <a:t> </a:t>
          </a:r>
          <a:r>
            <a:rPr lang="en-ID" sz="1500" kern="1200" dirty="0" err="1"/>
            <a:t>energi</a:t>
          </a:r>
          <a:r>
            <a:rPr lang="en-ID" sz="1500" kern="1200" dirty="0"/>
            <a:t> lain.</a:t>
          </a:r>
        </a:p>
      </dsp:txBody>
      <dsp:txXfrm>
        <a:off x="415394" y="281458"/>
        <a:ext cx="5833066" cy="563210"/>
      </dsp:txXfrm>
    </dsp:sp>
    <dsp:sp modelId="{9A1C46C7-DD82-435E-ABFA-E1EFBD513AC7}">
      <dsp:nvSpPr>
        <dsp:cNvPr id="0" name=""/>
        <dsp:cNvSpPr/>
      </dsp:nvSpPr>
      <dsp:spPr>
        <a:xfrm>
          <a:off x="63388" y="211057"/>
          <a:ext cx="704013" cy="704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6C139-5B30-4E5A-9422-CF8796E45BA9}">
      <dsp:nvSpPr>
        <dsp:cNvPr id="0" name=""/>
        <dsp:cNvSpPr/>
      </dsp:nvSpPr>
      <dsp:spPr>
        <a:xfrm>
          <a:off x="738296" y="1126421"/>
          <a:ext cx="5510164" cy="56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4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Kebutuhan</a:t>
          </a:r>
          <a:r>
            <a:rPr lang="en-ID" sz="1500" kern="1200" dirty="0"/>
            <a:t> </a:t>
          </a:r>
          <a:r>
            <a:rPr lang="en-ID" sz="1500" kern="1200" dirty="0" err="1"/>
            <a:t>listrik</a:t>
          </a:r>
          <a:r>
            <a:rPr lang="en-ID" sz="1500" kern="1200" dirty="0"/>
            <a:t> </a:t>
          </a:r>
          <a:r>
            <a:rPr lang="en-ID" sz="1500" kern="1200" dirty="0" err="1"/>
            <a:t>masyarakat</a:t>
          </a:r>
          <a:r>
            <a:rPr lang="en-ID" sz="1500" kern="1200" dirty="0"/>
            <a:t> </a:t>
          </a:r>
          <a:r>
            <a:rPr lang="en-ID" sz="1500" kern="1200" dirty="0" err="1"/>
            <a:t>dijamin</a:t>
          </a:r>
          <a:r>
            <a:rPr lang="en-ID" sz="1500" kern="1200" dirty="0"/>
            <a:t> oleh negara </a:t>
          </a:r>
          <a:r>
            <a:rPr lang="en-ID" sz="1500" kern="1200" dirty="0" err="1"/>
            <a:t>dengan</a:t>
          </a:r>
          <a:r>
            <a:rPr lang="en-ID" sz="1500" kern="1200" dirty="0"/>
            <a:t> </a:t>
          </a:r>
          <a:r>
            <a:rPr lang="en-ID" sz="1500" kern="1200" dirty="0" err="1"/>
            <a:t>hadirnya</a:t>
          </a:r>
          <a:r>
            <a:rPr lang="en-ID" sz="1500" kern="1200" dirty="0"/>
            <a:t> Perusahaan Listrik Negara (PLN) </a:t>
          </a:r>
          <a:r>
            <a:rPr lang="en-ID" sz="1500" kern="1200" dirty="0" err="1"/>
            <a:t>sebagai</a:t>
          </a:r>
          <a:r>
            <a:rPr lang="en-ID" sz="1500" kern="1200" dirty="0"/>
            <a:t> PKUK.</a:t>
          </a:r>
        </a:p>
      </dsp:txBody>
      <dsp:txXfrm>
        <a:off x="738296" y="1126421"/>
        <a:ext cx="5510164" cy="563210"/>
      </dsp:txXfrm>
    </dsp:sp>
    <dsp:sp modelId="{A640AE82-5DB0-4812-A443-0F8557C3836E}">
      <dsp:nvSpPr>
        <dsp:cNvPr id="0" name=""/>
        <dsp:cNvSpPr/>
      </dsp:nvSpPr>
      <dsp:spPr>
        <a:xfrm>
          <a:off x="386289" y="1056019"/>
          <a:ext cx="704013" cy="704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D6BCB-C3E6-40E8-A8D5-D05A2ACAD202}">
      <dsp:nvSpPr>
        <dsp:cNvPr id="0" name=""/>
        <dsp:cNvSpPr/>
      </dsp:nvSpPr>
      <dsp:spPr>
        <a:xfrm>
          <a:off x="738296" y="1971383"/>
          <a:ext cx="5510164" cy="56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4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Bandar Lampung </a:t>
          </a:r>
          <a:r>
            <a:rPr lang="en-ID" sz="1500" kern="1200" dirty="0" err="1"/>
            <a:t>merupakan</a:t>
          </a:r>
          <a:r>
            <a:rPr lang="en-ID" sz="1500" kern="1200" dirty="0"/>
            <a:t> </a:t>
          </a:r>
          <a:r>
            <a:rPr lang="en-ID" sz="1500" kern="1200" dirty="0" err="1"/>
            <a:t>pusat</a:t>
          </a:r>
          <a:r>
            <a:rPr lang="en-ID" sz="1500" kern="1200" dirty="0"/>
            <a:t> </a:t>
          </a:r>
          <a:r>
            <a:rPr lang="en-ID" sz="1500" kern="1200" dirty="0" err="1"/>
            <a:t>jasa</a:t>
          </a:r>
          <a:r>
            <a:rPr lang="en-ID" sz="1500" kern="1200" dirty="0"/>
            <a:t>, </a:t>
          </a:r>
          <a:r>
            <a:rPr lang="en-ID" sz="1500" kern="1200" dirty="0" err="1"/>
            <a:t>perdagangan</a:t>
          </a:r>
          <a:r>
            <a:rPr lang="en-ID" sz="1500" kern="1200" dirty="0"/>
            <a:t>, dan </a:t>
          </a:r>
          <a:r>
            <a:rPr lang="en-ID" sz="1500" kern="1200" dirty="0" err="1"/>
            <a:t>perekonomian</a:t>
          </a:r>
          <a:r>
            <a:rPr lang="en-ID" sz="1500" kern="1200" dirty="0"/>
            <a:t> di </a:t>
          </a:r>
          <a:r>
            <a:rPr lang="en-ID" sz="1500" kern="1200" dirty="0" err="1"/>
            <a:t>Provinsi</a:t>
          </a:r>
          <a:r>
            <a:rPr lang="en-ID" sz="1500" kern="1200" dirty="0"/>
            <a:t> Lampung.</a:t>
          </a:r>
        </a:p>
      </dsp:txBody>
      <dsp:txXfrm>
        <a:off x="738296" y="1971383"/>
        <a:ext cx="5510164" cy="563210"/>
      </dsp:txXfrm>
    </dsp:sp>
    <dsp:sp modelId="{E548BC0C-EF51-4DCC-8DFF-453959AA653A}">
      <dsp:nvSpPr>
        <dsp:cNvPr id="0" name=""/>
        <dsp:cNvSpPr/>
      </dsp:nvSpPr>
      <dsp:spPr>
        <a:xfrm>
          <a:off x="386289" y="1900982"/>
          <a:ext cx="704013" cy="704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F33C-91B6-4E5D-B66F-D02254B3900A}">
      <dsp:nvSpPr>
        <dsp:cNvPr id="0" name=""/>
        <dsp:cNvSpPr/>
      </dsp:nvSpPr>
      <dsp:spPr>
        <a:xfrm>
          <a:off x="415394" y="2816345"/>
          <a:ext cx="5833066" cy="56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4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Kota Bandar Lampung </a:t>
          </a:r>
          <a:r>
            <a:rPr lang="en-ID" sz="1500" kern="1200" dirty="0" err="1"/>
            <a:t>membutuhkan</a:t>
          </a:r>
          <a:r>
            <a:rPr lang="en-ID" sz="1500" kern="1200" dirty="0"/>
            <a:t> </a:t>
          </a:r>
          <a:r>
            <a:rPr lang="en-ID" sz="1500" kern="1200" dirty="0" err="1"/>
            <a:t>banyak</a:t>
          </a:r>
          <a:r>
            <a:rPr lang="en-ID" sz="1500" kern="1200" dirty="0"/>
            <a:t> </a:t>
          </a:r>
          <a:r>
            <a:rPr lang="en-ID" sz="1500" kern="1200" dirty="0" err="1"/>
            <a:t>energi</a:t>
          </a:r>
          <a:r>
            <a:rPr lang="en-ID" sz="1500" kern="1200" dirty="0"/>
            <a:t> </a:t>
          </a:r>
          <a:r>
            <a:rPr lang="en-ID" sz="1500" kern="1200" dirty="0" err="1"/>
            <a:t>listrik</a:t>
          </a:r>
          <a:r>
            <a:rPr lang="en-ID" sz="1500" kern="1200" dirty="0"/>
            <a:t> </a:t>
          </a:r>
          <a:r>
            <a:rPr lang="en-ID" sz="1500" kern="1200" dirty="0" err="1"/>
            <a:t>untuk</a:t>
          </a:r>
          <a:r>
            <a:rPr lang="en-ID" sz="1500" kern="1200" dirty="0"/>
            <a:t> </a:t>
          </a:r>
          <a:r>
            <a:rPr lang="en-ID" sz="1500" kern="1200" dirty="0" err="1"/>
            <a:t>menunjang</a:t>
          </a:r>
          <a:r>
            <a:rPr lang="en-ID" sz="1500" kern="1200" dirty="0"/>
            <a:t> </a:t>
          </a:r>
          <a:r>
            <a:rPr lang="en-ID" sz="1500" kern="1200" dirty="0" err="1"/>
            <a:t>kegiatan</a:t>
          </a:r>
          <a:r>
            <a:rPr lang="en-ID" sz="1500" kern="1200" dirty="0"/>
            <a:t> </a:t>
          </a:r>
          <a:r>
            <a:rPr lang="en-ID" sz="1500" kern="1200" dirty="0" err="1"/>
            <a:t>operasional</a:t>
          </a:r>
          <a:r>
            <a:rPr lang="en-ID" sz="1500" kern="1200" dirty="0"/>
            <a:t>.</a:t>
          </a:r>
        </a:p>
      </dsp:txBody>
      <dsp:txXfrm>
        <a:off x="415394" y="2816345"/>
        <a:ext cx="5833066" cy="563210"/>
      </dsp:txXfrm>
    </dsp:sp>
    <dsp:sp modelId="{DAADE548-41DD-468D-84DB-FF1141C6B531}">
      <dsp:nvSpPr>
        <dsp:cNvPr id="0" name=""/>
        <dsp:cNvSpPr/>
      </dsp:nvSpPr>
      <dsp:spPr>
        <a:xfrm>
          <a:off x="63388" y="2745944"/>
          <a:ext cx="704013" cy="704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4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7E899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157" name="Google Shape;157;p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subTitle" idx="1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2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3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4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5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6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7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ubTitle" idx="8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81" name="Google Shape;381;p16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382" name="Google Shape;382;p1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1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"/>
          <p:cNvSpPr txBox="1">
            <a:spLocks noGrp="1"/>
          </p:cNvSpPr>
          <p:nvPr>
            <p:ph type="subTitle" idx="1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2"/>
          <p:cNvSpPr txBox="1">
            <a:spLocks noGrp="1"/>
          </p:cNvSpPr>
          <p:nvPr>
            <p:ph type="subTitle" idx="2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2"/>
          <p:cNvSpPr txBox="1">
            <a:spLocks noGrp="1"/>
          </p:cNvSpPr>
          <p:nvPr>
            <p:ph type="subTitle" idx="3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2"/>
          <p:cNvSpPr txBox="1">
            <a:spLocks noGrp="1"/>
          </p:cNvSpPr>
          <p:nvPr>
            <p:ph type="subTitle" idx="4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5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2"/>
          <p:cNvSpPr txBox="1">
            <a:spLocks noGrp="1"/>
          </p:cNvSpPr>
          <p:nvPr>
            <p:ph type="subTitle" idx="6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22"/>
          <p:cNvSpPr txBox="1">
            <a:spLocks noGrp="1"/>
          </p:cNvSpPr>
          <p:nvPr>
            <p:ph type="subTitle" idx="7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subTitle" idx="8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2"/>
          <p:cNvSpPr txBox="1">
            <a:spLocks noGrp="1"/>
          </p:cNvSpPr>
          <p:nvPr>
            <p:ph type="subTitle" idx="9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subTitle" idx="13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14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subTitle" idx="15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22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2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2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2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2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2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62" r:id="rId8"/>
    <p:sldLayoutId id="2147483668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9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Dashboard Data Kelistrikan PLN Kota Bandar Lampung</a:t>
            </a:r>
            <a:endParaRPr sz="4000" dirty="0"/>
          </a:p>
        </p:txBody>
      </p:sp>
      <p:sp>
        <p:nvSpPr>
          <p:cNvPr id="593" name="Google Shape;593;p29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Ichwanul</a:t>
            </a:r>
            <a:r>
              <a:rPr lang="en-ID" dirty="0"/>
              <a:t> </a:t>
            </a:r>
            <a:r>
              <a:rPr lang="en-ID" dirty="0" err="1"/>
              <a:t>Kahfi</a:t>
            </a:r>
            <a:r>
              <a:rPr lang="en-ID" dirty="0"/>
              <a:t> </a:t>
            </a:r>
            <a:r>
              <a:rPr lang="en-ID" dirty="0" err="1"/>
              <a:t>Prasetya</a:t>
            </a:r>
            <a:r>
              <a:rPr lang="en-ID" dirty="0"/>
              <a:t>	(06211840000014)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Tiaranisa’i Fadhilla	(06211840000032)</a:t>
            </a:r>
            <a:endParaRPr dirty="0"/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2908DEBE-DDCA-4F5E-B1F6-15E9552194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2;p16">
            <a:extLst>
              <a:ext uri="{FF2B5EF4-FFF2-40B4-BE49-F238E27FC236}">
                <a16:creationId xmlns:a16="http://schemas.microsoft.com/office/drawing/2014/main" id="{6773EE61-3F69-46DD-90BE-094C2A55F0E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6835CF-3F2A-4D94-B5D1-AB0D40AF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4" y="1166112"/>
            <a:ext cx="7031934" cy="3953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51C3D-89AF-4514-AA28-C2123FBB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1E235-CBAF-4016-941C-F885530EC859}"/>
              </a:ext>
            </a:extLst>
          </p:cNvPr>
          <p:cNvSpPr/>
          <p:nvPr/>
        </p:nvSpPr>
        <p:spPr>
          <a:xfrm>
            <a:off x="4015385" y="1679712"/>
            <a:ext cx="2236304" cy="3677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074BD-F731-42AA-B4CB-8E5957076B38}"/>
              </a:ext>
            </a:extLst>
          </p:cNvPr>
          <p:cNvSpPr txBox="1"/>
          <p:nvPr/>
        </p:nvSpPr>
        <p:spPr>
          <a:xfrm>
            <a:off x="6251689" y="170969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accent3">
                    <a:lumMod val="75000"/>
                  </a:schemeClr>
                </a:solidFill>
              </a:rPr>
              <a:t>Judul</a:t>
            </a:r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AC32-837A-4EBC-A443-413F577F4EEF}"/>
              </a:ext>
            </a:extLst>
          </p:cNvPr>
          <p:cNvSpPr/>
          <p:nvPr/>
        </p:nvSpPr>
        <p:spPr>
          <a:xfrm>
            <a:off x="854765" y="1495837"/>
            <a:ext cx="1461052" cy="139644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41763-7B48-446E-882B-C6F249F292CC}"/>
              </a:ext>
            </a:extLst>
          </p:cNvPr>
          <p:cNvSpPr txBox="1"/>
          <p:nvPr/>
        </p:nvSpPr>
        <p:spPr>
          <a:xfrm>
            <a:off x="0" y="149583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Sidebar</a:t>
            </a:r>
          </a:p>
        </p:txBody>
      </p:sp>
      <p:pic>
        <p:nvPicPr>
          <p:cNvPr id="8" name="Google Shape;81;p16">
            <a:extLst>
              <a:ext uri="{FF2B5EF4-FFF2-40B4-BE49-F238E27FC236}">
                <a16:creationId xmlns:a16="http://schemas.microsoft.com/office/drawing/2014/main" id="{63B38C92-DBC9-4723-B077-F0875B7193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2;p16">
            <a:extLst>
              <a:ext uri="{FF2B5EF4-FFF2-40B4-BE49-F238E27FC236}">
                <a16:creationId xmlns:a16="http://schemas.microsoft.com/office/drawing/2014/main" id="{0F4D98BC-C539-4897-A013-5054D2A12E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3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62FAD-7B65-472E-9AE8-33AA5039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78" y="1180906"/>
            <a:ext cx="7046843" cy="3961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51C3D-89AF-4514-AA28-C2123FBB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 Dashboard</a:t>
            </a: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42B9E77D-189F-441A-ACCD-A13BDEE2C5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2;p16">
            <a:extLst>
              <a:ext uri="{FF2B5EF4-FFF2-40B4-BE49-F238E27FC236}">
                <a16:creationId xmlns:a16="http://schemas.microsoft.com/office/drawing/2014/main" id="{50390806-25EB-404B-BACD-8A3ED4B755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0C541B-77E0-4A1D-8563-3295F5751CF0}"/>
              </a:ext>
            </a:extLst>
          </p:cNvPr>
          <p:cNvSpPr txBox="1"/>
          <p:nvPr/>
        </p:nvSpPr>
        <p:spPr>
          <a:xfrm>
            <a:off x="7809271" y="4419550"/>
            <a:ext cx="124239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dirty="0" err="1"/>
              <a:t>Profil</a:t>
            </a:r>
            <a:r>
              <a:rPr lang="en-ID" dirty="0"/>
              <a:t> 3 ULP </a:t>
            </a:r>
            <a:r>
              <a:rPr lang="en-ID" dirty="0" err="1"/>
              <a:t>dengan</a:t>
            </a:r>
            <a:r>
              <a:rPr lang="en-ID" dirty="0"/>
              <a:t> Peta</a:t>
            </a:r>
          </a:p>
        </p:txBody>
      </p:sp>
    </p:spTree>
    <p:extLst>
      <p:ext uri="{BB962C8B-B14F-4D97-AF65-F5344CB8AC3E}">
        <p14:creationId xmlns:p14="http://schemas.microsoft.com/office/powerpoint/2010/main" val="254056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1C3D-89AF-4514-AA28-C2123FBB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 Dashboard</a:t>
            </a: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42B9E77D-189F-441A-ACCD-A13BDEE2C5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2;p16">
            <a:extLst>
              <a:ext uri="{FF2B5EF4-FFF2-40B4-BE49-F238E27FC236}">
                <a16:creationId xmlns:a16="http://schemas.microsoft.com/office/drawing/2014/main" id="{50390806-25EB-404B-BACD-8A3ED4B755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DC417F-A24F-40F8-B23B-23770C396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91" y="1142469"/>
            <a:ext cx="7116417" cy="4001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0C541B-77E0-4A1D-8563-3295F5751CF0}"/>
              </a:ext>
            </a:extLst>
          </p:cNvPr>
          <p:cNvSpPr txBox="1"/>
          <p:nvPr/>
        </p:nvSpPr>
        <p:spPr>
          <a:xfrm>
            <a:off x="6987816" y="3564785"/>
            <a:ext cx="166977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(4 variable)</a:t>
            </a:r>
          </a:p>
        </p:txBody>
      </p:sp>
    </p:spTree>
    <p:extLst>
      <p:ext uri="{BB962C8B-B14F-4D97-AF65-F5344CB8AC3E}">
        <p14:creationId xmlns:p14="http://schemas.microsoft.com/office/powerpoint/2010/main" val="420888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1C3D-89AF-4514-AA28-C2123FBB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 Dashboard</a:t>
            </a:r>
          </a:p>
        </p:txBody>
      </p:sp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D4605ECC-23AC-4A88-8DB5-BE357E06E1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EC352992-FA12-4A1C-9820-D956D93CBC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118215-DEAC-4866-9A6F-C6528C6A04C4}"/>
              </a:ext>
            </a:extLst>
          </p:cNvPr>
          <p:cNvSpPr/>
          <p:nvPr/>
        </p:nvSpPr>
        <p:spPr>
          <a:xfrm>
            <a:off x="2256183" y="1669774"/>
            <a:ext cx="3156417" cy="2683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22107-90D2-4EEB-8297-2B7078FCD591}"/>
              </a:ext>
            </a:extLst>
          </p:cNvPr>
          <p:cNvSpPr txBox="1"/>
          <p:nvPr/>
        </p:nvSpPr>
        <p:spPr>
          <a:xfrm>
            <a:off x="5412600" y="165006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Tab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2C389-D0A9-4AC5-96B8-8B1E2D1BD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175997"/>
            <a:ext cx="7056783" cy="3967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0CF537-4E3E-4CD2-8680-B9DABB8AEF3D}"/>
              </a:ext>
            </a:extLst>
          </p:cNvPr>
          <p:cNvSpPr txBox="1"/>
          <p:nvPr/>
        </p:nvSpPr>
        <p:spPr>
          <a:xfrm>
            <a:off x="6505542" y="855850"/>
            <a:ext cx="2047007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dirty="0"/>
              <a:t>Database </a:t>
            </a:r>
            <a:r>
              <a:rPr lang="en-ID" dirty="0" err="1"/>
              <a:t>Variabel</a:t>
            </a:r>
            <a:r>
              <a:rPr lang="en-ID" dirty="0"/>
              <a:t> (4 variable,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Tab Panel)</a:t>
            </a:r>
          </a:p>
        </p:txBody>
      </p:sp>
    </p:spTree>
    <p:extLst>
      <p:ext uri="{BB962C8B-B14F-4D97-AF65-F5344CB8AC3E}">
        <p14:creationId xmlns:p14="http://schemas.microsoft.com/office/powerpoint/2010/main" val="20709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1C3D-89AF-4514-AA28-C2123FBB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E4FC9-EC83-45AD-AD9C-18C020F0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21" y="1141150"/>
            <a:ext cx="7126357" cy="4006620"/>
          </a:xfrm>
          <a:prstGeom prst="rect">
            <a:avLst/>
          </a:prstGeom>
        </p:spPr>
      </p:pic>
      <p:pic>
        <p:nvPicPr>
          <p:cNvPr id="6" name="Google Shape;81;p16">
            <a:extLst>
              <a:ext uri="{FF2B5EF4-FFF2-40B4-BE49-F238E27FC236}">
                <a16:creationId xmlns:a16="http://schemas.microsoft.com/office/drawing/2014/main" id="{3D383FC0-D875-44B9-ACE6-4398F4A2E7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2;p16">
            <a:extLst>
              <a:ext uri="{FF2B5EF4-FFF2-40B4-BE49-F238E27FC236}">
                <a16:creationId xmlns:a16="http://schemas.microsoft.com/office/drawing/2014/main" id="{63348AFB-6380-4217-BDFA-A0D08E813B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692C2-329A-4749-AAEA-910AA5898304}"/>
              </a:ext>
            </a:extLst>
          </p:cNvPr>
          <p:cNvSpPr txBox="1"/>
          <p:nvPr/>
        </p:nvSpPr>
        <p:spPr>
          <a:xfrm>
            <a:off x="6505542" y="855850"/>
            <a:ext cx="2047007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(4 variable,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Tab Panel)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F3832-F87E-4CC8-BD2E-48BAB8DE902B}"/>
              </a:ext>
            </a:extLst>
          </p:cNvPr>
          <p:cNvSpPr/>
          <p:nvPr/>
        </p:nvSpPr>
        <p:spPr>
          <a:xfrm>
            <a:off x="2256183" y="2139397"/>
            <a:ext cx="3359426" cy="2683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47832-5B39-44DF-96CC-B015F602392D}"/>
              </a:ext>
            </a:extLst>
          </p:cNvPr>
          <p:cNvSpPr txBox="1"/>
          <p:nvPr/>
        </p:nvSpPr>
        <p:spPr>
          <a:xfrm>
            <a:off x="5615609" y="213939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Tab Panel</a:t>
            </a:r>
          </a:p>
        </p:txBody>
      </p:sp>
    </p:spTree>
    <p:extLst>
      <p:ext uri="{BB962C8B-B14F-4D97-AF65-F5344CB8AC3E}">
        <p14:creationId xmlns:p14="http://schemas.microsoft.com/office/powerpoint/2010/main" val="156964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C829-C1F7-40BD-B844-D6D63A05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Daftar Pustaka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0FCDE-105D-45C0-B5FA-63E639ED1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BPS. (2021).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 Sensus Penduduk 2020 di Provinsi Lampung.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Bandar Lampung: Badan Pusat Statistika.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Chahaya, S. I. (2005). Pengetahuan, Sikap dan Tindakan Masyarakat Dalam Upaya Menghemat Pemakaian Energi Listrik di Perumahan Nasional (Perumnas) Helvetia Kecamatan Medan Helvetia Kota Medan.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 Komunikasi Penelitian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60-65.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Harifuddin. (2007). Estimasi Listrik Sulawesi Selatan Sampai Tahun 2017.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Elektrik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14-22.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PLN. (2021).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PROFILE PT PLN (PERSERO).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Jakarta: PLN.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9D7E3744-8FBD-4C1F-966E-75B955A24C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757E5B47-F5D6-43AB-8EA2-6272A574FE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6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7B2F-F8D9-44BE-8007-533E8A70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Outline </a:t>
            </a:r>
            <a:r>
              <a:rPr lang="en-ID" dirty="0" err="1"/>
              <a:t>Presentasi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22760C-0A3D-413E-A8AD-E0704C917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715209"/>
              </p:ext>
            </p:extLst>
          </p:nvPr>
        </p:nvGraphicFramePr>
        <p:xfrm>
          <a:off x="1874807" y="1378970"/>
          <a:ext cx="5394385" cy="325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8B9D3169-4608-4024-9ED1-943DF6FFDA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61DC86E3-1A10-4B82-A5EC-8AFB70288D8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2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title" idx="2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Belakang, Tujuan Penelitian, Manfaat</a:t>
            </a:r>
            <a:endParaRPr dirty="0"/>
          </a:p>
        </p:txBody>
      </p:sp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A277C229-0148-443E-B9BB-2CB1BE5440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2FEEBFA4-CD0A-4E25-996E-3450659B88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4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C82035-CA0D-4A9F-BF69-80B799493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928492"/>
              </p:ext>
            </p:extLst>
          </p:nvPr>
        </p:nvGraphicFramePr>
        <p:xfrm>
          <a:off x="2242868" y="966158"/>
          <a:ext cx="6297283" cy="3661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95E9C25-653F-4840-BA12-AC9A608BD1D8}"/>
              </a:ext>
            </a:extLst>
          </p:cNvPr>
          <p:cNvSpPr txBox="1">
            <a:spLocks/>
          </p:cNvSpPr>
          <p:nvPr/>
        </p:nvSpPr>
        <p:spPr>
          <a:xfrm>
            <a:off x="461208" y="1847645"/>
            <a:ext cx="2126716" cy="144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lang="en-ID" dirty="0"/>
          </a:p>
        </p:txBody>
      </p:sp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7C855AAD-97D6-486D-B089-48F916E862E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DFC35DB4-0E08-40B5-A661-AC1B8AAD247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06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076D5D-38AC-4614-BA73-D5B27293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688" y="1208525"/>
            <a:ext cx="2437500" cy="448800"/>
          </a:xfrm>
        </p:spPr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AD36-6B9B-4CCC-B69B-D943B9D2444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32868" y="1727389"/>
            <a:ext cx="3899139" cy="2481386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variabel-variabel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kelistrikan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Menyusun database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kelistrikan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statitika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deskriptif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kelistrikan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Menyusun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kelistrikan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pemetaan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kelistrikan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F24C1B-3324-4A83-89AB-B76FD939E6C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750100" y="1208525"/>
            <a:ext cx="2394600" cy="448800"/>
          </a:xfrm>
        </p:spPr>
        <p:txBody>
          <a:bodyPr/>
          <a:lstStyle/>
          <a:p>
            <a:r>
              <a:rPr lang="en-ID" dirty="0" err="1"/>
              <a:t>Manfaat</a:t>
            </a:r>
            <a:endParaRPr lang="en-ID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D7A7B82-2F53-43F2-A857-A0DFEF8DEAC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811995" y="1727389"/>
            <a:ext cx="4211235" cy="1022936"/>
          </a:xfrm>
        </p:spPr>
        <p:txBody>
          <a:bodyPr/>
          <a:lstStyle/>
          <a:p>
            <a:pPr marL="0" lvl="0" indent="0">
              <a:buFont typeface="+mj-lt"/>
              <a:buAutoNum type="arabicPeriod"/>
              <a:tabLst>
                <a:tab pos="1257300" algn="l"/>
              </a:tabLst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mengasah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menyusun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Dashboard.</a:t>
            </a:r>
            <a:endParaRPr lang="en-ID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Font typeface="+mj-lt"/>
              <a:buAutoNum type="arabicPeriod"/>
              <a:tabLst>
                <a:tab pos="1257300" algn="l"/>
              </a:tabLst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PT PLN UIW Lampung,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dan Dashboard yang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kelistrikan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Kota Bandar Lampung</a:t>
            </a:r>
            <a:endParaRPr lang="en-ID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81;p16">
            <a:extLst>
              <a:ext uri="{FF2B5EF4-FFF2-40B4-BE49-F238E27FC236}">
                <a16:creationId xmlns:a16="http://schemas.microsoft.com/office/drawing/2014/main" id="{0DA350C5-8269-49EB-BAB4-C8967D9DEC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2;p16">
            <a:extLst>
              <a:ext uri="{FF2B5EF4-FFF2-40B4-BE49-F238E27FC236}">
                <a16:creationId xmlns:a16="http://schemas.microsoft.com/office/drawing/2014/main" id="{12CDCD51-D935-4CA2-AC21-889E3F5BD8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phic 15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016DC6B9-61BC-4098-9F30-7EFF5652A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9600" y="4229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title" idx="2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Variabel Penelitian, </a:t>
            </a:r>
            <a:endParaRPr dirty="0"/>
          </a:p>
        </p:txBody>
      </p:sp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03E6E9E9-62B1-4003-8D6D-4369B063485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CC7ECF0A-FBE9-48E3-B405-4BEE8C12D5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09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29B9-9EAD-469C-BD44-69498479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804" y="182695"/>
            <a:ext cx="4169100" cy="534000"/>
          </a:xfrm>
        </p:spPr>
        <p:txBody>
          <a:bodyPr/>
          <a:lstStyle/>
          <a:p>
            <a:r>
              <a:rPr lang="en-ID" dirty="0" err="1"/>
              <a:t>Sumber</a:t>
            </a:r>
            <a:r>
              <a:rPr lang="en-ID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E8C4-9483-4366-B7CC-F8944007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34" y="1249845"/>
            <a:ext cx="3731230" cy="2822713"/>
          </a:xfrm>
        </p:spPr>
        <p:txBody>
          <a:bodyPr/>
          <a:lstStyle/>
          <a:p>
            <a:pPr marL="0" indent="0"/>
            <a:r>
              <a:rPr lang="en-ID" dirty="0"/>
              <a:t>Data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internal PLN Kota Bandar Lampung. Data </a:t>
            </a:r>
            <a:r>
              <a:rPr lang="en-ID" dirty="0" err="1"/>
              <a:t>bersumbar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ULP di Bandar Lampung:</a:t>
            </a:r>
          </a:p>
          <a:p>
            <a:pPr marL="0" indent="0">
              <a:buAutoNum type="arabicPeriod"/>
            </a:pPr>
            <a:r>
              <a:rPr lang="en-ID" dirty="0"/>
              <a:t>ULP </a:t>
            </a:r>
            <a:r>
              <a:rPr lang="en-ID" dirty="0" err="1"/>
              <a:t>Karang</a:t>
            </a:r>
            <a:endParaRPr lang="en-ID" dirty="0"/>
          </a:p>
          <a:p>
            <a:pPr marL="0" indent="0">
              <a:buAutoNum type="arabicPeriod"/>
            </a:pPr>
            <a:r>
              <a:rPr lang="en-ID" dirty="0"/>
              <a:t>ULP Way Halim</a:t>
            </a:r>
          </a:p>
          <a:p>
            <a:pPr marL="0" indent="0">
              <a:buAutoNum type="arabicPeriod"/>
            </a:pPr>
            <a:r>
              <a:rPr lang="en-ID" dirty="0"/>
              <a:t>ULP </a:t>
            </a:r>
            <a:r>
              <a:rPr lang="en-ID" dirty="0" err="1"/>
              <a:t>Teluk</a:t>
            </a:r>
            <a:r>
              <a:rPr lang="en-ID" dirty="0"/>
              <a:t> </a:t>
            </a:r>
            <a:r>
              <a:rPr lang="en-ID" dirty="0" err="1"/>
              <a:t>Betung</a:t>
            </a:r>
            <a:r>
              <a:rPr lang="en-ID" dirty="0"/>
              <a:t>.</a:t>
            </a:r>
          </a:p>
          <a:p>
            <a:pPr marL="0" indent="0"/>
            <a:endParaRPr lang="en-ID" dirty="0"/>
          </a:p>
          <a:p>
            <a:pPr marL="0" indent="0"/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: 2013-2019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21E862-09D6-4A7E-BED9-C20555D814A0}"/>
              </a:ext>
            </a:extLst>
          </p:cNvPr>
          <p:cNvSpPr txBox="1">
            <a:spLocks/>
          </p:cNvSpPr>
          <p:nvPr/>
        </p:nvSpPr>
        <p:spPr>
          <a:xfrm>
            <a:off x="4910151" y="1065534"/>
            <a:ext cx="3904085" cy="270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24000"/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:</a:t>
            </a:r>
          </a:p>
          <a:p>
            <a:pPr marL="482600" indent="-324000">
              <a:buAutoNum type="arabicPeriod"/>
            </a:pP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(</a:t>
            </a:r>
            <a:r>
              <a:rPr lang="en-ID" dirty="0" err="1"/>
              <a:t>Pelanggan</a:t>
            </a:r>
            <a:r>
              <a:rPr lang="en-ID" dirty="0"/>
              <a:t>)</a:t>
            </a:r>
          </a:p>
          <a:p>
            <a:pPr marL="482600" indent="-324000">
              <a:buAutoNum type="arabicPeriod"/>
            </a:pP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Tersambung</a:t>
            </a:r>
            <a:r>
              <a:rPr lang="en-ID" dirty="0"/>
              <a:t> (10^6 VA)</a:t>
            </a:r>
          </a:p>
          <a:p>
            <a:pPr marL="482600" indent="-324000">
              <a:buAutoNum type="arabicPeriod"/>
            </a:pPr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Terjual</a:t>
            </a:r>
            <a:r>
              <a:rPr lang="en-ID" dirty="0"/>
              <a:t> (106 kWh)</a:t>
            </a:r>
          </a:p>
          <a:p>
            <a:pPr marL="482600" indent="-324000">
              <a:buAutoNum type="arabicPeriod"/>
            </a:pP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(Rp. M)</a:t>
            </a:r>
          </a:p>
          <a:p>
            <a:pPr marL="482600" indent="-324000">
              <a:buAutoNum type="arabicPeriod"/>
            </a:pPr>
            <a:endParaRPr lang="en-ID" dirty="0"/>
          </a:p>
          <a:p>
            <a:pPr marL="482600" indent="-324000">
              <a:buAutoNum type="arabicPeriod"/>
            </a:pPr>
            <a:endParaRPr lang="en-ID" dirty="0"/>
          </a:p>
          <a:p>
            <a:pPr marL="158600" indent="0"/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tarif</a:t>
            </a:r>
            <a:r>
              <a:rPr lang="en-ID" dirty="0"/>
              <a:t>:</a:t>
            </a:r>
          </a:p>
          <a:p>
            <a:pPr marL="501500" indent="-342900">
              <a:buAutoNum type="arabicPeriod"/>
            </a:pPr>
            <a:r>
              <a:rPr lang="en-ID" dirty="0" err="1"/>
              <a:t>Pelayanan</a:t>
            </a:r>
            <a:r>
              <a:rPr lang="en-ID" dirty="0"/>
              <a:t> Sosial  (S)</a:t>
            </a:r>
          </a:p>
          <a:p>
            <a:pPr marL="501500" indent="-342900">
              <a:buAutoNum type="arabicPeriod"/>
            </a:pP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Tangga</a:t>
            </a:r>
            <a:r>
              <a:rPr lang="en-ID" dirty="0"/>
              <a:t> (R)</a:t>
            </a:r>
          </a:p>
          <a:p>
            <a:pPr marL="501500" indent="-342900">
              <a:buAutoNum type="arabicPeriod"/>
            </a:pPr>
            <a:r>
              <a:rPr lang="en-ID" dirty="0" err="1"/>
              <a:t>Bisnis</a:t>
            </a:r>
            <a:r>
              <a:rPr lang="en-ID" dirty="0"/>
              <a:t> (B)</a:t>
            </a:r>
          </a:p>
          <a:p>
            <a:pPr marL="501500" indent="-342900">
              <a:buAutoNum type="arabicPeriod"/>
            </a:pPr>
            <a:r>
              <a:rPr lang="en-ID" dirty="0" err="1"/>
              <a:t>Industri</a:t>
            </a:r>
            <a:r>
              <a:rPr lang="en-ID" dirty="0"/>
              <a:t> (I)</a:t>
            </a:r>
          </a:p>
          <a:p>
            <a:pPr marL="501500" indent="-342900">
              <a:buAutoNum type="arabicPeriod"/>
            </a:pPr>
            <a:r>
              <a:rPr lang="en-ID" dirty="0"/>
              <a:t>dan Kantor </a:t>
            </a:r>
            <a:r>
              <a:rPr lang="en-ID" dirty="0" err="1"/>
              <a:t>Pemerintah</a:t>
            </a:r>
            <a:r>
              <a:rPr lang="en-ID" dirty="0"/>
              <a:t> (P)</a:t>
            </a:r>
          </a:p>
        </p:txBody>
      </p:sp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54629EC2-DB90-4AEE-A334-50577993F8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644B0ADC-253C-4DA0-AB32-C09FC4DC3E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2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A0812C-F9F7-4737-A077-55D96DC1B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Sheet </a:t>
            </a:r>
            <a:r>
              <a:rPr lang="en-ID" dirty="0" err="1"/>
              <a:t>DTer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C6BD81-B6D1-4D72-B070-F0E146EFFE3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D" dirty="0"/>
              <a:t>Sheet </a:t>
            </a:r>
            <a:r>
              <a:rPr lang="en-ID" dirty="0" err="1"/>
              <a:t>ETer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0E33395-4B1C-476E-9DEC-00E14375BC7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ID" dirty="0"/>
              <a:t>Sheet </a:t>
            </a:r>
            <a:r>
              <a:rPr lang="en-ID" dirty="0" err="1"/>
              <a:t>JPel</a:t>
            </a:r>
            <a:endParaRPr lang="en-ID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A222C8-0648-4218-885F-DA6B098127D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 marL="0" indent="0" algn="l"/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per </a:t>
            </a: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tarif</a:t>
            </a:r>
            <a:r>
              <a:rPr lang="en-ID" dirty="0"/>
              <a:t> dan total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F4FDDED-D172-46D2-AB11-B165241CFFC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814888" y="3529325"/>
            <a:ext cx="2257424" cy="448800"/>
          </a:xfrm>
        </p:spPr>
        <p:txBody>
          <a:bodyPr/>
          <a:lstStyle/>
          <a:p>
            <a:pPr marL="0" indent="0"/>
            <a:r>
              <a:rPr lang="en-ID" dirty="0"/>
              <a:t>Sheet </a:t>
            </a:r>
            <a:r>
              <a:rPr lang="en-ID" dirty="0" err="1"/>
              <a:t>Gabungan</a:t>
            </a:r>
            <a:endParaRPr lang="en-ID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7CC6C0-197A-49E0-A0CA-904AD6A63FE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140679" y="3872700"/>
            <a:ext cx="3761117" cy="551700"/>
          </a:xfrm>
        </p:spPr>
        <p:txBody>
          <a:bodyPr/>
          <a:lstStyle/>
          <a:p>
            <a:pPr marL="0" indent="0" algn="l"/>
            <a:r>
              <a:rPr lang="en-ID" dirty="0"/>
              <a:t>ULP,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tarif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(</a:t>
            </a:r>
            <a:r>
              <a:rPr lang="en-ID" dirty="0" err="1"/>
              <a:t>Jpel</a:t>
            </a:r>
            <a:r>
              <a:rPr lang="en-ID" dirty="0"/>
              <a:t>, </a:t>
            </a:r>
            <a:r>
              <a:rPr lang="en-ID" dirty="0" err="1"/>
              <a:t>Dter</a:t>
            </a:r>
            <a:r>
              <a:rPr lang="en-ID" dirty="0"/>
              <a:t>, </a:t>
            </a:r>
            <a:r>
              <a:rPr lang="en-ID" dirty="0" err="1"/>
              <a:t>Eter</a:t>
            </a:r>
            <a:r>
              <a:rPr lang="en-ID" dirty="0"/>
              <a:t>, </a:t>
            </a:r>
            <a:r>
              <a:rPr lang="en-ID" dirty="0" err="1"/>
              <a:t>Ppen</a:t>
            </a:r>
            <a:r>
              <a:rPr lang="en-ID" dirty="0"/>
              <a:t>). Sheet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.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608963A9-16A2-44BE-AE03-FB86C794204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ID" dirty="0"/>
              <a:t>Sheet </a:t>
            </a:r>
            <a:r>
              <a:rPr lang="en-ID" dirty="0" err="1"/>
              <a:t>PPen</a:t>
            </a:r>
            <a:endParaRPr lang="en-ID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DE160B1-696F-4DF0-A888-45ABB137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0550"/>
            <a:ext cx="6923004" cy="570600"/>
          </a:xfrm>
        </p:spPr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Database</a:t>
            </a: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4EECAA08-1E6F-4639-BE4E-4E193AF30F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28988" y="2270125"/>
            <a:ext cx="2479675" cy="552450"/>
          </a:xfrm>
        </p:spPr>
        <p:txBody>
          <a:bodyPr/>
          <a:lstStyle/>
          <a:p>
            <a:pPr marL="0" indent="0" algn="l"/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tersambung</a:t>
            </a:r>
            <a:r>
              <a:rPr lang="en-ID" dirty="0"/>
              <a:t> per </a:t>
            </a: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tarif</a:t>
            </a:r>
            <a:r>
              <a:rPr lang="en-ID" dirty="0"/>
              <a:t> dan total</a:t>
            </a:r>
          </a:p>
        </p:txBody>
      </p:sp>
      <p:sp>
        <p:nvSpPr>
          <p:cNvPr id="16" name="Subtitle 6">
            <a:extLst>
              <a:ext uri="{FF2B5EF4-FFF2-40B4-BE49-F238E27FC236}">
                <a16:creationId xmlns:a16="http://schemas.microsoft.com/office/drawing/2014/main" id="{180F5145-42FD-442B-8F22-D84152B13DB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943600" y="2270125"/>
            <a:ext cx="2479675" cy="552450"/>
          </a:xfrm>
        </p:spPr>
        <p:txBody>
          <a:bodyPr/>
          <a:lstStyle/>
          <a:p>
            <a:pPr marL="0" indent="0" algn="l"/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terjual</a:t>
            </a:r>
            <a:r>
              <a:rPr lang="en-ID" dirty="0"/>
              <a:t> per </a:t>
            </a: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tarif</a:t>
            </a:r>
            <a:r>
              <a:rPr lang="en-ID" dirty="0"/>
              <a:t> dan total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44202FAF-7808-4F5E-AF73-F45E29F57028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20725" y="3871913"/>
            <a:ext cx="2479675" cy="552450"/>
          </a:xfrm>
        </p:spPr>
        <p:txBody>
          <a:bodyPr/>
          <a:lstStyle/>
          <a:p>
            <a:pPr marL="0" indent="0" algn="l"/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per </a:t>
            </a: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tarif</a:t>
            </a:r>
            <a:r>
              <a:rPr lang="en-ID" dirty="0"/>
              <a:t> dan total</a:t>
            </a:r>
          </a:p>
        </p:txBody>
      </p:sp>
      <p:pic>
        <p:nvPicPr>
          <p:cNvPr id="18" name="Google Shape;81;p16">
            <a:extLst>
              <a:ext uri="{FF2B5EF4-FFF2-40B4-BE49-F238E27FC236}">
                <a16:creationId xmlns:a16="http://schemas.microsoft.com/office/drawing/2014/main" id="{31F0FB7D-EF13-42AF-A6D5-BB3BE70812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2;p16">
            <a:extLst>
              <a:ext uri="{FF2B5EF4-FFF2-40B4-BE49-F238E27FC236}">
                <a16:creationId xmlns:a16="http://schemas.microsoft.com/office/drawing/2014/main" id="{B19E8329-4AA0-4764-8C06-07A63108F8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phic 19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783F042D-43FD-4676-B62D-D79AC64B0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983" y="4229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7ADAA76-D5A4-4FDB-96BE-929B604BC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D095-7CB3-4D27-8E83-7741B9AE6DD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0" indent="0"/>
            <a:r>
              <a:rPr lang="en-ID" dirty="0" err="1"/>
              <a:t>Deksripsi</a:t>
            </a:r>
            <a:r>
              <a:rPr lang="en-ID" dirty="0"/>
              <a:t>, </a:t>
            </a:r>
            <a:r>
              <a:rPr lang="en-ID" dirty="0" err="1"/>
              <a:t>anggota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436770-B6BC-4A4F-992A-F1FDA688169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EBA9C0-4EC7-4961-8634-E56150609D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05950" y="3493225"/>
            <a:ext cx="2673900" cy="574500"/>
          </a:xfrm>
        </p:spPr>
        <p:txBody>
          <a:bodyPr/>
          <a:lstStyle/>
          <a:p>
            <a:pPr marL="0" indent="0"/>
            <a:r>
              <a:rPr lang="en-ID" dirty="0" err="1"/>
              <a:t>Profil</a:t>
            </a:r>
            <a:r>
              <a:rPr lang="en-ID" dirty="0"/>
              <a:t> ULP,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variabel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3F63B9-60C1-4BD7-A8A9-94A30FF3761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ID" dirty="0"/>
              <a:t>Database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F681E-2C14-4A8C-B4F8-79F9AF54C2E3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 marL="0" indent="0"/>
            <a:r>
              <a:rPr lang="en-ID" dirty="0"/>
              <a:t>4 </a:t>
            </a:r>
            <a:r>
              <a:rPr lang="en-ID" dirty="0" err="1"/>
              <a:t>TabPanel</a:t>
            </a:r>
            <a:r>
              <a:rPr lang="en-ID" dirty="0"/>
              <a:t> (</a:t>
            </a:r>
            <a:r>
              <a:rPr lang="en-ID" dirty="0" err="1"/>
              <a:t>berdasarkan</a:t>
            </a:r>
            <a:r>
              <a:rPr lang="en-ID" dirty="0"/>
              <a:t> variable)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C5B517-2E39-44ED-8990-3D1EBAF3B7CD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ID" dirty="0" err="1"/>
              <a:t>Visualisasi</a:t>
            </a:r>
            <a:endParaRPr lang="en-ID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FFC200-C192-4514-B529-131D9347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 Dashboard</a:t>
            </a: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B46DA94E-574F-4C98-900A-F90AFB01CAD0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749925" y="3492500"/>
            <a:ext cx="2673350" cy="574675"/>
          </a:xfrm>
        </p:spPr>
        <p:txBody>
          <a:bodyPr/>
          <a:lstStyle/>
          <a:p>
            <a:pPr marL="0" indent="0"/>
            <a:r>
              <a:rPr lang="en-ID" dirty="0"/>
              <a:t>4 </a:t>
            </a:r>
            <a:r>
              <a:rPr lang="en-ID" dirty="0" err="1"/>
              <a:t>TabPanel</a:t>
            </a:r>
            <a:r>
              <a:rPr lang="en-ID" dirty="0"/>
              <a:t> (</a:t>
            </a:r>
            <a:r>
              <a:rPr lang="en-ID" dirty="0" err="1"/>
              <a:t>berdasarkan</a:t>
            </a:r>
            <a:r>
              <a:rPr lang="en-ID" dirty="0"/>
              <a:t> variable)</a:t>
            </a:r>
          </a:p>
        </p:txBody>
      </p:sp>
      <p:pic>
        <p:nvPicPr>
          <p:cNvPr id="12" name="Google Shape;81;p16">
            <a:extLst>
              <a:ext uri="{FF2B5EF4-FFF2-40B4-BE49-F238E27FC236}">
                <a16:creationId xmlns:a16="http://schemas.microsoft.com/office/drawing/2014/main" id="{BF58A2C8-485E-4005-B572-50EF5DEA9A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6810" y="0"/>
            <a:ext cx="474852" cy="49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2;p16">
            <a:extLst>
              <a:ext uri="{FF2B5EF4-FFF2-40B4-BE49-F238E27FC236}">
                <a16:creationId xmlns:a16="http://schemas.microsoft.com/office/drawing/2014/main" id="{3ACB4906-FA33-44C9-ABD5-3496FBD358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1959" y="23854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95358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503</Words>
  <Application>Microsoft Office PowerPoint</Application>
  <PresentationFormat>On-screen Show (16:9)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Roboto Condensed Light</vt:lpstr>
      <vt:lpstr>Calibri</vt:lpstr>
      <vt:lpstr>Open Sans</vt:lpstr>
      <vt:lpstr>Times New Roman</vt:lpstr>
      <vt:lpstr>Oswald</vt:lpstr>
      <vt:lpstr>Montserrat</vt:lpstr>
      <vt:lpstr>International politics thesis by Slidesgo</vt:lpstr>
      <vt:lpstr>Dashboard Data Kelistrikan PLN Kota Bandar Lampung</vt:lpstr>
      <vt:lpstr>Outline Presentasi</vt:lpstr>
      <vt:lpstr>Pendahuluan</vt:lpstr>
      <vt:lpstr>PowerPoint Presentation</vt:lpstr>
      <vt:lpstr>PowerPoint Presentation</vt:lpstr>
      <vt:lpstr>Metode Penelitian</vt:lpstr>
      <vt:lpstr>Sumber Data</vt:lpstr>
      <vt:lpstr>Struktur dan Sistem Database</vt:lpstr>
      <vt:lpstr>Output Dashboard</vt:lpstr>
      <vt:lpstr>Output Dashboard</vt:lpstr>
      <vt:lpstr>Output Dashboard</vt:lpstr>
      <vt:lpstr>Output Dashboard</vt:lpstr>
      <vt:lpstr>Output Dashboard</vt:lpstr>
      <vt:lpstr>Output Dashboard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Politics Thesis</dc:title>
  <dc:creator>Tiaranisa</dc:creator>
  <cp:lastModifiedBy>Tiaranisa`i Fadhilla</cp:lastModifiedBy>
  <cp:revision>16</cp:revision>
  <dcterms:modified xsi:type="dcterms:W3CDTF">2021-07-02T04:26:11Z</dcterms:modified>
</cp:coreProperties>
</file>