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6" r:id="rId6"/>
    <p:sldId id="259" r:id="rId7"/>
    <p:sldId id="262" r:id="rId8"/>
    <p:sldId id="264" r:id="rId9"/>
    <p:sldId id="263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F4818-BD1D-4124-894C-CFC6038C28AF}" v="21" dt="2023-03-19T12:53:0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3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8572CB4-198F-40EB-A56D-65D841A3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78" y="-11084"/>
            <a:ext cx="7384765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2078525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078525 w 6699211"/>
              <a:gd name="connsiteY4" fmla="*/ 18674 h 6822053"/>
              <a:gd name="connsiteX0" fmla="*/ 1925231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925231 w 6699211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22053">
                <a:moveTo>
                  <a:pt x="1925231" y="18674"/>
                </a:moveTo>
                <a:lnTo>
                  <a:pt x="6699211" y="0"/>
                </a:lnTo>
                <a:lnTo>
                  <a:pt x="6699211" y="6822053"/>
                </a:lnTo>
                <a:lnTo>
                  <a:pt x="0" y="6808405"/>
                </a:lnTo>
                <a:lnTo>
                  <a:pt x="1925231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59E0-4907-CE29-3926-B491EC61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59" y="108038"/>
            <a:ext cx="11690682" cy="3437793"/>
          </a:xfrm>
        </p:spPr>
        <p:txBody>
          <a:bodyPr anchor="t">
            <a:normAutofit/>
          </a:bodyPr>
          <a:lstStyle/>
          <a:p>
            <a:r>
              <a:rPr lang="en-ID" sz="5000" b="1" i="0" dirty="0">
                <a:latin typeface="Lucida Fax" panose="02060602050505020204" pitchFamily="18" charset="0"/>
              </a:rPr>
              <a:t>LINKED LIST</a:t>
            </a:r>
            <a:br>
              <a:rPr lang="en-ID" sz="5000" b="1" i="0" dirty="0">
                <a:latin typeface="Lucida Fax" panose="02060602050505020204" pitchFamily="18" charset="0"/>
              </a:rPr>
            </a:br>
            <a:br>
              <a:rPr lang="en-ID" sz="5000" b="1" i="0" dirty="0">
                <a:latin typeface="Lucida Fax" panose="02060602050505020204" pitchFamily="18" charset="0"/>
              </a:rPr>
            </a:br>
            <a:br>
              <a:rPr lang="en-ID" sz="5000" b="1" i="0" dirty="0">
                <a:latin typeface="Lucida Fax" panose="02060602050505020204" pitchFamily="18" charset="0"/>
              </a:rPr>
            </a:br>
            <a:r>
              <a:rPr lang="en-ID" sz="3500" b="1" i="0" dirty="0" err="1">
                <a:latin typeface="Lucida Fax" panose="02060602050505020204" pitchFamily="18" charset="0"/>
              </a:rPr>
              <a:t>Struktur</a:t>
            </a:r>
            <a:r>
              <a:rPr lang="en-ID" sz="3500" b="1" i="0" dirty="0">
                <a:latin typeface="Lucida Fax" panose="02060602050505020204" pitchFamily="18" charset="0"/>
              </a:rPr>
              <a:t> data dan </a:t>
            </a:r>
            <a:r>
              <a:rPr lang="en-ID" sz="3500" b="1" i="0" dirty="0" err="1">
                <a:latin typeface="Lucida Fax" panose="02060602050505020204" pitchFamily="18" charset="0"/>
              </a:rPr>
              <a:t>algoritma</a:t>
            </a:r>
            <a:endParaRPr lang="en-ID" sz="5000" b="1" i="0" dirty="0">
              <a:latin typeface="Lucida Fax" panose="020606020505050202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70269"/>
            <a:ext cx="8526326" cy="15877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1632B90-A3FF-99C9-EB2E-73D4C98D1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610" y="4659779"/>
            <a:ext cx="4054780" cy="1167378"/>
          </a:xfrm>
        </p:spPr>
        <p:txBody>
          <a:bodyPr>
            <a:normAutofit/>
          </a:bodyPr>
          <a:lstStyle/>
          <a:p>
            <a:r>
              <a:rPr lang="en-ID" dirty="0">
                <a:latin typeface="Lucida Fax" panose="02060602050505020204" pitchFamily="18" charset="0"/>
              </a:rPr>
              <a:t>ICI ASRIANTI</a:t>
            </a:r>
          </a:p>
          <a:p>
            <a:r>
              <a:rPr lang="en-ID" dirty="0">
                <a:latin typeface="Lucida Fax" panose="02060602050505020204" pitchFamily="18" charset="0"/>
              </a:rPr>
              <a:t>2215101046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D2D1004-1F61-4CC5-FB14-CFB5CB52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8621" b="-14041"/>
          <a:stretch/>
        </p:blipFill>
        <p:spPr>
          <a:xfrm>
            <a:off x="10445274" y="0"/>
            <a:ext cx="1881215" cy="12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5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59E0-4907-CE29-3926-B491EC61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72" y="0"/>
            <a:ext cx="5645888" cy="3902149"/>
          </a:xfrm>
        </p:spPr>
        <p:txBody>
          <a:bodyPr anchor="t">
            <a:normAutofit/>
          </a:bodyPr>
          <a:lstStyle/>
          <a:p>
            <a:r>
              <a:rPr lang="en-ID" sz="4000" b="1" i="0" dirty="0">
                <a:latin typeface="Lucida Fax" panose="02060602050505020204" pitchFamily="18" charset="0"/>
              </a:rPr>
              <a:t>Linked list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DC49D6A-6B7D-9ED3-4A08-64C2E7687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6" r="13376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0ABDA5-8938-0AEE-F946-9B213AEA2A39}"/>
              </a:ext>
            </a:extLst>
          </p:cNvPr>
          <p:cNvSpPr/>
          <p:nvPr/>
        </p:nvSpPr>
        <p:spPr>
          <a:xfrm>
            <a:off x="226556" y="2137185"/>
            <a:ext cx="5653248" cy="12427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when the linked list is empty</a:t>
            </a:r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781F54-C021-0215-FD88-14D9EB7D2A62}"/>
              </a:ext>
            </a:extLst>
          </p:cNvPr>
          <p:cNvSpPr/>
          <p:nvPr/>
        </p:nvSpPr>
        <p:spPr>
          <a:xfrm>
            <a:off x="233917" y="3777258"/>
            <a:ext cx="5653248" cy="12427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to the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C05AAC-D8F2-97D6-C65D-6207805B391E}"/>
              </a:ext>
            </a:extLst>
          </p:cNvPr>
          <p:cNvSpPr/>
          <p:nvPr/>
        </p:nvSpPr>
        <p:spPr>
          <a:xfrm>
            <a:off x="226556" y="5417331"/>
            <a:ext cx="5653248" cy="12427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6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1D500-E175-FE99-203E-2FC4EB3A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when the linked list is empty</a:t>
            </a:r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268356" y="2339361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2211604" y="347112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2233731" y="4316231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6560263" y="3252109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5727013" y="5254404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4396065" y="3663297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4416855" y="447758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</p:cNvCxnSpPr>
          <p:nvPr/>
        </p:nvCxnSpPr>
        <p:spPr>
          <a:xfrm flipV="1">
            <a:off x="3130501" y="4028033"/>
            <a:ext cx="1208229" cy="8374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0D5EDC9-29FC-C420-F6C5-9E843AA01105}"/>
              </a:ext>
            </a:extLst>
          </p:cNvPr>
          <p:cNvCxnSpPr>
            <a:cxnSpLocks/>
          </p:cNvCxnSpPr>
          <p:nvPr/>
        </p:nvCxnSpPr>
        <p:spPr>
          <a:xfrm>
            <a:off x="5358026" y="4900256"/>
            <a:ext cx="737974" cy="342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92F29F3-9691-79F5-876D-0EE6268D9F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8026" y="3585258"/>
            <a:ext cx="1175296" cy="527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A3C8250-07C2-C2C2-E263-BEBEAC737DF1}"/>
              </a:ext>
            </a:extLst>
          </p:cNvPr>
          <p:cNvCxnSpPr>
            <a:cxnSpLocks/>
          </p:cNvCxnSpPr>
          <p:nvPr/>
        </p:nvCxnSpPr>
        <p:spPr>
          <a:xfrm>
            <a:off x="1182382" y="2839312"/>
            <a:ext cx="948492" cy="8239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9F240-2EE4-A9A2-808F-CEB409BD6E37}"/>
              </a:ext>
            </a:extLst>
          </p:cNvPr>
          <p:cNvSpPr/>
          <p:nvPr/>
        </p:nvSpPr>
        <p:spPr>
          <a:xfrm>
            <a:off x="8216348" y="2339361"/>
            <a:ext cx="3975652" cy="4518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  <a:latin typeface="Lucida Bright" panose="02040602050505020304" pitchFamily="18" charset="0"/>
              </a:rPr>
              <a:t>*Head</a:t>
            </a:r>
          </a:p>
        </p:txBody>
      </p:sp>
    </p:spTree>
    <p:extLst>
      <p:ext uri="{BB962C8B-B14F-4D97-AF65-F5344CB8AC3E}">
        <p14:creationId xmlns:p14="http://schemas.microsoft.com/office/powerpoint/2010/main" val="286193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1078752" y="2310780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641430" y="3596785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644148" y="442950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5061507" y="3219098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3529184" y="4380897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042250" y="356464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522AA5-80E2-7383-D2DA-782E496F6560}"/>
              </a:ext>
            </a:extLst>
          </p:cNvPr>
          <p:cNvSpPr/>
          <p:nvPr/>
        </p:nvSpPr>
        <p:spPr>
          <a:xfrm>
            <a:off x="3542350" y="3596785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042250" y="4390028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1518792" y="3942327"/>
            <a:ext cx="523458" cy="86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656A92F2-06CB-9525-2305-6CD14E2E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to the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88BB243D-1074-34D5-F402-35BCB8A7B3DE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2916894" y="3974472"/>
            <a:ext cx="625456" cy="7932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3E62B98-F97E-43AB-DC1D-DB3653259536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4440615" y="3596785"/>
            <a:ext cx="620893" cy="3890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DADE4B4-9171-680D-941F-804D1D36FA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032098" y="3112808"/>
            <a:ext cx="530631" cy="43732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201E71-BD8C-4790-C7A9-422D78ABC7CC}"/>
              </a:ext>
            </a:extLst>
          </p:cNvPr>
          <p:cNvSpPr/>
          <p:nvPr/>
        </p:nvSpPr>
        <p:spPr>
          <a:xfrm>
            <a:off x="5032230" y="4911086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>
                <a:solidFill>
                  <a:schemeClr val="tx1"/>
                </a:solidFill>
                <a:latin typeface="Lucida Fax" panose="02060602050505020204" pitchFamily="18" charset="0"/>
              </a:rPr>
              <a:t>New</a:t>
            </a:r>
          </a:p>
          <a:p>
            <a:pPr algn="ctr"/>
            <a:r>
              <a:rPr lang="en-ID" sz="1600" b="1" dirty="0">
                <a:solidFill>
                  <a:schemeClr val="tx1"/>
                </a:solidFill>
                <a:latin typeface="Lucida Fax" panose="02060602050505020204" pitchFamily="18" charset="0"/>
              </a:rPr>
              <a:t>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E623C6-A6A6-4C98-A838-8BADBE5D2C77}"/>
              </a:ext>
            </a:extLst>
          </p:cNvPr>
          <p:cNvSpPr/>
          <p:nvPr/>
        </p:nvSpPr>
        <p:spPr>
          <a:xfrm>
            <a:off x="8284564" y="2233382"/>
            <a:ext cx="2671248" cy="265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Newnode</a:t>
            </a:r>
            <a:r>
              <a:rPr lang="en-US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-&gt;next=NULL</a:t>
            </a:r>
          </a:p>
          <a:p>
            <a:r>
              <a:rPr lang="en-US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tail-&gt;next= </a:t>
            </a:r>
            <a:r>
              <a:rPr lang="en-US" sz="20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newnode</a:t>
            </a:r>
            <a:endParaRPr lang="en-US" sz="2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Tail=next</a:t>
            </a:r>
            <a:endParaRPr lang="en-ID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547B37D-DCE1-8482-8107-3241198B7A88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4200875" y="4457418"/>
            <a:ext cx="1066530" cy="5961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1078752" y="2310780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641430" y="3596785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644148" y="442950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5061507" y="3219098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042250" y="356464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522AA5-80E2-7383-D2DA-782E496F6560}"/>
              </a:ext>
            </a:extLst>
          </p:cNvPr>
          <p:cNvSpPr/>
          <p:nvPr/>
        </p:nvSpPr>
        <p:spPr>
          <a:xfrm>
            <a:off x="3542350" y="3596785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042250" y="4390028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1518792" y="3942327"/>
            <a:ext cx="523458" cy="86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656A92F2-06CB-9525-2305-6CD14E2E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Inserting a node to the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88BB243D-1074-34D5-F402-35BCB8A7B3DE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2916894" y="3974472"/>
            <a:ext cx="625456" cy="7932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3E62B98-F97E-43AB-DC1D-DB36532595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2881" y="4429499"/>
            <a:ext cx="951897" cy="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DADE4B4-9171-680D-941F-804D1D36FA9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032098" y="3112808"/>
            <a:ext cx="530631" cy="43732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201E71-BD8C-4790-C7A9-422D78ABC7CC}"/>
              </a:ext>
            </a:extLst>
          </p:cNvPr>
          <p:cNvSpPr/>
          <p:nvPr/>
        </p:nvSpPr>
        <p:spPr>
          <a:xfrm>
            <a:off x="5032230" y="4911086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>
                <a:solidFill>
                  <a:schemeClr val="tx1"/>
                </a:solidFill>
                <a:latin typeface="Lucida Fax" panose="02060602050505020204" pitchFamily="18" charset="0"/>
              </a:rPr>
              <a:t>New</a:t>
            </a:r>
          </a:p>
          <a:p>
            <a:pPr algn="ctr"/>
            <a:r>
              <a:rPr lang="en-ID" sz="1600" b="1" dirty="0">
                <a:solidFill>
                  <a:schemeClr val="tx1"/>
                </a:solidFill>
                <a:latin typeface="Lucida Fax" panose="02060602050505020204" pitchFamily="18" charset="0"/>
              </a:rPr>
              <a:t>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E623C6-A6A6-4C98-A838-8BADBE5D2C77}"/>
              </a:ext>
            </a:extLst>
          </p:cNvPr>
          <p:cNvSpPr/>
          <p:nvPr/>
        </p:nvSpPr>
        <p:spPr>
          <a:xfrm>
            <a:off x="8284564" y="2233382"/>
            <a:ext cx="2671248" cy="265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Newnode</a:t>
            </a:r>
            <a:r>
              <a:rPr lang="en-US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-&gt;next=NULL</a:t>
            </a:r>
          </a:p>
          <a:p>
            <a:r>
              <a:rPr lang="en-US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tail-&gt;next= </a:t>
            </a:r>
            <a:r>
              <a:rPr lang="en-US" sz="20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newnode</a:t>
            </a:r>
            <a:endParaRPr lang="en-US" sz="2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sz="2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Tail=next</a:t>
            </a:r>
            <a:endParaRPr lang="en-ID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547B37D-DCE1-8482-8107-3241198B7A8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416994" y="3974472"/>
            <a:ext cx="691509" cy="9682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0BE1EA-0814-D9A2-9507-FE96EA8F8CDB}"/>
              </a:ext>
            </a:extLst>
          </p:cNvPr>
          <p:cNvSpPr/>
          <p:nvPr/>
        </p:nvSpPr>
        <p:spPr>
          <a:xfrm>
            <a:off x="3542350" y="4429500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3551838" y="4424643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37839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786786" y="2047874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705678" y="352191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697612" y="436882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6849405" y="3051313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846903" y="3826153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CE1059-4F4B-F681-7866-C6FD6E91052B}"/>
              </a:ext>
            </a:extLst>
          </p:cNvPr>
          <p:cNvSpPr/>
          <p:nvPr/>
        </p:nvSpPr>
        <p:spPr>
          <a:xfrm>
            <a:off x="4913351" y="367682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850072" y="4674686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725A5A2-5C56-D02B-D188-8E17AC49D7F5}"/>
              </a:ext>
            </a:extLst>
          </p:cNvPr>
          <p:cNvSpPr/>
          <p:nvPr/>
        </p:nvSpPr>
        <p:spPr>
          <a:xfrm>
            <a:off x="4952024" y="445731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</p:cNvCxnSpPr>
          <p:nvPr/>
        </p:nvCxnSpPr>
        <p:spPr>
          <a:xfrm flipV="1">
            <a:off x="1702349" y="4214879"/>
            <a:ext cx="1102698" cy="5956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6D72FD-775C-438B-D946-8256032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200B1AE-C2D5-797C-318F-FCED3E243F26}"/>
              </a:ext>
            </a:extLst>
          </p:cNvPr>
          <p:cNvCxnSpPr>
            <a:cxnSpLocks/>
          </p:cNvCxnSpPr>
          <p:nvPr/>
        </p:nvCxnSpPr>
        <p:spPr>
          <a:xfrm flipV="1">
            <a:off x="3702379" y="4122590"/>
            <a:ext cx="1163722" cy="9137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4952024" y="4478604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A6EB38-B81A-C395-DF2E-9F96EDFCE0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9661" y="3419207"/>
            <a:ext cx="1095486" cy="5746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8E1825-3F95-E45B-BCB8-5042E6702DC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35890" y="3110358"/>
            <a:ext cx="695329" cy="811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E48108-137A-B1DB-B4CD-C97EDB72671B}"/>
              </a:ext>
            </a:extLst>
          </p:cNvPr>
          <p:cNvSpPr/>
          <p:nvPr/>
        </p:nvSpPr>
        <p:spPr>
          <a:xfrm>
            <a:off x="673365" y="5773447"/>
            <a:ext cx="874644" cy="7553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Lucida Fax" panose="02060602050505020204" pitchFamily="18" charset="0"/>
              </a:rPr>
              <a:t>Tmp</a:t>
            </a:r>
            <a:endParaRPr lang="en-ID" dirty="0">
              <a:latin typeface="Lucida Fax" panose="02060602050505020204" pitchFamily="18" charset="0"/>
            </a:endParaRPr>
          </a:p>
          <a:p>
            <a:pPr algn="ctr"/>
            <a:r>
              <a:rPr lang="en-ID" dirty="0">
                <a:latin typeface="Lucida Fax" panose="02060602050505020204" pitchFamily="18" charset="0"/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A630B1-3905-7E67-BDB0-84B5488DAF8D}"/>
              </a:ext>
            </a:extLst>
          </p:cNvPr>
          <p:cNvSpPr/>
          <p:nvPr/>
        </p:nvSpPr>
        <p:spPr>
          <a:xfrm>
            <a:off x="3275779" y="5982156"/>
            <a:ext cx="874644" cy="7553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Lucida Fax" panose="02060602050505020204" pitchFamily="18" charset="0"/>
              </a:rPr>
              <a:t>Tmp</a:t>
            </a:r>
            <a:endParaRPr lang="en-ID" dirty="0">
              <a:latin typeface="Lucida Fax" panose="02060602050505020204" pitchFamily="18" charset="0"/>
            </a:endParaRPr>
          </a:p>
          <a:p>
            <a:pPr algn="ctr"/>
            <a:r>
              <a:rPr lang="en-ID" dirty="0">
                <a:latin typeface="Lucida Fax" panose="02060602050505020204" pitchFamily="18" charset="0"/>
              </a:rPr>
              <a:t>2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B2C2C4B-BBFD-7D7D-1C4C-FAF8A4E57F22}"/>
              </a:ext>
            </a:extLst>
          </p:cNvPr>
          <p:cNvCxnSpPr>
            <a:cxnSpLocks/>
          </p:cNvCxnSpPr>
          <p:nvPr/>
        </p:nvCxnSpPr>
        <p:spPr>
          <a:xfrm flipV="1">
            <a:off x="1580144" y="5052373"/>
            <a:ext cx="1269928" cy="9433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DF0476C-247C-1BE5-9CF2-0F2577A8E8A0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3313277" y="4405708"/>
            <a:ext cx="1976272" cy="1176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786786" y="2047874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705678" y="352191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697612" y="436882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FB2E2-0642-D06B-6D44-299E6614449B}"/>
              </a:ext>
            </a:extLst>
          </p:cNvPr>
          <p:cNvSpPr/>
          <p:nvPr/>
        </p:nvSpPr>
        <p:spPr>
          <a:xfrm>
            <a:off x="6849405" y="3051313"/>
            <a:ext cx="874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Tail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846903" y="3826153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CE1059-4F4B-F681-7866-C6FD6E91052B}"/>
              </a:ext>
            </a:extLst>
          </p:cNvPr>
          <p:cNvSpPr/>
          <p:nvPr/>
        </p:nvSpPr>
        <p:spPr>
          <a:xfrm>
            <a:off x="4913351" y="367682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850072" y="4674686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725A5A2-5C56-D02B-D188-8E17AC49D7F5}"/>
              </a:ext>
            </a:extLst>
          </p:cNvPr>
          <p:cNvSpPr/>
          <p:nvPr/>
        </p:nvSpPr>
        <p:spPr>
          <a:xfrm>
            <a:off x="4952024" y="4457314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</p:cNvCxnSpPr>
          <p:nvPr/>
        </p:nvCxnSpPr>
        <p:spPr>
          <a:xfrm flipV="1">
            <a:off x="1702349" y="4214879"/>
            <a:ext cx="1102698" cy="5956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6D72FD-775C-438B-D946-8256032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200B1AE-C2D5-797C-318F-FCED3E243F26}"/>
              </a:ext>
            </a:extLst>
          </p:cNvPr>
          <p:cNvCxnSpPr>
            <a:cxnSpLocks/>
          </p:cNvCxnSpPr>
          <p:nvPr/>
        </p:nvCxnSpPr>
        <p:spPr>
          <a:xfrm flipV="1">
            <a:off x="3702379" y="4122590"/>
            <a:ext cx="1163722" cy="9137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4955823" y="4457314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A6EB38-B81A-C395-DF2E-9F96EDFCE0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0957" y="3322144"/>
            <a:ext cx="1095486" cy="57467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8E1825-3F95-E45B-BCB8-5042E6702DC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35890" y="3110358"/>
            <a:ext cx="695329" cy="811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E48108-137A-B1DB-B4CD-C97EDB72671B}"/>
              </a:ext>
            </a:extLst>
          </p:cNvPr>
          <p:cNvSpPr/>
          <p:nvPr/>
        </p:nvSpPr>
        <p:spPr>
          <a:xfrm>
            <a:off x="673365" y="5773447"/>
            <a:ext cx="874644" cy="7553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Lucida Fax" panose="02060602050505020204" pitchFamily="18" charset="0"/>
              </a:rPr>
              <a:t>Tmp</a:t>
            </a:r>
            <a:endParaRPr lang="en-ID" dirty="0">
              <a:latin typeface="Lucida Fax" panose="02060602050505020204" pitchFamily="18" charset="0"/>
            </a:endParaRPr>
          </a:p>
          <a:p>
            <a:pPr algn="ctr"/>
            <a:r>
              <a:rPr lang="en-ID" dirty="0">
                <a:latin typeface="Lucida Fax" panose="02060602050505020204" pitchFamily="18" charset="0"/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A630B1-3905-7E67-BDB0-84B5488DAF8D}"/>
              </a:ext>
            </a:extLst>
          </p:cNvPr>
          <p:cNvSpPr/>
          <p:nvPr/>
        </p:nvSpPr>
        <p:spPr>
          <a:xfrm>
            <a:off x="4211360" y="2138067"/>
            <a:ext cx="874644" cy="7553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Lucida Fax" panose="02060602050505020204" pitchFamily="18" charset="0"/>
              </a:rPr>
              <a:t>Tmp</a:t>
            </a:r>
            <a:endParaRPr lang="en-ID" dirty="0">
              <a:latin typeface="Lucida Fax" panose="02060602050505020204" pitchFamily="18" charset="0"/>
            </a:endParaRPr>
          </a:p>
          <a:p>
            <a:pPr algn="ctr"/>
            <a:r>
              <a:rPr lang="en-ID" dirty="0">
                <a:latin typeface="Lucida Fax" panose="02060602050505020204" pitchFamily="18" charset="0"/>
              </a:rPr>
              <a:t>2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B2C2C4B-BBFD-7D7D-1C4C-FAF8A4E57F22}"/>
              </a:ext>
            </a:extLst>
          </p:cNvPr>
          <p:cNvCxnSpPr>
            <a:cxnSpLocks/>
          </p:cNvCxnSpPr>
          <p:nvPr/>
        </p:nvCxnSpPr>
        <p:spPr>
          <a:xfrm flipV="1">
            <a:off x="1580144" y="5052373"/>
            <a:ext cx="1269928" cy="9433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DF0476C-247C-1BE5-9CF2-0F2577A8E8A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86004" y="2515754"/>
            <a:ext cx="303342" cy="10061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8B6E0FC-647D-DDE8-7A5C-C1A42CA38692}"/>
              </a:ext>
            </a:extLst>
          </p:cNvPr>
          <p:cNvSpPr/>
          <p:nvPr/>
        </p:nvSpPr>
        <p:spPr>
          <a:xfrm>
            <a:off x="8475368" y="2582392"/>
            <a:ext cx="2671248" cy="265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Temp2=tail</a:t>
            </a:r>
          </a:p>
          <a:p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Temp1-&gt;next=null</a:t>
            </a:r>
          </a:p>
          <a:p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Temp1 = null</a:t>
            </a:r>
          </a:p>
          <a:p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Temp 2 = free</a:t>
            </a:r>
          </a:p>
          <a:p>
            <a:endParaRPr 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endParaRPr 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endParaRPr lang="en-ID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8610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30C54-E46E-7688-0897-8998B621253B}"/>
              </a:ext>
            </a:extLst>
          </p:cNvPr>
          <p:cNvSpPr/>
          <p:nvPr/>
        </p:nvSpPr>
        <p:spPr>
          <a:xfrm>
            <a:off x="786786" y="2047874"/>
            <a:ext cx="874644" cy="75537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Head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26358-5115-14B2-AF15-7AEA2873668E}"/>
              </a:ext>
            </a:extLst>
          </p:cNvPr>
          <p:cNvSpPr/>
          <p:nvPr/>
        </p:nvSpPr>
        <p:spPr>
          <a:xfrm>
            <a:off x="705678" y="352191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1AC148-4924-B44C-43B6-D05771C1106D}"/>
              </a:ext>
            </a:extLst>
          </p:cNvPr>
          <p:cNvSpPr/>
          <p:nvPr/>
        </p:nvSpPr>
        <p:spPr>
          <a:xfrm>
            <a:off x="697612" y="4368829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463FFA-8DC8-BC3D-C7EB-83B5541FB8FC}"/>
              </a:ext>
            </a:extLst>
          </p:cNvPr>
          <p:cNvSpPr/>
          <p:nvPr/>
        </p:nvSpPr>
        <p:spPr>
          <a:xfrm>
            <a:off x="2846903" y="3826153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BFBC03-2C2F-AF25-0C78-475123190903}"/>
              </a:ext>
            </a:extLst>
          </p:cNvPr>
          <p:cNvSpPr/>
          <p:nvPr/>
        </p:nvSpPr>
        <p:spPr>
          <a:xfrm>
            <a:off x="2850072" y="4674686"/>
            <a:ext cx="874644" cy="75537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  <a:latin typeface="Lucida Fax" panose="02060602050505020204" pitchFamily="18" charset="0"/>
              </a:rPr>
              <a:t>next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FC004-10CC-9260-190C-E5633B4F1CEE}"/>
              </a:ext>
            </a:extLst>
          </p:cNvPr>
          <p:cNvCxnSpPr>
            <a:cxnSpLocks/>
          </p:cNvCxnSpPr>
          <p:nvPr/>
        </p:nvCxnSpPr>
        <p:spPr>
          <a:xfrm flipV="1">
            <a:off x="1702349" y="4214879"/>
            <a:ext cx="1102698" cy="5956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6D72FD-775C-438B-D946-8256032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211934-F290-2E63-68AD-04B66FF3C604}"/>
              </a:ext>
            </a:extLst>
          </p:cNvPr>
          <p:cNvSpPr/>
          <p:nvPr/>
        </p:nvSpPr>
        <p:spPr>
          <a:xfrm>
            <a:off x="2857960" y="4658646"/>
            <a:ext cx="874644" cy="75537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ucida Fax" panose="02060602050505020204" pitchFamily="18" charset="0"/>
              </a:rPr>
              <a:t>NULL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38E1825-3F95-E45B-BCB8-5042E6702DC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35890" y="3110358"/>
            <a:ext cx="695329" cy="811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E48108-137A-B1DB-B4CD-C97EDB72671B}"/>
              </a:ext>
            </a:extLst>
          </p:cNvPr>
          <p:cNvSpPr/>
          <p:nvPr/>
        </p:nvSpPr>
        <p:spPr>
          <a:xfrm>
            <a:off x="673365" y="5773447"/>
            <a:ext cx="874644" cy="7553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Lucida Fax" panose="02060602050505020204" pitchFamily="18" charset="0"/>
              </a:rPr>
              <a:t>Tmp</a:t>
            </a:r>
            <a:endParaRPr lang="en-ID" dirty="0">
              <a:latin typeface="Lucida Fax" panose="02060602050505020204" pitchFamily="18" charset="0"/>
            </a:endParaRPr>
          </a:p>
          <a:p>
            <a:pPr algn="ctr"/>
            <a:r>
              <a:rPr lang="en-ID" dirty="0">
                <a:latin typeface="Lucida Fax" panose="02060602050505020204" pitchFamily="18" charset="0"/>
              </a:rPr>
              <a:t>1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B2C2C4B-BBFD-7D7D-1C4C-FAF8A4E57F22}"/>
              </a:ext>
            </a:extLst>
          </p:cNvPr>
          <p:cNvCxnSpPr>
            <a:cxnSpLocks/>
          </p:cNvCxnSpPr>
          <p:nvPr/>
        </p:nvCxnSpPr>
        <p:spPr>
          <a:xfrm flipV="1">
            <a:off x="1580144" y="5052373"/>
            <a:ext cx="1269928" cy="9433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8B6E0FC-647D-DDE8-7A5C-C1A42CA38692}"/>
              </a:ext>
            </a:extLst>
          </p:cNvPr>
          <p:cNvSpPr/>
          <p:nvPr/>
        </p:nvSpPr>
        <p:spPr>
          <a:xfrm>
            <a:off x="8475368" y="2582392"/>
            <a:ext cx="2671248" cy="265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Temp1-&gt;next=null</a:t>
            </a:r>
          </a:p>
          <a:p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Temp1 = null</a:t>
            </a:r>
          </a:p>
          <a:p>
            <a:r>
              <a:rPr lang="en-US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Temp 2 = free</a:t>
            </a:r>
          </a:p>
          <a:p>
            <a:endParaRPr lang="en-US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endParaRPr lang="en-ID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4709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6190-B6BD-0346-08E1-7076E25C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C3F64-015B-BDFF-E1AC-1D97EE7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9906000" cy="13827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Lucida Fax" panose="02060602050505020204" pitchFamily="18" charset="0"/>
              </a:rPr>
              <a:t>Deleting a tail</a:t>
            </a:r>
          </a:p>
          <a:p>
            <a:pPr algn="ctr"/>
            <a:endParaRPr lang="en-ID" sz="2800" b="1" dirty="0">
              <a:solidFill>
                <a:schemeClr val="tx1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844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23A9B9C719E04C84C4F4A73967D0D9" ma:contentTypeVersion="0" ma:contentTypeDescription="Create a new document." ma:contentTypeScope="" ma:versionID="66070174eda02ffa653fc3d1ae6fae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34f933b7d1412989545488fb779f9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B70F35-F8B2-4FC5-991B-5454C7D3A8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BFF44B-6118-4AEB-8CE8-EB25D2528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64EA52-B99A-430C-AFBE-ABFB31C08D7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Bright</vt:lpstr>
      <vt:lpstr>Lucida Fax</vt:lpstr>
      <vt:lpstr>Univers Condensed Light</vt:lpstr>
      <vt:lpstr>Walbaum Display Light</vt:lpstr>
      <vt:lpstr>AngleLinesVTI</vt:lpstr>
      <vt:lpstr>LINKED LIST   Struktur data dan algoritma</vt:lpstr>
      <vt:lpstr>Linked list</vt:lpstr>
      <vt:lpstr>Inserting a node when the linked list is empty</vt:lpstr>
      <vt:lpstr> Inserting a node to the tail </vt:lpstr>
      <vt:lpstr> Inserting a node to the tail </vt:lpstr>
      <vt:lpstr> Deleting a tail </vt:lpstr>
      <vt:lpstr> Deleting a tail </vt:lpstr>
      <vt:lpstr> Deleting a tail </vt:lpstr>
      <vt:lpstr> Deleting a tail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  Struktur data dan algoritma</dc:title>
  <dc:creator>Puguh Setiyono</dc:creator>
  <cp:lastModifiedBy>iksan mm</cp:lastModifiedBy>
  <cp:revision>5</cp:revision>
  <dcterms:created xsi:type="dcterms:W3CDTF">2023-03-19T12:11:01Z</dcterms:created>
  <dcterms:modified xsi:type="dcterms:W3CDTF">2023-03-19T16:50:03Z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2023-03-19T12:32:37Z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69dfd51b-cc1b-4e8b-8938-b5e53fa88b0f</vt:lpwstr>
  </property>
  <property fmtid="{D5CDD505-2E9C-101B-9397-08002B2CF9AE}" pid="7" name="MSIP_Label_defa4170-0d19-0005-0004-bc88714345d2_ActionId">
    <vt:lpwstr>8b44f1b7-3297-49d2-923d-bd212b1c81aa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0x010100A823A9B9C719E04C84C4F4A73967D0D9</vt:lpwstr>
  </property>
</Properties>
</file>