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5E36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EE329B-6366-4B40-A22B-C096EC74841A}" v="8" dt="2019-06-19T01:44:43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6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9EEE-9046-4680-A951-E300814B9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84AB0-CFCD-4EC8-B276-327EFF1F0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38BAF-A36E-4E60-BF60-3D7487AA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4780-7995-4D82-A019-2ADFAC384749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B5429-5103-4879-842F-0E771420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D9FD-6E33-40AB-9F34-7B6ACF11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AFD4-0AF1-4D57-A634-D050C023CD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910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DBAF-3B01-4CEF-AFD1-42818056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976FA-E718-4E1F-97C8-678928C41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1C21D-144A-4E6C-8C1E-F12D8C9C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4780-7995-4D82-A019-2ADFAC384749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10C0-86A0-4646-B1AC-325543B9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9F07A-9043-450C-BCDD-3E17BC96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AFD4-0AF1-4D57-A634-D050C023CD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47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04177-DF75-48F7-BCCF-EA033963E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C26EC-03A2-4E53-BC78-C53711A4E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25255-4D23-40AB-AE30-F5470B87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4780-7995-4D82-A019-2ADFAC384749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608FC-F0C3-4A5B-AD61-DDD5DD25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F6B40-D2BF-41F8-B2CB-BA85C889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AFD4-0AF1-4D57-A634-D050C023CD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03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4874-E3D8-4A6D-901B-08C6B690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88DD2-816C-4764-9395-A5BE306ED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1CE98-3F8B-4447-996F-BD37E654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4780-7995-4D82-A019-2ADFAC384749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BDC5B-9E65-44CF-B5C2-904434D5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C75C7-0F2A-43FA-BE73-B367C639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AFD4-0AF1-4D57-A634-D050C023CD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23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C2BA-D607-4ED5-8E39-4E58EA60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9FA8-6D83-476D-B96D-7963C47D2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5015E-2772-49C6-B809-0E6B4343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4780-7995-4D82-A019-2ADFAC384749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B2118-8FFF-42CC-BA9D-4AE77C81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F4CB7-50E7-49E8-BF1B-6287E733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AFD4-0AF1-4D57-A634-D050C023CD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876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D198-1278-4F97-9086-175832B9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A3C5F-9A5C-4578-963D-92DA356BF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BB349-6A9E-4AD4-A294-17E03C70C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82983-2C00-4DB7-8DE9-48EB1540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4780-7995-4D82-A019-2ADFAC384749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ADCEE-E511-47AE-BE82-C9715565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83B7C-79FB-40DD-B8EF-A0B95EE9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AFD4-0AF1-4D57-A634-D050C023CD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3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A886-31E5-4FF4-A33D-9B441D10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446AF-DA6F-426A-83BD-74331FC2F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41777-0207-4D78-B7B3-80A99DD1E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E5808-D3B6-4F68-BA77-C4AFEFC9C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16C03-71EC-4EAF-861A-75F2E10E1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7E7D5-4102-4B8A-A30B-27D0C8A9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4780-7995-4D82-A019-2ADFAC384749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76450-0DEF-4C11-8611-CD83F2FE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86C48-87F0-4D17-895F-2CC666DE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AFD4-0AF1-4D57-A634-D050C023CD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11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4C42-4C11-4392-8B2B-ABA084F6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5A7CD-FD78-4127-A386-4E02B3D1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4780-7995-4D82-A019-2ADFAC384749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D6AD6-6F09-46FD-8382-33F368B4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1040D-DC2C-4EB1-9E04-A5280DF2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AFD4-0AF1-4D57-A634-D050C023CD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69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4F04F-698A-4AAF-90E2-BEF9F7AF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4780-7995-4D82-A019-2ADFAC384749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EFD0B-49A8-4076-96EE-B7F8785B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36ECE-CDD9-43A5-A701-26DDCFFA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AFD4-0AF1-4D57-A634-D050C023CD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12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0D1D-C547-4D16-A84D-EDC6D416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A0356-24B0-4AF0-8251-86FAD996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CED87-4A9F-428C-A3BE-E67A221A4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5759E-FAF3-4613-B7FE-06ED1E58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4780-7995-4D82-A019-2ADFAC384749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5DFF7-9F81-4CFF-9767-BA964DA4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599AB-991A-4BD0-99E7-05B49CBA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AFD4-0AF1-4D57-A634-D050C023CD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35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F2BB-0813-4E99-B6E4-FAEB7728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E7AA4-AB1E-4AE8-9F4C-71724F2AD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2028A-9073-4E6C-B930-62BBBF659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FD57D-807D-4E2C-888C-263B73C1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4780-7995-4D82-A019-2ADFAC384749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12262-2323-4852-9B7C-E64F077C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64BBD-5E83-437C-92AE-53E0C368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AFD4-0AF1-4D57-A634-D050C023CD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84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04CBB-8AF1-48A2-9B41-C708A069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E6C8E-1A48-41E0-8687-63FE75763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0CAD3-F84C-43D5-92F2-070704603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E4780-7995-4D82-A019-2ADFAC384749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058C6-1868-414D-BB40-200C3B2E1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606B4-7B3B-4059-A71D-59DB4623F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AAFD4-0AF1-4D57-A634-D050C023CD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32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7307BD-3C5F-4632-8470-9B4D3166A487}"/>
              </a:ext>
            </a:extLst>
          </p:cNvPr>
          <p:cNvGrpSpPr/>
          <p:nvPr/>
        </p:nvGrpSpPr>
        <p:grpSpPr>
          <a:xfrm>
            <a:off x="4388498" y="2623799"/>
            <a:ext cx="3415004" cy="1338332"/>
            <a:chOff x="3924654" y="2063741"/>
            <a:chExt cx="3415004" cy="1338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C9EB7D-0F55-43EF-9750-28FE1D8DE1AC}"/>
                </a:ext>
              </a:extLst>
            </p:cNvPr>
            <p:cNvSpPr txBox="1"/>
            <p:nvPr/>
          </p:nvSpPr>
          <p:spPr>
            <a:xfrm>
              <a:off x="4756253" y="3101991"/>
              <a:ext cx="219010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350" b="1" cap="all" dirty="0">
                  <a:solidFill>
                    <a:srgbClr val="D52B1E"/>
                  </a:solidFill>
                  <a:latin typeface="Browallia New" panose="020B0502040204020203" pitchFamily="34" charset="-34"/>
                  <a:cs typeface="Browallia New" panose="020B0502040204020203" pitchFamily="34" charset="-34"/>
                </a:rPr>
                <a:t>True Canadian Blockchain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5B3F65-62D9-4B04-B72B-9A5A370BA3AC}"/>
                </a:ext>
              </a:extLst>
            </p:cNvPr>
            <p:cNvGrpSpPr/>
            <p:nvPr/>
          </p:nvGrpSpPr>
          <p:grpSpPr>
            <a:xfrm>
              <a:off x="3924654" y="2063741"/>
              <a:ext cx="3415004" cy="1275366"/>
              <a:chOff x="5405536" y="2393818"/>
              <a:chExt cx="3415004" cy="127536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43D37A4-6251-4B25-8899-C45EB4C43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9896" y="2393818"/>
                <a:ext cx="2152682" cy="720114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007736A-299A-4608-B16B-D4C8CB969292}"/>
                  </a:ext>
                </a:extLst>
              </p:cNvPr>
              <p:cNvGrpSpPr/>
              <p:nvPr/>
            </p:nvGrpSpPr>
            <p:grpSpPr>
              <a:xfrm>
                <a:off x="5405536" y="2961298"/>
                <a:ext cx="3415004" cy="707886"/>
                <a:chOff x="5405536" y="2961298"/>
                <a:chExt cx="3415004" cy="70788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437B378-5D7A-41E2-AC25-A8FC8BDEFB6C}"/>
                    </a:ext>
                  </a:extLst>
                </p:cNvPr>
                <p:cNvSpPr txBox="1"/>
                <p:nvPr/>
              </p:nvSpPr>
              <p:spPr>
                <a:xfrm>
                  <a:off x="5405536" y="2961298"/>
                  <a:ext cx="341500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000" dirty="0">
                      <a:latin typeface="Aharoni" panose="02010803020104030203" pitchFamily="2" charset="-79"/>
                      <a:cs typeface="Aharoni" panose="02010803020104030203" pitchFamily="2" charset="-79"/>
                    </a:rPr>
                    <a:t>Moosechain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F165148-09F7-49B3-9E11-D29A6B44D871}"/>
                    </a:ext>
                  </a:extLst>
                </p:cNvPr>
                <p:cNvSpPr/>
                <p:nvPr/>
              </p:nvSpPr>
              <p:spPr>
                <a:xfrm>
                  <a:off x="7936739" y="3014089"/>
                  <a:ext cx="182880" cy="1996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85B9F64-51C0-4361-9EC5-49A627E28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4972" y="3030387"/>
                <a:ext cx="219107" cy="24553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7831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2EE989-D4E2-45C4-A0FC-736C1C885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094" y="2331399"/>
            <a:ext cx="4161811" cy="18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8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A7DC8B-326A-47E7-98A3-B956E66B8392}"/>
              </a:ext>
            </a:extLst>
          </p:cNvPr>
          <p:cNvGrpSpPr/>
          <p:nvPr/>
        </p:nvGrpSpPr>
        <p:grpSpPr>
          <a:xfrm>
            <a:off x="2190716" y="1914784"/>
            <a:ext cx="3489820" cy="810236"/>
            <a:chOff x="2190716" y="1914784"/>
            <a:chExt cx="3489820" cy="810236"/>
          </a:xfrm>
        </p:grpSpPr>
        <p:pic>
          <p:nvPicPr>
            <p:cNvPr id="1026" name="Picture 2" descr="Image result for maple syrup cartoon">
              <a:extLst>
                <a:ext uri="{FF2B5EF4-FFF2-40B4-BE49-F238E27FC236}">
                  <a16:creationId xmlns:a16="http://schemas.microsoft.com/office/drawing/2014/main" id="{6E4D9DDD-8F3F-4AB2-8708-975891C362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904" y="1914784"/>
              <a:ext cx="761684" cy="761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85F5C4-350D-4D8D-9C8D-A57D3307369D}"/>
                </a:ext>
              </a:extLst>
            </p:cNvPr>
            <p:cNvSpPr/>
            <p:nvPr/>
          </p:nvSpPr>
          <p:spPr>
            <a:xfrm>
              <a:off x="2190716" y="2078689"/>
              <a:ext cx="34898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3600" dirty="0">
                  <a:solidFill>
                    <a:srgbClr val="7B5E36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Served with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CE993F-3B6A-41A6-AB35-D03E4E07E3B4}"/>
              </a:ext>
            </a:extLst>
          </p:cNvPr>
          <p:cNvGrpSpPr/>
          <p:nvPr/>
        </p:nvGrpSpPr>
        <p:grpSpPr>
          <a:xfrm>
            <a:off x="6002064" y="3953977"/>
            <a:ext cx="3489820" cy="818328"/>
            <a:chOff x="2295912" y="1914784"/>
            <a:chExt cx="3489820" cy="818328"/>
          </a:xfrm>
        </p:grpSpPr>
        <p:pic>
          <p:nvPicPr>
            <p:cNvPr id="5" name="Picture 2" descr="Image result for maple syrup cartoon">
              <a:extLst>
                <a:ext uri="{FF2B5EF4-FFF2-40B4-BE49-F238E27FC236}">
                  <a16:creationId xmlns:a16="http://schemas.microsoft.com/office/drawing/2014/main" id="{43ECFA0C-7228-4FCD-9CAB-D67F5B53AC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904" y="1914784"/>
              <a:ext cx="761684" cy="761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F0DF1-A65E-4A92-88C9-22F05D56B526}"/>
                </a:ext>
              </a:extLst>
            </p:cNvPr>
            <p:cNvSpPr/>
            <p:nvPr/>
          </p:nvSpPr>
          <p:spPr>
            <a:xfrm>
              <a:off x="2295912" y="2086781"/>
              <a:ext cx="34898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sz="3600" dirty="0">
                  <a:solidFill>
                    <a:srgbClr val="7B5E36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Runs</a:t>
              </a:r>
              <a:r>
                <a:rPr lang="en-CA" sz="3600" dirty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CA" sz="3600" dirty="0">
                  <a:solidFill>
                    <a:srgbClr val="7B5E36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73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Aharoni</vt:lpstr>
      <vt:lpstr>Arial</vt:lpstr>
      <vt:lpstr>Browallia New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Teemu Lehtonen</dc:creator>
  <cp:lastModifiedBy>Teemu Lehtonen</cp:lastModifiedBy>
  <cp:revision>9</cp:revision>
  <dcterms:created xsi:type="dcterms:W3CDTF">2019-05-04T21:48:42Z</dcterms:created>
  <dcterms:modified xsi:type="dcterms:W3CDTF">2019-06-19T01:44:43Z</dcterms:modified>
</cp:coreProperties>
</file>