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2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4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1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96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6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EAC0-FC66-4110-A7CB-D7CF91C84C0A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900-6681-4674-A863-2DC44E6A9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B94889D7-9782-4B04-B530-D141204D2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7" t="60536" r="38743" b="10407"/>
          <a:stretch/>
        </p:blipFill>
        <p:spPr>
          <a:xfrm>
            <a:off x="2283861" y="829544"/>
            <a:ext cx="2319943" cy="2428919"/>
          </a:xfrm>
          <a:prstGeom prst="rect">
            <a:avLst/>
          </a:prstGeom>
        </p:spPr>
      </p:pic>
      <p:cxnSp>
        <p:nvCxnSpPr>
          <p:cNvPr id="5" name="Straight Arrow Connector 2">
            <a:extLst>
              <a:ext uri="{FF2B5EF4-FFF2-40B4-BE49-F238E27FC236}">
                <a16:creationId xmlns="" xmlns:a16="http://schemas.microsoft.com/office/drawing/2014/main" id="{8CA0C45E-AE38-48A9-9CB1-E1636FDFF789}"/>
              </a:ext>
            </a:extLst>
          </p:cNvPr>
          <p:cNvCxnSpPr>
            <a:cxnSpLocks/>
          </p:cNvCxnSpPr>
          <p:nvPr/>
        </p:nvCxnSpPr>
        <p:spPr>
          <a:xfrm flipV="1">
            <a:off x="2376743" y="2948070"/>
            <a:ext cx="719549" cy="9731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11">
            <a:extLst>
              <a:ext uri="{FF2B5EF4-FFF2-40B4-BE49-F238E27FC236}">
                <a16:creationId xmlns="" xmlns:a16="http://schemas.microsoft.com/office/drawing/2014/main" id="{B0D5B324-95C9-463C-AABC-50974C847E74}"/>
              </a:ext>
            </a:extLst>
          </p:cNvPr>
          <p:cNvCxnSpPr>
            <a:cxnSpLocks/>
          </p:cNvCxnSpPr>
          <p:nvPr/>
        </p:nvCxnSpPr>
        <p:spPr>
          <a:xfrm flipH="1" flipV="1">
            <a:off x="3727269" y="2922130"/>
            <a:ext cx="719550" cy="9731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19">
            <a:extLst>
              <a:ext uri="{FF2B5EF4-FFF2-40B4-BE49-F238E27FC236}">
                <a16:creationId xmlns="" xmlns:a16="http://schemas.microsoft.com/office/drawing/2014/main" id="{AD336825-5106-4C66-94FA-E00A1B3A2ABB}"/>
              </a:ext>
            </a:extLst>
          </p:cNvPr>
          <p:cNvSpPr txBox="1"/>
          <p:nvPr/>
        </p:nvSpPr>
        <p:spPr>
          <a:xfrm>
            <a:off x="2083385" y="4999943"/>
            <a:ext cx="2773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Instâncias</a:t>
            </a:r>
            <a:r>
              <a:rPr lang="en-GB" sz="2400" dirty="0" smtClean="0"/>
              <a:t> da “thing”</a:t>
            </a:r>
            <a:endParaRPr lang="en-GB" sz="2400" dirty="0"/>
          </a:p>
        </p:txBody>
      </p:sp>
      <p:sp>
        <p:nvSpPr>
          <p:cNvPr id="8" name="TextBox 20">
            <a:extLst>
              <a:ext uri="{FF2B5EF4-FFF2-40B4-BE49-F238E27FC236}">
                <a16:creationId xmlns="" xmlns:a16="http://schemas.microsoft.com/office/drawing/2014/main" id="{E80B6D37-7F27-41D9-8C54-0C1607131C68}"/>
              </a:ext>
            </a:extLst>
          </p:cNvPr>
          <p:cNvSpPr txBox="1"/>
          <p:nvPr/>
        </p:nvSpPr>
        <p:spPr>
          <a:xfrm>
            <a:off x="6424380" y="389361"/>
            <a:ext cx="4823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Componente Thing</a:t>
            </a:r>
          </a:p>
          <a:p>
            <a:pPr algn="ctr"/>
            <a:endParaRPr lang="en-GB" sz="2000" b="1" dirty="0" smtClean="0"/>
          </a:p>
          <a:p>
            <a:pPr algn="just"/>
            <a:r>
              <a:rPr lang="pt-BR" dirty="0" smtClean="0"/>
              <a:t>Definição </a:t>
            </a:r>
            <a:r>
              <a:rPr lang="pt-BR" dirty="0"/>
              <a:t>de estrutura principal em </a:t>
            </a:r>
            <a:r>
              <a:rPr lang="pt-BR" dirty="0" err="1"/>
              <a:t>thingML</a:t>
            </a:r>
            <a:r>
              <a:rPr lang="pt-BR" dirty="0"/>
              <a:t> que pode se comunicar com outras coisas (</a:t>
            </a:r>
            <a:r>
              <a:rPr lang="pt-BR" dirty="0" err="1" smtClean="0"/>
              <a:t>things</a:t>
            </a:r>
            <a:r>
              <a:rPr lang="pt-BR" dirty="0" smtClean="0"/>
              <a:t>) por </a:t>
            </a:r>
            <a:r>
              <a:rPr lang="pt-BR" dirty="0"/>
              <a:t>meio de portas de mensagens definidas, </a:t>
            </a:r>
            <a:r>
              <a:rPr lang="pt-BR" dirty="0" smtClean="0"/>
              <a:t>além </a:t>
            </a:r>
            <a:r>
              <a:rPr lang="pt-BR" dirty="0"/>
              <a:t>de possuir a capacidade de ter estados e funções internas</a:t>
            </a: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9" name="TextBox 22">
            <a:extLst>
              <a:ext uri="{FF2B5EF4-FFF2-40B4-BE49-F238E27FC236}">
                <a16:creationId xmlns="" xmlns:a16="http://schemas.microsoft.com/office/drawing/2014/main" id="{230F1733-D6B2-461E-9A31-72B12F578B13}"/>
              </a:ext>
            </a:extLst>
          </p:cNvPr>
          <p:cNvSpPr txBox="1"/>
          <p:nvPr/>
        </p:nvSpPr>
        <p:spPr>
          <a:xfrm>
            <a:off x="2748917" y="3392469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Instance of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="" xmlns:a16="http://schemas.microsoft.com/office/drawing/2014/main" id="{5BFE879D-FCEE-4DF8-8D8C-B35FF454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" t="79217" r="36671"/>
          <a:stretch/>
        </p:blipFill>
        <p:spPr>
          <a:xfrm>
            <a:off x="929540" y="4001409"/>
            <a:ext cx="5595458" cy="892377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5400000">
            <a:off x="4546695" y="1589383"/>
            <a:ext cx="756913" cy="642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xmlns="" id="{4605D940-4221-429E-9DF9-9FA20B27CCD5}"/>
              </a:ext>
            </a:extLst>
          </p:cNvPr>
          <p:cNvSpPr/>
          <p:nvPr/>
        </p:nvSpPr>
        <p:spPr>
          <a:xfrm>
            <a:off x="6524998" y="2708747"/>
            <a:ext cx="493810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thing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WheelControl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includes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RobotMsgs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provided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port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ctrl {</a:t>
            </a:r>
          </a:p>
          <a:p>
            <a:pPr lvl="2"/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sends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wheel_position</a:t>
            </a:r>
            <a:endParaRPr lang="en-GB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CC8000"/>
                </a:solidFill>
                <a:latin typeface="Consolas" panose="020B0609020204030204" pitchFamily="49" charset="0"/>
              </a:rPr>
              <a:t>receives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forward, backward, stop</a:t>
            </a:r>
          </a:p>
          <a:p>
            <a:pPr lvl="1"/>
            <a:r>
              <a:rPr lang="en-GB" dirty="0">
                <a:solidFill>
                  <a:srgbClr val="22222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GB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xmlns="" id="{7D9C7196-6D01-4EE6-9C28-1E41696160A4}"/>
              </a:ext>
            </a:extLst>
          </p:cNvPr>
          <p:cNvSpPr/>
          <p:nvPr/>
        </p:nvSpPr>
        <p:spPr>
          <a:xfrm>
            <a:off x="1109934" y="5766622"/>
            <a:ext cx="493810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F55"/>
                </a:solidFill>
                <a:latin typeface="Consolas" panose="020B0609020204030204" pitchFamily="49" charset="0"/>
              </a:rPr>
              <a:t>instance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left_wheel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: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WheelControl</a:t>
            </a:r>
            <a:endParaRPr lang="en-GB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7F55"/>
                </a:solidFill>
                <a:latin typeface="Consolas" panose="020B0609020204030204" pitchFamily="49" charset="0"/>
              </a:rPr>
              <a:t>instance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right_wheel</a:t>
            </a:r>
            <a:r>
              <a:rPr lang="en-GB" b="1" dirty="0">
                <a:solidFill>
                  <a:srgbClr val="222222"/>
                </a:solidFill>
                <a:latin typeface="Consolas" panose="020B0609020204030204" pitchFamily="49" charset="0"/>
              </a:rPr>
              <a:t> : </a:t>
            </a:r>
            <a:r>
              <a:rPr lang="en-GB" b="1" dirty="0" err="1">
                <a:solidFill>
                  <a:srgbClr val="222222"/>
                </a:solidFill>
                <a:latin typeface="Consolas" panose="020B0609020204030204" pitchFamily="49" charset="0"/>
              </a:rPr>
              <a:t>WheelControl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1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Sharkoon</dc:creator>
  <cp:lastModifiedBy>Sharkoon</cp:lastModifiedBy>
  <cp:revision>2</cp:revision>
  <dcterms:created xsi:type="dcterms:W3CDTF">2021-08-24T19:17:13Z</dcterms:created>
  <dcterms:modified xsi:type="dcterms:W3CDTF">2021-08-24T19:42:57Z</dcterms:modified>
</cp:coreProperties>
</file>