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34"/>
  </p:normalViewPr>
  <p:slideViewPr>
    <p:cSldViewPr snapToGrid="0" snapToObjects="1">
      <p:cViewPr varScale="1">
        <p:scale>
          <a:sx n="142" d="100"/>
          <a:sy n="142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208BA-BBE7-B64F-BC5E-1F0FE92E2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6342FE-93D8-B74F-921B-1D1D86E6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4C6BFA-519C-E346-82BC-4227CDA8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04A73-2DEB-054B-B540-58386332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62379-2023-4D4C-9CB2-F25625CE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6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E1698-270C-9A4D-9080-C8EE1B8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5737A1-49FE-B24B-B278-9D67DFC6E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4D39FC-E037-C14F-B849-78AFEF72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0EB69B-F696-4345-BD27-F7E248DF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6C64C-8E6A-214E-B2BE-A4343AB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99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E6F245-9B91-1948-A490-BF69B1269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AE9A07-AE48-6D4B-9E13-65D64E126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773D2F-6515-AA40-AA62-255A3720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381CD-6F8E-FB46-A7C1-87AFCDE4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2772E7-04E5-A84F-861E-A76F59F7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57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0698B-011D-BD4F-99DE-AB4A4FE3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B01E99-3BFC-3B42-A080-38086252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3117F-ACDF-E142-8E88-58C75FBB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C1B604-25FF-B348-9D75-E42C1FE4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BE628-DB73-614D-913B-75C43658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29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673AF-3C15-E145-850F-B9A1C25D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FAE0D8-818D-1F42-A014-DF552CF15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888AB-0364-9D4A-A346-B3910909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37F4-0854-2B48-85A9-A244D0A8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C4060-75F0-1445-96F1-E1AA0A83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85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B783E-96A1-DE49-8F2E-F083DFB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7558B2-EBBF-A441-9AF7-1F6E673E0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5E985F-16B8-C348-A28C-E19F0CE5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2451B3-E0AD-5648-9AD3-2ED9D906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172F5A-97A8-0D48-9356-5714B3AF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BAC0D1-01C6-E147-B1F5-3F444CEA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8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7D8BB-D5FD-6D4F-AEC1-E0B3C96F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391B69-675D-3847-8DF5-8388BD52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88BB6-4FC4-8A44-88D0-5B90FB4C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8C799B-02F0-904C-8068-B2B821FB6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A0AA4E-75B7-FA44-926A-DFE818B3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60EE97-4240-4945-87F5-BCB339AC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33040B-A398-714A-A66E-869F85C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2727AA-9C18-E945-9CC5-E092BBD7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8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7D57D-7E8C-4D4A-9A36-7E885E21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9DE65C-5FCB-954F-A9F7-C70E9209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9EFA7A-4DD6-CE4A-9589-F6302346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6A97C8-B8E3-BB45-ACD1-8404E967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3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23B725-D3D3-1A41-BAA8-EC05637B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5684EA-48B6-BF48-A852-EA2DD770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EAA3DA-C054-7C45-9AD5-1A3AB96C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0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7374A-2779-B64D-B0AE-7F58F368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3F582-B90F-3E4A-A371-CAF4A6FC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E219CB-2C35-524D-B32D-CD5388E09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A1AB6-B834-8048-8134-F41E8427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D0C54-A7CE-8A4E-BEB0-27C7652D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5B3FDB-1CF1-AE4A-8C1F-1BFAAD17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D6FC6-9D42-E947-8B69-720BD59A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8165F4-7AA3-FC41-BD60-98087EF55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36778D-9C3B-2C46-9BBC-B06052EA4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4F8CF3-713E-B845-BF3F-7F8BA655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01788A-C755-ED4F-8E7F-F46F3E6D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4D4BA9-3947-884C-9BBE-BFAE2D83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0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29C42D-102F-C74F-8F8E-CD953B30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BF7410-0214-6345-B0F9-93C6726B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E6AE44-7894-2F45-9043-659832A29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B2F3-8A11-EC46-A8AF-E00471651F4C}" type="datetimeFigureOut">
              <a:rPr kumimoji="1" lang="ja-JP" altLang="en-US" smtClean="0"/>
              <a:t>2018/12/31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4BFE2-1458-BC4E-910B-4EDA220D9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1E91EC-1564-D44B-92CC-7FCD61F5C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622F0-7AD0-3E4D-9533-49249E447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831AD0E-A247-C54B-A221-EE0532D4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0" y="246724"/>
            <a:ext cx="5308600" cy="3594100"/>
          </a:xfrm>
          <a:prstGeom prst="rect">
            <a:avLst/>
          </a:prstGeom>
        </p:spPr>
      </p:pic>
      <p:pic>
        <p:nvPicPr>
          <p:cNvPr id="1025" name="Picture 1" descr="/var/folders/l6/p9w8v3lx07j260p7jkhrq7ph0000gn/T/com.microsoft.Powerpoint/WebArchiveCopyPasteTempFiles/file.png">
            <a:extLst>
              <a:ext uri="{FF2B5EF4-FFF2-40B4-BE49-F238E27FC236}">
                <a16:creationId xmlns:a16="http://schemas.microsoft.com/office/drawing/2014/main" id="{3AFF0D0B-A18A-AB49-ACA1-6B8A8A9C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5" y="1115411"/>
            <a:ext cx="1524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/var/folders/l6/p9w8v3lx07j260p7jkhrq7ph0000gn/T/com.microsoft.Powerpoint/WebArchiveCopyPasteTempFiles/view.png">
            <a:extLst>
              <a:ext uri="{FF2B5EF4-FFF2-40B4-BE49-F238E27FC236}">
                <a16:creationId xmlns:a16="http://schemas.microsoft.com/office/drawing/2014/main" id="{4A40BF0A-6CF7-414E-B4CA-6575E2F2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5" y="1115411"/>
            <a:ext cx="2286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/var/folders/l6/p9w8v3lx07j260p7jkhrq7ph0000gn/T/com.microsoft.Powerpoint/WebArchiveCopyPasteTempFiles/time.png">
            <a:extLst>
              <a:ext uri="{FF2B5EF4-FFF2-40B4-BE49-F238E27FC236}">
                <a16:creationId xmlns:a16="http://schemas.microsoft.com/office/drawing/2014/main" id="{65887536-7FC8-9C48-8392-7336CAD9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5" y="111541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/var/folders/l6/p9w8v3lx07j260p7jkhrq7ph0000gn/T/com.microsoft.Powerpoint/WebArchiveCopyPasteTempFiles/download_12x16.png">
            <a:extLst>
              <a:ext uri="{FF2B5EF4-FFF2-40B4-BE49-F238E27FC236}">
                <a16:creationId xmlns:a16="http://schemas.microsoft.com/office/drawing/2014/main" id="{2BD500BF-E1D7-3448-8E2E-E46CEDCB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5" y="1115411"/>
            <a:ext cx="1524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49C2440-A0A0-3E42-AA1A-CE804E64645C}"/>
              </a:ext>
            </a:extLst>
          </p:cNvPr>
          <p:cNvGrpSpPr/>
          <p:nvPr/>
        </p:nvGrpSpPr>
        <p:grpSpPr>
          <a:xfrm>
            <a:off x="4931884" y="4709511"/>
            <a:ext cx="2934245" cy="1714262"/>
            <a:chOff x="7766524" y="2714880"/>
            <a:chExt cx="2934245" cy="1714262"/>
          </a:xfrm>
        </p:grpSpPr>
        <p:sp>
          <p:nvSpPr>
            <p:cNvPr id="2" name="ハート 1">
              <a:extLst>
                <a:ext uri="{FF2B5EF4-FFF2-40B4-BE49-F238E27FC236}">
                  <a16:creationId xmlns:a16="http://schemas.microsoft.com/office/drawing/2014/main" id="{17501208-9DC8-9E41-B0BA-144EA959E588}"/>
                </a:ext>
              </a:extLst>
            </p:cNvPr>
            <p:cNvSpPr/>
            <p:nvPr/>
          </p:nvSpPr>
          <p:spPr>
            <a:xfrm>
              <a:off x="8534400" y="3177151"/>
              <a:ext cx="1398494" cy="1209436"/>
            </a:xfrm>
            <a:prstGeom prst="hear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8681AD-2B6F-D041-9075-B06771C3A183}"/>
                </a:ext>
              </a:extLst>
            </p:cNvPr>
            <p:cNvGrpSpPr/>
            <p:nvPr/>
          </p:nvGrpSpPr>
          <p:grpSpPr>
            <a:xfrm>
              <a:off x="7766524" y="2717304"/>
              <a:ext cx="1503159" cy="1711838"/>
              <a:chOff x="7219678" y="856340"/>
              <a:chExt cx="1503159" cy="1711838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8CBBBF6-FC12-E74B-9235-BD924A16B587}"/>
                  </a:ext>
                </a:extLst>
              </p:cNvPr>
              <p:cNvGrpSpPr/>
              <p:nvPr/>
            </p:nvGrpSpPr>
            <p:grpSpPr>
              <a:xfrm>
                <a:off x="7255716" y="856340"/>
                <a:ext cx="1467121" cy="1711838"/>
                <a:chOff x="7255716" y="856340"/>
                <a:chExt cx="1467121" cy="1711838"/>
              </a:xfrm>
            </p:grpSpPr>
            <p:cxnSp>
              <p:nvCxnSpPr>
                <p:cNvPr id="4" name="直線コネクタ 3">
                  <a:extLst>
                    <a:ext uri="{FF2B5EF4-FFF2-40B4-BE49-F238E27FC236}">
                      <a16:creationId xmlns:a16="http://schemas.microsoft.com/office/drawing/2014/main" id="{C3DDA8E1-DBEB-DD4E-B534-6F62314FC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99575" y="909694"/>
                  <a:ext cx="295835" cy="724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5C4D5571-392B-BE41-AACF-1BE1E62278AA}"/>
                    </a:ext>
                  </a:extLst>
                </p:cNvPr>
                <p:cNvSpPr/>
                <p:nvPr/>
              </p:nvSpPr>
              <p:spPr>
                <a:xfrm>
                  <a:off x="8354928" y="856340"/>
                  <a:ext cx="72073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CCDCF8D-ADFF-9C4E-98C4-B9CC91C59D19}"/>
                    </a:ext>
                  </a:extLst>
                </p:cNvPr>
                <p:cNvSpPr/>
                <p:nvPr/>
              </p:nvSpPr>
              <p:spPr>
                <a:xfrm>
                  <a:off x="8650764" y="1580839"/>
                  <a:ext cx="72073" cy="802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06BD14F9-519B-A24A-96BB-CEF3B40AD1A3}"/>
                    </a:ext>
                  </a:extLst>
                </p:cNvPr>
                <p:cNvCxnSpPr>
                  <a:cxnSpLocks/>
                  <a:stCxn id="15" idx="3"/>
                </p:cNvCxnSpPr>
                <p:nvPr/>
              </p:nvCxnSpPr>
              <p:spPr>
                <a:xfrm flipH="1" flipV="1">
                  <a:off x="7255716" y="1620971"/>
                  <a:ext cx="1467120" cy="907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6731839F-7D1D-C742-BB41-93B3F2339571}"/>
                    </a:ext>
                  </a:extLst>
                </p:cNvPr>
                <p:cNvSpPr/>
                <p:nvPr/>
              </p:nvSpPr>
              <p:spPr>
                <a:xfrm>
                  <a:off x="8650763" y="2487916"/>
                  <a:ext cx="72073" cy="802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2F0E42A9-9FFE-9C42-996A-7FF3011C5266}"/>
                  </a:ext>
                </a:extLst>
              </p:cNvPr>
              <p:cNvSpPr/>
              <p:nvPr/>
            </p:nvSpPr>
            <p:spPr>
              <a:xfrm>
                <a:off x="7219678" y="1580839"/>
                <a:ext cx="72073" cy="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3E88354B-462E-0142-8218-D5ACBCE6E2E3}"/>
                </a:ext>
              </a:extLst>
            </p:cNvPr>
            <p:cNvGrpSpPr/>
            <p:nvPr/>
          </p:nvGrpSpPr>
          <p:grpSpPr>
            <a:xfrm flipH="1">
              <a:off x="9197609" y="2714880"/>
              <a:ext cx="1503160" cy="1703576"/>
              <a:chOff x="7219678" y="856340"/>
              <a:chExt cx="1503160" cy="1703576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3E4DA100-33DE-694A-93F0-5223D22DB79A}"/>
                  </a:ext>
                </a:extLst>
              </p:cNvPr>
              <p:cNvGrpSpPr/>
              <p:nvPr/>
            </p:nvGrpSpPr>
            <p:grpSpPr>
              <a:xfrm>
                <a:off x="7255716" y="856340"/>
                <a:ext cx="1467122" cy="1703576"/>
                <a:chOff x="7255716" y="856340"/>
                <a:chExt cx="1467122" cy="1703576"/>
              </a:xfrm>
            </p:grpSpPr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17FEB733-6914-D346-8DEA-3FC9309D8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90967" y="874621"/>
                  <a:ext cx="295835" cy="724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B44E224D-AF27-9045-9F1F-D00A5681C414}"/>
                    </a:ext>
                  </a:extLst>
                </p:cNvPr>
                <p:cNvSpPr/>
                <p:nvPr/>
              </p:nvSpPr>
              <p:spPr>
                <a:xfrm>
                  <a:off x="8354928" y="856340"/>
                  <a:ext cx="72073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F86A63E-253E-764A-9086-14D4416C5750}"/>
                    </a:ext>
                  </a:extLst>
                </p:cNvPr>
                <p:cNvSpPr/>
                <p:nvPr/>
              </p:nvSpPr>
              <p:spPr>
                <a:xfrm>
                  <a:off x="8650765" y="1573924"/>
                  <a:ext cx="72073" cy="7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686643EA-C519-D342-9128-ABCCFA8BD31E}"/>
                    </a:ext>
                  </a:extLst>
                </p:cNvPr>
                <p:cNvCxnSpPr>
                  <a:cxnSpLocks/>
                  <a:stCxn id="33" idx="3"/>
                </p:cNvCxnSpPr>
                <p:nvPr/>
              </p:nvCxnSpPr>
              <p:spPr>
                <a:xfrm flipH="1" flipV="1">
                  <a:off x="7255716" y="1620971"/>
                  <a:ext cx="1467120" cy="9029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FEDC961B-EC17-B14E-AA0F-4D69FBC36477}"/>
                    </a:ext>
                  </a:extLst>
                </p:cNvPr>
                <p:cNvSpPr/>
                <p:nvPr/>
              </p:nvSpPr>
              <p:spPr>
                <a:xfrm>
                  <a:off x="8650763" y="2487916"/>
                  <a:ext cx="72073" cy="7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C442A586-6B58-284C-A483-5171802A3B77}"/>
                  </a:ext>
                </a:extLst>
              </p:cNvPr>
              <p:cNvSpPr/>
              <p:nvPr/>
            </p:nvSpPr>
            <p:spPr>
              <a:xfrm>
                <a:off x="7219678" y="1580839"/>
                <a:ext cx="72073" cy="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B43A699F-4DEA-7748-94AB-0029ACA76A99}"/>
              </a:ext>
            </a:extLst>
          </p:cNvPr>
          <p:cNvSpPr/>
          <p:nvPr/>
        </p:nvSpPr>
        <p:spPr>
          <a:xfrm>
            <a:off x="7866126" y="5427095"/>
            <a:ext cx="3088520" cy="862222"/>
          </a:xfrm>
          <a:custGeom>
            <a:avLst/>
            <a:gdLst>
              <a:gd name="connsiteX0" fmla="*/ 4011475 w 5032634"/>
              <a:gd name="connsiteY0" fmla="*/ 641605 h 1205240"/>
              <a:gd name="connsiteX1" fmla="*/ 3007428 w 5032634"/>
              <a:gd name="connsiteY1" fmla="*/ 345770 h 1205240"/>
              <a:gd name="connsiteX2" fmla="*/ 1671687 w 5032634"/>
              <a:gd name="connsiteY2" fmla="*/ 5111 h 1205240"/>
              <a:gd name="connsiteX3" fmla="*/ 667640 w 5032634"/>
              <a:gd name="connsiteY3" fmla="*/ 623676 h 1205240"/>
              <a:gd name="connsiteX4" fmla="*/ 407663 w 5032634"/>
              <a:gd name="connsiteY4" fmla="*/ 767111 h 1205240"/>
              <a:gd name="connsiteX5" fmla="*/ 22181 w 5032634"/>
              <a:gd name="connsiteY5" fmla="*/ 991229 h 1205240"/>
              <a:gd name="connsiteX6" fmla="*/ 1124840 w 5032634"/>
              <a:gd name="connsiteY6" fmla="*/ 1116735 h 1205240"/>
              <a:gd name="connsiteX7" fmla="*/ 2604016 w 5032634"/>
              <a:gd name="connsiteY7" fmla="*/ 1197417 h 1205240"/>
              <a:gd name="connsiteX8" fmla="*/ 3984581 w 5032634"/>
              <a:gd name="connsiteY8" fmla="*/ 919511 h 1205240"/>
              <a:gd name="connsiteX9" fmla="*/ 4854157 w 5032634"/>
              <a:gd name="connsiteY9" fmla="*/ 991229 h 1205240"/>
              <a:gd name="connsiteX10" fmla="*/ 4961734 w 5032634"/>
              <a:gd name="connsiteY10" fmla="*/ 220264 h 1205240"/>
              <a:gd name="connsiteX11" fmla="*/ 4011475 w 5032634"/>
              <a:gd name="connsiteY11" fmla="*/ 641605 h 1205240"/>
              <a:gd name="connsiteX0" fmla="*/ 3997912 w 5019071"/>
              <a:gd name="connsiteY0" fmla="*/ 641605 h 1205240"/>
              <a:gd name="connsiteX1" fmla="*/ 2993865 w 5019071"/>
              <a:gd name="connsiteY1" fmla="*/ 345770 h 1205240"/>
              <a:gd name="connsiteX2" fmla="*/ 1658124 w 5019071"/>
              <a:gd name="connsiteY2" fmla="*/ 5111 h 1205240"/>
              <a:gd name="connsiteX3" fmla="*/ 654077 w 5019071"/>
              <a:gd name="connsiteY3" fmla="*/ 623676 h 1205240"/>
              <a:gd name="connsiteX4" fmla="*/ 8618 w 5019071"/>
              <a:gd name="connsiteY4" fmla="*/ 991229 h 1205240"/>
              <a:gd name="connsiteX5" fmla="*/ 1111277 w 5019071"/>
              <a:gd name="connsiteY5" fmla="*/ 1116735 h 1205240"/>
              <a:gd name="connsiteX6" fmla="*/ 2590453 w 5019071"/>
              <a:gd name="connsiteY6" fmla="*/ 1197417 h 1205240"/>
              <a:gd name="connsiteX7" fmla="*/ 3971018 w 5019071"/>
              <a:gd name="connsiteY7" fmla="*/ 919511 h 1205240"/>
              <a:gd name="connsiteX8" fmla="*/ 4840594 w 5019071"/>
              <a:gd name="connsiteY8" fmla="*/ 991229 h 1205240"/>
              <a:gd name="connsiteX9" fmla="*/ 4948171 w 5019071"/>
              <a:gd name="connsiteY9" fmla="*/ 220264 h 1205240"/>
              <a:gd name="connsiteX10" fmla="*/ 3997912 w 5019071"/>
              <a:gd name="connsiteY10" fmla="*/ 641605 h 1205240"/>
              <a:gd name="connsiteX0" fmla="*/ 3990433 w 5011592"/>
              <a:gd name="connsiteY0" fmla="*/ 638517 h 1202152"/>
              <a:gd name="connsiteX1" fmla="*/ 2986386 w 5011592"/>
              <a:gd name="connsiteY1" fmla="*/ 342682 h 1202152"/>
              <a:gd name="connsiteX2" fmla="*/ 1650645 w 5011592"/>
              <a:gd name="connsiteY2" fmla="*/ 2023 h 1202152"/>
              <a:gd name="connsiteX3" fmla="*/ 909688 w 5011592"/>
              <a:gd name="connsiteY3" fmla="*/ 508294 h 1202152"/>
              <a:gd name="connsiteX4" fmla="*/ 1139 w 5011592"/>
              <a:gd name="connsiteY4" fmla="*/ 988141 h 1202152"/>
              <a:gd name="connsiteX5" fmla="*/ 1103798 w 5011592"/>
              <a:gd name="connsiteY5" fmla="*/ 1113647 h 1202152"/>
              <a:gd name="connsiteX6" fmla="*/ 2582974 w 5011592"/>
              <a:gd name="connsiteY6" fmla="*/ 1194329 h 1202152"/>
              <a:gd name="connsiteX7" fmla="*/ 3963539 w 5011592"/>
              <a:gd name="connsiteY7" fmla="*/ 916423 h 1202152"/>
              <a:gd name="connsiteX8" fmla="*/ 4833115 w 5011592"/>
              <a:gd name="connsiteY8" fmla="*/ 988141 h 1202152"/>
              <a:gd name="connsiteX9" fmla="*/ 4940692 w 5011592"/>
              <a:gd name="connsiteY9" fmla="*/ 217176 h 1202152"/>
              <a:gd name="connsiteX10" fmla="*/ 3990433 w 5011592"/>
              <a:gd name="connsiteY10" fmla="*/ 638517 h 1202152"/>
              <a:gd name="connsiteX0" fmla="*/ 3990354 w 5011513"/>
              <a:gd name="connsiteY0" fmla="*/ 638517 h 1202152"/>
              <a:gd name="connsiteX1" fmla="*/ 2986307 w 5011513"/>
              <a:gd name="connsiteY1" fmla="*/ 342682 h 1202152"/>
              <a:gd name="connsiteX2" fmla="*/ 1650566 w 5011513"/>
              <a:gd name="connsiteY2" fmla="*/ 2023 h 1202152"/>
              <a:gd name="connsiteX3" fmla="*/ 909609 w 5011513"/>
              <a:gd name="connsiteY3" fmla="*/ 508294 h 1202152"/>
              <a:gd name="connsiteX4" fmla="*/ 1060 w 5011513"/>
              <a:gd name="connsiteY4" fmla="*/ 988141 h 1202152"/>
              <a:gd name="connsiteX5" fmla="*/ 1103719 w 5011513"/>
              <a:gd name="connsiteY5" fmla="*/ 1113647 h 1202152"/>
              <a:gd name="connsiteX6" fmla="*/ 2582895 w 5011513"/>
              <a:gd name="connsiteY6" fmla="*/ 1194329 h 1202152"/>
              <a:gd name="connsiteX7" fmla="*/ 3963460 w 5011513"/>
              <a:gd name="connsiteY7" fmla="*/ 916423 h 1202152"/>
              <a:gd name="connsiteX8" fmla="*/ 4833036 w 5011513"/>
              <a:gd name="connsiteY8" fmla="*/ 988141 h 1202152"/>
              <a:gd name="connsiteX9" fmla="*/ 4940613 w 5011513"/>
              <a:gd name="connsiteY9" fmla="*/ 217176 h 1202152"/>
              <a:gd name="connsiteX10" fmla="*/ 3990354 w 5011513"/>
              <a:gd name="connsiteY10" fmla="*/ 638517 h 1202152"/>
              <a:gd name="connsiteX0" fmla="*/ 3654326 w 4675485"/>
              <a:gd name="connsiteY0" fmla="*/ 638517 h 1202618"/>
              <a:gd name="connsiteX1" fmla="*/ 2650279 w 4675485"/>
              <a:gd name="connsiteY1" fmla="*/ 342682 h 1202618"/>
              <a:gd name="connsiteX2" fmla="*/ 1314538 w 4675485"/>
              <a:gd name="connsiteY2" fmla="*/ 2023 h 1202618"/>
              <a:gd name="connsiteX3" fmla="*/ 573581 w 4675485"/>
              <a:gd name="connsiteY3" fmla="*/ 508294 h 1202618"/>
              <a:gd name="connsiteX4" fmla="*/ 1916 w 4675485"/>
              <a:gd name="connsiteY4" fmla="*/ 949640 h 1202618"/>
              <a:gd name="connsiteX5" fmla="*/ 767691 w 4675485"/>
              <a:gd name="connsiteY5" fmla="*/ 1113647 h 1202618"/>
              <a:gd name="connsiteX6" fmla="*/ 2246867 w 4675485"/>
              <a:gd name="connsiteY6" fmla="*/ 1194329 h 1202618"/>
              <a:gd name="connsiteX7" fmla="*/ 3627432 w 4675485"/>
              <a:gd name="connsiteY7" fmla="*/ 916423 h 1202618"/>
              <a:gd name="connsiteX8" fmla="*/ 4497008 w 4675485"/>
              <a:gd name="connsiteY8" fmla="*/ 988141 h 1202618"/>
              <a:gd name="connsiteX9" fmla="*/ 4604585 w 4675485"/>
              <a:gd name="connsiteY9" fmla="*/ 217176 h 1202618"/>
              <a:gd name="connsiteX10" fmla="*/ 3654326 w 4675485"/>
              <a:gd name="connsiteY10" fmla="*/ 638517 h 1202618"/>
              <a:gd name="connsiteX0" fmla="*/ 3653148 w 4674307"/>
              <a:gd name="connsiteY0" fmla="*/ 638517 h 1202618"/>
              <a:gd name="connsiteX1" fmla="*/ 2649101 w 4674307"/>
              <a:gd name="connsiteY1" fmla="*/ 342682 h 1202618"/>
              <a:gd name="connsiteX2" fmla="*/ 1313360 w 4674307"/>
              <a:gd name="connsiteY2" fmla="*/ 2023 h 1202618"/>
              <a:gd name="connsiteX3" fmla="*/ 572403 w 4674307"/>
              <a:gd name="connsiteY3" fmla="*/ 508294 h 1202618"/>
              <a:gd name="connsiteX4" fmla="*/ 738 w 4674307"/>
              <a:gd name="connsiteY4" fmla="*/ 949640 h 1202618"/>
              <a:gd name="connsiteX5" fmla="*/ 766513 w 4674307"/>
              <a:gd name="connsiteY5" fmla="*/ 1113647 h 1202618"/>
              <a:gd name="connsiteX6" fmla="*/ 2245689 w 4674307"/>
              <a:gd name="connsiteY6" fmla="*/ 1194329 h 1202618"/>
              <a:gd name="connsiteX7" fmla="*/ 3626254 w 4674307"/>
              <a:gd name="connsiteY7" fmla="*/ 916423 h 1202618"/>
              <a:gd name="connsiteX8" fmla="*/ 4495830 w 4674307"/>
              <a:gd name="connsiteY8" fmla="*/ 988141 h 1202618"/>
              <a:gd name="connsiteX9" fmla="*/ 4603407 w 4674307"/>
              <a:gd name="connsiteY9" fmla="*/ 217176 h 1202618"/>
              <a:gd name="connsiteX10" fmla="*/ 3653148 w 4674307"/>
              <a:gd name="connsiteY10" fmla="*/ 638517 h 1202618"/>
              <a:gd name="connsiteX0" fmla="*/ 3655506 w 4676665"/>
              <a:gd name="connsiteY0" fmla="*/ 638517 h 1245129"/>
              <a:gd name="connsiteX1" fmla="*/ 2651459 w 4676665"/>
              <a:gd name="connsiteY1" fmla="*/ 342682 h 1245129"/>
              <a:gd name="connsiteX2" fmla="*/ 1315718 w 4676665"/>
              <a:gd name="connsiteY2" fmla="*/ 2023 h 1245129"/>
              <a:gd name="connsiteX3" fmla="*/ 574761 w 4676665"/>
              <a:gd name="connsiteY3" fmla="*/ 508294 h 1245129"/>
              <a:gd name="connsiteX4" fmla="*/ 3096 w 4676665"/>
              <a:gd name="connsiteY4" fmla="*/ 949640 h 1245129"/>
              <a:gd name="connsiteX5" fmla="*/ 826622 w 4676665"/>
              <a:gd name="connsiteY5" fmla="*/ 1222733 h 1245129"/>
              <a:gd name="connsiteX6" fmla="*/ 2248047 w 4676665"/>
              <a:gd name="connsiteY6" fmla="*/ 1194329 h 1245129"/>
              <a:gd name="connsiteX7" fmla="*/ 3628612 w 4676665"/>
              <a:gd name="connsiteY7" fmla="*/ 916423 h 1245129"/>
              <a:gd name="connsiteX8" fmla="*/ 4498188 w 4676665"/>
              <a:gd name="connsiteY8" fmla="*/ 988141 h 1245129"/>
              <a:gd name="connsiteX9" fmla="*/ 4605765 w 4676665"/>
              <a:gd name="connsiteY9" fmla="*/ 217176 h 1245129"/>
              <a:gd name="connsiteX10" fmla="*/ 3655506 w 4676665"/>
              <a:gd name="connsiteY10" fmla="*/ 638517 h 1245129"/>
              <a:gd name="connsiteX0" fmla="*/ 3655506 w 4676665"/>
              <a:gd name="connsiteY0" fmla="*/ 637410 h 1244022"/>
              <a:gd name="connsiteX1" fmla="*/ 1315718 w 4676665"/>
              <a:gd name="connsiteY1" fmla="*/ 916 h 1244022"/>
              <a:gd name="connsiteX2" fmla="*/ 574761 w 4676665"/>
              <a:gd name="connsiteY2" fmla="*/ 507187 h 1244022"/>
              <a:gd name="connsiteX3" fmla="*/ 3096 w 4676665"/>
              <a:gd name="connsiteY3" fmla="*/ 948533 h 1244022"/>
              <a:gd name="connsiteX4" fmla="*/ 826622 w 4676665"/>
              <a:gd name="connsiteY4" fmla="*/ 1221626 h 1244022"/>
              <a:gd name="connsiteX5" fmla="*/ 2248047 w 4676665"/>
              <a:gd name="connsiteY5" fmla="*/ 1193222 h 1244022"/>
              <a:gd name="connsiteX6" fmla="*/ 3628612 w 4676665"/>
              <a:gd name="connsiteY6" fmla="*/ 915316 h 1244022"/>
              <a:gd name="connsiteX7" fmla="*/ 4498188 w 4676665"/>
              <a:gd name="connsiteY7" fmla="*/ 987034 h 1244022"/>
              <a:gd name="connsiteX8" fmla="*/ 4605765 w 4676665"/>
              <a:gd name="connsiteY8" fmla="*/ 216069 h 1244022"/>
              <a:gd name="connsiteX9" fmla="*/ 3655506 w 4676665"/>
              <a:gd name="connsiteY9" fmla="*/ 637410 h 1244022"/>
              <a:gd name="connsiteX0" fmla="*/ 3533586 w 4685678"/>
              <a:gd name="connsiteY0" fmla="*/ 608185 h 1243673"/>
              <a:gd name="connsiteX1" fmla="*/ 1315718 w 4685678"/>
              <a:gd name="connsiteY1" fmla="*/ 567 h 1243673"/>
              <a:gd name="connsiteX2" fmla="*/ 574761 w 4685678"/>
              <a:gd name="connsiteY2" fmla="*/ 506838 h 1243673"/>
              <a:gd name="connsiteX3" fmla="*/ 3096 w 4685678"/>
              <a:gd name="connsiteY3" fmla="*/ 948184 h 1243673"/>
              <a:gd name="connsiteX4" fmla="*/ 826622 w 4685678"/>
              <a:gd name="connsiteY4" fmla="*/ 1221277 h 1243673"/>
              <a:gd name="connsiteX5" fmla="*/ 2248047 w 4685678"/>
              <a:gd name="connsiteY5" fmla="*/ 1192873 h 1243673"/>
              <a:gd name="connsiteX6" fmla="*/ 3628612 w 4685678"/>
              <a:gd name="connsiteY6" fmla="*/ 914967 h 1243673"/>
              <a:gd name="connsiteX7" fmla="*/ 4498188 w 4685678"/>
              <a:gd name="connsiteY7" fmla="*/ 986685 h 1243673"/>
              <a:gd name="connsiteX8" fmla="*/ 4605765 w 4685678"/>
              <a:gd name="connsiteY8" fmla="*/ 215720 h 1243673"/>
              <a:gd name="connsiteX9" fmla="*/ 3533586 w 4685678"/>
              <a:gd name="connsiteY9" fmla="*/ 608185 h 1243673"/>
              <a:gd name="connsiteX0" fmla="*/ 3533586 w 4685678"/>
              <a:gd name="connsiteY0" fmla="*/ 608185 h 1245756"/>
              <a:gd name="connsiteX1" fmla="*/ 1315718 w 4685678"/>
              <a:gd name="connsiteY1" fmla="*/ 567 h 1245756"/>
              <a:gd name="connsiteX2" fmla="*/ 574761 w 4685678"/>
              <a:gd name="connsiteY2" fmla="*/ 506838 h 1245756"/>
              <a:gd name="connsiteX3" fmla="*/ 3096 w 4685678"/>
              <a:gd name="connsiteY3" fmla="*/ 948184 h 1245756"/>
              <a:gd name="connsiteX4" fmla="*/ 826622 w 4685678"/>
              <a:gd name="connsiteY4" fmla="*/ 1221277 h 1245756"/>
              <a:gd name="connsiteX5" fmla="*/ 2248047 w 4685678"/>
              <a:gd name="connsiteY5" fmla="*/ 1192873 h 1245756"/>
              <a:gd name="connsiteX6" fmla="*/ 3548401 w 4685678"/>
              <a:gd name="connsiteY6" fmla="*/ 870049 h 1245756"/>
              <a:gd name="connsiteX7" fmla="*/ 4498188 w 4685678"/>
              <a:gd name="connsiteY7" fmla="*/ 986685 h 1245756"/>
              <a:gd name="connsiteX8" fmla="*/ 4605765 w 4685678"/>
              <a:gd name="connsiteY8" fmla="*/ 215720 h 1245756"/>
              <a:gd name="connsiteX9" fmla="*/ 3533586 w 4685678"/>
              <a:gd name="connsiteY9" fmla="*/ 608185 h 1245756"/>
              <a:gd name="connsiteX0" fmla="*/ 3504895 w 4656987"/>
              <a:gd name="connsiteY0" fmla="*/ 608106 h 1272622"/>
              <a:gd name="connsiteX1" fmla="*/ 1287027 w 4656987"/>
              <a:gd name="connsiteY1" fmla="*/ 488 h 1272622"/>
              <a:gd name="connsiteX2" fmla="*/ 546070 w 4656987"/>
              <a:gd name="connsiteY2" fmla="*/ 506759 h 1272622"/>
              <a:gd name="connsiteX3" fmla="*/ 3281 w 4656987"/>
              <a:gd name="connsiteY3" fmla="*/ 579136 h 1272622"/>
              <a:gd name="connsiteX4" fmla="*/ 797931 w 4656987"/>
              <a:gd name="connsiteY4" fmla="*/ 1221198 h 1272622"/>
              <a:gd name="connsiteX5" fmla="*/ 2219356 w 4656987"/>
              <a:gd name="connsiteY5" fmla="*/ 1192794 h 1272622"/>
              <a:gd name="connsiteX6" fmla="*/ 3519710 w 4656987"/>
              <a:gd name="connsiteY6" fmla="*/ 869970 h 1272622"/>
              <a:gd name="connsiteX7" fmla="*/ 4469497 w 4656987"/>
              <a:gd name="connsiteY7" fmla="*/ 986606 h 1272622"/>
              <a:gd name="connsiteX8" fmla="*/ 4577074 w 4656987"/>
              <a:gd name="connsiteY8" fmla="*/ 215641 h 1272622"/>
              <a:gd name="connsiteX9" fmla="*/ 3504895 w 4656987"/>
              <a:gd name="connsiteY9" fmla="*/ 608106 h 1272622"/>
              <a:gd name="connsiteX0" fmla="*/ 3506416 w 4658508"/>
              <a:gd name="connsiteY0" fmla="*/ 609203 h 1273719"/>
              <a:gd name="connsiteX1" fmla="*/ 1288548 w 4658508"/>
              <a:gd name="connsiteY1" fmla="*/ 1585 h 1273719"/>
              <a:gd name="connsiteX2" fmla="*/ 505881 w 4658508"/>
              <a:gd name="connsiteY2" fmla="*/ 437271 h 1273719"/>
              <a:gd name="connsiteX3" fmla="*/ 4802 w 4658508"/>
              <a:gd name="connsiteY3" fmla="*/ 580233 h 1273719"/>
              <a:gd name="connsiteX4" fmla="*/ 799452 w 4658508"/>
              <a:gd name="connsiteY4" fmla="*/ 1222295 h 1273719"/>
              <a:gd name="connsiteX5" fmla="*/ 2220877 w 4658508"/>
              <a:gd name="connsiteY5" fmla="*/ 1193891 h 1273719"/>
              <a:gd name="connsiteX6" fmla="*/ 3521231 w 4658508"/>
              <a:gd name="connsiteY6" fmla="*/ 871067 h 1273719"/>
              <a:gd name="connsiteX7" fmla="*/ 4471018 w 4658508"/>
              <a:gd name="connsiteY7" fmla="*/ 987703 h 1273719"/>
              <a:gd name="connsiteX8" fmla="*/ 4578595 w 4658508"/>
              <a:gd name="connsiteY8" fmla="*/ 216738 h 1273719"/>
              <a:gd name="connsiteX9" fmla="*/ 3506416 w 4658508"/>
              <a:gd name="connsiteY9" fmla="*/ 609203 h 1273719"/>
              <a:gd name="connsiteX0" fmla="*/ 3526935 w 4679027"/>
              <a:gd name="connsiteY0" fmla="*/ 609203 h 1259969"/>
              <a:gd name="connsiteX1" fmla="*/ 1309067 w 4679027"/>
              <a:gd name="connsiteY1" fmla="*/ 1585 h 1259969"/>
              <a:gd name="connsiteX2" fmla="*/ 526400 w 4679027"/>
              <a:gd name="connsiteY2" fmla="*/ 437271 h 1259969"/>
              <a:gd name="connsiteX3" fmla="*/ 25321 w 4679027"/>
              <a:gd name="connsiteY3" fmla="*/ 580233 h 1259969"/>
              <a:gd name="connsiteX4" fmla="*/ 152197 w 4679027"/>
              <a:gd name="connsiteY4" fmla="*/ 767546 h 1259969"/>
              <a:gd name="connsiteX5" fmla="*/ 819971 w 4679027"/>
              <a:gd name="connsiteY5" fmla="*/ 1222295 h 1259969"/>
              <a:gd name="connsiteX6" fmla="*/ 2241396 w 4679027"/>
              <a:gd name="connsiteY6" fmla="*/ 1193891 h 1259969"/>
              <a:gd name="connsiteX7" fmla="*/ 3541750 w 4679027"/>
              <a:gd name="connsiteY7" fmla="*/ 871067 h 1259969"/>
              <a:gd name="connsiteX8" fmla="*/ 4491537 w 4679027"/>
              <a:gd name="connsiteY8" fmla="*/ 987703 h 1259969"/>
              <a:gd name="connsiteX9" fmla="*/ 4599114 w 4679027"/>
              <a:gd name="connsiteY9" fmla="*/ 216738 h 1259969"/>
              <a:gd name="connsiteX10" fmla="*/ 3526935 w 4679027"/>
              <a:gd name="connsiteY10" fmla="*/ 609203 h 1259969"/>
              <a:gd name="connsiteX0" fmla="*/ 3513348 w 4665440"/>
              <a:gd name="connsiteY0" fmla="*/ 609203 h 1263259"/>
              <a:gd name="connsiteX1" fmla="*/ 1295480 w 4665440"/>
              <a:gd name="connsiteY1" fmla="*/ 1585 h 1263259"/>
              <a:gd name="connsiteX2" fmla="*/ 512813 w 4665440"/>
              <a:gd name="connsiteY2" fmla="*/ 437271 h 1263259"/>
              <a:gd name="connsiteX3" fmla="*/ 11734 w 4665440"/>
              <a:gd name="connsiteY3" fmla="*/ 580233 h 1263259"/>
              <a:gd name="connsiteX4" fmla="*/ 212404 w 4665440"/>
              <a:gd name="connsiteY4" fmla="*/ 722628 h 1263259"/>
              <a:gd name="connsiteX5" fmla="*/ 806384 w 4665440"/>
              <a:gd name="connsiteY5" fmla="*/ 1222295 h 1263259"/>
              <a:gd name="connsiteX6" fmla="*/ 2227809 w 4665440"/>
              <a:gd name="connsiteY6" fmla="*/ 1193891 h 1263259"/>
              <a:gd name="connsiteX7" fmla="*/ 3528163 w 4665440"/>
              <a:gd name="connsiteY7" fmla="*/ 871067 h 1263259"/>
              <a:gd name="connsiteX8" fmla="*/ 4477950 w 4665440"/>
              <a:gd name="connsiteY8" fmla="*/ 987703 h 1263259"/>
              <a:gd name="connsiteX9" fmla="*/ 4585527 w 4665440"/>
              <a:gd name="connsiteY9" fmla="*/ 216738 h 1263259"/>
              <a:gd name="connsiteX10" fmla="*/ 3513348 w 4665440"/>
              <a:gd name="connsiteY10" fmla="*/ 609203 h 1263259"/>
              <a:gd name="connsiteX0" fmla="*/ 3509833 w 4661925"/>
              <a:gd name="connsiteY0" fmla="*/ 609203 h 1260204"/>
              <a:gd name="connsiteX1" fmla="*/ 1291965 w 4661925"/>
              <a:gd name="connsiteY1" fmla="*/ 1585 h 1260204"/>
              <a:gd name="connsiteX2" fmla="*/ 509298 w 4661925"/>
              <a:gd name="connsiteY2" fmla="*/ 437271 h 1260204"/>
              <a:gd name="connsiteX3" fmla="*/ 8219 w 4661925"/>
              <a:gd name="connsiteY3" fmla="*/ 580233 h 1260204"/>
              <a:gd name="connsiteX4" fmla="*/ 208889 w 4661925"/>
              <a:gd name="connsiteY4" fmla="*/ 722628 h 1260204"/>
              <a:gd name="connsiteX5" fmla="*/ 64510 w 4661925"/>
              <a:gd name="connsiteY5" fmla="*/ 764338 h 1260204"/>
              <a:gd name="connsiteX6" fmla="*/ 802869 w 4661925"/>
              <a:gd name="connsiteY6" fmla="*/ 1222295 h 1260204"/>
              <a:gd name="connsiteX7" fmla="*/ 2224294 w 4661925"/>
              <a:gd name="connsiteY7" fmla="*/ 1193891 h 1260204"/>
              <a:gd name="connsiteX8" fmla="*/ 3524648 w 4661925"/>
              <a:gd name="connsiteY8" fmla="*/ 871067 h 1260204"/>
              <a:gd name="connsiteX9" fmla="*/ 4474435 w 4661925"/>
              <a:gd name="connsiteY9" fmla="*/ 987703 h 1260204"/>
              <a:gd name="connsiteX10" fmla="*/ 4582012 w 4661925"/>
              <a:gd name="connsiteY10" fmla="*/ 216738 h 1260204"/>
              <a:gd name="connsiteX11" fmla="*/ 3509833 w 4661925"/>
              <a:gd name="connsiteY11" fmla="*/ 609203 h 1260204"/>
              <a:gd name="connsiteX0" fmla="*/ 3509833 w 4661925"/>
              <a:gd name="connsiteY0" fmla="*/ 609203 h 1206372"/>
              <a:gd name="connsiteX1" fmla="*/ 1291965 w 4661925"/>
              <a:gd name="connsiteY1" fmla="*/ 1585 h 1206372"/>
              <a:gd name="connsiteX2" fmla="*/ 509298 w 4661925"/>
              <a:gd name="connsiteY2" fmla="*/ 437271 h 1206372"/>
              <a:gd name="connsiteX3" fmla="*/ 8219 w 4661925"/>
              <a:gd name="connsiteY3" fmla="*/ 580233 h 1206372"/>
              <a:gd name="connsiteX4" fmla="*/ 208889 w 4661925"/>
              <a:gd name="connsiteY4" fmla="*/ 722628 h 1206372"/>
              <a:gd name="connsiteX5" fmla="*/ 64510 w 4661925"/>
              <a:gd name="connsiteY5" fmla="*/ 764338 h 1206372"/>
              <a:gd name="connsiteX6" fmla="*/ 950456 w 4661925"/>
              <a:gd name="connsiteY6" fmla="*/ 1103583 h 1206372"/>
              <a:gd name="connsiteX7" fmla="*/ 2224294 w 4661925"/>
              <a:gd name="connsiteY7" fmla="*/ 1193891 h 1206372"/>
              <a:gd name="connsiteX8" fmla="*/ 3524648 w 4661925"/>
              <a:gd name="connsiteY8" fmla="*/ 871067 h 1206372"/>
              <a:gd name="connsiteX9" fmla="*/ 4474435 w 4661925"/>
              <a:gd name="connsiteY9" fmla="*/ 987703 h 1206372"/>
              <a:gd name="connsiteX10" fmla="*/ 4582012 w 4661925"/>
              <a:gd name="connsiteY10" fmla="*/ 216738 h 1206372"/>
              <a:gd name="connsiteX11" fmla="*/ 3509833 w 4661925"/>
              <a:gd name="connsiteY11" fmla="*/ 609203 h 1206372"/>
              <a:gd name="connsiteX0" fmla="*/ 3509833 w 4661925"/>
              <a:gd name="connsiteY0" fmla="*/ 609203 h 1567043"/>
              <a:gd name="connsiteX1" fmla="*/ 1291965 w 4661925"/>
              <a:gd name="connsiteY1" fmla="*/ 1585 h 1567043"/>
              <a:gd name="connsiteX2" fmla="*/ 509298 w 4661925"/>
              <a:gd name="connsiteY2" fmla="*/ 437271 h 1567043"/>
              <a:gd name="connsiteX3" fmla="*/ 8219 w 4661925"/>
              <a:gd name="connsiteY3" fmla="*/ 580233 h 1567043"/>
              <a:gd name="connsiteX4" fmla="*/ 208889 w 4661925"/>
              <a:gd name="connsiteY4" fmla="*/ 722628 h 1567043"/>
              <a:gd name="connsiteX5" fmla="*/ 64510 w 4661925"/>
              <a:gd name="connsiteY5" fmla="*/ 764338 h 1567043"/>
              <a:gd name="connsiteX6" fmla="*/ 950456 w 4661925"/>
              <a:gd name="connsiteY6" fmla="*/ 1103583 h 1567043"/>
              <a:gd name="connsiteX7" fmla="*/ 1245209 w 4661925"/>
              <a:gd name="connsiteY7" fmla="*/ 1566443 h 1567043"/>
              <a:gd name="connsiteX8" fmla="*/ 2224294 w 4661925"/>
              <a:gd name="connsiteY8" fmla="*/ 1193891 h 1567043"/>
              <a:gd name="connsiteX9" fmla="*/ 3524648 w 4661925"/>
              <a:gd name="connsiteY9" fmla="*/ 871067 h 1567043"/>
              <a:gd name="connsiteX10" fmla="*/ 4474435 w 4661925"/>
              <a:gd name="connsiteY10" fmla="*/ 987703 h 1567043"/>
              <a:gd name="connsiteX11" fmla="*/ 4582012 w 4661925"/>
              <a:gd name="connsiteY11" fmla="*/ 216738 h 1567043"/>
              <a:gd name="connsiteX12" fmla="*/ 3509833 w 4661925"/>
              <a:gd name="connsiteY12" fmla="*/ 609203 h 1567043"/>
              <a:gd name="connsiteX0" fmla="*/ 3509833 w 4661925"/>
              <a:gd name="connsiteY0" fmla="*/ 609203 h 1570983"/>
              <a:gd name="connsiteX1" fmla="*/ 1291965 w 4661925"/>
              <a:gd name="connsiteY1" fmla="*/ 1585 h 1570983"/>
              <a:gd name="connsiteX2" fmla="*/ 509298 w 4661925"/>
              <a:gd name="connsiteY2" fmla="*/ 437271 h 1570983"/>
              <a:gd name="connsiteX3" fmla="*/ 8219 w 4661925"/>
              <a:gd name="connsiteY3" fmla="*/ 580233 h 1570983"/>
              <a:gd name="connsiteX4" fmla="*/ 208889 w 4661925"/>
              <a:gd name="connsiteY4" fmla="*/ 722628 h 1570983"/>
              <a:gd name="connsiteX5" fmla="*/ 64510 w 4661925"/>
              <a:gd name="connsiteY5" fmla="*/ 764338 h 1570983"/>
              <a:gd name="connsiteX6" fmla="*/ 950456 w 4661925"/>
              <a:gd name="connsiteY6" fmla="*/ 1103583 h 1570983"/>
              <a:gd name="connsiteX7" fmla="*/ 1245209 w 4661925"/>
              <a:gd name="connsiteY7" fmla="*/ 1566443 h 1570983"/>
              <a:gd name="connsiteX8" fmla="*/ 1347878 w 4661925"/>
              <a:gd name="connsiteY8" fmla="*/ 1085180 h 1570983"/>
              <a:gd name="connsiteX9" fmla="*/ 2224294 w 4661925"/>
              <a:gd name="connsiteY9" fmla="*/ 1193891 h 1570983"/>
              <a:gd name="connsiteX10" fmla="*/ 3524648 w 4661925"/>
              <a:gd name="connsiteY10" fmla="*/ 871067 h 1570983"/>
              <a:gd name="connsiteX11" fmla="*/ 4474435 w 4661925"/>
              <a:gd name="connsiteY11" fmla="*/ 987703 h 1570983"/>
              <a:gd name="connsiteX12" fmla="*/ 4582012 w 4661925"/>
              <a:gd name="connsiteY12" fmla="*/ 216738 h 1570983"/>
              <a:gd name="connsiteX13" fmla="*/ 3509833 w 4661925"/>
              <a:gd name="connsiteY13" fmla="*/ 609203 h 1570983"/>
              <a:gd name="connsiteX0" fmla="*/ 3509833 w 4661925"/>
              <a:gd name="connsiteY0" fmla="*/ 609203 h 1570983"/>
              <a:gd name="connsiteX1" fmla="*/ 1291965 w 4661925"/>
              <a:gd name="connsiteY1" fmla="*/ 1585 h 1570983"/>
              <a:gd name="connsiteX2" fmla="*/ 509298 w 4661925"/>
              <a:gd name="connsiteY2" fmla="*/ 437271 h 1570983"/>
              <a:gd name="connsiteX3" fmla="*/ 8219 w 4661925"/>
              <a:gd name="connsiteY3" fmla="*/ 580233 h 1570983"/>
              <a:gd name="connsiteX4" fmla="*/ 208889 w 4661925"/>
              <a:gd name="connsiteY4" fmla="*/ 722628 h 1570983"/>
              <a:gd name="connsiteX5" fmla="*/ 64510 w 4661925"/>
              <a:gd name="connsiteY5" fmla="*/ 764338 h 1570983"/>
              <a:gd name="connsiteX6" fmla="*/ 950456 w 4661925"/>
              <a:gd name="connsiteY6" fmla="*/ 1103583 h 1570983"/>
              <a:gd name="connsiteX7" fmla="*/ 1245209 w 4661925"/>
              <a:gd name="connsiteY7" fmla="*/ 1566443 h 1570983"/>
              <a:gd name="connsiteX8" fmla="*/ 1347878 w 4661925"/>
              <a:gd name="connsiteY8" fmla="*/ 1085180 h 1570983"/>
              <a:gd name="connsiteX9" fmla="*/ 2224294 w 4661925"/>
              <a:gd name="connsiteY9" fmla="*/ 1193891 h 1570983"/>
              <a:gd name="connsiteX10" fmla="*/ 2644080 w 4661925"/>
              <a:gd name="connsiteY10" fmla="*/ 1351479 h 1570983"/>
              <a:gd name="connsiteX11" fmla="*/ 3524648 w 4661925"/>
              <a:gd name="connsiteY11" fmla="*/ 871067 h 1570983"/>
              <a:gd name="connsiteX12" fmla="*/ 4474435 w 4661925"/>
              <a:gd name="connsiteY12" fmla="*/ 987703 h 1570983"/>
              <a:gd name="connsiteX13" fmla="*/ 4582012 w 4661925"/>
              <a:gd name="connsiteY13" fmla="*/ 216738 h 1570983"/>
              <a:gd name="connsiteX14" fmla="*/ 3509833 w 4661925"/>
              <a:gd name="connsiteY14" fmla="*/ 609203 h 1570983"/>
              <a:gd name="connsiteX0" fmla="*/ 3509833 w 4661925"/>
              <a:gd name="connsiteY0" fmla="*/ 609203 h 1570983"/>
              <a:gd name="connsiteX1" fmla="*/ 1291965 w 4661925"/>
              <a:gd name="connsiteY1" fmla="*/ 1585 h 1570983"/>
              <a:gd name="connsiteX2" fmla="*/ 509298 w 4661925"/>
              <a:gd name="connsiteY2" fmla="*/ 437271 h 1570983"/>
              <a:gd name="connsiteX3" fmla="*/ 8219 w 4661925"/>
              <a:gd name="connsiteY3" fmla="*/ 580233 h 1570983"/>
              <a:gd name="connsiteX4" fmla="*/ 208889 w 4661925"/>
              <a:gd name="connsiteY4" fmla="*/ 722628 h 1570983"/>
              <a:gd name="connsiteX5" fmla="*/ 64510 w 4661925"/>
              <a:gd name="connsiteY5" fmla="*/ 764338 h 1570983"/>
              <a:gd name="connsiteX6" fmla="*/ 950456 w 4661925"/>
              <a:gd name="connsiteY6" fmla="*/ 1103583 h 1570983"/>
              <a:gd name="connsiteX7" fmla="*/ 1245209 w 4661925"/>
              <a:gd name="connsiteY7" fmla="*/ 1566443 h 1570983"/>
              <a:gd name="connsiteX8" fmla="*/ 1347878 w 4661925"/>
              <a:gd name="connsiteY8" fmla="*/ 1085180 h 1570983"/>
              <a:gd name="connsiteX9" fmla="*/ 2227502 w 4661925"/>
              <a:gd name="connsiteY9" fmla="*/ 1456981 h 1570983"/>
              <a:gd name="connsiteX10" fmla="*/ 2644080 w 4661925"/>
              <a:gd name="connsiteY10" fmla="*/ 1351479 h 1570983"/>
              <a:gd name="connsiteX11" fmla="*/ 3524648 w 4661925"/>
              <a:gd name="connsiteY11" fmla="*/ 871067 h 1570983"/>
              <a:gd name="connsiteX12" fmla="*/ 4474435 w 4661925"/>
              <a:gd name="connsiteY12" fmla="*/ 987703 h 1570983"/>
              <a:gd name="connsiteX13" fmla="*/ 4582012 w 4661925"/>
              <a:gd name="connsiteY13" fmla="*/ 216738 h 1570983"/>
              <a:gd name="connsiteX14" fmla="*/ 3509833 w 4661925"/>
              <a:gd name="connsiteY14" fmla="*/ 609203 h 1570983"/>
              <a:gd name="connsiteX0" fmla="*/ 3509833 w 4661925"/>
              <a:gd name="connsiteY0" fmla="*/ 609203 h 1937287"/>
              <a:gd name="connsiteX1" fmla="*/ 1291965 w 4661925"/>
              <a:gd name="connsiteY1" fmla="*/ 1585 h 1937287"/>
              <a:gd name="connsiteX2" fmla="*/ 509298 w 4661925"/>
              <a:gd name="connsiteY2" fmla="*/ 437271 h 1937287"/>
              <a:gd name="connsiteX3" fmla="*/ 8219 w 4661925"/>
              <a:gd name="connsiteY3" fmla="*/ 580233 h 1937287"/>
              <a:gd name="connsiteX4" fmla="*/ 208889 w 4661925"/>
              <a:gd name="connsiteY4" fmla="*/ 722628 h 1937287"/>
              <a:gd name="connsiteX5" fmla="*/ 64510 w 4661925"/>
              <a:gd name="connsiteY5" fmla="*/ 764338 h 1937287"/>
              <a:gd name="connsiteX6" fmla="*/ 950456 w 4661925"/>
              <a:gd name="connsiteY6" fmla="*/ 1103583 h 1937287"/>
              <a:gd name="connsiteX7" fmla="*/ 1245209 w 4661925"/>
              <a:gd name="connsiteY7" fmla="*/ 1566443 h 1937287"/>
              <a:gd name="connsiteX8" fmla="*/ 1347878 w 4661925"/>
              <a:gd name="connsiteY8" fmla="*/ 1085180 h 1937287"/>
              <a:gd name="connsiteX9" fmla="*/ 2227502 w 4661925"/>
              <a:gd name="connsiteY9" fmla="*/ 1456981 h 1937287"/>
              <a:gd name="connsiteX10" fmla="*/ 2490075 w 4661925"/>
              <a:gd name="connsiteY10" fmla="*/ 1932204 h 1937287"/>
              <a:gd name="connsiteX11" fmla="*/ 3524648 w 4661925"/>
              <a:gd name="connsiteY11" fmla="*/ 871067 h 1937287"/>
              <a:gd name="connsiteX12" fmla="*/ 4474435 w 4661925"/>
              <a:gd name="connsiteY12" fmla="*/ 987703 h 1937287"/>
              <a:gd name="connsiteX13" fmla="*/ 4582012 w 4661925"/>
              <a:gd name="connsiteY13" fmla="*/ 216738 h 1937287"/>
              <a:gd name="connsiteX14" fmla="*/ 3509833 w 4661925"/>
              <a:gd name="connsiteY14" fmla="*/ 609203 h 1937287"/>
              <a:gd name="connsiteX0" fmla="*/ 3509833 w 4661925"/>
              <a:gd name="connsiteY0" fmla="*/ 609203 h 2205448"/>
              <a:gd name="connsiteX1" fmla="*/ 1291965 w 4661925"/>
              <a:gd name="connsiteY1" fmla="*/ 1585 h 2205448"/>
              <a:gd name="connsiteX2" fmla="*/ 509298 w 4661925"/>
              <a:gd name="connsiteY2" fmla="*/ 437271 h 2205448"/>
              <a:gd name="connsiteX3" fmla="*/ 8219 w 4661925"/>
              <a:gd name="connsiteY3" fmla="*/ 580233 h 2205448"/>
              <a:gd name="connsiteX4" fmla="*/ 208889 w 4661925"/>
              <a:gd name="connsiteY4" fmla="*/ 722628 h 2205448"/>
              <a:gd name="connsiteX5" fmla="*/ 64510 w 4661925"/>
              <a:gd name="connsiteY5" fmla="*/ 764338 h 2205448"/>
              <a:gd name="connsiteX6" fmla="*/ 950456 w 4661925"/>
              <a:gd name="connsiteY6" fmla="*/ 1103583 h 2205448"/>
              <a:gd name="connsiteX7" fmla="*/ 1245209 w 4661925"/>
              <a:gd name="connsiteY7" fmla="*/ 1566443 h 2205448"/>
              <a:gd name="connsiteX8" fmla="*/ 1347878 w 4661925"/>
              <a:gd name="connsiteY8" fmla="*/ 1085180 h 2205448"/>
              <a:gd name="connsiteX9" fmla="*/ 2227502 w 4661925"/>
              <a:gd name="connsiteY9" fmla="*/ 1456981 h 2205448"/>
              <a:gd name="connsiteX10" fmla="*/ 2490075 w 4661925"/>
              <a:gd name="connsiteY10" fmla="*/ 1932204 h 2205448"/>
              <a:gd name="connsiteX11" fmla="*/ 2296382 w 4661925"/>
              <a:gd name="connsiteY11" fmla="*/ 2156755 h 2205448"/>
              <a:gd name="connsiteX12" fmla="*/ 3524648 w 4661925"/>
              <a:gd name="connsiteY12" fmla="*/ 871067 h 2205448"/>
              <a:gd name="connsiteX13" fmla="*/ 4474435 w 4661925"/>
              <a:gd name="connsiteY13" fmla="*/ 987703 h 2205448"/>
              <a:gd name="connsiteX14" fmla="*/ 4582012 w 4661925"/>
              <a:gd name="connsiteY14" fmla="*/ 216738 h 2205448"/>
              <a:gd name="connsiteX15" fmla="*/ 3509833 w 4661925"/>
              <a:gd name="connsiteY15" fmla="*/ 609203 h 2205448"/>
              <a:gd name="connsiteX0" fmla="*/ 3509833 w 4661925"/>
              <a:gd name="connsiteY0" fmla="*/ 609203 h 2200033"/>
              <a:gd name="connsiteX1" fmla="*/ 1291965 w 4661925"/>
              <a:gd name="connsiteY1" fmla="*/ 1585 h 2200033"/>
              <a:gd name="connsiteX2" fmla="*/ 509298 w 4661925"/>
              <a:gd name="connsiteY2" fmla="*/ 437271 h 2200033"/>
              <a:gd name="connsiteX3" fmla="*/ 8219 w 4661925"/>
              <a:gd name="connsiteY3" fmla="*/ 580233 h 2200033"/>
              <a:gd name="connsiteX4" fmla="*/ 208889 w 4661925"/>
              <a:gd name="connsiteY4" fmla="*/ 722628 h 2200033"/>
              <a:gd name="connsiteX5" fmla="*/ 64510 w 4661925"/>
              <a:gd name="connsiteY5" fmla="*/ 764338 h 2200033"/>
              <a:gd name="connsiteX6" fmla="*/ 950456 w 4661925"/>
              <a:gd name="connsiteY6" fmla="*/ 1103583 h 2200033"/>
              <a:gd name="connsiteX7" fmla="*/ 1245209 w 4661925"/>
              <a:gd name="connsiteY7" fmla="*/ 1566443 h 2200033"/>
              <a:gd name="connsiteX8" fmla="*/ 1347878 w 4661925"/>
              <a:gd name="connsiteY8" fmla="*/ 1085180 h 2200033"/>
              <a:gd name="connsiteX9" fmla="*/ 2227502 w 4661925"/>
              <a:gd name="connsiteY9" fmla="*/ 1456981 h 2200033"/>
              <a:gd name="connsiteX10" fmla="*/ 2323238 w 4661925"/>
              <a:gd name="connsiteY10" fmla="*/ 1871244 h 2200033"/>
              <a:gd name="connsiteX11" fmla="*/ 2296382 w 4661925"/>
              <a:gd name="connsiteY11" fmla="*/ 2156755 h 2200033"/>
              <a:gd name="connsiteX12" fmla="*/ 3524648 w 4661925"/>
              <a:gd name="connsiteY12" fmla="*/ 871067 h 2200033"/>
              <a:gd name="connsiteX13" fmla="*/ 4474435 w 4661925"/>
              <a:gd name="connsiteY13" fmla="*/ 987703 h 2200033"/>
              <a:gd name="connsiteX14" fmla="*/ 4582012 w 4661925"/>
              <a:gd name="connsiteY14" fmla="*/ 216738 h 2200033"/>
              <a:gd name="connsiteX15" fmla="*/ 3509833 w 4661925"/>
              <a:gd name="connsiteY15" fmla="*/ 609203 h 2200033"/>
              <a:gd name="connsiteX0" fmla="*/ 3509833 w 4661925"/>
              <a:gd name="connsiteY0" fmla="*/ 609203 h 2156810"/>
              <a:gd name="connsiteX1" fmla="*/ 1291965 w 4661925"/>
              <a:gd name="connsiteY1" fmla="*/ 1585 h 2156810"/>
              <a:gd name="connsiteX2" fmla="*/ 509298 w 4661925"/>
              <a:gd name="connsiteY2" fmla="*/ 437271 h 2156810"/>
              <a:gd name="connsiteX3" fmla="*/ 8219 w 4661925"/>
              <a:gd name="connsiteY3" fmla="*/ 580233 h 2156810"/>
              <a:gd name="connsiteX4" fmla="*/ 208889 w 4661925"/>
              <a:gd name="connsiteY4" fmla="*/ 722628 h 2156810"/>
              <a:gd name="connsiteX5" fmla="*/ 64510 w 4661925"/>
              <a:gd name="connsiteY5" fmla="*/ 764338 h 2156810"/>
              <a:gd name="connsiteX6" fmla="*/ 950456 w 4661925"/>
              <a:gd name="connsiteY6" fmla="*/ 1103583 h 2156810"/>
              <a:gd name="connsiteX7" fmla="*/ 1245209 w 4661925"/>
              <a:gd name="connsiteY7" fmla="*/ 1566443 h 2156810"/>
              <a:gd name="connsiteX8" fmla="*/ 1347878 w 4661925"/>
              <a:gd name="connsiteY8" fmla="*/ 1085180 h 2156810"/>
              <a:gd name="connsiteX9" fmla="*/ 2227502 w 4661925"/>
              <a:gd name="connsiteY9" fmla="*/ 1456981 h 2156810"/>
              <a:gd name="connsiteX10" fmla="*/ 2323238 w 4661925"/>
              <a:gd name="connsiteY10" fmla="*/ 1871244 h 2156810"/>
              <a:gd name="connsiteX11" fmla="*/ 2296382 w 4661925"/>
              <a:gd name="connsiteY11" fmla="*/ 2156755 h 2156810"/>
              <a:gd name="connsiteX12" fmla="*/ 2691018 w 4661925"/>
              <a:gd name="connsiteY12" fmla="*/ 1746078 h 2156810"/>
              <a:gd name="connsiteX13" fmla="*/ 3524648 w 4661925"/>
              <a:gd name="connsiteY13" fmla="*/ 871067 h 2156810"/>
              <a:gd name="connsiteX14" fmla="*/ 4474435 w 4661925"/>
              <a:gd name="connsiteY14" fmla="*/ 987703 h 2156810"/>
              <a:gd name="connsiteX15" fmla="*/ 4582012 w 4661925"/>
              <a:gd name="connsiteY15" fmla="*/ 216738 h 2156810"/>
              <a:gd name="connsiteX16" fmla="*/ 3509833 w 4661925"/>
              <a:gd name="connsiteY16" fmla="*/ 609203 h 2156810"/>
              <a:gd name="connsiteX0" fmla="*/ 3509833 w 4661925"/>
              <a:gd name="connsiteY0" fmla="*/ 609203 h 2156810"/>
              <a:gd name="connsiteX1" fmla="*/ 1291965 w 4661925"/>
              <a:gd name="connsiteY1" fmla="*/ 1585 h 2156810"/>
              <a:gd name="connsiteX2" fmla="*/ 509298 w 4661925"/>
              <a:gd name="connsiteY2" fmla="*/ 437271 h 2156810"/>
              <a:gd name="connsiteX3" fmla="*/ 8219 w 4661925"/>
              <a:gd name="connsiteY3" fmla="*/ 580233 h 2156810"/>
              <a:gd name="connsiteX4" fmla="*/ 208889 w 4661925"/>
              <a:gd name="connsiteY4" fmla="*/ 722628 h 2156810"/>
              <a:gd name="connsiteX5" fmla="*/ 64510 w 4661925"/>
              <a:gd name="connsiteY5" fmla="*/ 764338 h 2156810"/>
              <a:gd name="connsiteX6" fmla="*/ 950456 w 4661925"/>
              <a:gd name="connsiteY6" fmla="*/ 1103583 h 2156810"/>
              <a:gd name="connsiteX7" fmla="*/ 1245209 w 4661925"/>
              <a:gd name="connsiteY7" fmla="*/ 1566443 h 2156810"/>
              <a:gd name="connsiteX8" fmla="*/ 1347878 w 4661925"/>
              <a:gd name="connsiteY8" fmla="*/ 1085180 h 2156810"/>
              <a:gd name="connsiteX9" fmla="*/ 2227502 w 4661925"/>
              <a:gd name="connsiteY9" fmla="*/ 1456981 h 2156810"/>
              <a:gd name="connsiteX10" fmla="*/ 2323238 w 4661925"/>
              <a:gd name="connsiteY10" fmla="*/ 1871244 h 2156810"/>
              <a:gd name="connsiteX11" fmla="*/ 2296382 w 4661925"/>
              <a:gd name="connsiteY11" fmla="*/ 2156755 h 2156810"/>
              <a:gd name="connsiteX12" fmla="*/ 2691018 w 4661925"/>
              <a:gd name="connsiteY12" fmla="*/ 1746078 h 2156810"/>
              <a:gd name="connsiteX13" fmla="*/ 3201157 w 4661925"/>
              <a:gd name="connsiteY13" fmla="*/ 2015585 h 2156810"/>
              <a:gd name="connsiteX14" fmla="*/ 3524648 w 4661925"/>
              <a:gd name="connsiteY14" fmla="*/ 871067 h 2156810"/>
              <a:gd name="connsiteX15" fmla="*/ 4474435 w 4661925"/>
              <a:gd name="connsiteY15" fmla="*/ 987703 h 2156810"/>
              <a:gd name="connsiteX16" fmla="*/ 4582012 w 4661925"/>
              <a:gd name="connsiteY16" fmla="*/ 216738 h 2156810"/>
              <a:gd name="connsiteX17" fmla="*/ 3509833 w 4661925"/>
              <a:gd name="connsiteY17" fmla="*/ 609203 h 2156810"/>
              <a:gd name="connsiteX0" fmla="*/ 3509833 w 4661925"/>
              <a:gd name="connsiteY0" fmla="*/ 609203 h 2156810"/>
              <a:gd name="connsiteX1" fmla="*/ 1291965 w 4661925"/>
              <a:gd name="connsiteY1" fmla="*/ 1585 h 2156810"/>
              <a:gd name="connsiteX2" fmla="*/ 509298 w 4661925"/>
              <a:gd name="connsiteY2" fmla="*/ 437271 h 2156810"/>
              <a:gd name="connsiteX3" fmla="*/ 8219 w 4661925"/>
              <a:gd name="connsiteY3" fmla="*/ 580233 h 2156810"/>
              <a:gd name="connsiteX4" fmla="*/ 208889 w 4661925"/>
              <a:gd name="connsiteY4" fmla="*/ 722628 h 2156810"/>
              <a:gd name="connsiteX5" fmla="*/ 64510 w 4661925"/>
              <a:gd name="connsiteY5" fmla="*/ 764338 h 2156810"/>
              <a:gd name="connsiteX6" fmla="*/ 950456 w 4661925"/>
              <a:gd name="connsiteY6" fmla="*/ 1103583 h 2156810"/>
              <a:gd name="connsiteX7" fmla="*/ 1245209 w 4661925"/>
              <a:gd name="connsiteY7" fmla="*/ 1566443 h 2156810"/>
              <a:gd name="connsiteX8" fmla="*/ 1347878 w 4661925"/>
              <a:gd name="connsiteY8" fmla="*/ 1085180 h 2156810"/>
              <a:gd name="connsiteX9" fmla="*/ 2227502 w 4661925"/>
              <a:gd name="connsiteY9" fmla="*/ 1456981 h 2156810"/>
              <a:gd name="connsiteX10" fmla="*/ 2323238 w 4661925"/>
              <a:gd name="connsiteY10" fmla="*/ 1871244 h 2156810"/>
              <a:gd name="connsiteX11" fmla="*/ 2296382 w 4661925"/>
              <a:gd name="connsiteY11" fmla="*/ 2156755 h 2156810"/>
              <a:gd name="connsiteX12" fmla="*/ 2691018 w 4661925"/>
              <a:gd name="connsiteY12" fmla="*/ 1746078 h 2156810"/>
              <a:gd name="connsiteX13" fmla="*/ 3201157 w 4661925"/>
              <a:gd name="connsiteY13" fmla="*/ 2015585 h 2156810"/>
              <a:gd name="connsiteX14" fmla="*/ 2841814 w 4661925"/>
              <a:gd name="connsiteY14" fmla="*/ 1531113 h 2156810"/>
              <a:gd name="connsiteX15" fmla="*/ 3524648 w 4661925"/>
              <a:gd name="connsiteY15" fmla="*/ 871067 h 2156810"/>
              <a:gd name="connsiteX16" fmla="*/ 4474435 w 4661925"/>
              <a:gd name="connsiteY16" fmla="*/ 987703 h 2156810"/>
              <a:gd name="connsiteX17" fmla="*/ 4582012 w 4661925"/>
              <a:gd name="connsiteY17" fmla="*/ 216738 h 2156810"/>
              <a:gd name="connsiteX18" fmla="*/ 3509833 w 4661925"/>
              <a:gd name="connsiteY18" fmla="*/ 609203 h 2156810"/>
              <a:gd name="connsiteX0" fmla="*/ 3509833 w 4661925"/>
              <a:gd name="connsiteY0" fmla="*/ 609203 h 2156810"/>
              <a:gd name="connsiteX1" fmla="*/ 1291965 w 4661925"/>
              <a:gd name="connsiteY1" fmla="*/ 1585 h 2156810"/>
              <a:gd name="connsiteX2" fmla="*/ 509298 w 4661925"/>
              <a:gd name="connsiteY2" fmla="*/ 437271 h 2156810"/>
              <a:gd name="connsiteX3" fmla="*/ 8219 w 4661925"/>
              <a:gd name="connsiteY3" fmla="*/ 580233 h 2156810"/>
              <a:gd name="connsiteX4" fmla="*/ 208889 w 4661925"/>
              <a:gd name="connsiteY4" fmla="*/ 722628 h 2156810"/>
              <a:gd name="connsiteX5" fmla="*/ 64510 w 4661925"/>
              <a:gd name="connsiteY5" fmla="*/ 764338 h 2156810"/>
              <a:gd name="connsiteX6" fmla="*/ 950456 w 4661925"/>
              <a:gd name="connsiteY6" fmla="*/ 1103583 h 2156810"/>
              <a:gd name="connsiteX7" fmla="*/ 1245209 w 4661925"/>
              <a:gd name="connsiteY7" fmla="*/ 1566443 h 2156810"/>
              <a:gd name="connsiteX8" fmla="*/ 1347878 w 4661925"/>
              <a:gd name="connsiteY8" fmla="*/ 1085180 h 2156810"/>
              <a:gd name="connsiteX9" fmla="*/ 2227502 w 4661925"/>
              <a:gd name="connsiteY9" fmla="*/ 1456981 h 2156810"/>
              <a:gd name="connsiteX10" fmla="*/ 2323238 w 4661925"/>
              <a:gd name="connsiteY10" fmla="*/ 1871244 h 2156810"/>
              <a:gd name="connsiteX11" fmla="*/ 2296382 w 4661925"/>
              <a:gd name="connsiteY11" fmla="*/ 2156755 h 2156810"/>
              <a:gd name="connsiteX12" fmla="*/ 2691018 w 4661925"/>
              <a:gd name="connsiteY12" fmla="*/ 1746078 h 2156810"/>
              <a:gd name="connsiteX13" fmla="*/ 3201157 w 4661925"/>
              <a:gd name="connsiteY13" fmla="*/ 2015585 h 2156810"/>
              <a:gd name="connsiteX14" fmla="*/ 2841814 w 4661925"/>
              <a:gd name="connsiteY14" fmla="*/ 1531113 h 2156810"/>
              <a:gd name="connsiteX15" fmla="*/ 3014509 w 4661925"/>
              <a:gd name="connsiteY15" fmla="*/ 1092448 h 2156810"/>
              <a:gd name="connsiteX16" fmla="*/ 4474435 w 4661925"/>
              <a:gd name="connsiteY16" fmla="*/ 987703 h 2156810"/>
              <a:gd name="connsiteX17" fmla="*/ 4582012 w 4661925"/>
              <a:gd name="connsiteY17" fmla="*/ 216738 h 2156810"/>
              <a:gd name="connsiteX18" fmla="*/ 3509833 w 4661925"/>
              <a:gd name="connsiteY18" fmla="*/ 609203 h 2156810"/>
              <a:gd name="connsiteX0" fmla="*/ 3509833 w 4584984"/>
              <a:gd name="connsiteY0" fmla="*/ 609203 h 2156810"/>
              <a:gd name="connsiteX1" fmla="*/ 1291965 w 4584984"/>
              <a:gd name="connsiteY1" fmla="*/ 1585 h 2156810"/>
              <a:gd name="connsiteX2" fmla="*/ 509298 w 4584984"/>
              <a:gd name="connsiteY2" fmla="*/ 437271 h 2156810"/>
              <a:gd name="connsiteX3" fmla="*/ 8219 w 4584984"/>
              <a:gd name="connsiteY3" fmla="*/ 580233 h 2156810"/>
              <a:gd name="connsiteX4" fmla="*/ 208889 w 4584984"/>
              <a:gd name="connsiteY4" fmla="*/ 722628 h 2156810"/>
              <a:gd name="connsiteX5" fmla="*/ 64510 w 4584984"/>
              <a:gd name="connsiteY5" fmla="*/ 764338 h 2156810"/>
              <a:gd name="connsiteX6" fmla="*/ 950456 w 4584984"/>
              <a:gd name="connsiteY6" fmla="*/ 1103583 h 2156810"/>
              <a:gd name="connsiteX7" fmla="*/ 1245209 w 4584984"/>
              <a:gd name="connsiteY7" fmla="*/ 1566443 h 2156810"/>
              <a:gd name="connsiteX8" fmla="*/ 1347878 w 4584984"/>
              <a:gd name="connsiteY8" fmla="*/ 1085180 h 2156810"/>
              <a:gd name="connsiteX9" fmla="*/ 2227502 w 4584984"/>
              <a:gd name="connsiteY9" fmla="*/ 1456981 h 2156810"/>
              <a:gd name="connsiteX10" fmla="*/ 2323238 w 4584984"/>
              <a:gd name="connsiteY10" fmla="*/ 1871244 h 2156810"/>
              <a:gd name="connsiteX11" fmla="*/ 2296382 w 4584984"/>
              <a:gd name="connsiteY11" fmla="*/ 2156755 h 2156810"/>
              <a:gd name="connsiteX12" fmla="*/ 2691018 w 4584984"/>
              <a:gd name="connsiteY12" fmla="*/ 1746078 h 2156810"/>
              <a:gd name="connsiteX13" fmla="*/ 3201157 w 4584984"/>
              <a:gd name="connsiteY13" fmla="*/ 2015585 h 2156810"/>
              <a:gd name="connsiteX14" fmla="*/ 2841814 w 4584984"/>
              <a:gd name="connsiteY14" fmla="*/ 1531113 h 2156810"/>
              <a:gd name="connsiteX15" fmla="*/ 3014509 w 4584984"/>
              <a:gd name="connsiteY15" fmla="*/ 1092448 h 2156810"/>
              <a:gd name="connsiteX16" fmla="*/ 3162191 w 4584984"/>
              <a:gd name="connsiteY16" fmla="*/ 791990 h 2156810"/>
              <a:gd name="connsiteX17" fmla="*/ 4582012 w 4584984"/>
              <a:gd name="connsiteY17" fmla="*/ 216738 h 2156810"/>
              <a:gd name="connsiteX18" fmla="*/ 3509833 w 4584984"/>
              <a:gd name="connsiteY18" fmla="*/ 609203 h 2156810"/>
              <a:gd name="connsiteX0" fmla="*/ 4582012 w 4622874"/>
              <a:gd name="connsiteY0" fmla="*/ 221864 h 2161936"/>
              <a:gd name="connsiteX1" fmla="*/ 1291965 w 4622874"/>
              <a:gd name="connsiteY1" fmla="*/ 6711 h 2161936"/>
              <a:gd name="connsiteX2" fmla="*/ 509298 w 4622874"/>
              <a:gd name="connsiteY2" fmla="*/ 442397 h 2161936"/>
              <a:gd name="connsiteX3" fmla="*/ 8219 w 4622874"/>
              <a:gd name="connsiteY3" fmla="*/ 585359 h 2161936"/>
              <a:gd name="connsiteX4" fmla="*/ 208889 w 4622874"/>
              <a:gd name="connsiteY4" fmla="*/ 727754 h 2161936"/>
              <a:gd name="connsiteX5" fmla="*/ 64510 w 4622874"/>
              <a:gd name="connsiteY5" fmla="*/ 769464 h 2161936"/>
              <a:gd name="connsiteX6" fmla="*/ 950456 w 4622874"/>
              <a:gd name="connsiteY6" fmla="*/ 1108709 h 2161936"/>
              <a:gd name="connsiteX7" fmla="*/ 1245209 w 4622874"/>
              <a:gd name="connsiteY7" fmla="*/ 1571569 h 2161936"/>
              <a:gd name="connsiteX8" fmla="*/ 1347878 w 4622874"/>
              <a:gd name="connsiteY8" fmla="*/ 1090306 h 2161936"/>
              <a:gd name="connsiteX9" fmla="*/ 2227502 w 4622874"/>
              <a:gd name="connsiteY9" fmla="*/ 1462107 h 2161936"/>
              <a:gd name="connsiteX10" fmla="*/ 2323238 w 4622874"/>
              <a:gd name="connsiteY10" fmla="*/ 1876370 h 2161936"/>
              <a:gd name="connsiteX11" fmla="*/ 2296382 w 4622874"/>
              <a:gd name="connsiteY11" fmla="*/ 2161881 h 2161936"/>
              <a:gd name="connsiteX12" fmla="*/ 2691018 w 4622874"/>
              <a:gd name="connsiteY12" fmla="*/ 1751204 h 2161936"/>
              <a:gd name="connsiteX13" fmla="*/ 3201157 w 4622874"/>
              <a:gd name="connsiteY13" fmla="*/ 2020711 h 2161936"/>
              <a:gd name="connsiteX14" fmla="*/ 2841814 w 4622874"/>
              <a:gd name="connsiteY14" fmla="*/ 1536239 h 2161936"/>
              <a:gd name="connsiteX15" fmla="*/ 3014509 w 4622874"/>
              <a:gd name="connsiteY15" fmla="*/ 1097574 h 2161936"/>
              <a:gd name="connsiteX16" fmla="*/ 3162191 w 4622874"/>
              <a:gd name="connsiteY16" fmla="*/ 797116 h 2161936"/>
              <a:gd name="connsiteX17" fmla="*/ 4582012 w 4622874"/>
              <a:gd name="connsiteY17" fmla="*/ 221864 h 2161936"/>
              <a:gd name="connsiteX0" fmla="*/ 3162191 w 3268156"/>
              <a:gd name="connsiteY0" fmla="*/ 796359 h 2161179"/>
              <a:gd name="connsiteX1" fmla="*/ 1291965 w 3268156"/>
              <a:gd name="connsiteY1" fmla="*/ 5954 h 2161179"/>
              <a:gd name="connsiteX2" fmla="*/ 509298 w 3268156"/>
              <a:gd name="connsiteY2" fmla="*/ 441640 h 2161179"/>
              <a:gd name="connsiteX3" fmla="*/ 8219 w 3268156"/>
              <a:gd name="connsiteY3" fmla="*/ 584602 h 2161179"/>
              <a:gd name="connsiteX4" fmla="*/ 208889 w 3268156"/>
              <a:gd name="connsiteY4" fmla="*/ 726997 h 2161179"/>
              <a:gd name="connsiteX5" fmla="*/ 64510 w 3268156"/>
              <a:gd name="connsiteY5" fmla="*/ 768707 h 2161179"/>
              <a:gd name="connsiteX6" fmla="*/ 950456 w 3268156"/>
              <a:gd name="connsiteY6" fmla="*/ 1107952 h 2161179"/>
              <a:gd name="connsiteX7" fmla="*/ 1245209 w 3268156"/>
              <a:gd name="connsiteY7" fmla="*/ 1570812 h 2161179"/>
              <a:gd name="connsiteX8" fmla="*/ 1347878 w 3268156"/>
              <a:gd name="connsiteY8" fmla="*/ 1089549 h 2161179"/>
              <a:gd name="connsiteX9" fmla="*/ 2227502 w 3268156"/>
              <a:gd name="connsiteY9" fmla="*/ 1461350 h 2161179"/>
              <a:gd name="connsiteX10" fmla="*/ 2323238 w 3268156"/>
              <a:gd name="connsiteY10" fmla="*/ 1875613 h 2161179"/>
              <a:gd name="connsiteX11" fmla="*/ 2296382 w 3268156"/>
              <a:gd name="connsiteY11" fmla="*/ 2161124 h 2161179"/>
              <a:gd name="connsiteX12" fmla="*/ 2691018 w 3268156"/>
              <a:gd name="connsiteY12" fmla="*/ 1750447 h 2161179"/>
              <a:gd name="connsiteX13" fmla="*/ 3201157 w 3268156"/>
              <a:gd name="connsiteY13" fmla="*/ 2019954 h 2161179"/>
              <a:gd name="connsiteX14" fmla="*/ 2841814 w 3268156"/>
              <a:gd name="connsiteY14" fmla="*/ 1535482 h 2161179"/>
              <a:gd name="connsiteX15" fmla="*/ 3014509 w 3268156"/>
              <a:gd name="connsiteY15" fmla="*/ 1096817 h 2161179"/>
              <a:gd name="connsiteX16" fmla="*/ 3162191 w 3268156"/>
              <a:gd name="connsiteY16" fmla="*/ 796359 h 2161179"/>
              <a:gd name="connsiteX0" fmla="*/ 2581467 w 3213878"/>
              <a:gd name="connsiteY0" fmla="*/ 447112 h 2155233"/>
              <a:gd name="connsiteX1" fmla="*/ 1291965 w 3213878"/>
              <a:gd name="connsiteY1" fmla="*/ 8 h 2155233"/>
              <a:gd name="connsiteX2" fmla="*/ 509298 w 3213878"/>
              <a:gd name="connsiteY2" fmla="*/ 435694 h 2155233"/>
              <a:gd name="connsiteX3" fmla="*/ 8219 w 3213878"/>
              <a:gd name="connsiteY3" fmla="*/ 578656 h 2155233"/>
              <a:gd name="connsiteX4" fmla="*/ 208889 w 3213878"/>
              <a:gd name="connsiteY4" fmla="*/ 721051 h 2155233"/>
              <a:gd name="connsiteX5" fmla="*/ 64510 w 3213878"/>
              <a:gd name="connsiteY5" fmla="*/ 762761 h 2155233"/>
              <a:gd name="connsiteX6" fmla="*/ 950456 w 3213878"/>
              <a:gd name="connsiteY6" fmla="*/ 1102006 h 2155233"/>
              <a:gd name="connsiteX7" fmla="*/ 1245209 w 3213878"/>
              <a:gd name="connsiteY7" fmla="*/ 1564866 h 2155233"/>
              <a:gd name="connsiteX8" fmla="*/ 1347878 w 3213878"/>
              <a:gd name="connsiteY8" fmla="*/ 1083603 h 2155233"/>
              <a:gd name="connsiteX9" fmla="*/ 2227502 w 3213878"/>
              <a:gd name="connsiteY9" fmla="*/ 1455404 h 2155233"/>
              <a:gd name="connsiteX10" fmla="*/ 2323238 w 3213878"/>
              <a:gd name="connsiteY10" fmla="*/ 1869667 h 2155233"/>
              <a:gd name="connsiteX11" fmla="*/ 2296382 w 3213878"/>
              <a:gd name="connsiteY11" fmla="*/ 2155178 h 2155233"/>
              <a:gd name="connsiteX12" fmla="*/ 2691018 w 3213878"/>
              <a:gd name="connsiteY12" fmla="*/ 1744501 h 2155233"/>
              <a:gd name="connsiteX13" fmla="*/ 3201157 w 3213878"/>
              <a:gd name="connsiteY13" fmla="*/ 2014008 h 2155233"/>
              <a:gd name="connsiteX14" fmla="*/ 2841814 w 3213878"/>
              <a:gd name="connsiteY14" fmla="*/ 1529536 h 2155233"/>
              <a:gd name="connsiteX15" fmla="*/ 3014509 w 3213878"/>
              <a:gd name="connsiteY15" fmla="*/ 1090871 h 2155233"/>
              <a:gd name="connsiteX16" fmla="*/ 2581467 w 3213878"/>
              <a:gd name="connsiteY16" fmla="*/ 447112 h 2155233"/>
              <a:gd name="connsiteX0" fmla="*/ 2581467 w 3452154"/>
              <a:gd name="connsiteY0" fmla="*/ 447112 h 2155233"/>
              <a:gd name="connsiteX1" fmla="*/ 1291965 w 3452154"/>
              <a:gd name="connsiteY1" fmla="*/ 8 h 2155233"/>
              <a:gd name="connsiteX2" fmla="*/ 509298 w 3452154"/>
              <a:gd name="connsiteY2" fmla="*/ 435694 h 2155233"/>
              <a:gd name="connsiteX3" fmla="*/ 8219 w 3452154"/>
              <a:gd name="connsiteY3" fmla="*/ 578656 h 2155233"/>
              <a:gd name="connsiteX4" fmla="*/ 208889 w 3452154"/>
              <a:gd name="connsiteY4" fmla="*/ 721051 h 2155233"/>
              <a:gd name="connsiteX5" fmla="*/ 64510 w 3452154"/>
              <a:gd name="connsiteY5" fmla="*/ 762761 h 2155233"/>
              <a:gd name="connsiteX6" fmla="*/ 950456 w 3452154"/>
              <a:gd name="connsiteY6" fmla="*/ 1102006 h 2155233"/>
              <a:gd name="connsiteX7" fmla="*/ 1245209 w 3452154"/>
              <a:gd name="connsiteY7" fmla="*/ 1564866 h 2155233"/>
              <a:gd name="connsiteX8" fmla="*/ 1347878 w 3452154"/>
              <a:gd name="connsiteY8" fmla="*/ 1083603 h 2155233"/>
              <a:gd name="connsiteX9" fmla="*/ 2227502 w 3452154"/>
              <a:gd name="connsiteY9" fmla="*/ 1455404 h 2155233"/>
              <a:gd name="connsiteX10" fmla="*/ 2323238 w 3452154"/>
              <a:gd name="connsiteY10" fmla="*/ 1869667 h 2155233"/>
              <a:gd name="connsiteX11" fmla="*/ 2296382 w 3452154"/>
              <a:gd name="connsiteY11" fmla="*/ 2155178 h 2155233"/>
              <a:gd name="connsiteX12" fmla="*/ 2691018 w 3452154"/>
              <a:gd name="connsiteY12" fmla="*/ 1744501 h 2155233"/>
              <a:gd name="connsiteX13" fmla="*/ 3201157 w 3452154"/>
              <a:gd name="connsiteY13" fmla="*/ 2014008 h 2155233"/>
              <a:gd name="connsiteX14" fmla="*/ 3441789 w 3452154"/>
              <a:gd name="connsiteY14" fmla="*/ 1856795 h 2155233"/>
              <a:gd name="connsiteX15" fmla="*/ 2841814 w 3452154"/>
              <a:gd name="connsiteY15" fmla="*/ 1529536 h 2155233"/>
              <a:gd name="connsiteX16" fmla="*/ 3014509 w 3452154"/>
              <a:gd name="connsiteY16" fmla="*/ 1090871 h 2155233"/>
              <a:gd name="connsiteX17" fmla="*/ 2581467 w 3452154"/>
              <a:gd name="connsiteY17" fmla="*/ 447112 h 2155233"/>
              <a:gd name="connsiteX0" fmla="*/ 2581467 w 3452154"/>
              <a:gd name="connsiteY0" fmla="*/ 447112 h 2155233"/>
              <a:gd name="connsiteX1" fmla="*/ 1291965 w 3452154"/>
              <a:gd name="connsiteY1" fmla="*/ 8 h 2155233"/>
              <a:gd name="connsiteX2" fmla="*/ 509298 w 3452154"/>
              <a:gd name="connsiteY2" fmla="*/ 435694 h 2155233"/>
              <a:gd name="connsiteX3" fmla="*/ 8219 w 3452154"/>
              <a:gd name="connsiteY3" fmla="*/ 578656 h 2155233"/>
              <a:gd name="connsiteX4" fmla="*/ 208889 w 3452154"/>
              <a:gd name="connsiteY4" fmla="*/ 721051 h 2155233"/>
              <a:gd name="connsiteX5" fmla="*/ 64510 w 3452154"/>
              <a:gd name="connsiteY5" fmla="*/ 762761 h 2155233"/>
              <a:gd name="connsiteX6" fmla="*/ 950456 w 3452154"/>
              <a:gd name="connsiteY6" fmla="*/ 1102006 h 2155233"/>
              <a:gd name="connsiteX7" fmla="*/ 1245209 w 3452154"/>
              <a:gd name="connsiteY7" fmla="*/ 1564866 h 2155233"/>
              <a:gd name="connsiteX8" fmla="*/ 1347878 w 3452154"/>
              <a:gd name="connsiteY8" fmla="*/ 1083603 h 2155233"/>
              <a:gd name="connsiteX9" fmla="*/ 2227502 w 3452154"/>
              <a:gd name="connsiteY9" fmla="*/ 1455404 h 2155233"/>
              <a:gd name="connsiteX10" fmla="*/ 2323238 w 3452154"/>
              <a:gd name="connsiteY10" fmla="*/ 1869667 h 2155233"/>
              <a:gd name="connsiteX11" fmla="*/ 2296382 w 3452154"/>
              <a:gd name="connsiteY11" fmla="*/ 2155178 h 2155233"/>
              <a:gd name="connsiteX12" fmla="*/ 2546639 w 3452154"/>
              <a:gd name="connsiteY12" fmla="*/ 1869630 h 2155233"/>
              <a:gd name="connsiteX13" fmla="*/ 3201157 w 3452154"/>
              <a:gd name="connsiteY13" fmla="*/ 2014008 h 2155233"/>
              <a:gd name="connsiteX14" fmla="*/ 3441789 w 3452154"/>
              <a:gd name="connsiteY14" fmla="*/ 1856795 h 2155233"/>
              <a:gd name="connsiteX15" fmla="*/ 2841814 w 3452154"/>
              <a:gd name="connsiteY15" fmla="*/ 1529536 h 2155233"/>
              <a:gd name="connsiteX16" fmla="*/ 3014509 w 3452154"/>
              <a:gd name="connsiteY16" fmla="*/ 1090871 h 2155233"/>
              <a:gd name="connsiteX17" fmla="*/ 2581467 w 3452154"/>
              <a:gd name="connsiteY17" fmla="*/ 447112 h 2155233"/>
              <a:gd name="connsiteX0" fmla="*/ 2581467 w 3452154"/>
              <a:gd name="connsiteY0" fmla="*/ 447112 h 2155207"/>
              <a:gd name="connsiteX1" fmla="*/ 1291965 w 3452154"/>
              <a:gd name="connsiteY1" fmla="*/ 8 h 2155207"/>
              <a:gd name="connsiteX2" fmla="*/ 509298 w 3452154"/>
              <a:gd name="connsiteY2" fmla="*/ 435694 h 2155207"/>
              <a:gd name="connsiteX3" fmla="*/ 8219 w 3452154"/>
              <a:gd name="connsiteY3" fmla="*/ 578656 h 2155207"/>
              <a:gd name="connsiteX4" fmla="*/ 208889 w 3452154"/>
              <a:gd name="connsiteY4" fmla="*/ 721051 h 2155207"/>
              <a:gd name="connsiteX5" fmla="*/ 64510 w 3452154"/>
              <a:gd name="connsiteY5" fmla="*/ 762761 h 2155207"/>
              <a:gd name="connsiteX6" fmla="*/ 950456 w 3452154"/>
              <a:gd name="connsiteY6" fmla="*/ 1102006 h 2155207"/>
              <a:gd name="connsiteX7" fmla="*/ 1245209 w 3452154"/>
              <a:gd name="connsiteY7" fmla="*/ 1564866 h 2155207"/>
              <a:gd name="connsiteX8" fmla="*/ 1347878 w 3452154"/>
              <a:gd name="connsiteY8" fmla="*/ 1083603 h 2155207"/>
              <a:gd name="connsiteX9" fmla="*/ 2227502 w 3452154"/>
              <a:gd name="connsiteY9" fmla="*/ 1455404 h 2155207"/>
              <a:gd name="connsiteX10" fmla="*/ 2438741 w 3452154"/>
              <a:gd name="connsiteY10" fmla="*/ 1645078 h 2155207"/>
              <a:gd name="connsiteX11" fmla="*/ 2296382 w 3452154"/>
              <a:gd name="connsiteY11" fmla="*/ 2155178 h 2155207"/>
              <a:gd name="connsiteX12" fmla="*/ 2546639 w 3452154"/>
              <a:gd name="connsiteY12" fmla="*/ 1869630 h 2155207"/>
              <a:gd name="connsiteX13" fmla="*/ 3201157 w 3452154"/>
              <a:gd name="connsiteY13" fmla="*/ 2014008 h 2155207"/>
              <a:gd name="connsiteX14" fmla="*/ 3441789 w 3452154"/>
              <a:gd name="connsiteY14" fmla="*/ 1856795 h 2155207"/>
              <a:gd name="connsiteX15" fmla="*/ 2841814 w 3452154"/>
              <a:gd name="connsiteY15" fmla="*/ 1529536 h 2155207"/>
              <a:gd name="connsiteX16" fmla="*/ 3014509 w 3452154"/>
              <a:gd name="connsiteY16" fmla="*/ 1090871 h 2155207"/>
              <a:gd name="connsiteX17" fmla="*/ 2581467 w 3452154"/>
              <a:gd name="connsiteY17" fmla="*/ 447112 h 2155207"/>
              <a:gd name="connsiteX0" fmla="*/ 2581467 w 3452154"/>
              <a:gd name="connsiteY0" fmla="*/ 447112 h 2155207"/>
              <a:gd name="connsiteX1" fmla="*/ 1291965 w 3452154"/>
              <a:gd name="connsiteY1" fmla="*/ 8 h 2155207"/>
              <a:gd name="connsiteX2" fmla="*/ 509298 w 3452154"/>
              <a:gd name="connsiteY2" fmla="*/ 435694 h 2155207"/>
              <a:gd name="connsiteX3" fmla="*/ 8219 w 3452154"/>
              <a:gd name="connsiteY3" fmla="*/ 578656 h 2155207"/>
              <a:gd name="connsiteX4" fmla="*/ 208889 w 3452154"/>
              <a:gd name="connsiteY4" fmla="*/ 721051 h 2155207"/>
              <a:gd name="connsiteX5" fmla="*/ 64510 w 3452154"/>
              <a:gd name="connsiteY5" fmla="*/ 762761 h 2155207"/>
              <a:gd name="connsiteX6" fmla="*/ 950456 w 3452154"/>
              <a:gd name="connsiteY6" fmla="*/ 1102006 h 2155207"/>
              <a:gd name="connsiteX7" fmla="*/ 1245209 w 3452154"/>
              <a:gd name="connsiteY7" fmla="*/ 1564866 h 2155207"/>
              <a:gd name="connsiteX8" fmla="*/ 1347878 w 3452154"/>
              <a:gd name="connsiteY8" fmla="*/ 1083603 h 2155207"/>
              <a:gd name="connsiteX9" fmla="*/ 2124832 w 3452154"/>
              <a:gd name="connsiteY9" fmla="*/ 1506739 h 2155207"/>
              <a:gd name="connsiteX10" fmla="*/ 2438741 w 3452154"/>
              <a:gd name="connsiteY10" fmla="*/ 1645078 h 2155207"/>
              <a:gd name="connsiteX11" fmla="*/ 2296382 w 3452154"/>
              <a:gd name="connsiteY11" fmla="*/ 2155178 h 2155207"/>
              <a:gd name="connsiteX12" fmla="*/ 2546639 w 3452154"/>
              <a:gd name="connsiteY12" fmla="*/ 1869630 h 2155207"/>
              <a:gd name="connsiteX13" fmla="*/ 3201157 w 3452154"/>
              <a:gd name="connsiteY13" fmla="*/ 2014008 h 2155207"/>
              <a:gd name="connsiteX14" fmla="*/ 3441789 w 3452154"/>
              <a:gd name="connsiteY14" fmla="*/ 1856795 h 2155207"/>
              <a:gd name="connsiteX15" fmla="*/ 2841814 w 3452154"/>
              <a:gd name="connsiteY15" fmla="*/ 1529536 h 2155207"/>
              <a:gd name="connsiteX16" fmla="*/ 3014509 w 3452154"/>
              <a:gd name="connsiteY16" fmla="*/ 1090871 h 2155207"/>
              <a:gd name="connsiteX17" fmla="*/ 2581467 w 3452154"/>
              <a:gd name="connsiteY17" fmla="*/ 447112 h 2155207"/>
              <a:gd name="connsiteX0" fmla="*/ 2581467 w 3452154"/>
              <a:gd name="connsiteY0" fmla="*/ 447112 h 2155207"/>
              <a:gd name="connsiteX1" fmla="*/ 1291965 w 3452154"/>
              <a:gd name="connsiteY1" fmla="*/ 8 h 2155207"/>
              <a:gd name="connsiteX2" fmla="*/ 509298 w 3452154"/>
              <a:gd name="connsiteY2" fmla="*/ 435694 h 2155207"/>
              <a:gd name="connsiteX3" fmla="*/ 8219 w 3452154"/>
              <a:gd name="connsiteY3" fmla="*/ 578656 h 2155207"/>
              <a:gd name="connsiteX4" fmla="*/ 208889 w 3452154"/>
              <a:gd name="connsiteY4" fmla="*/ 721051 h 2155207"/>
              <a:gd name="connsiteX5" fmla="*/ 64510 w 3452154"/>
              <a:gd name="connsiteY5" fmla="*/ 762761 h 2155207"/>
              <a:gd name="connsiteX6" fmla="*/ 950456 w 3452154"/>
              <a:gd name="connsiteY6" fmla="*/ 1102006 h 2155207"/>
              <a:gd name="connsiteX7" fmla="*/ 1245209 w 3452154"/>
              <a:gd name="connsiteY7" fmla="*/ 1564866 h 2155207"/>
              <a:gd name="connsiteX8" fmla="*/ 1347878 w 3452154"/>
              <a:gd name="connsiteY8" fmla="*/ 1083603 h 2155207"/>
              <a:gd name="connsiteX9" fmla="*/ 2124832 w 3452154"/>
              <a:gd name="connsiteY9" fmla="*/ 1506739 h 2155207"/>
              <a:gd name="connsiteX10" fmla="*/ 2438741 w 3452154"/>
              <a:gd name="connsiteY10" fmla="*/ 1645078 h 2155207"/>
              <a:gd name="connsiteX11" fmla="*/ 2296382 w 3452154"/>
              <a:gd name="connsiteY11" fmla="*/ 2155178 h 2155207"/>
              <a:gd name="connsiteX12" fmla="*/ 2691018 w 3452154"/>
              <a:gd name="connsiteY12" fmla="*/ 1731668 h 2155207"/>
              <a:gd name="connsiteX13" fmla="*/ 3201157 w 3452154"/>
              <a:gd name="connsiteY13" fmla="*/ 2014008 h 2155207"/>
              <a:gd name="connsiteX14" fmla="*/ 3441789 w 3452154"/>
              <a:gd name="connsiteY14" fmla="*/ 1856795 h 2155207"/>
              <a:gd name="connsiteX15" fmla="*/ 2841814 w 3452154"/>
              <a:gd name="connsiteY15" fmla="*/ 1529536 h 2155207"/>
              <a:gd name="connsiteX16" fmla="*/ 3014509 w 3452154"/>
              <a:gd name="connsiteY16" fmla="*/ 1090871 h 2155207"/>
              <a:gd name="connsiteX17" fmla="*/ 2581467 w 3452154"/>
              <a:gd name="connsiteY17" fmla="*/ 447112 h 2155207"/>
              <a:gd name="connsiteX0" fmla="*/ 1978283 w 3452154"/>
              <a:gd name="connsiteY0" fmla="*/ 233826 h 2163302"/>
              <a:gd name="connsiteX1" fmla="*/ 1291965 w 3452154"/>
              <a:gd name="connsiteY1" fmla="*/ 8103 h 2163302"/>
              <a:gd name="connsiteX2" fmla="*/ 509298 w 3452154"/>
              <a:gd name="connsiteY2" fmla="*/ 443789 h 2163302"/>
              <a:gd name="connsiteX3" fmla="*/ 8219 w 3452154"/>
              <a:gd name="connsiteY3" fmla="*/ 586751 h 2163302"/>
              <a:gd name="connsiteX4" fmla="*/ 208889 w 3452154"/>
              <a:gd name="connsiteY4" fmla="*/ 729146 h 2163302"/>
              <a:gd name="connsiteX5" fmla="*/ 64510 w 3452154"/>
              <a:gd name="connsiteY5" fmla="*/ 770856 h 2163302"/>
              <a:gd name="connsiteX6" fmla="*/ 950456 w 3452154"/>
              <a:gd name="connsiteY6" fmla="*/ 1110101 h 2163302"/>
              <a:gd name="connsiteX7" fmla="*/ 1245209 w 3452154"/>
              <a:gd name="connsiteY7" fmla="*/ 1572961 h 2163302"/>
              <a:gd name="connsiteX8" fmla="*/ 1347878 w 3452154"/>
              <a:gd name="connsiteY8" fmla="*/ 1091698 h 2163302"/>
              <a:gd name="connsiteX9" fmla="*/ 2124832 w 3452154"/>
              <a:gd name="connsiteY9" fmla="*/ 1514834 h 2163302"/>
              <a:gd name="connsiteX10" fmla="*/ 2438741 w 3452154"/>
              <a:gd name="connsiteY10" fmla="*/ 1653173 h 2163302"/>
              <a:gd name="connsiteX11" fmla="*/ 2296382 w 3452154"/>
              <a:gd name="connsiteY11" fmla="*/ 2163273 h 2163302"/>
              <a:gd name="connsiteX12" fmla="*/ 2691018 w 3452154"/>
              <a:gd name="connsiteY12" fmla="*/ 1739763 h 2163302"/>
              <a:gd name="connsiteX13" fmla="*/ 3201157 w 3452154"/>
              <a:gd name="connsiteY13" fmla="*/ 2022103 h 2163302"/>
              <a:gd name="connsiteX14" fmla="*/ 3441789 w 3452154"/>
              <a:gd name="connsiteY14" fmla="*/ 1864890 h 2163302"/>
              <a:gd name="connsiteX15" fmla="*/ 2841814 w 3452154"/>
              <a:gd name="connsiteY15" fmla="*/ 1537631 h 2163302"/>
              <a:gd name="connsiteX16" fmla="*/ 3014509 w 3452154"/>
              <a:gd name="connsiteY16" fmla="*/ 1098966 h 2163302"/>
              <a:gd name="connsiteX17" fmla="*/ 1978283 w 3452154"/>
              <a:gd name="connsiteY17" fmla="*/ 233826 h 2163302"/>
              <a:gd name="connsiteX0" fmla="*/ 1978283 w 3452154"/>
              <a:gd name="connsiteY0" fmla="*/ 101691 h 2031167"/>
              <a:gd name="connsiteX1" fmla="*/ 768993 w 3452154"/>
              <a:gd name="connsiteY1" fmla="*/ 65265 h 2031167"/>
              <a:gd name="connsiteX2" fmla="*/ 509298 w 3452154"/>
              <a:gd name="connsiteY2" fmla="*/ 311654 h 2031167"/>
              <a:gd name="connsiteX3" fmla="*/ 8219 w 3452154"/>
              <a:gd name="connsiteY3" fmla="*/ 454616 h 2031167"/>
              <a:gd name="connsiteX4" fmla="*/ 208889 w 3452154"/>
              <a:gd name="connsiteY4" fmla="*/ 597011 h 2031167"/>
              <a:gd name="connsiteX5" fmla="*/ 64510 w 3452154"/>
              <a:gd name="connsiteY5" fmla="*/ 638721 h 2031167"/>
              <a:gd name="connsiteX6" fmla="*/ 950456 w 3452154"/>
              <a:gd name="connsiteY6" fmla="*/ 977966 h 2031167"/>
              <a:gd name="connsiteX7" fmla="*/ 1245209 w 3452154"/>
              <a:gd name="connsiteY7" fmla="*/ 1440826 h 2031167"/>
              <a:gd name="connsiteX8" fmla="*/ 1347878 w 3452154"/>
              <a:gd name="connsiteY8" fmla="*/ 959563 h 2031167"/>
              <a:gd name="connsiteX9" fmla="*/ 2124832 w 3452154"/>
              <a:gd name="connsiteY9" fmla="*/ 1382699 h 2031167"/>
              <a:gd name="connsiteX10" fmla="*/ 2438741 w 3452154"/>
              <a:gd name="connsiteY10" fmla="*/ 1521038 h 2031167"/>
              <a:gd name="connsiteX11" fmla="*/ 2296382 w 3452154"/>
              <a:gd name="connsiteY11" fmla="*/ 2031138 h 2031167"/>
              <a:gd name="connsiteX12" fmla="*/ 2691018 w 3452154"/>
              <a:gd name="connsiteY12" fmla="*/ 1607628 h 2031167"/>
              <a:gd name="connsiteX13" fmla="*/ 3201157 w 3452154"/>
              <a:gd name="connsiteY13" fmla="*/ 1889968 h 2031167"/>
              <a:gd name="connsiteX14" fmla="*/ 3441789 w 3452154"/>
              <a:gd name="connsiteY14" fmla="*/ 1732755 h 2031167"/>
              <a:gd name="connsiteX15" fmla="*/ 2841814 w 3452154"/>
              <a:gd name="connsiteY15" fmla="*/ 1405496 h 2031167"/>
              <a:gd name="connsiteX16" fmla="*/ 3014509 w 3452154"/>
              <a:gd name="connsiteY16" fmla="*/ 966831 h 2031167"/>
              <a:gd name="connsiteX17" fmla="*/ 1978283 w 3452154"/>
              <a:gd name="connsiteY17" fmla="*/ 101691 h 2031167"/>
              <a:gd name="connsiteX0" fmla="*/ 1974850 w 3448721"/>
              <a:gd name="connsiteY0" fmla="*/ 107691 h 2037167"/>
              <a:gd name="connsiteX1" fmla="*/ 765560 w 3448721"/>
              <a:gd name="connsiteY1" fmla="*/ 71265 h 2037167"/>
              <a:gd name="connsiteX2" fmla="*/ 422446 w 3448721"/>
              <a:gd name="connsiteY2" fmla="*/ 429949 h 2037167"/>
              <a:gd name="connsiteX3" fmla="*/ 4786 w 3448721"/>
              <a:gd name="connsiteY3" fmla="*/ 460616 h 2037167"/>
              <a:gd name="connsiteX4" fmla="*/ 205456 w 3448721"/>
              <a:gd name="connsiteY4" fmla="*/ 603011 h 2037167"/>
              <a:gd name="connsiteX5" fmla="*/ 61077 w 3448721"/>
              <a:gd name="connsiteY5" fmla="*/ 644721 h 2037167"/>
              <a:gd name="connsiteX6" fmla="*/ 947023 w 3448721"/>
              <a:gd name="connsiteY6" fmla="*/ 983966 h 2037167"/>
              <a:gd name="connsiteX7" fmla="*/ 1241776 w 3448721"/>
              <a:gd name="connsiteY7" fmla="*/ 1446826 h 2037167"/>
              <a:gd name="connsiteX8" fmla="*/ 1344445 w 3448721"/>
              <a:gd name="connsiteY8" fmla="*/ 965563 h 2037167"/>
              <a:gd name="connsiteX9" fmla="*/ 2121399 w 3448721"/>
              <a:gd name="connsiteY9" fmla="*/ 1388699 h 2037167"/>
              <a:gd name="connsiteX10" fmla="*/ 2435308 w 3448721"/>
              <a:gd name="connsiteY10" fmla="*/ 1527038 h 2037167"/>
              <a:gd name="connsiteX11" fmla="*/ 2292949 w 3448721"/>
              <a:gd name="connsiteY11" fmla="*/ 2037138 h 2037167"/>
              <a:gd name="connsiteX12" fmla="*/ 2687585 w 3448721"/>
              <a:gd name="connsiteY12" fmla="*/ 1613628 h 2037167"/>
              <a:gd name="connsiteX13" fmla="*/ 3197724 w 3448721"/>
              <a:gd name="connsiteY13" fmla="*/ 1895968 h 2037167"/>
              <a:gd name="connsiteX14" fmla="*/ 3438356 w 3448721"/>
              <a:gd name="connsiteY14" fmla="*/ 1738755 h 2037167"/>
              <a:gd name="connsiteX15" fmla="*/ 2838381 w 3448721"/>
              <a:gd name="connsiteY15" fmla="*/ 1411496 h 2037167"/>
              <a:gd name="connsiteX16" fmla="*/ 3011076 w 3448721"/>
              <a:gd name="connsiteY16" fmla="*/ 972831 h 2037167"/>
              <a:gd name="connsiteX17" fmla="*/ 1974850 w 3448721"/>
              <a:gd name="connsiteY17" fmla="*/ 107691 h 2037167"/>
              <a:gd name="connsiteX0" fmla="*/ 1974850 w 3448721"/>
              <a:gd name="connsiteY0" fmla="*/ 107691 h 2037167"/>
              <a:gd name="connsiteX1" fmla="*/ 765560 w 3448721"/>
              <a:gd name="connsiteY1" fmla="*/ 71265 h 2037167"/>
              <a:gd name="connsiteX2" fmla="*/ 422446 w 3448721"/>
              <a:gd name="connsiteY2" fmla="*/ 429949 h 2037167"/>
              <a:gd name="connsiteX3" fmla="*/ 4786 w 3448721"/>
              <a:gd name="connsiteY3" fmla="*/ 460616 h 2037167"/>
              <a:gd name="connsiteX4" fmla="*/ 205456 w 3448721"/>
              <a:gd name="connsiteY4" fmla="*/ 603011 h 2037167"/>
              <a:gd name="connsiteX5" fmla="*/ 61077 w 3448721"/>
              <a:gd name="connsiteY5" fmla="*/ 644721 h 2037167"/>
              <a:gd name="connsiteX6" fmla="*/ 947023 w 3448721"/>
              <a:gd name="connsiteY6" fmla="*/ 983966 h 2037167"/>
              <a:gd name="connsiteX7" fmla="*/ 1241776 w 3448721"/>
              <a:gd name="connsiteY7" fmla="*/ 1446826 h 2037167"/>
              <a:gd name="connsiteX8" fmla="*/ 1344445 w 3448721"/>
              <a:gd name="connsiteY8" fmla="*/ 965563 h 2037167"/>
              <a:gd name="connsiteX9" fmla="*/ 2121399 w 3448721"/>
              <a:gd name="connsiteY9" fmla="*/ 1388699 h 2037167"/>
              <a:gd name="connsiteX10" fmla="*/ 2435308 w 3448721"/>
              <a:gd name="connsiteY10" fmla="*/ 1527038 h 2037167"/>
              <a:gd name="connsiteX11" fmla="*/ 2292949 w 3448721"/>
              <a:gd name="connsiteY11" fmla="*/ 2037138 h 2037167"/>
              <a:gd name="connsiteX12" fmla="*/ 2687585 w 3448721"/>
              <a:gd name="connsiteY12" fmla="*/ 1613628 h 2037167"/>
              <a:gd name="connsiteX13" fmla="*/ 3197724 w 3448721"/>
              <a:gd name="connsiteY13" fmla="*/ 1895968 h 2037167"/>
              <a:gd name="connsiteX14" fmla="*/ 3438356 w 3448721"/>
              <a:gd name="connsiteY14" fmla="*/ 1738755 h 2037167"/>
              <a:gd name="connsiteX15" fmla="*/ 2838381 w 3448721"/>
              <a:gd name="connsiteY15" fmla="*/ 1411496 h 2037167"/>
              <a:gd name="connsiteX16" fmla="*/ 3011076 w 3448721"/>
              <a:gd name="connsiteY16" fmla="*/ 972831 h 2037167"/>
              <a:gd name="connsiteX17" fmla="*/ 1974850 w 3448721"/>
              <a:gd name="connsiteY17" fmla="*/ 107691 h 2037167"/>
              <a:gd name="connsiteX0" fmla="*/ 1974850 w 3448721"/>
              <a:gd name="connsiteY0" fmla="*/ 107691 h 2037167"/>
              <a:gd name="connsiteX1" fmla="*/ 765560 w 3448721"/>
              <a:gd name="connsiteY1" fmla="*/ 71265 h 2037167"/>
              <a:gd name="connsiteX2" fmla="*/ 422446 w 3448721"/>
              <a:gd name="connsiteY2" fmla="*/ 429949 h 2037167"/>
              <a:gd name="connsiteX3" fmla="*/ 4786 w 3448721"/>
              <a:gd name="connsiteY3" fmla="*/ 460616 h 2037167"/>
              <a:gd name="connsiteX4" fmla="*/ 205456 w 3448721"/>
              <a:gd name="connsiteY4" fmla="*/ 603011 h 2037167"/>
              <a:gd name="connsiteX5" fmla="*/ 61077 w 3448721"/>
              <a:gd name="connsiteY5" fmla="*/ 644721 h 2037167"/>
              <a:gd name="connsiteX6" fmla="*/ 947023 w 3448721"/>
              <a:gd name="connsiteY6" fmla="*/ 983966 h 2037167"/>
              <a:gd name="connsiteX7" fmla="*/ 1241776 w 3448721"/>
              <a:gd name="connsiteY7" fmla="*/ 1446826 h 2037167"/>
              <a:gd name="connsiteX8" fmla="*/ 1344445 w 3448721"/>
              <a:gd name="connsiteY8" fmla="*/ 965563 h 2037167"/>
              <a:gd name="connsiteX9" fmla="*/ 2121399 w 3448721"/>
              <a:gd name="connsiteY9" fmla="*/ 1388699 h 2037167"/>
              <a:gd name="connsiteX10" fmla="*/ 2435308 w 3448721"/>
              <a:gd name="connsiteY10" fmla="*/ 1527038 h 2037167"/>
              <a:gd name="connsiteX11" fmla="*/ 2292949 w 3448721"/>
              <a:gd name="connsiteY11" fmla="*/ 2037138 h 2037167"/>
              <a:gd name="connsiteX12" fmla="*/ 2687585 w 3448721"/>
              <a:gd name="connsiteY12" fmla="*/ 1613628 h 2037167"/>
              <a:gd name="connsiteX13" fmla="*/ 3197724 w 3448721"/>
              <a:gd name="connsiteY13" fmla="*/ 1895968 h 2037167"/>
              <a:gd name="connsiteX14" fmla="*/ 3438356 w 3448721"/>
              <a:gd name="connsiteY14" fmla="*/ 1738755 h 2037167"/>
              <a:gd name="connsiteX15" fmla="*/ 2838381 w 3448721"/>
              <a:gd name="connsiteY15" fmla="*/ 1411496 h 2037167"/>
              <a:gd name="connsiteX16" fmla="*/ 3011076 w 3448721"/>
              <a:gd name="connsiteY16" fmla="*/ 972831 h 2037167"/>
              <a:gd name="connsiteX17" fmla="*/ 1974850 w 3448721"/>
              <a:gd name="connsiteY17" fmla="*/ 107691 h 2037167"/>
              <a:gd name="connsiteX0" fmla="*/ 1974850 w 3448721"/>
              <a:gd name="connsiteY0" fmla="*/ 107691 h 2037167"/>
              <a:gd name="connsiteX1" fmla="*/ 765560 w 3448721"/>
              <a:gd name="connsiteY1" fmla="*/ 71265 h 2037167"/>
              <a:gd name="connsiteX2" fmla="*/ 422446 w 3448721"/>
              <a:gd name="connsiteY2" fmla="*/ 429949 h 2037167"/>
              <a:gd name="connsiteX3" fmla="*/ 4786 w 3448721"/>
              <a:gd name="connsiteY3" fmla="*/ 460616 h 2037167"/>
              <a:gd name="connsiteX4" fmla="*/ 205456 w 3448721"/>
              <a:gd name="connsiteY4" fmla="*/ 603011 h 2037167"/>
              <a:gd name="connsiteX5" fmla="*/ 61077 w 3448721"/>
              <a:gd name="connsiteY5" fmla="*/ 644721 h 2037167"/>
              <a:gd name="connsiteX6" fmla="*/ 947023 w 3448721"/>
              <a:gd name="connsiteY6" fmla="*/ 983966 h 2037167"/>
              <a:gd name="connsiteX7" fmla="*/ 1241776 w 3448721"/>
              <a:gd name="connsiteY7" fmla="*/ 1446826 h 2037167"/>
              <a:gd name="connsiteX8" fmla="*/ 1344445 w 3448721"/>
              <a:gd name="connsiteY8" fmla="*/ 965563 h 2037167"/>
              <a:gd name="connsiteX9" fmla="*/ 2121399 w 3448721"/>
              <a:gd name="connsiteY9" fmla="*/ 1388699 h 2037167"/>
              <a:gd name="connsiteX10" fmla="*/ 2435308 w 3448721"/>
              <a:gd name="connsiteY10" fmla="*/ 1527038 h 2037167"/>
              <a:gd name="connsiteX11" fmla="*/ 2292949 w 3448721"/>
              <a:gd name="connsiteY11" fmla="*/ 2037138 h 2037167"/>
              <a:gd name="connsiteX12" fmla="*/ 2687585 w 3448721"/>
              <a:gd name="connsiteY12" fmla="*/ 1613628 h 2037167"/>
              <a:gd name="connsiteX13" fmla="*/ 3197724 w 3448721"/>
              <a:gd name="connsiteY13" fmla="*/ 1895968 h 2037167"/>
              <a:gd name="connsiteX14" fmla="*/ 3438356 w 3448721"/>
              <a:gd name="connsiteY14" fmla="*/ 1738755 h 2037167"/>
              <a:gd name="connsiteX15" fmla="*/ 2838381 w 3448721"/>
              <a:gd name="connsiteY15" fmla="*/ 1411496 h 2037167"/>
              <a:gd name="connsiteX16" fmla="*/ 3011076 w 3448721"/>
              <a:gd name="connsiteY16" fmla="*/ 972831 h 2037167"/>
              <a:gd name="connsiteX17" fmla="*/ 1974850 w 3448721"/>
              <a:gd name="connsiteY17" fmla="*/ 107691 h 2037167"/>
              <a:gd name="connsiteX0" fmla="*/ 1974850 w 3448721"/>
              <a:gd name="connsiteY0" fmla="*/ 107691 h 2037167"/>
              <a:gd name="connsiteX1" fmla="*/ 765560 w 3448721"/>
              <a:gd name="connsiteY1" fmla="*/ 71265 h 2037167"/>
              <a:gd name="connsiteX2" fmla="*/ 422446 w 3448721"/>
              <a:gd name="connsiteY2" fmla="*/ 429949 h 2037167"/>
              <a:gd name="connsiteX3" fmla="*/ 4786 w 3448721"/>
              <a:gd name="connsiteY3" fmla="*/ 460616 h 2037167"/>
              <a:gd name="connsiteX4" fmla="*/ 205456 w 3448721"/>
              <a:gd name="connsiteY4" fmla="*/ 603011 h 2037167"/>
              <a:gd name="connsiteX5" fmla="*/ 61077 w 3448721"/>
              <a:gd name="connsiteY5" fmla="*/ 644721 h 2037167"/>
              <a:gd name="connsiteX6" fmla="*/ 947023 w 3448721"/>
              <a:gd name="connsiteY6" fmla="*/ 983966 h 2037167"/>
              <a:gd name="connsiteX7" fmla="*/ 1241776 w 3448721"/>
              <a:gd name="connsiteY7" fmla="*/ 1446826 h 2037167"/>
              <a:gd name="connsiteX8" fmla="*/ 1344445 w 3448721"/>
              <a:gd name="connsiteY8" fmla="*/ 965563 h 2037167"/>
              <a:gd name="connsiteX9" fmla="*/ 2121399 w 3448721"/>
              <a:gd name="connsiteY9" fmla="*/ 1388699 h 2037167"/>
              <a:gd name="connsiteX10" fmla="*/ 2435308 w 3448721"/>
              <a:gd name="connsiteY10" fmla="*/ 1527038 h 2037167"/>
              <a:gd name="connsiteX11" fmla="*/ 2292949 w 3448721"/>
              <a:gd name="connsiteY11" fmla="*/ 2037138 h 2037167"/>
              <a:gd name="connsiteX12" fmla="*/ 2687585 w 3448721"/>
              <a:gd name="connsiteY12" fmla="*/ 1613628 h 2037167"/>
              <a:gd name="connsiteX13" fmla="*/ 3197724 w 3448721"/>
              <a:gd name="connsiteY13" fmla="*/ 1895968 h 2037167"/>
              <a:gd name="connsiteX14" fmla="*/ 3438356 w 3448721"/>
              <a:gd name="connsiteY14" fmla="*/ 1738755 h 2037167"/>
              <a:gd name="connsiteX15" fmla="*/ 2838381 w 3448721"/>
              <a:gd name="connsiteY15" fmla="*/ 1411496 h 2037167"/>
              <a:gd name="connsiteX16" fmla="*/ 3011076 w 3448721"/>
              <a:gd name="connsiteY16" fmla="*/ 972831 h 2037167"/>
              <a:gd name="connsiteX17" fmla="*/ 1974850 w 3448721"/>
              <a:gd name="connsiteY17" fmla="*/ 107691 h 2037167"/>
              <a:gd name="connsiteX0" fmla="*/ 1965458 w 3439329"/>
              <a:gd name="connsiteY0" fmla="*/ 107691 h 2037167"/>
              <a:gd name="connsiteX1" fmla="*/ 756168 w 3439329"/>
              <a:gd name="connsiteY1" fmla="*/ 71265 h 2037167"/>
              <a:gd name="connsiteX2" fmla="*/ 413054 w 3439329"/>
              <a:gd name="connsiteY2" fmla="*/ 429949 h 2037167"/>
              <a:gd name="connsiteX3" fmla="*/ 5019 w 3439329"/>
              <a:gd name="connsiteY3" fmla="*/ 560077 h 2037167"/>
              <a:gd name="connsiteX4" fmla="*/ 196064 w 3439329"/>
              <a:gd name="connsiteY4" fmla="*/ 603011 h 2037167"/>
              <a:gd name="connsiteX5" fmla="*/ 51685 w 3439329"/>
              <a:gd name="connsiteY5" fmla="*/ 644721 h 2037167"/>
              <a:gd name="connsiteX6" fmla="*/ 937631 w 3439329"/>
              <a:gd name="connsiteY6" fmla="*/ 983966 h 2037167"/>
              <a:gd name="connsiteX7" fmla="*/ 1232384 w 3439329"/>
              <a:gd name="connsiteY7" fmla="*/ 1446826 h 2037167"/>
              <a:gd name="connsiteX8" fmla="*/ 1335053 w 3439329"/>
              <a:gd name="connsiteY8" fmla="*/ 965563 h 2037167"/>
              <a:gd name="connsiteX9" fmla="*/ 2112007 w 3439329"/>
              <a:gd name="connsiteY9" fmla="*/ 1388699 h 2037167"/>
              <a:gd name="connsiteX10" fmla="*/ 2425916 w 3439329"/>
              <a:gd name="connsiteY10" fmla="*/ 1527038 h 2037167"/>
              <a:gd name="connsiteX11" fmla="*/ 2283557 w 3439329"/>
              <a:gd name="connsiteY11" fmla="*/ 2037138 h 2037167"/>
              <a:gd name="connsiteX12" fmla="*/ 2678193 w 3439329"/>
              <a:gd name="connsiteY12" fmla="*/ 1613628 h 2037167"/>
              <a:gd name="connsiteX13" fmla="*/ 3188332 w 3439329"/>
              <a:gd name="connsiteY13" fmla="*/ 1895968 h 2037167"/>
              <a:gd name="connsiteX14" fmla="*/ 3428964 w 3439329"/>
              <a:gd name="connsiteY14" fmla="*/ 1738755 h 2037167"/>
              <a:gd name="connsiteX15" fmla="*/ 2828989 w 3439329"/>
              <a:gd name="connsiteY15" fmla="*/ 1411496 h 2037167"/>
              <a:gd name="connsiteX16" fmla="*/ 3001684 w 3439329"/>
              <a:gd name="connsiteY16" fmla="*/ 972831 h 2037167"/>
              <a:gd name="connsiteX17" fmla="*/ 1965458 w 3439329"/>
              <a:gd name="connsiteY17" fmla="*/ 107691 h 2037167"/>
              <a:gd name="connsiteX0" fmla="*/ 1962794 w 3436665"/>
              <a:gd name="connsiteY0" fmla="*/ 107164 h 2036640"/>
              <a:gd name="connsiteX1" fmla="*/ 753504 w 3436665"/>
              <a:gd name="connsiteY1" fmla="*/ 70738 h 2036640"/>
              <a:gd name="connsiteX2" fmla="*/ 333388 w 3436665"/>
              <a:gd name="connsiteY2" fmla="*/ 419797 h 2036640"/>
              <a:gd name="connsiteX3" fmla="*/ 2355 w 3436665"/>
              <a:gd name="connsiteY3" fmla="*/ 559550 h 2036640"/>
              <a:gd name="connsiteX4" fmla="*/ 193400 w 3436665"/>
              <a:gd name="connsiteY4" fmla="*/ 602484 h 2036640"/>
              <a:gd name="connsiteX5" fmla="*/ 49021 w 3436665"/>
              <a:gd name="connsiteY5" fmla="*/ 644194 h 2036640"/>
              <a:gd name="connsiteX6" fmla="*/ 934967 w 3436665"/>
              <a:gd name="connsiteY6" fmla="*/ 983439 h 2036640"/>
              <a:gd name="connsiteX7" fmla="*/ 1229720 w 3436665"/>
              <a:gd name="connsiteY7" fmla="*/ 1446299 h 2036640"/>
              <a:gd name="connsiteX8" fmla="*/ 1332389 w 3436665"/>
              <a:gd name="connsiteY8" fmla="*/ 965036 h 2036640"/>
              <a:gd name="connsiteX9" fmla="*/ 2109343 w 3436665"/>
              <a:gd name="connsiteY9" fmla="*/ 1388172 h 2036640"/>
              <a:gd name="connsiteX10" fmla="*/ 2423252 w 3436665"/>
              <a:gd name="connsiteY10" fmla="*/ 1526511 h 2036640"/>
              <a:gd name="connsiteX11" fmla="*/ 2280893 w 3436665"/>
              <a:gd name="connsiteY11" fmla="*/ 2036611 h 2036640"/>
              <a:gd name="connsiteX12" fmla="*/ 2675529 w 3436665"/>
              <a:gd name="connsiteY12" fmla="*/ 1613101 h 2036640"/>
              <a:gd name="connsiteX13" fmla="*/ 3185668 w 3436665"/>
              <a:gd name="connsiteY13" fmla="*/ 1895441 h 2036640"/>
              <a:gd name="connsiteX14" fmla="*/ 3426300 w 3436665"/>
              <a:gd name="connsiteY14" fmla="*/ 1738228 h 2036640"/>
              <a:gd name="connsiteX15" fmla="*/ 2826325 w 3436665"/>
              <a:gd name="connsiteY15" fmla="*/ 1410969 h 2036640"/>
              <a:gd name="connsiteX16" fmla="*/ 2999020 w 3436665"/>
              <a:gd name="connsiteY16" fmla="*/ 972304 h 2036640"/>
              <a:gd name="connsiteX17" fmla="*/ 1962794 w 3436665"/>
              <a:gd name="connsiteY17" fmla="*/ 107164 h 2036640"/>
              <a:gd name="connsiteX0" fmla="*/ 1969211 w 3436665"/>
              <a:gd name="connsiteY0" fmla="*/ 373384 h 1965975"/>
              <a:gd name="connsiteX1" fmla="*/ 753504 w 3436665"/>
              <a:gd name="connsiteY1" fmla="*/ 73 h 1965975"/>
              <a:gd name="connsiteX2" fmla="*/ 333388 w 3436665"/>
              <a:gd name="connsiteY2" fmla="*/ 349132 h 1965975"/>
              <a:gd name="connsiteX3" fmla="*/ 2355 w 3436665"/>
              <a:gd name="connsiteY3" fmla="*/ 488885 h 1965975"/>
              <a:gd name="connsiteX4" fmla="*/ 193400 w 3436665"/>
              <a:gd name="connsiteY4" fmla="*/ 531819 h 1965975"/>
              <a:gd name="connsiteX5" fmla="*/ 49021 w 3436665"/>
              <a:gd name="connsiteY5" fmla="*/ 573529 h 1965975"/>
              <a:gd name="connsiteX6" fmla="*/ 934967 w 3436665"/>
              <a:gd name="connsiteY6" fmla="*/ 912774 h 1965975"/>
              <a:gd name="connsiteX7" fmla="*/ 1229720 w 3436665"/>
              <a:gd name="connsiteY7" fmla="*/ 1375634 h 1965975"/>
              <a:gd name="connsiteX8" fmla="*/ 1332389 w 3436665"/>
              <a:gd name="connsiteY8" fmla="*/ 894371 h 1965975"/>
              <a:gd name="connsiteX9" fmla="*/ 2109343 w 3436665"/>
              <a:gd name="connsiteY9" fmla="*/ 1317507 h 1965975"/>
              <a:gd name="connsiteX10" fmla="*/ 2423252 w 3436665"/>
              <a:gd name="connsiteY10" fmla="*/ 1455846 h 1965975"/>
              <a:gd name="connsiteX11" fmla="*/ 2280893 w 3436665"/>
              <a:gd name="connsiteY11" fmla="*/ 1965946 h 1965975"/>
              <a:gd name="connsiteX12" fmla="*/ 2675529 w 3436665"/>
              <a:gd name="connsiteY12" fmla="*/ 1542436 h 1965975"/>
              <a:gd name="connsiteX13" fmla="*/ 3185668 w 3436665"/>
              <a:gd name="connsiteY13" fmla="*/ 1824776 h 1965975"/>
              <a:gd name="connsiteX14" fmla="*/ 3426300 w 3436665"/>
              <a:gd name="connsiteY14" fmla="*/ 1667563 h 1965975"/>
              <a:gd name="connsiteX15" fmla="*/ 2826325 w 3436665"/>
              <a:gd name="connsiteY15" fmla="*/ 1340304 h 1965975"/>
              <a:gd name="connsiteX16" fmla="*/ 2999020 w 3436665"/>
              <a:gd name="connsiteY16" fmla="*/ 901639 h 1965975"/>
              <a:gd name="connsiteX17" fmla="*/ 1969211 w 3436665"/>
              <a:gd name="connsiteY17" fmla="*/ 373384 h 1965975"/>
              <a:gd name="connsiteX0" fmla="*/ 1969211 w 3436665"/>
              <a:gd name="connsiteY0" fmla="*/ 434324 h 2026915"/>
              <a:gd name="connsiteX1" fmla="*/ 804839 w 3436665"/>
              <a:gd name="connsiteY1" fmla="*/ 53 h 2026915"/>
              <a:gd name="connsiteX2" fmla="*/ 333388 w 3436665"/>
              <a:gd name="connsiteY2" fmla="*/ 410072 h 2026915"/>
              <a:gd name="connsiteX3" fmla="*/ 2355 w 3436665"/>
              <a:gd name="connsiteY3" fmla="*/ 549825 h 2026915"/>
              <a:gd name="connsiteX4" fmla="*/ 193400 w 3436665"/>
              <a:gd name="connsiteY4" fmla="*/ 592759 h 2026915"/>
              <a:gd name="connsiteX5" fmla="*/ 49021 w 3436665"/>
              <a:gd name="connsiteY5" fmla="*/ 634469 h 2026915"/>
              <a:gd name="connsiteX6" fmla="*/ 934967 w 3436665"/>
              <a:gd name="connsiteY6" fmla="*/ 973714 h 2026915"/>
              <a:gd name="connsiteX7" fmla="*/ 1229720 w 3436665"/>
              <a:gd name="connsiteY7" fmla="*/ 1436574 h 2026915"/>
              <a:gd name="connsiteX8" fmla="*/ 1332389 w 3436665"/>
              <a:gd name="connsiteY8" fmla="*/ 955311 h 2026915"/>
              <a:gd name="connsiteX9" fmla="*/ 2109343 w 3436665"/>
              <a:gd name="connsiteY9" fmla="*/ 1378447 h 2026915"/>
              <a:gd name="connsiteX10" fmla="*/ 2423252 w 3436665"/>
              <a:gd name="connsiteY10" fmla="*/ 1516786 h 2026915"/>
              <a:gd name="connsiteX11" fmla="*/ 2280893 w 3436665"/>
              <a:gd name="connsiteY11" fmla="*/ 2026886 h 2026915"/>
              <a:gd name="connsiteX12" fmla="*/ 2675529 w 3436665"/>
              <a:gd name="connsiteY12" fmla="*/ 1603376 h 2026915"/>
              <a:gd name="connsiteX13" fmla="*/ 3185668 w 3436665"/>
              <a:gd name="connsiteY13" fmla="*/ 1885716 h 2026915"/>
              <a:gd name="connsiteX14" fmla="*/ 3426300 w 3436665"/>
              <a:gd name="connsiteY14" fmla="*/ 1728503 h 2026915"/>
              <a:gd name="connsiteX15" fmla="*/ 2826325 w 3436665"/>
              <a:gd name="connsiteY15" fmla="*/ 1401244 h 2026915"/>
              <a:gd name="connsiteX16" fmla="*/ 2999020 w 3436665"/>
              <a:gd name="connsiteY16" fmla="*/ 962579 h 2026915"/>
              <a:gd name="connsiteX17" fmla="*/ 1969211 w 3436665"/>
              <a:gd name="connsiteY17" fmla="*/ 434324 h 2026915"/>
              <a:gd name="connsiteX0" fmla="*/ 1973280 w 3440734"/>
              <a:gd name="connsiteY0" fmla="*/ 434324 h 2026915"/>
              <a:gd name="connsiteX1" fmla="*/ 808908 w 3440734"/>
              <a:gd name="connsiteY1" fmla="*/ 53 h 2026915"/>
              <a:gd name="connsiteX2" fmla="*/ 337457 w 3440734"/>
              <a:gd name="connsiteY2" fmla="*/ 410072 h 2026915"/>
              <a:gd name="connsiteX3" fmla="*/ 6424 w 3440734"/>
              <a:gd name="connsiteY3" fmla="*/ 549825 h 2026915"/>
              <a:gd name="connsiteX4" fmla="*/ 136509 w 3440734"/>
              <a:gd name="connsiteY4" fmla="*/ 579925 h 2026915"/>
              <a:gd name="connsiteX5" fmla="*/ 53090 w 3440734"/>
              <a:gd name="connsiteY5" fmla="*/ 634469 h 2026915"/>
              <a:gd name="connsiteX6" fmla="*/ 939036 w 3440734"/>
              <a:gd name="connsiteY6" fmla="*/ 973714 h 2026915"/>
              <a:gd name="connsiteX7" fmla="*/ 1233789 w 3440734"/>
              <a:gd name="connsiteY7" fmla="*/ 1436574 h 2026915"/>
              <a:gd name="connsiteX8" fmla="*/ 1336458 w 3440734"/>
              <a:gd name="connsiteY8" fmla="*/ 955311 h 2026915"/>
              <a:gd name="connsiteX9" fmla="*/ 2113412 w 3440734"/>
              <a:gd name="connsiteY9" fmla="*/ 1378447 h 2026915"/>
              <a:gd name="connsiteX10" fmla="*/ 2427321 w 3440734"/>
              <a:gd name="connsiteY10" fmla="*/ 1516786 h 2026915"/>
              <a:gd name="connsiteX11" fmla="*/ 2284962 w 3440734"/>
              <a:gd name="connsiteY11" fmla="*/ 2026886 h 2026915"/>
              <a:gd name="connsiteX12" fmla="*/ 2679598 w 3440734"/>
              <a:gd name="connsiteY12" fmla="*/ 1603376 h 2026915"/>
              <a:gd name="connsiteX13" fmla="*/ 3189737 w 3440734"/>
              <a:gd name="connsiteY13" fmla="*/ 1885716 h 2026915"/>
              <a:gd name="connsiteX14" fmla="*/ 3430369 w 3440734"/>
              <a:gd name="connsiteY14" fmla="*/ 1728503 h 2026915"/>
              <a:gd name="connsiteX15" fmla="*/ 2830394 w 3440734"/>
              <a:gd name="connsiteY15" fmla="*/ 1401244 h 2026915"/>
              <a:gd name="connsiteX16" fmla="*/ 3003089 w 3440734"/>
              <a:gd name="connsiteY16" fmla="*/ 962579 h 2026915"/>
              <a:gd name="connsiteX17" fmla="*/ 1973280 w 3440734"/>
              <a:gd name="connsiteY17" fmla="*/ 434324 h 2026915"/>
              <a:gd name="connsiteX0" fmla="*/ 1973280 w 3440734"/>
              <a:gd name="connsiteY0" fmla="*/ 434324 h 2026915"/>
              <a:gd name="connsiteX1" fmla="*/ 808908 w 3440734"/>
              <a:gd name="connsiteY1" fmla="*/ 53 h 2026915"/>
              <a:gd name="connsiteX2" fmla="*/ 337457 w 3440734"/>
              <a:gd name="connsiteY2" fmla="*/ 410072 h 2026915"/>
              <a:gd name="connsiteX3" fmla="*/ 6424 w 3440734"/>
              <a:gd name="connsiteY3" fmla="*/ 549825 h 2026915"/>
              <a:gd name="connsiteX4" fmla="*/ 136509 w 3440734"/>
              <a:gd name="connsiteY4" fmla="*/ 579925 h 2026915"/>
              <a:gd name="connsiteX5" fmla="*/ 53090 w 3440734"/>
              <a:gd name="connsiteY5" fmla="*/ 634469 h 2026915"/>
              <a:gd name="connsiteX6" fmla="*/ 939036 w 3440734"/>
              <a:gd name="connsiteY6" fmla="*/ 973714 h 2026915"/>
              <a:gd name="connsiteX7" fmla="*/ 1233789 w 3440734"/>
              <a:gd name="connsiteY7" fmla="*/ 1436574 h 2026915"/>
              <a:gd name="connsiteX8" fmla="*/ 1336458 w 3440734"/>
              <a:gd name="connsiteY8" fmla="*/ 955311 h 2026915"/>
              <a:gd name="connsiteX9" fmla="*/ 2113412 w 3440734"/>
              <a:gd name="connsiteY9" fmla="*/ 1378447 h 2026915"/>
              <a:gd name="connsiteX10" fmla="*/ 2427321 w 3440734"/>
              <a:gd name="connsiteY10" fmla="*/ 1516786 h 2026915"/>
              <a:gd name="connsiteX11" fmla="*/ 2284962 w 3440734"/>
              <a:gd name="connsiteY11" fmla="*/ 2026886 h 2026915"/>
              <a:gd name="connsiteX12" fmla="*/ 2679598 w 3440734"/>
              <a:gd name="connsiteY12" fmla="*/ 1603376 h 2026915"/>
              <a:gd name="connsiteX13" fmla="*/ 3189737 w 3440734"/>
              <a:gd name="connsiteY13" fmla="*/ 1885716 h 2026915"/>
              <a:gd name="connsiteX14" fmla="*/ 3430369 w 3440734"/>
              <a:gd name="connsiteY14" fmla="*/ 1728503 h 2026915"/>
              <a:gd name="connsiteX15" fmla="*/ 2830394 w 3440734"/>
              <a:gd name="connsiteY15" fmla="*/ 1401244 h 2026915"/>
              <a:gd name="connsiteX16" fmla="*/ 3003089 w 3440734"/>
              <a:gd name="connsiteY16" fmla="*/ 962579 h 2026915"/>
              <a:gd name="connsiteX17" fmla="*/ 1973280 w 3440734"/>
              <a:gd name="connsiteY17" fmla="*/ 434324 h 2026915"/>
              <a:gd name="connsiteX0" fmla="*/ 2086133 w 3553587"/>
              <a:gd name="connsiteY0" fmla="*/ 434324 h 2026915"/>
              <a:gd name="connsiteX1" fmla="*/ 921761 w 3553587"/>
              <a:gd name="connsiteY1" fmla="*/ 53 h 2026915"/>
              <a:gd name="connsiteX2" fmla="*/ 450310 w 3553587"/>
              <a:gd name="connsiteY2" fmla="*/ 410072 h 2026915"/>
              <a:gd name="connsiteX3" fmla="*/ 119277 w 3553587"/>
              <a:gd name="connsiteY3" fmla="*/ 549825 h 2026915"/>
              <a:gd name="connsiteX4" fmla="*/ 21564 w 3553587"/>
              <a:gd name="connsiteY4" fmla="*/ 573508 h 2026915"/>
              <a:gd name="connsiteX5" fmla="*/ 165943 w 3553587"/>
              <a:gd name="connsiteY5" fmla="*/ 634469 h 2026915"/>
              <a:gd name="connsiteX6" fmla="*/ 1051889 w 3553587"/>
              <a:gd name="connsiteY6" fmla="*/ 973714 h 2026915"/>
              <a:gd name="connsiteX7" fmla="*/ 1346642 w 3553587"/>
              <a:gd name="connsiteY7" fmla="*/ 1436574 h 2026915"/>
              <a:gd name="connsiteX8" fmla="*/ 1449311 w 3553587"/>
              <a:gd name="connsiteY8" fmla="*/ 955311 h 2026915"/>
              <a:gd name="connsiteX9" fmla="*/ 2226265 w 3553587"/>
              <a:gd name="connsiteY9" fmla="*/ 1378447 h 2026915"/>
              <a:gd name="connsiteX10" fmla="*/ 2540174 w 3553587"/>
              <a:gd name="connsiteY10" fmla="*/ 1516786 h 2026915"/>
              <a:gd name="connsiteX11" fmla="*/ 2397815 w 3553587"/>
              <a:gd name="connsiteY11" fmla="*/ 2026886 h 2026915"/>
              <a:gd name="connsiteX12" fmla="*/ 2792451 w 3553587"/>
              <a:gd name="connsiteY12" fmla="*/ 1603376 h 2026915"/>
              <a:gd name="connsiteX13" fmla="*/ 3302590 w 3553587"/>
              <a:gd name="connsiteY13" fmla="*/ 1885716 h 2026915"/>
              <a:gd name="connsiteX14" fmla="*/ 3543222 w 3553587"/>
              <a:gd name="connsiteY14" fmla="*/ 1728503 h 2026915"/>
              <a:gd name="connsiteX15" fmla="*/ 2943247 w 3553587"/>
              <a:gd name="connsiteY15" fmla="*/ 1401244 h 2026915"/>
              <a:gd name="connsiteX16" fmla="*/ 3115942 w 3553587"/>
              <a:gd name="connsiteY16" fmla="*/ 962579 h 2026915"/>
              <a:gd name="connsiteX17" fmla="*/ 2086133 w 3553587"/>
              <a:gd name="connsiteY17" fmla="*/ 434324 h 2026915"/>
              <a:gd name="connsiteX0" fmla="*/ 2019683 w 3487137"/>
              <a:gd name="connsiteY0" fmla="*/ 434324 h 2026915"/>
              <a:gd name="connsiteX1" fmla="*/ 855311 w 3487137"/>
              <a:gd name="connsiteY1" fmla="*/ 53 h 2026915"/>
              <a:gd name="connsiteX2" fmla="*/ 383860 w 3487137"/>
              <a:gd name="connsiteY2" fmla="*/ 410072 h 2026915"/>
              <a:gd name="connsiteX3" fmla="*/ 52827 w 3487137"/>
              <a:gd name="connsiteY3" fmla="*/ 549825 h 2026915"/>
              <a:gd name="connsiteX4" fmla="*/ 99493 w 3487137"/>
              <a:gd name="connsiteY4" fmla="*/ 634469 h 2026915"/>
              <a:gd name="connsiteX5" fmla="*/ 985439 w 3487137"/>
              <a:gd name="connsiteY5" fmla="*/ 973714 h 2026915"/>
              <a:gd name="connsiteX6" fmla="*/ 1280192 w 3487137"/>
              <a:gd name="connsiteY6" fmla="*/ 1436574 h 2026915"/>
              <a:gd name="connsiteX7" fmla="*/ 1382861 w 3487137"/>
              <a:gd name="connsiteY7" fmla="*/ 955311 h 2026915"/>
              <a:gd name="connsiteX8" fmla="*/ 2159815 w 3487137"/>
              <a:gd name="connsiteY8" fmla="*/ 1378447 h 2026915"/>
              <a:gd name="connsiteX9" fmla="*/ 2473724 w 3487137"/>
              <a:gd name="connsiteY9" fmla="*/ 1516786 h 2026915"/>
              <a:gd name="connsiteX10" fmla="*/ 2331365 w 3487137"/>
              <a:gd name="connsiteY10" fmla="*/ 2026886 h 2026915"/>
              <a:gd name="connsiteX11" fmla="*/ 2726001 w 3487137"/>
              <a:gd name="connsiteY11" fmla="*/ 1603376 h 2026915"/>
              <a:gd name="connsiteX12" fmla="*/ 3236140 w 3487137"/>
              <a:gd name="connsiteY12" fmla="*/ 1885716 h 2026915"/>
              <a:gd name="connsiteX13" fmla="*/ 3476772 w 3487137"/>
              <a:gd name="connsiteY13" fmla="*/ 1728503 h 2026915"/>
              <a:gd name="connsiteX14" fmla="*/ 2876797 w 3487137"/>
              <a:gd name="connsiteY14" fmla="*/ 1401244 h 2026915"/>
              <a:gd name="connsiteX15" fmla="*/ 3049492 w 3487137"/>
              <a:gd name="connsiteY15" fmla="*/ 962579 h 2026915"/>
              <a:gd name="connsiteX16" fmla="*/ 2019683 w 3487137"/>
              <a:gd name="connsiteY16" fmla="*/ 434324 h 2026915"/>
              <a:gd name="connsiteX0" fmla="*/ 1942776 w 3410230"/>
              <a:gd name="connsiteY0" fmla="*/ 434324 h 2026915"/>
              <a:gd name="connsiteX1" fmla="*/ 778404 w 3410230"/>
              <a:gd name="connsiteY1" fmla="*/ 53 h 2026915"/>
              <a:gd name="connsiteX2" fmla="*/ 306953 w 3410230"/>
              <a:gd name="connsiteY2" fmla="*/ 410072 h 2026915"/>
              <a:gd name="connsiteX3" fmla="*/ 22586 w 3410230"/>
              <a:gd name="connsiteY3" fmla="*/ 634469 h 2026915"/>
              <a:gd name="connsiteX4" fmla="*/ 908532 w 3410230"/>
              <a:gd name="connsiteY4" fmla="*/ 973714 h 2026915"/>
              <a:gd name="connsiteX5" fmla="*/ 1203285 w 3410230"/>
              <a:gd name="connsiteY5" fmla="*/ 1436574 h 2026915"/>
              <a:gd name="connsiteX6" fmla="*/ 1305954 w 3410230"/>
              <a:gd name="connsiteY6" fmla="*/ 955311 h 2026915"/>
              <a:gd name="connsiteX7" fmla="*/ 2082908 w 3410230"/>
              <a:gd name="connsiteY7" fmla="*/ 1378447 h 2026915"/>
              <a:gd name="connsiteX8" fmla="*/ 2396817 w 3410230"/>
              <a:gd name="connsiteY8" fmla="*/ 1516786 h 2026915"/>
              <a:gd name="connsiteX9" fmla="*/ 2254458 w 3410230"/>
              <a:gd name="connsiteY9" fmla="*/ 2026886 h 2026915"/>
              <a:gd name="connsiteX10" fmla="*/ 2649094 w 3410230"/>
              <a:gd name="connsiteY10" fmla="*/ 1603376 h 2026915"/>
              <a:gd name="connsiteX11" fmla="*/ 3159233 w 3410230"/>
              <a:gd name="connsiteY11" fmla="*/ 1885716 h 2026915"/>
              <a:gd name="connsiteX12" fmla="*/ 3399865 w 3410230"/>
              <a:gd name="connsiteY12" fmla="*/ 1728503 h 2026915"/>
              <a:gd name="connsiteX13" fmla="*/ 2799890 w 3410230"/>
              <a:gd name="connsiteY13" fmla="*/ 1401244 h 2026915"/>
              <a:gd name="connsiteX14" fmla="*/ 2972585 w 3410230"/>
              <a:gd name="connsiteY14" fmla="*/ 962579 h 2026915"/>
              <a:gd name="connsiteX15" fmla="*/ 1942776 w 3410230"/>
              <a:gd name="connsiteY15" fmla="*/ 434324 h 2026915"/>
              <a:gd name="connsiteX0" fmla="*/ 1944113 w 3411567"/>
              <a:gd name="connsiteY0" fmla="*/ 434317 h 2026908"/>
              <a:gd name="connsiteX1" fmla="*/ 779741 w 3411567"/>
              <a:gd name="connsiteY1" fmla="*/ 46 h 2026908"/>
              <a:gd name="connsiteX2" fmla="*/ 289040 w 3411567"/>
              <a:gd name="connsiteY2" fmla="*/ 458192 h 2026908"/>
              <a:gd name="connsiteX3" fmla="*/ 23923 w 3411567"/>
              <a:gd name="connsiteY3" fmla="*/ 634462 h 2026908"/>
              <a:gd name="connsiteX4" fmla="*/ 909869 w 3411567"/>
              <a:gd name="connsiteY4" fmla="*/ 973707 h 2026908"/>
              <a:gd name="connsiteX5" fmla="*/ 1204622 w 3411567"/>
              <a:gd name="connsiteY5" fmla="*/ 1436567 h 2026908"/>
              <a:gd name="connsiteX6" fmla="*/ 1307291 w 3411567"/>
              <a:gd name="connsiteY6" fmla="*/ 955304 h 2026908"/>
              <a:gd name="connsiteX7" fmla="*/ 2084245 w 3411567"/>
              <a:gd name="connsiteY7" fmla="*/ 1378440 h 2026908"/>
              <a:gd name="connsiteX8" fmla="*/ 2398154 w 3411567"/>
              <a:gd name="connsiteY8" fmla="*/ 1516779 h 2026908"/>
              <a:gd name="connsiteX9" fmla="*/ 2255795 w 3411567"/>
              <a:gd name="connsiteY9" fmla="*/ 2026879 h 2026908"/>
              <a:gd name="connsiteX10" fmla="*/ 2650431 w 3411567"/>
              <a:gd name="connsiteY10" fmla="*/ 1603369 h 2026908"/>
              <a:gd name="connsiteX11" fmla="*/ 3160570 w 3411567"/>
              <a:gd name="connsiteY11" fmla="*/ 1885709 h 2026908"/>
              <a:gd name="connsiteX12" fmla="*/ 3401202 w 3411567"/>
              <a:gd name="connsiteY12" fmla="*/ 1728496 h 2026908"/>
              <a:gd name="connsiteX13" fmla="*/ 2801227 w 3411567"/>
              <a:gd name="connsiteY13" fmla="*/ 1401237 h 2026908"/>
              <a:gd name="connsiteX14" fmla="*/ 2973922 w 3411567"/>
              <a:gd name="connsiteY14" fmla="*/ 962572 h 2026908"/>
              <a:gd name="connsiteX15" fmla="*/ 1944113 w 3411567"/>
              <a:gd name="connsiteY15" fmla="*/ 434317 h 2026908"/>
              <a:gd name="connsiteX0" fmla="*/ 1944113 w 3411567"/>
              <a:gd name="connsiteY0" fmla="*/ 434317 h 2026908"/>
              <a:gd name="connsiteX1" fmla="*/ 779741 w 3411567"/>
              <a:gd name="connsiteY1" fmla="*/ 46 h 2026908"/>
              <a:gd name="connsiteX2" fmla="*/ 289040 w 3411567"/>
              <a:gd name="connsiteY2" fmla="*/ 458192 h 2026908"/>
              <a:gd name="connsiteX3" fmla="*/ 23923 w 3411567"/>
              <a:gd name="connsiteY3" fmla="*/ 634462 h 2026908"/>
              <a:gd name="connsiteX4" fmla="*/ 961204 w 3411567"/>
              <a:gd name="connsiteY4" fmla="*/ 970499 h 2026908"/>
              <a:gd name="connsiteX5" fmla="*/ 1204622 w 3411567"/>
              <a:gd name="connsiteY5" fmla="*/ 1436567 h 2026908"/>
              <a:gd name="connsiteX6" fmla="*/ 1307291 w 3411567"/>
              <a:gd name="connsiteY6" fmla="*/ 955304 h 2026908"/>
              <a:gd name="connsiteX7" fmla="*/ 2084245 w 3411567"/>
              <a:gd name="connsiteY7" fmla="*/ 1378440 h 2026908"/>
              <a:gd name="connsiteX8" fmla="*/ 2398154 w 3411567"/>
              <a:gd name="connsiteY8" fmla="*/ 1516779 h 2026908"/>
              <a:gd name="connsiteX9" fmla="*/ 2255795 w 3411567"/>
              <a:gd name="connsiteY9" fmla="*/ 2026879 h 2026908"/>
              <a:gd name="connsiteX10" fmla="*/ 2650431 w 3411567"/>
              <a:gd name="connsiteY10" fmla="*/ 1603369 h 2026908"/>
              <a:gd name="connsiteX11" fmla="*/ 3160570 w 3411567"/>
              <a:gd name="connsiteY11" fmla="*/ 1885709 h 2026908"/>
              <a:gd name="connsiteX12" fmla="*/ 3401202 w 3411567"/>
              <a:gd name="connsiteY12" fmla="*/ 1728496 h 2026908"/>
              <a:gd name="connsiteX13" fmla="*/ 2801227 w 3411567"/>
              <a:gd name="connsiteY13" fmla="*/ 1401237 h 2026908"/>
              <a:gd name="connsiteX14" fmla="*/ 2973922 w 3411567"/>
              <a:gd name="connsiteY14" fmla="*/ 962572 h 2026908"/>
              <a:gd name="connsiteX15" fmla="*/ 1944113 w 3411567"/>
              <a:gd name="connsiteY15" fmla="*/ 434317 h 2026908"/>
              <a:gd name="connsiteX0" fmla="*/ 1944113 w 3411567"/>
              <a:gd name="connsiteY0" fmla="*/ 434317 h 2026908"/>
              <a:gd name="connsiteX1" fmla="*/ 779741 w 3411567"/>
              <a:gd name="connsiteY1" fmla="*/ 46 h 2026908"/>
              <a:gd name="connsiteX2" fmla="*/ 289040 w 3411567"/>
              <a:gd name="connsiteY2" fmla="*/ 458192 h 2026908"/>
              <a:gd name="connsiteX3" fmla="*/ 23923 w 3411567"/>
              <a:gd name="connsiteY3" fmla="*/ 634462 h 2026908"/>
              <a:gd name="connsiteX4" fmla="*/ 961204 w 3411567"/>
              <a:gd name="connsiteY4" fmla="*/ 970499 h 2026908"/>
              <a:gd name="connsiteX5" fmla="*/ 896614 w 3411567"/>
              <a:gd name="connsiteY5" fmla="*/ 1391649 h 2026908"/>
              <a:gd name="connsiteX6" fmla="*/ 1307291 w 3411567"/>
              <a:gd name="connsiteY6" fmla="*/ 955304 h 2026908"/>
              <a:gd name="connsiteX7" fmla="*/ 2084245 w 3411567"/>
              <a:gd name="connsiteY7" fmla="*/ 1378440 h 2026908"/>
              <a:gd name="connsiteX8" fmla="*/ 2398154 w 3411567"/>
              <a:gd name="connsiteY8" fmla="*/ 1516779 h 2026908"/>
              <a:gd name="connsiteX9" fmla="*/ 2255795 w 3411567"/>
              <a:gd name="connsiteY9" fmla="*/ 2026879 h 2026908"/>
              <a:gd name="connsiteX10" fmla="*/ 2650431 w 3411567"/>
              <a:gd name="connsiteY10" fmla="*/ 1603369 h 2026908"/>
              <a:gd name="connsiteX11" fmla="*/ 3160570 w 3411567"/>
              <a:gd name="connsiteY11" fmla="*/ 1885709 h 2026908"/>
              <a:gd name="connsiteX12" fmla="*/ 3401202 w 3411567"/>
              <a:gd name="connsiteY12" fmla="*/ 1728496 h 2026908"/>
              <a:gd name="connsiteX13" fmla="*/ 2801227 w 3411567"/>
              <a:gd name="connsiteY13" fmla="*/ 1401237 h 2026908"/>
              <a:gd name="connsiteX14" fmla="*/ 2973922 w 3411567"/>
              <a:gd name="connsiteY14" fmla="*/ 962572 h 2026908"/>
              <a:gd name="connsiteX15" fmla="*/ 1944113 w 3411567"/>
              <a:gd name="connsiteY15" fmla="*/ 434317 h 2026908"/>
              <a:gd name="connsiteX0" fmla="*/ 1944113 w 3411567"/>
              <a:gd name="connsiteY0" fmla="*/ 434317 h 2026908"/>
              <a:gd name="connsiteX1" fmla="*/ 779741 w 3411567"/>
              <a:gd name="connsiteY1" fmla="*/ 46 h 2026908"/>
              <a:gd name="connsiteX2" fmla="*/ 289040 w 3411567"/>
              <a:gd name="connsiteY2" fmla="*/ 458192 h 2026908"/>
              <a:gd name="connsiteX3" fmla="*/ 23923 w 3411567"/>
              <a:gd name="connsiteY3" fmla="*/ 634462 h 2026908"/>
              <a:gd name="connsiteX4" fmla="*/ 816825 w 3411567"/>
              <a:gd name="connsiteY4" fmla="*/ 890288 h 2026908"/>
              <a:gd name="connsiteX5" fmla="*/ 896614 w 3411567"/>
              <a:gd name="connsiteY5" fmla="*/ 1391649 h 2026908"/>
              <a:gd name="connsiteX6" fmla="*/ 1307291 w 3411567"/>
              <a:gd name="connsiteY6" fmla="*/ 955304 h 2026908"/>
              <a:gd name="connsiteX7" fmla="*/ 2084245 w 3411567"/>
              <a:gd name="connsiteY7" fmla="*/ 1378440 h 2026908"/>
              <a:gd name="connsiteX8" fmla="*/ 2398154 w 3411567"/>
              <a:gd name="connsiteY8" fmla="*/ 1516779 h 2026908"/>
              <a:gd name="connsiteX9" fmla="*/ 2255795 w 3411567"/>
              <a:gd name="connsiteY9" fmla="*/ 2026879 h 2026908"/>
              <a:gd name="connsiteX10" fmla="*/ 2650431 w 3411567"/>
              <a:gd name="connsiteY10" fmla="*/ 1603369 h 2026908"/>
              <a:gd name="connsiteX11" fmla="*/ 3160570 w 3411567"/>
              <a:gd name="connsiteY11" fmla="*/ 1885709 h 2026908"/>
              <a:gd name="connsiteX12" fmla="*/ 3401202 w 3411567"/>
              <a:gd name="connsiteY12" fmla="*/ 1728496 h 2026908"/>
              <a:gd name="connsiteX13" fmla="*/ 2801227 w 3411567"/>
              <a:gd name="connsiteY13" fmla="*/ 1401237 h 2026908"/>
              <a:gd name="connsiteX14" fmla="*/ 2973922 w 3411567"/>
              <a:gd name="connsiteY14" fmla="*/ 962572 h 2026908"/>
              <a:gd name="connsiteX15" fmla="*/ 1944113 w 3411567"/>
              <a:gd name="connsiteY15" fmla="*/ 434317 h 2026908"/>
              <a:gd name="connsiteX0" fmla="*/ 1944113 w 3411567"/>
              <a:gd name="connsiteY0" fmla="*/ 434317 h 2026908"/>
              <a:gd name="connsiteX1" fmla="*/ 779741 w 3411567"/>
              <a:gd name="connsiteY1" fmla="*/ 46 h 2026908"/>
              <a:gd name="connsiteX2" fmla="*/ 289040 w 3411567"/>
              <a:gd name="connsiteY2" fmla="*/ 458192 h 2026908"/>
              <a:gd name="connsiteX3" fmla="*/ 23923 w 3411567"/>
              <a:gd name="connsiteY3" fmla="*/ 634462 h 2026908"/>
              <a:gd name="connsiteX4" fmla="*/ 816825 w 3411567"/>
              <a:gd name="connsiteY4" fmla="*/ 890288 h 2026908"/>
              <a:gd name="connsiteX5" fmla="*/ 896614 w 3411567"/>
              <a:gd name="connsiteY5" fmla="*/ 1391649 h 2026908"/>
              <a:gd name="connsiteX6" fmla="*/ 1307291 w 3411567"/>
              <a:gd name="connsiteY6" fmla="*/ 955304 h 2026908"/>
              <a:gd name="connsiteX7" fmla="*/ 2084245 w 3411567"/>
              <a:gd name="connsiteY7" fmla="*/ 1378440 h 2026908"/>
              <a:gd name="connsiteX8" fmla="*/ 2398154 w 3411567"/>
              <a:gd name="connsiteY8" fmla="*/ 1516779 h 2026908"/>
              <a:gd name="connsiteX9" fmla="*/ 2255795 w 3411567"/>
              <a:gd name="connsiteY9" fmla="*/ 2026879 h 2026908"/>
              <a:gd name="connsiteX10" fmla="*/ 2650431 w 3411567"/>
              <a:gd name="connsiteY10" fmla="*/ 1603369 h 2026908"/>
              <a:gd name="connsiteX11" fmla="*/ 3160570 w 3411567"/>
              <a:gd name="connsiteY11" fmla="*/ 1885709 h 2026908"/>
              <a:gd name="connsiteX12" fmla="*/ 3401202 w 3411567"/>
              <a:gd name="connsiteY12" fmla="*/ 1728496 h 2026908"/>
              <a:gd name="connsiteX13" fmla="*/ 2801227 w 3411567"/>
              <a:gd name="connsiteY13" fmla="*/ 1401237 h 2026908"/>
              <a:gd name="connsiteX14" fmla="*/ 2973922 w 3411567"/>
              <a:gd name="connsiteY14" fmla="*/ 962572 h 2026908"/>
              <a:gd name="connsiteX15" fmla="*/ 1944113 w 3411567"/>
              <a:gd name="connsiteY15" fmla="*/ 434317 h 2026908"/>
              <a:gd name="connsiteX0" fmla="*/ 1944113 w 3411567"/>
              <a:gd name="connsiteY0" fmla="*/ 434317 h 2026908"/>
              <a:gd name="connsiteX1" fmla="*/ 779741 w 3411567"/>
              <a:gd name="connsiteY1" fmla="*/ 46 h 2026908"/>
              <a:gd name="connsiteX2" fmla="*/ 289040 w 3411567"/>
              <a:gd name="connsiteY2" fmla="*/ 458192 h 2026908"/>
              <a:gd name="connsiteX3" fmla="*/ 23923 w 3411567"/>
              <a:gd name="connsiteY3" fmla="*/ 634462 h 2026908"/>
              <a:gd name="connsiteX4" fmla="*/ 816825 w 3411567"/>
              <a:gd name="connsiteY4" fmla="*/ 890288 h 2026908"/>
              <a:gd name="connsiteX5" fmla="*/ 1053827 w 3411567"/>
              <a:gd name="connsiteY5" fmla="*/ 1378815 h 2026908"/>
              <a:gd name="connsiteX6" fmla="*/ 1307291 w 3411567"/>
              <a:gd name="connsiteY6" fmla="*/ 955304 h 2026908"/>
              <a:gd name="connsiteX7" fmla="*/ 2084245 w 3411567"/>
              <a:gd name="connsiteY7" fmla="*/ 1378440 h 2026908"/>
              <a:gd name="connsiteX8" fmla="*/ 2398154 w 3411567"/>
              <a:gd name="connsiteY8" fmla="*/ 1516779 h 2026908"/>
              <a:gd name="connsiteX9" fmla="*/ 2255795 w 3411567"/>
              <a:gd name="connsiteY9" fmla="*/ 2026879 h 2026908"/>
              <a:gd name="connsiteX10" fmla="*/ 2650431 w 3411567"/>
              <a:gd name="connsiteY10" fmla="*/ 1603369 h 2026908"/>
              <a:gd name="connsiteX11" fmla="*/ 3160570 w 3411567"/>
              <a:gd name="connsiteY11" fmla="*/ 1885709 h 2026908"/>
              <a:gd name="connsiteX12" fmla="*/ 3401202 w 3411567"/>
              <a:gd name="connsiteY12" fmla="*/ 1728496 h 2026908"/>
              <a:gd name="connsiteX13" fmla="*/ 2801227 w 3411567"/>
              <a:gd name="connsiteY13" fmla="*/ 1401237 h 2026908"/>
              <a:gd name="connsiteX14" fmla="*/ 2973922 w 3411567"/>
              <a:gd name="connsiteY14" fmla="*/ 962572 h 2026908"/>
              <a:gd name="connsiteX15" fmla="*/ 1944113 w 3411567"/>
              <a:gd name="connsiteY15" fmla="*/ 434317 h 2026908"/>
              <a:gd name="connsiteX0" fmla="*/ 1944113 w 3411567"/>
              <a:gd name="connsiteY0" fmla="*/ 434317 h 2026908"/>
              <a:gd name="connsiteX1" fmla="*/ 779741 w 3411567"/>
              <a:gd name="connsiteY1" fmla="*/ 46 h 2026908"/>
              <a:gd name="connsiteX2" fmla="*/ 289040 w 3411567"/>
              <a:gd name="connsiteY2" fmla="*/ 458192 h 2026908"/>
              <a:gd name="connsiteX3" fmla="*/ 23923 w 3411567"/>
              <a:gd name="connsiteY3" fmla="*/ 634462 h 2026908"/>
              <a:gd name="connsiteX4" fmla="*/ 816825 w 3411567"/>
              <a:gd name="connsiteY4" fmla="*/ 890288 h 2026908"/>
              <a:gd name="connsiteX5" fmla="*/ 1053827 w 3411567"/>
              <a:gd name="connsiteY5" fmla="*/ 1378815 h 2026908"/>
              <a:gd name="connsiteX6" fmla="*/ 1191788 w 3411567"/>
              <a:gd name="connsiteY6" fmla="*/ 926428 h 2026908"/>
              <a:gd name="connsiteX7" fmla="*/ 2084245 w 3411567"/>
              <a:gd name="connsiteY7" fmla="*/ 1378440 h 2026908"/>
              <a:gd name="connsiteX8" fmla="*/ 2398154 w 3411567"/>
              <a:gd name="connsiteY8" fmla="*/ 1516779 h 2026908"/>
              <a:gd name="connsiteX9" fmla="*/ 2255795 w 3411567"/>
              <a:gd name="connsiteY9" fmla="*/ 2026879 h 2026908"/>
              <a:gd name="connsiteX10" fmla="*/ 2650431 w 3411567"/>
              <a:gd name="connsiteY10" fmla="*/ 1603369 h 2026908"/>
              <a:gd name="connsiteX11" fmla="*/ 3160570 w 3411567"/>
              <a:gd name="connsiteY11" fmla="*/ 1885709 h 2026908"/>
              <a:gd name="connsiteX12" fmla="*/ 3401202 w 3411567"/>
              <a:gd name="connsiteY12" fmla="*/ 1728496 h 2026908"/>
              <a:gd name="connsiteX13" fmla="*/ 2801227 w 3411567"/>
              <a:gd name="connsiteY13" fmla="*/ 1401237 h 2026908"/>
              <a:gd name="connsiteX14" fmla="*/ 2973922 w 3411567"/>
              <a:gd name="connsiteY14" fmla="*/ 962572 h 2026908"/>
              <a:gd name="connsiteX15" fmla="*/ 1944113 w 3411567"/>
              <a:gd name="connsiteY15" fmla="*/ 434317 h 2026908"/>
              <a:gd name="connsiteX0" fmla="*/ 1944113 w 3411567"/>
              <a:gd name="connsiteY0" fmla="*/ 434317 h 2026908"/>
              <a:gd name="connsiteX1" fmla="*/ 779741 w 3411567"/>
              <a:gd name="connsiteY1" fmla="*/ 46 h 2026908"/>
              <a:gd name="connsiteX2" fmla="*/ 289040 w 3411567"/>
              <a:gd name="connsiteY2" fmla="*/ 458192 h 2026908"/>
              <a:gd name="connsiteX3" fmla="*/ 23923 w 3411567"/>
              <a:gd name="connsiteY3" fmla="*/ 634462 h 2026908"/>
              <a:gd name="connsiteX4" fmla="*/ 816825 w 3411567"/>
              <a:gd name="connsiteY4" fmla="*/ 890288 h 2026908"/>
              <a:gd name="connsiteX5" fmla="*/ 1053827 w 3411567"/>
              <a:gd name="connsiteY5" fmla="*/ 1378815 h 2026908"/>
              <a:gd name="connsiteX6" fmla="*/ 1191788 w 3411567"/>
              <a:gd name="connsiteY6" fmla="*/ 926428 h 2026908"/>
              <a:gd name="connsiteX7" fmla="*/ 1946283 w 3411567"/>
              <a:gd name="connsiteY7" fmla="*/ 1458651 h 2026908"/>
              <a:gd name="connsiteX8" fmla="*/ 2398154 w 3411567"/>
              <a:gd name="connsiteY8" fmla="*/ 1516779 h 2026908"/>
              <a:gd name="connsiteX9" fmla="*/ 2255795 w 3411567"/>
              <a:gd name="connsiteY9" fmla="*/ 2026879 h 2026908"/>
              <a:gd name="connsiteX10" fmla="*/ 2650431 w 3411567"/>
              <a:gd name="connsiteY10" fmla="*/ 1603369 h 2026908"/>
              <a:gd name="connsiteX11" fmla="*/ 3160570 w 3411567"/>
              <a:gd name="connsiteY11" fmla="*/ 1885709 h 2026908"/>
              <a:gd name="connsiteX12" fmla="*/ 3401202 w 3411567"/>
              <a:gd name="connsiteY12" fmla="*/ 1728496 h 2026908"/>
              <a:gd name="connsiteX13" fmla="*/ 2801227 w 3411567"/>
              <a:gd name="connsiteY13" fmla="*/ 1401237 h 2026908"/>
              <a:gd name="connsiteX14" fmla="*/ 2973922 w 3411567"/>
              <a:gd name="connsiteY14" fmla="*/ 962572 h 2026908"/>
              <a:gd name="connsiteX15" fmla="*/ 1944113 w 3411567"/>
              <a:gd name="connsiteY15" fmla="*/ 434317 h 2026908"/>
              <a:gd name="connsiteX0" fmla="*/ 1944113 w 3411567"/>
              <a:gd name="connsiteY0" fmla="*/ 434317 h 2026974"/>
              <a:gd name="connsiteX1" fmla="*/ 779741 w 3411567"/>
              <a:gd name="connsiteY1" fmla="*/ 46 h 2026974"/>
              <a:gd name="connsiteX2" fmla="*/ 289040 w 3411567"/>
              <a:gd name="connsiteY2" fmla="*/ 458192 h 2026974"/>
              <a:gd name="connsiteX3" fmla="*/ 23923 w 3411567"/>
              <a:gd name="connsiteY3" fmla="*/ 634462 h 2026974"/>
              <a:gd name="connsiteX4" fmla="*/ 816825 w 3411567"/>
              <a:gd name="connsiteY4" fmla="*/ 890288 h 2026974"/>
              <a:gd name="connsiteX5" fmla="*/ 1053827 w 3411567"/>
              <a:gd name="connsiteY5" fmla="*/ 1378815 h 2026974"/>
              <a:gd name="connsiteX6" fmla="*/ 1191788 w 3411567"/>
              <a:gd name="connsiteY6" fmla="*/ 926428 h 2026974"/>
              <a:gd name="connsiteX7" fmla="*/ 1946283 w 3411567"/>
              <a:gd name="connsiteY7" fmla="*/ 1458651 h 2026974"/>
              <a:gd name="connsiteX8" fmla="*/ 1547923 w 3411567"/>
              <a:gd name="connsiteY8" fmla="*/ 1847246 h 2026974"/>
              <a:gd name="connsiteX9" fmla="*/ 2255795 w 3411567"/>
              <a:gd name="connsiteY9" fmla="*/ 2026879 h 2026974"/>
              <a:gd name="connsiteX10" fmla="*/ 2650431 w 3411567"/>
              <a:gd name="connsiteY10" fmla="*/ 1603369 h 2026974"/>
              <a:gd name="connsiteX11" fmla="*/ 3160570 w 3411567"/>
              <a:gd name="connsiteY11" fmla="*/ 1885709 h 2026974"/>
              <a:gd name="connsiteX12" fmla="*/ 3401202 w 3411567"/>
              <a:gd name="connsiteY12" fmla="*/ 1728496 h 2026974"/>
              <a:gd name="connsiteX13" fmla="*/ 2801227 w 3411567"/>
              <a:gd name="connsiteY13" fmla="*/ 1401237 h 2026974"/>
              <a:gd name="connsiteX14" fmla="*/ 2973922 w 3411567"/>
              <a:gd name="connsiteY14" fmla="*/ 962572 h 2026974"/>
              <a:gd name="connsiteX15" fmla="*/ 1944113 w 3411567"/>
              <a:gd name="connsiteY15" fmla="*/ 434317 h 2026974"/>
              <a:gd name="connsiteX0" fmla="*/ 1944113 w 3411567"/>
              <a:gd name="connsiteY0" fmla="*/ 434317 h 1894202"/>
              <a:gd name="connsiteX1" fmla="*/ 779741 w 3411567"/>
              <a:gd name="connsiteY1" fmla="*/ 46 h 1894202"/>
              <a:gd name="connsiteX2" fmla="*/ 289040 w 3411567"/>
              <a:gd name="connsiteY2" fmla="*/ 458192 h 1894202"/>
              <a:gd name="connsiteX3" fmla="*/ 23923 w 3411567"/>
              <a:gd name="connsiteY3" fmla="*/ 634462 h 1894202"/>
              <a:gd name="connsiteX4" fmla="*/ 816825 w 3411567"/>
              <a:gd name="connsiteY4" fmla="*/ 890288 h 1894202"/>
              <a:gd name="connsiteX5" fmla="*/ 1053827 w 3411567"/>
              <a:gd name="connsiteY5" fmla="*/ 1378815 h 1894202"/>
              <a:gd name="connsiteX6" fmla="*/ 1191788 w 3411567"/>
              <a:gd name="connsiteY6" fmla="*/ 926428 h 1894202"/>
              <a:gd name="connsiteX7" fmla="*/ 1946283 w 3411567"/>
              <a:gd name="connsiteY7" fmla="*/ 1458651 h 1894202"/>
              <a:gd name="connsiteX8" fmla="*/ 1547923 w 3411567"/>
              <a:gd name="connsiteY8" fmla="*/ 1847246 h 1894202"/>
              <a:gd name="connsiteX9" fmla="*/ 2310339 w 3411567"/>
              <a:gd name="connsiteY9" fmla="*/ 1542408 h 1894202"/>
              <a:gd name="connsiteX10" fmla="*/ 2650431 w 3411567"/>
              <a:gd name="connsiteY10" fmla="*/ 1603369 h 1894202"/>
              <a:gd name="connsiteX11" fmla="*/ 3160570 w 3411567"/>
              <a:gd name="connsiteY11" fmla="*/ 1885709 h 1894202"/>
              <a:gd name="connsiteX12" fmla="*/ 3401202 w 3411567"/>
              <a:gd name="connsiteY12" fmla="*/ 1728496 h 1894202"/>
              <a:gd name="connsiteX13" fmla="*/ 2801227 w 3411567"/>
              <a:gd name="connsiteY13" fmla="*/ 1401237 h 1894202"/>
              <a:gd name="connsiteX14" fmla="*/ 2973922 w 3411567"/>
              <a:gd name="connsiteY14" fmla="*/ 962572 h 1894202"/>
              <a:gd name="connsiteX15" fmla="*/ 1944113 w 3411567"/>
              <a:gd name="connsiteY15" fmla="*/ 434317 h 1894202"/>
              <a:gd name="connsiteX0" fmla="*/ 1944113 w 3411567"/>
              <a:gd name="connsiteY0" fmla="*/ 434317 h 1894202"/>
              <a:gd name="connsiteX1" fmla="*/ 779741 w 3411567"/>
              <a:gd name="connsiteY1" fmla="*/ 46 h 1894202"/>
              <a:gd name="connsiteX2" fmla="*/ 289040 w 3411567"/>
              <a:gd name="connsiteY2" fmla="*/ 458192 h 1894202"/>
              <a:gd name="connsiteX3" fmla="*/ 23923 w 3411567"/>
              <a:gd name="connsiteY3" fmla="*/ 634462 h 1894202"/>
              <a:gd name="connsiteX4" fmla="*/ 816825 w 3411567"/>
              <a:gd name="connsiteY4" fmla="*/ 890288 h 1894202"/>
              <a:gd name="connsiteX5" fmla="*/ 1053827 w 3411567"/>
              <a:gd name="connsiteY5" fmla="*/ 1378815 h 1894202"/>
              <a:gd name="connsiteX6" fmla="*/ 1191788 w 3411567"/>
              <a:gd name="connsiteY6" fmla="*/ 926428 h 1894202"/>
              <a:gd name="connsiteX7" fmla="*/ 1946283 w 3411567"/>
              <a:gd name="connsiteY7" fmla="*/ 1458651 h 1894202"/>
              <a:gd name="connsiteX8" fmla="*/ 1547923 w 3411567"/>
              <a:gd name="connsiteY8" fmla="*/ 1847246 h 1894202"/>
              <a:gd name="connsiteX9" fmla="*/ 2310339 w 3411567"/>
              <a:gd name="connsiteY9" fmla="*/ 1542408 h 1894202"/>
              <a:gd name="connsiteX10" fmla="*/ 2586263 w 3411567"/>
              <a:gd name="connsiteY10" fmla="*/ 1680371 h 1894202"/>
              <a:gd name="connsiteX11" fmla="*/ 3160570 w 3411567"/>
              <a:gd name="connsiteY11" fmla="*/ 1885709 h 1894202"/>
              <a:gd name="connsiteX12" fmla="*/ 3401202 w 3411567"/>
              <a:gd name="connsiteY12" fmla="*/ 1728496 h 1894202"/>
              <a:gd name="connsiteX13" fmla="*/ 2801227 w 3411567"/>
              <a:gd name="connsiteY13" fmla="*/ 1401237 h 1894202"/>
              <a:gd name="connsiteX14" fmla="*/ 2973922 w 3411567"/>
              <a:gd name="connsiteY14" fmla="*/ 962572 h 1894202"/>
              <a:gd name="connsiteX15" fmla="*/ 1944113 w 3411567"/>
              <a:gd name="connsiteY15" fmla="*/ 434317 h 1894202"/>
              <a:gd name="connsiteX0" fmla="*/ 1944113 w 3411567"/>
              <a:gd name="connsiteY0" fmla="*/ 434317 h 1894202"/>
              <a:gd name="connsiteX1" fmla="*/ 779741 w 3411567"/>
              <a:gd name="connsiteY1" fmla="*/ 46 h 1894202"/>
              <a:gd name="connsiteX2" fmla="*/ 289040 w 3411567"/>
              <a:gd name="connsiteY2" fmla="*/ 458192 h 1894202"/>
              <a:gd name="connsiteX3" fmla="*/ 23923 w 3411567"/>
              <a:gd name="connsiteY3" fmla="*/ 634462 h 1894202"/>
              <a:gd name="connsiteX4" fmla="*/ 816825 w 3411567"/>
              <a:gd name="connsiteY4" fmla="*/ 890288 h 1894202"/>
              <a:gd name="connsiteX5" fmla="*/ 1053827 w 3411567"/>
              <a:gd name="connsiteY5" fmla="*/ 1378815 h 1894202"/>
              <a:gd name="connsiteX6" fmla="*/ 1191788 w 3411567"/>
              <a:gd name="connsiteY6" fmla="*/ 926428 h 1894202"/>
              <a:gd name="connsiteX7" fmla="*/ 1946283 w 3411567"/>
              <a:gd name="connsiteY7" fmla="*/ 1458651 h 1894202"/>
              <a:gd name="connsiteX8" fmla="*/ 1547923 w 3411567"/>
              <a:gd name="connsiteY8" fmla="*/ 1847246 h 1894202"/>
              <a:gd name="connsiteX9" fmla="*/ 2310339 w 3411567"/>
              <a:gd name="connsiteY9" fmla="*/ 1542408 h 1894202"/>
              <a:gd name="connsiteX10" fmla="*/ 2586263 w 3411567"/>
              <a:gd name="connsiteY10" fmla="*/ 1680371 h 1894202"/>
              <a:gd name="connsiteX11" fmla="*/ 3160570 w 3411567"/>
              <a:gd name="connsiteY11" fmla="*/ 1885709 h 1894202"/>
              <a:gd name="connsiteX12" fmla="*/ 3401202 w 3411567"/>
              <a:gd name="connsiteY12" fmla="*/ 1728496 h 1894202"/>
              <a:gd name="connsiteX13" fmla="*/ 2801227 w 3411567"/>
              <a:gd name="connsiteY13" fmla="*/ 1401237 h 1894202"/>
              <a:gd name="connsiteX14" fmla="*/ 2973922 w 3411567"/>
              <a:gd name="connsiteY14" fmla="*/ 962572 h 1894202"/>
              <a:gd name="connsiteX15" fmla="*/ 1944113 w 3411567"/>
              <a:gd name="connsiteY15" fmla="*/ 434317 h 1894202"/>
              <a:gd name="connsiteX0" fmla="*/ 1944113 w 3405589"/>
              <a:gd name="connsiteY0" fmla="*/ 434317 h 2062932"/>
              <a:gd name="connsiteX1" fmla="*/ 779741 w 3405589"/>
              <a:gd name="connsiteY1" fmla="*/ 46 h 2062932"/>
              <a:gd name="connsiteX2" fmla="*/ 289040 w 3405589"/>
              <a:gd name="connsiteY2" fmla="*/ 458192 h 2062932"/>
              <a:gd name="connsiteX3" fmla="*/ 23923 w 3405589"/>
              <a:gd name="connsiteY3" fmla="*/ 634462 h 2062932"/>
              <a:gd name="connsiteX4" fmla="*/ 816825 w 3405589"/>
              <a:gd name="connsiteY4" fmla="*/ 890288 h 2062932"/>
              <a:gd name="connsiteX5" fmla="*/ 1053827 w 3405589"/>
              <a:gd name="connsiteY5" fmla="*/ 1378815 h 2062932"/>
              <a:gd name="connsiteX6" fmla="*/ 1191788 w 3405589"/>
              <a:gd name="connsiteY6" fmla="*/ 926428 h 2062932"/>
              <a:gd name="connsiteX7" fmla="*/ 1946283 w 3405589"/>
              <a:gd name="connsiteY7" fmla="*/ 1458651 h 2062932"/>
              <a:gd name="connsiteX8" fmla="*/ 1547923 w 3405589"/>
              <a:gd name="connsiteY8" fmla="*/ 1847246 h 2062932"/>
              <a:gd name="connsiteX9" fmla="*/ 2310339 w 3405589"/>
              <a:gd name="connsiteY9" fmla="*/ 1542408 h 2062932"/>
              <a:gd name="connsiteX10" fmla="*/ 2586263 w 3405589"/>
              <a:gd name="connsiteY10" fmla="*/ 1680371 h 2062932"/>
              <a:gd name="connsiteX11" fmla="*/ 2804435 w 3405589"/>
              <a:gd name="connsiteY11" fmla="*/ 2058963 h 2062932"/>
              <a:gd name="connsiteX12" fmla="*/ 3401202 w 3405589"/>
              <a:gd name="connsiteY12" fmla="*/ 1728496 h 2062932"/>
              <a:gd name="connsiteX13" fmla="*/ 2801227 w 3405589"/>
              <a:gd name="connsiteY13" fmla="*/ 1401237 h 2062932"/>
              <a:gd name="connsiteX14" fmla="*/ 2973922 w 3405589"/>
              <a:gd name="connsiteY14" fmla="*/ 962572 h 2062932"/>
              <a:gd name="connsiteX15" fmla="*/ 1944113 w 3405589"/>
              <a:gd name="connsiteY15" fmla="*/ 434317 h 2062932"/>
              <a:gd name="connsiteX0" fmla="*/ 1944113 w 3406388"/>
              <a:gd name="connsiteY0" fmla="*/ 434317 h 2061344"/>
              <a:gd name="connsiteX1" fmla="*/ 779741 w 3406388"/>
              <a:gd name="connsiteY1" fmla="*/ 46 h 2061344"/>
              <a:gd name="connsiteX2" fmla="*/ 289040 w 3406388"/>
              <a:gd name="connsiteY2" fmla="*/ 458192 h 2061344"/>
              <a:gd name="connsiteX3" fmla="*/ 23923 w 3406388"/>
              <a:gd name="connsiteY3" fmla="*/ 634462 h 2061344"/>
              <a:gd name="connsiteX4" fmla="*/ 816825 w 3406388"/>
              <a:gd name="connsiteY4" fmla="*/ 890288 h 2061344"/>
              <a:gd name="connsiteX5" fmla="*/ 1053827 w 3406388"/>
              <a:gd name="connsiteY5" fmla="*/ 1378815 h 2061344"/>
              <a:gd name="connsiteX6" fmla="*/ 1191788 w 3406388"/>
              <a:gd name="connsiteY6" fmla="*/ 926428 h 2061344"/>
              <a:gd name="connsiteX7" fmla="*/ 1946283 w 3406388"/>
              <a:gd name="connsiteY7" fmla="*/ 1458651 h 2061344"/>
              <a:gd name="connsiteX8" fmla="*/ 1547923 w 3406388"/>
              <a:gd name="connsiteY8" fmla="*/ 1847246 h 2061344"/>
              <a:gd name="connsiteX9" fmla="*/ 2310339 w 3406388"/>
              <a:gd name="connsiteY9" fmla="*/ 1542408 h 2061344"/>
              <a:gd name="connsiteX10" fmla="*/ 2804435 w 3406388"/>
              <a:gd name="connsiteY10" fmla="*/ 2058963 h 2061344"/>
              <a:gd name="connsiteX11" fmla="*/ 3401202 w 3406388"/>
              <a:gd name="connsiteY11" fmla="*/ 1728496 h 2061344"/>
              <a:gd name="connsiteX12" fmla="*/ 2801227 w 3406388"/>
              <a:gd name="connsiteY12" fmla="*/ 1401237 h 2061344"/>
              <a:gd name="connsiteX13" fmla="*/ 2973922 w 3406388"/>
              <a:gd name="connsiteY13" fmla="*/ 962572 h 2061344"/>
              <a:gd name="connsiteX14" fmla="*/ 1944113 w 3406388"/>
              <a:gd name="connsiteY14" fmla="*/ 434317 h 2061344"/>
              <a:gd name="connsiteX0" fmla="*/ 1944113 w 3406388"/>
              <a:gd name="connsiteY0" fmla="*/ 437387 h 2064414"/>
              <a:gd name="connsiteX1" fmla="*/ 1639778 w 3406388"/>
              <a:gd name="connsiteY1" fmla="*/ 268524 h 2064414"/>
              <a:gd name="connsiteX2" fmla="*/ 779741 w 3406388"/>
              <a:gd name="connsiteY2" fmla="*/ 3116 h 2064414"/>
              <a:gd name="connsiteX3" fmla="*/ 289040 w 3406388"/>
              <a:gd name="connsiteY3" fmla="*/ 461262 h 2064414"/>
              <a:gd name="connsiteX4" fmla="*/ 23923 w 3406388"/>
              <a:gd name="connsiteY4" fmla="*/ 637532 h 2064414"/>
              <a:gd name="connsiteX5" fmla="*/ 816825 w 3406388"/>
              <a:gd name="connsiteY5" fmla="*/ 893358 h 2064414"/>
              <a:gd name="connsiteX6" fmla="*/ 1053827 w 3406388"/>
              <a:gd name="connsiteY6" fmla="*/ 1381885 h 2064414"/>
              <a:gd name="connsiteX7" fmla="*/ 1191788 w 3406388"/>
              <a:gd name="connsiteY7" fmla="*/ 929498 h 2064414"/>
              <a:gd name="connsiteX8" fmla="*/ 1946283 w 3406388"/>
              <a:gd name="connsiteY8" fmla="*/ 1461721 h 2064414"/>
              <a:gd name="connsiteX9" fmla="*/ 1547923 w 3406388"/>
              <a:gd name="connsiteY9" fmla="*/ 1850316 h 2064414"/>
              <a:gd name="connsiteX10" fmla="*/ 2310339 w 3406388"/>
              <a:gd name="connsiteY10" fmla="*/ 1545478 h 2064414"/>
              <a:gd name="connsiteX11" fmla="*/ 2804435 w 3406388"/>
              <a:gd name="connsiteY11" fmla="*/ 2062033 h 2064414"/>
              <a:gd name="connsiteX12" fmla="*/ 3401202 w 3406388"/>
              <a:gd name="connsiteY12" fmla="*/ 1731566 h 2064414"/>
              <a:gd name="connsiteX13" fmla="*/ 2801227 w 3406388"/>
              <a:gd name="connsiteY13" fmla="*/ 1404307 h 2064414"/>
              <a:gd name="connsiteX14" fmla="*/ 2973922 w 3406388"/>
              <a:gd name="connsiteY14" fmla="*/ 965642 h 2064414"/>
              <a:gd name="connsiteX15" fmla="*/ 1944113 w 3406388"/>
              <a:gd name="connsiteY15" fmla="*/ 437387 h 2064414"/>
              <a:gd name="connsiteX0" fmla="*/ 2011490 w 3406388"/>
              <a:gd name="connsiteY0" fmla="*/ 341135 h 2064414"/>
              <a:gd name="connsiteX1" fmla="*/ 1639778 w 3406388"/>
              <a:gd name="connsiteY1" fmla="*/ 268524 h 2064414"/>
              <a:gd name="connsiteX2" fmla="*/ 779741 w 3406388"/>
              <a:gd name="connsiteY2" fmla="*/ 3116 h 2064414"/>
              <a:gd name="connsiteX3" fmla="*/ 289040 w 3406388"/>
              <a:gd name="connsiteY3" fmla="*/ 461262 h 2064414"/>
              <a:gd name="connsiteX4" fmla="*/ 23923 w 3406388"/>
              <a:gd name="connsiteY4" fmla="*/ 637532 h 2064414"/>
              <a:gd name="connsiteX5" fmla="*/ 816825 w 3406388"/>
              <a:gd name="connsiteY5" fmla="*/ 893358 h 2064414"/>
              <a:gd name="connsiteX6" fmla="*/ 1053827 w 3406388"/>
              <a:gd name="connsiteY6" fmla="*/ 1381885 h 2064414"/>
              <a:gd name="connsiteX7" fmla="*/ 1191788 w 3406388"/>
              <a:gd name="connsiteY7" fmla="*/ 929498 h 2064414"/>
              <a:gd name="connsiteX8" fmla="*/ 1946283 w 3406388"/>
              <a:gd name="connsiteY8" fmla="*/ 1461721 h 2064414"/>
              <a:gd name="connsiteX9" fmla="*/ 1547923 w 3406388"/>
              <a:gd name="connsiteY9" fmla="*/ 1850316 h 2064414"/>
              <a:gd name="connsiteX10" fmla="*/ 2310339 w 3406388"/>
              <a:gd name="connsiteY10" fmla="*/ 1545478 h 2064414"/>
              <a:gd name="connsiteX11" fmla="*/ 2804435 w 3406388"/>
              <a:gd name="connsiteY11" fmla="*/ 2062033 h 2064414"/>
              <a:gd name="connsiteX12" fmla="*/ 3401202 w 3406388"/>
              <a:gd name="connsiteY12" fmla="*/ 1731566 h 2064414"/>
              <a:gd name="connsiteX13" fmla="*/ 2801227 w 3406388"/>
              <a:gd name="connsiteY13" fmla="*/ 1404307 h 2064414"/>
              <a:gd name="connsiteX14" fmla="*/ 2973922 w 3406388"/>
              <a:gd name="connsiteY14" fmla="*/ 965642 h 2064414"/>
              <a:gd name="connsiteX15" fmla="*/ 2011490 w 3406388"/>
              <a:gd name="connsiteY15" fmla="*/ 341135 h 2064414"/>
              <a:gd name="connsiteX0" fmla="*/ 2011490 w 3406388"/>
              <a:gd name="connsiteY0" fmla="*/ 341135 h 2064414"/>
              <a:gd name="connsiteX1" fmla="*/ 1639778 w 3406388"/>
              <a:gd name="connsiteY1" fmla="*/ 268524 h 2064414"/>
              <a:gd name="connsiteX2" fmla="*/ 779741 w 3406388"/>
              <a:gd name="connsiteY2" fmla="*/ 3116 h 2064414"/>
              <a:gd name="connsiteX3" fmla="*/ 289040 w 3406388"/>
              <a:gd name="connsiteY3" fmla="*/ 461262 h 2064414"/>
              <a:gd name="connsiteX4" fmla="*/ 23923 w 3406388"/>
              <a:gd name="connsiteY4" fmla="*/ 637532 h 2064414"/>
              <a:gd name="connsiteX5" fmla="*/ 816825 w 3406388"/>
              <a:gd name="connsiteY5" fmla="*/ 893358 h 2064414"/>
              <a:gd name="connsiteX6" fmla="*/ 1053827 w 3406388"/>
              <a:gd name="connsiteY6" fmla="*/ 1381885 h 2064414"/>
              <a:gd name="connsiteX7" fmla="*/ 1191788 w 3406388"/>
              <a:gd name="connsiteY7" fmla="*/ 929498 h 2064414"/>
              <a:gd name="connsiteX8" fmla="*/ 1946283 w 3406388"/>
              <a:gd name="connsiteY8" fmla="*/ 1461721 h 2064414"/>
              <a:gd name="connsiteX9" fmla="*/ 1547923 w 3406388"/>
              <a:gd name="connsiteY9" fmla="*/ 1850316 h 2064414"/>
              <a:gd name="connsiteX10" fmla="*/ 2310339 w 3406388"/>
              <a:gd name="connsiteY10" fmla="*/ 1545478 h 2064414"/>
              <a:gd name="connsiteX11" fmla="*/ 2804435 w 3406388"/>
              <a:gd name="connsiteY11" fmla="*/ 2062033 h 2064414"/>
              <a:gd name="connsiteX12" fmla="*/ 3401202 w 3406388"/>
              <a:gd name="connsiteY12" fmla="*/ 1731566 h 2064414"/>
              <a:gd name="connsiteX13" fmla="*/ 2801227 w 3406388"/>
              <a:gd name="connsiteY13" fmla="*/ 1404307 h 2064414"/>
              <a:gd name="connsiteX14" fmla="*/ 2973922 w 3406388"/>
              <a:gd name="connsiteY14" fmla="*/ 965642 h 2064414"/>
              <a:gd name="connsiteX15" fmla="*/ 2050456 w 3406388"/>
              <a:gd name="connsiteY15" fmla="*/ 557281 h 2064414"/>
              <a:gd name="connsiteX16" fmla="*/ 2011490 w 3406388"/>
              <a:gd name="connsiteY16" fmla="*/ 341135 h 2064414"/>
              <a:gd name="connsiteX0" fmla="*/ 2011490 w 3406388"/>
              <a:gd name="connsiteY0" fmla="*/ 341135 h 2064414"/>
              <a:gd name="connsiteX1" fmla="*/ 1639778 w 3406388"/>
              <a:gd name="connsiteY1" fmla="*/ 268524 h 2064414"/>
              <a:gd name="connsiteX2" fmla="*/ 779741 w 3406388"/>
              <a:gd name="connsiteY2" fmla="*/ 3116 h 2064414"/>
              <a:gd name="connsiteX3" fmla="*/ 289040 w 3406388"/>
              <a:gd name="connsiteY3" fmla="*/ 461262 h 2064414"/>
              <a:gd name="connsiteX4" fmla="*/ 23923 w 3406388"/>
              <a:gd name="connsiteY4" fmla="*/ 637532 h 2064414"/>
              <a:gd name="connsiteX5" fmla="*/ 816825 w 3406388"/>
              <a:gd name="connsiteY5" fmla="*/ 893358 h 2064414"/>
              <a:gd name="connsiteX6" fmla="*/ 1053827 w 3406388"/>
              <a:gd name="connsiteY6" fmla="*/ 1381885 h 2064414"/>
              <a:gd name="connsiteX7" fmla="*/ 1191788 w 3406388"/>
              <a:gd name="connsiteY7" fmla="*/ 929498 h 2064414"/>
              <a:gd name="connsiteX8" fmla="*/ 1946283 w 3406388"/>
              <a:gd name="connsiteY8" fmla="*/ 1461721 h 2064414"/>
              <a:gd name="connsiteX9" fmla="*/ 1547923 w 3406388"/>
              <a:gd name="connsiteY9" fmla="*/ 1850316 h 2064414"/>
              <a:gd name="connsiteX10" fmla="*/ 2310339 w 3406388"/>
              <a:gd name="connsiteY10" fmla="*/ 1545478 h 2064414"/>
              <a:gd name="connsiteX11" fmla="*/ 2804435 w 3406388"/>
              <a:gd name="connsiteY11" fmla="*/ 2062033 h 2064414"/>
              <a:gd name="connsiteX12" fmla="*/ 3401202 w 3406388"/>
              <a:gd name="connsiteY12" fmla="*/ 1731566 h 2064414"/>
              <a:gd name="connsiteX13" fmla="*/ 2801227 w 3406388"/>
              <a:gd name="connsiteY13" fmla="*/ 1404307 h 2064414"/>
              <a:gd name="connsiteX14" fmla="*/ 2296945 w 3406388"/>
              <a:gd name="connsiteY14" fmla="*/ 1251192 h 2064414"/>
              <a:gd name="connsiteX15" fmla="*/ 2050456 w 3406388"/>
              <a:gd name="connsiteY15" fmla="*/ 557281 h 2064414"/>
              <a:gd name="connsiteX16" fmla="*/ 2011490 w 3406388"/>
              <a:gd name="connsiteY16" fmla="*/ 341135 h 2064414"/>
              <a:gd name="connsiteX0" fmla="*/ 2011490 w 3406388"/>
              <a:gd name="connsiteY0" fmla="*/ 341135 h 2064414"/>
              <a:gd name="connsiteX1" fmla="*/ 1639778 w 3406388"/>
              <a:gd name="connsiteY1" fmla="*/ 268524 h 2064414"/>
              <a:gd name="connsiteX2" fmla="*/ 779741 w 3406388"/>
              <a:gd name="connsiteY2" fmla="*/ 3116 h 2064414"/>
              <a:gd name="connsiteX3" fmla="*/ 289040 w 3406388"/>
              <a:gd name="connsiteY3" fmla="*/ 461262 h 2064414"/>
              <a:gd name="connsiteX4" fmla="*/ 23923 w 3406388"/>
              <a:gd name="connsiteY4" fmla="*/ 637532 h 2064414"/>
              <a:gd name="connsiteX5" fmla="*/ 816825 w 3406388"/>
              <a:gd name="connsiteY5" fmla="*/ 893358 h 2064414"/>
              <a:gd name="connsiteX6" fmla="*/ 1053827 w 3406388"/>
              <a:gd name="connsiteY6" fmla="*/ 1381885 h 2064414"/>
              <a:gd name="connsiteX7" fmla="*/ 1191788 w 3406388"/>
              <a:gd name="connsiteY7" fmla="*/ 929498 h 2064414"/>
              <a:gd name="connsiteX8" fmla="*/ 1946283 w 3406388"/>
              <a:gd name="connsiteY8" fmla="*/ 1461721 h 2064414"/>
              <a:gd name="connsiteX9" fmla="*/ 1547923 w 3406388"/>
              <a:gd name="connsiteY9" fmla="*/ 1850316 h 2064414"/>
              <a:gd name="connsiteX10" fmla="*/ 2310339 w 3406388"/>
              <a:gd name="connsiteY10" fmla="*/ 1545478 h 2064414"/>
              <a:gd name="connsiteX11" fmla="*/ 2804435 w 3406388"/>
              <a:gd name="connsiteY11" fmla="*/ 2062033 h 2064414"/>
              <a:gd name="connsiteX12" fmla="*/ 3401202 w 3406388"/>
              <a:gd name="connsiteY12" fmla="*/ 1731566 h 2064414"/>
              <a:gd name="connsiteX13" fmla="*/ 2326381 w 3406388"/>
              <a:gd name="connsiteY13" fmla="*/ 1375432 h 2064414"/>
              <a:gd name="connsiteX14" fmla="*/ 2296945 w 3406388"/>
              <a:gd name="connsiteY14" fmla="*/ 1251192 h 2064414"/>
              <a:gd name="connsiteX15" fmla="*/ 2050456 w 3406388"/>
              <a:gd name="connsiteY15" fmla="*/ 557281 h 2064414"/>
              <a:gd name="connsiteX16" fmla="*/ 2011490 w 3406388"/>
              <a:gd name="connsiteY16" fmla="*/ 341135 h 2064414"/>
              <a:gd name="connsiteX0" fmla="*/ 2011490 w 2925553"/>
              <a:gd name="connsiteY0" fmla="*/ 341135 h 2064365"/>
              <a:gd name="connsiteX1" fmla="*/ 1639778 w 2925553"/>
              <a:gd name="connsiteY1" fmla="*/ 268524 h 2064365"/>
              <a:gd name="connsiteX2" fmla="*/ 779741 w 2925553"/>
              <a:gd name="connsiteY2" fmla="*/ 3116 h 2064365"/>
              <a:gd name="connsiteX3" fmla="*/ 289040 w 2925553"/>
              <a:gd name="connsiteY3" fmla="*/ 461262 h 2064365"/>
              <a:gd name="connsiteX4" fmla="*/ 23923 w 2925553"/>
              <a:gd name="connsiteY4" fmla="*/ 637532 h 2064365"/>
              <a:gd name="connsiteX5" fmla="*/ 816825 w 2925553"/>
              <a:gd name="connsiteY5" fmla="*/ 893358 h 2064365"/>
              <a:gd name="connsiteX6" fmla="*/ 1053827 w 2925553"/>
              <a:gd name="connsiteY6" fmla="*/ 1381885 h 2064365"/>
              <a:gd name="connsiteX7" fmla="*/ 1191788 w 2925553"/>
              <a:gd name="connsiteY7" fmla="*/ 929498 h 2064365"/>
              <a:gd name="connsiteX8" fmla="*/ 1946283 w 2925553"/>
              <a:gd name="connsiteY8" fmla="*/ 1461721 h 2064365"/>
              <a:gd name="connsiteX9" fmla="*/ 1547923 w 2925553"/>
              <a:gd name="connsiteY9" fmla="*/ 1850316 h 2064365"/>
              <a:gd name="connsiteX10" fmla="*/ 2310339 w 2925553"/>
              <a:gd name="connsiteY10" fmla="*/ 1545478 h 2064365"/>
              <a:gd name="connsiteX11" fmla="*/ 2804435 w 2925553"/>
              <a:gd name="connsiteY11" fmla="*/ 2062033 h 2064365"/>
              <a:gd name="connsiteX12" fmla="*/ 2865395 w 2925553"/>
              <a:gd name="connsiteY12" fmla="*/ 1725150 h 2064365"/>
              <a:gd name="connsiteX13" fmla="*/ 2326381 w 2925553"/>
              <a:gd name="connsiteY13" fmla="*/ 1375432 h 2064365"/>
              <a:gd name="connsiteX14" fmla="*/ 2296945 w 2925553"/>
              <a:gd name="connsiteY14" fmla="*/ 1251192 h 2064365"/>
              <a:gd name="connsiteX15" fmla="*/ 2050456 w 2925553"/>
              <a:gd name="connsiteY15" fmla="*/ 557281 h 2064365"/>
              <a:gd name="connsiteX16" fmla="*/ 2011490 w 2925553"/>
              <a:gd name="connsiteY16" fmla="*/ 341135 h 2064365"/>
              <a:gd name="connsiteX0" fmla="*/ 2011490 w 2925553"/>
              <a:gd name="connsiteY0" fmla="*/ 341135 h 2064365"/>
              <a:gd name="connsiteX1" fmla="*/ 1639778 w 2925553"/>
              <a:gd name="connsiteY1" fmla="*/ 268524 h 2064365"/>
              <a:gd name="connsiteX2" fmla="*/ 779741 w 2925553"/>
              <a:gd name="connsiteY2" fmla="*/ 3116 h 2064365"/>
              <a:gd name="connsiteX3" fmla="*/ 289040 w 2925553"/>
              <a:gd name="connsiteY3" fmla="*/ 461262 h 2064365"/>
              <a:gd name="connsiteX4" fmla="*/ 23923 w 2925553"/>
              <a:gd name="connsiteY4" fmla="*/ 637532 h 2064365"/>
              <a:gd name="connsiteX5" fmla="*/ 816825 w 2925553"/>
              <a:gd name="connsiteY5" fmla="*/ 893358 h 2064365"/>
              <a:gd name="connsiteX6" fmla="*/ 1053827 w 2925553"/>
              <a:gd name="connsiteY6" fmla="*/ 1381885 h 2064365"/>
              <a:gd name="connsiteX7" fmla="*/ 1191788 w 2925553"/>
              <a:gd name="connsiteY7" fmla="*/ 929498 h 2064365"/>
              <a:gd name="connsiteX8" fmla="*/ 1946283 w 2925553"/>
              <a:gd name="connsiteY8" fmla="*/ 1461721 h 2064365"/>
              <a:gd name="connsiteX9" fmla="*/ 1547923 w 2925553"/>
              <a:gd name="connsiteY9" fmla="*/ 1850316 h 2064365"/>
              <a:gd name="connsiteX10" fmla="*/ 2088958 w 2925553"/>
              <a:gd name="connsiteY10" fmla="*/ 1587187 h 2064365"/>
              <a:gd name="connsiteX11" fmla="*/ 2804435 w 2925553"/>
              <a:gd name="connsiteY11" fmla="*/ 2062033 h 2064365"/>
              <a:gd name="connsiteX12" fmla="*/ 2865395 w 2925553"/>
              <a:gd name="connsiteY12" fmla="*/ 1725150 h 2064365"/>
              <a:gd name="connsiteX13" fmla="*/ 2326381 w 2925553"/>
              <a:gd name="connsiteY13" fmla="*/ 1375432 h 2064365"/>
              <a:gd name="connsiteX14" fmla="*/ 2296945 w 2925553"/>
              <a:gd name="connsiteY14" fmla="*/ 1251192 h 2064365"/>
              <a:gd name="connsiteX15" fmla="*/ 2050456 w 2925553"/>
              <a:gd name="connsiteY15" fmla="*/ 557281 h 2064365"/>
              <a:gd name="connsiteX16" fmla="*/ 2011490 w 2925553"/>
              <a:gd name="connsiteY16" fmla="*/ 341135 h 2064365"/>
              <a:gd name="connsiteX0" fmla="*/ 2011490 w 2854659"/>
              <a:gd name="connsiteY0" fmla="*/ 341135 h 2063785"/>
              <a:gd name="connsiteX1" fmla="*/ 1639778 w 2854659"/>
              <a:gd name="connsiteY1" fmla="*/ 268524 h 2063785"/>
              <a:gd name="connsiteX2" fmla="*/ 779741 w 2854659"/>
              <a:gd name="connsiteY2" fmla="*/ 3116 h 2063785"/>
              <a:gd name="connsiteX3" fmla="*/ 289040 w 2854659"/>
              <a:gd name="connsiteY3" fmla="*/ 461262 h 2063785"/>
              <a:gd name="connsiteX4" fmla="*/ 23923 w 2854659"/>
              <a:gd name="connsiteY4" fmla="*/ 637532 h 2063785"/>
              <a:gd name="connsiteX5" fmla="*/ 816825 w 2854659"/>
              <a:gd name="connsiteY5" fmla="*/ 893358 h 2063785"/>
              <a:gd name="connsiteX6" fmla="*/ 1053827 w 2854659"/>
              <a:gd name="connsiteY6" fmla="*/ 1381885 h 2063785"/>
              <a:gd name="connsiteX7" fmla="*/ 1191788 w 2854659"/>
              <a:gd name="connsiteY7" fmla="*/ 929498 h 2063785"/>
              <a:gd name="connsiteX8" fmla="*/ 1946283 w 2854659"/>
              <a:gd name="connsiteY8" fmla="*/ 1461721 h 2063785"/>
              <a:gd name="connsiteX9" fmla="*/ 1547923 w 2854659"/>
              <a:gd name="connsiteY9" fmla="*/ 1850316 h 2063785"/>
              <a:gd name="connsiteX10" fmla="*/ 2088958 w 2854659"/>
              <a:gd name="connsiteY10" fmla="*/ 1587187 h 2063785"/>
              <a:gd name="connsiteX11" fmla="*/ 2804435 w 2854659"/>
              <a:gd name="connsiteY11" fmla="*/ 2062033 h 2063785"/>
              <a:gd name="connsiteX12" fmla="*/ 2560595 w 2854659"/>
              <a:gd name="connsiteY12" fmla="*/ 1622481 h 2063785"/>
              <a:gd name="connsiteX13" fmla="*/ 2326381 w 2854659"/>
              <a:gd name="connsiteY13" fmla="*/ 1375432 h 2063785"/>
              <a:gd name="connsiteX14" fmla="*/ 2296945 w 2854659"/>
              <a:gd name="connsiteY14" fmla="*/ 1251192 h 2063785"/>
              <a:gd name="connsiteX15" fmla="*/ 2050456 w 2854659"/>
              <a:gd name="connsiteY15" fmla="*/ 557281 h 2063785"/>
              <a:gd name="connsiteX16" fmla="*/ 2011490 w 2854659"/>
              <a:gd name="connsiteY16" fmla="*/ 341135 h 2063785"/>
              <a:gd name="connsiteX0" fmla="*/ 2011490 w 2854659"/>
              <a:gd name="connsiteY0" fmla="*/ 341135 h 2063785"/>
              <a:gd name="connsiteX1" fmla="*/ 1639778 w 2854659"/>
              <a:gd name="connsiteY1" fmla="*/ 268524 h 2063785"/>
              <a:gd name="connsiteX2" fmla="*/ 779741 w 2854659"/>
              <a:gd name="connsiteY2" fmla="*/ 3116 h 2063785"/>
              <a:gd name="connsiteX3" fmla="*/ 289040 w 2854659"/>
              <a:gd name="connsiteY3" fmla="*/ 461262 h 2063785"/>
              <a:gd name="connsiteX4" fmla="*/ 23923 w 2854659"/>
              <a:gd name="connsiteY4" fmla="*/ 637532 h 2063785"/>
              <a:gd name="connsiteX5" fmla="*/ 816825 w 2854659"/>
              <a:gd name="connsiteY5" fmla="*/ 893358 h 2063785"/>
              <a:gd name="connsiteX6" fmla="*/ 1053827 w 2854659"/>
              <a:gd name="connsiteY6" fmla="*/ 1381885 h 2063785"/>
              <a:gd name="connsiteX7" fmla="*/ 1191788 w 2854659"/>
              <a:gd name="connsiteY7" fmla="*/ 929498 h 2063785"/>
              <a:gd name="connsiteX8" fmla="*/ 1946283 w 2854659"/>
              <a:gd name="connsiteY8" fmla="*/ 1461721 h 2063785"/>
              <a:gd name="connsiteX9" fmla="*/ 1547923 w 2854659"/>
              <a:gd name="connsiteY9" fmla="*/ 1850316 h 2063785"/>
              <a:gd name="connsiteX10" fmla="*/ 1678280 w 2854659"/>
              <a:gd name="connsiteY10" fmla="*/ 1985031 h 2063785"/>
              <a:gd name="connsiteX11" fmla="*/ 2804435 w 2854659"/>
              <a:gd name="connsiteY11" fmla="*/ 2062033 h 2063785"/>
              <a:gd name="connsiteX12" fmla="*/ 2560595 w 2854659"/>
              <a:gd name="connsiteY12" fmla="*/ 1622481 h 2063785"/>
              <a:gd name="connsiteX13" fmla="*/ 2326381 w 2854659"/>
              <a:gd name="connsiteY13" fmla="*/ 1375432 h 2063785"/>
              <a:gd name="connsiteX14" fmla="*/ 2296945 w 2854659"/>
              <a:gd name="connsiteY14" fmla="*/ 1251192 h 2063785"/>
              <a:gd name="connsiteX15" fmla="*/ 2050456 w 2854659"/>
              <a:gd name="connsiteY15" fmla="*/ 557281 h 2063785"/>
              <a:gd name="connsiteX16" fmla="*/ 2011490 w 2854659"/>
              <a:gd name="connsiteY16" fmla="*/ 341135 h 2063785"/>
              <a:gd name="connsiteX0" fmla="*/ 2011490 w 2813010"/>
              <a:gd name="connsiteY0" fmla="*/ 341135 h 2067898"/>
              <a:gd name="connsiteX1" fmla="*/ 1639778 w 2813010"/>
              <a:gd name="connsiteY1" fmla="*/ 268524 h 2067898"/>
              <a:gd name="connsiteX2" fmla="*/ 779741 w 2813010"/>
              <a:gd name="connsiteY2" fmla="*/ 3116 h 2067898"/>
              <a:gd name="connsiteX3" fmla="*/ 289040 w 2813010"/>
              <a:gd name="connsiteY3" fmla="*/ 461262 h 2067898"/>
              <a:gd name="connsiteX4" fmla="*/ 23923 w 2813010"/>
              <a:gd name="connsiteY4" fmla="*/ 637532 h 2067898"/>
              <a:gd name="connsiteX5" fmla="*/ 816825 w 2813010"/>
              <a:gd name="connsiteY5" fmla="*/ 893358 h 2067898"/>
              <a:gd name="connsiteX6" fmla="*/ 1053827 w 2813010"/>
              <a:gd name="connsiteY6" fmla="*/ 1381885 h 2067898"/>
              <a:gd name="connsiteX7" fmla="*/ 1191788 w 2813010"/>
              <a:gd name="connsiteY7" fmla="*/ 929498 h 2067898"/>
              <a:gd name="connsiteX8" fmla="*/ 1946283 w 2813010"/>
              <a:gd name="connsiteY8" fmla="*/ 1461721 h 2067898"/>
              <a:gd name="connsiteX9" fmla="*/ 1547923 w 2813010"/>
              <a:gd name="connsiteY9" fmla="*/ 1850316 h 2067898"/>
              <a:gd name="connsiteX10" fmla="*/ 1678280 w 2813010"/>
              <a:gd name="connsiteY10" fmla="*/ 1985031 h 2067898"/>
              <a:gd name="connsiteX11" fmla="*/ 2130668 w 2813010"/>
              <a:gd name="connsiteY11" fmla="*/ 1590234 h 2067898"/>
              <a:gd name="connsiteX12" fmla="*/ 2804435 w 2813010"/>
              <a:gd name="connsiteY12" fmla="*/ 2062033 h 2067898"/>
              <a:gd name="connsiteX13" fmla="*/ 2560595 w 2813010"/>
              <a:gd name="connsiteY13" fmla="*/ 1622481 h 2067898"/>
              <a:gd name="connsiteX14" fmla="*/ 2326381 w 2813010"/>
              <a:gd name="connsiteY14" fmla="*/ 1375432 h 2067898"/>
              <a:gd name="connsiteX15" fmla="*/ 2296945 w 2813010"/>
              <a:gd name="connsiteY15" fmla="*/ 1251192 h 2067898"/>
              <a:gd name="connsiteX16" fmla="*/ 2050456 w 2813010"/>
              <a:gd name="connsiteY16" fmla="*/ 557281 h 2067898"/>
              <a:gd name="connsiteX17" fmla="*/ 2011490 w 2813010"/>
              <a:gd name="connsiteY17" fmla="*/ 341135 h 2067898"/>
              <a:gd name="connsiteX0" fmla="*/ 2011490 w 2960822"/>
              <a:gd name="connsiteY0" fmla="*/ 341135 h 1986400"/>
              <a:gd name="connsiteX1" fmla="*/ 1639778 w 2960822"/>
              <a:gd name="connsiteY1" fmla="*/ 268524 h 1986400"/>
              <a:gd name="connsiteX2" fmla="*/ 779741 w 2960822"/>
              <a:gd name="connsiteY2" fmla="*/ 3116 h 1986400"/>
              <a:gd name="connsiteX3" fmla="*/ 289040 w 2960822"/>
              <a:gd name="connsiteY3" fmla="*/ 461262 h 1986400"/>
              <a:gd name="connsiteX4" fmla="*/ 23923 w 2960822"/>
              <a:gd name="connsiteY4" fmla="*/ 637532 h 1986400"/>
              <a:gd name="connsiteX5" fmla="*/ 816825 w 2960822"/>
              <a:gd name="connsiteY5" fmla="*/ 893358 h 1986400"/>
              <a:gd name="connsiteX6" fmla="*/ 1053827 w 2960822"/>
              <a:gd name="connsiteY6" fmla="*/ 1381885 h 1986400"/>
              <a:gd name="connsiteX7" fmla="*/ 1191788 w 2960822"/>
              <a:gd name="connsiteY7" fmla="*/ 929498 h 1986400"/>
              <a:gd name="connsiteX8" fmla="*/ 1946283 w 2960822"/>
              <a:gd name="connsiteY8" fmla="*/ 1461721 h 1986400"/>
              <a:gd name="connsiteX9" fmla="*/ 1547923 w 2960822"/>
              <a:gd name="connsiteY9" fmla="*/ 1850316 h 1986400"/>
              <a:gd name="connsiteX10" fmla="*/ 1678280 w 2960822"/>
              <a:gd name="connsiteY10" fmla="*/ 1985031 h 1986400"/>
              <a:gd name="connsiteX11" fmla="*/ 2130668 w 2960822"/>
              <a:gd name="connsiteY11" fmla="*/ 1590234 h 1986400"/>
              <a:gd name="connsiteX12" fmla="*/ 2955230 w 2960822"/>
              <a:gd name="connsiteY12" fmla="*/ 1898404 h 1986400"/>
              <a:gd name="connsiteX13" fmla="*/ 2560595 w 2960822"/>
              <a:gd name="connsiteY13" fmla="*/ 1622481 h 1986400"/>
              <a:gd name="connsiteX14" fmla="*/ 2326381 w 2960822"/>
              <a:gd name="connsiteY14" fmla="*/ 1375432 h 1986400"/>
              <a:gd name="connsiteX15" fmla="*/ 2296945 w 2960822"/>
              <a:gd name="connsiteY15" fmla="*/ 1251192 h 1986400"/>
              <a:gd name="connsiteX16" fmla="*/ 2050456 w 2960822"/>
              <a:gd name="connsiteY16" fmla="*/ 557281 h 1986400"/>
              <a:gd name="connsiteX17" fmla="*/ 2011490 w 2960822"/>
              <a:gd name="connsiteY17" fmla="*/ 341135 h 1986400"/>
              <a:gd name="connsiteX0" fmla="*/ 2011490 w 2974559"/>
              <a:gd name="connsiteY0" fmla="*/ 341135 h 1986400"/>
              <a:gd name="connsiteX1" fmla="*/ 1639778 w 2974559"/>
              <a:gd name="connsiteY1" fmla="*/ 268524 h 1986400"/>
              <a:gd name="connsiteX2" fmla="*/ 779741 w 2974559"/>
              <a:gd name="connsiteY2" fmla="*/ 3116 h 1986400"/>
              <a:gd name="connsiteX3" fmla="*/ 289040 w 2974559"/>
              <a:gd name="connsiteY3" fmla="*/ 461262 h 1986400"/>
              <a:gd name="connsiteX4" fmla="*/ 23923 w 2974559"/>
              <a:gd name="connsiteY4" fmla="*/ 637532 h 1986400"/>
              <a:gd name="connsiteX5" fmla="*/ 816825 w 2974559"/>
              <a:gd name="connsiteY5" fmla="*/ 893358 h 1986400"/>
              <a:gd name="connsiteX6" fmla="*/ 1053827 w 2974559"/>
              <a:gd name="connsiteY6" fmla="*/ 1381885 h 1986400"/>
              <a:gd name="connsiteX7" fmla="*/ 1191788 w 2974559"/>
              <a:gd name="connsiteY7" fmla="*/ 929498 h 1986400"/>
              <a:gd name="connsiteX8" fmla="*/ 1946283 w 2974559"/>
              <a:gd name="connsiteY8" fmla="*/ 1461721 h 1986400"/>
              <a:gd name="connsiteX9" fmla="*/ 1547923 w 2974559"/>
              <a:gd name="connsiteY9" fmla="*/ 1850316 h 1986400"/>
              <a:gd name="connsiteX10" fmla="*/ 1678280 w 2974559"/>
              <a:gd name="connsiteY10" fmla="*/ 1985031 h 1986400"/>
              <a:gd name="connsiteX11" fmla="*/ 2130668 w 2974559"/>
              <a:gd name="connsiteY11" fmla="*/ 1590234 h 1986400"/>
              <a:gd name="connsiteX12" fmla="*/ 2955230 w 2974559"/>
              <a:gd name="connsiteY12" fmla="*/ 1898404 h 1986400"/>
              <a:gd name="connsiteX13" fmla="*/ 2871812 w 2974559"/>
              <a:gd name="connsiteY13" fmla="*/ 1705900 h 1986400"/>
              <a:gd name="connsiteX14" fmla="*/ 2326381 w 2974559"/>
              <a:gd name="connsiteY14" fmla="*/ 1375432 h 1986400"/>
              <a:gd name="connsiteX15" fmla="*/ 2296945 w 2974559"/>
              <a:gd name="connsiteY15" fmla="*/ 1251192 h 1986400"/>
              <a:gd name="connsiteX16" fmla="*/ 2050456 w 2974559"/>
              <a:gd name="connsiteY16" fmla="*/ 557281 h 1986400"/>
              <a:gd name="connsiteX17" fmla="*/ 2011490 w 2974559"/>
              <a:gd name="connsiteY17" fmla="*/ 341135 h 1986400"/>
              <a:gd name="connsiteX0" fmla="*/ 2011490 w 2876324"/>
              <a:gd name="connsiteY0" fmla="*/ 341135 h 1986400"/>
              <a:gd name="connsiteX1" fmla="*/ 1639778 w 2876324"/>
              <a:gd name="connsiteY1" fmla="*/ 268524 h 1986400"/>
              <a:gd name="connsiteX2" fmla="*/ 779741 w 2876324"/>
              <a:gd name="connsiteY2" fmla="*/ 3116 h 1986400"/>
              <a:gd name="connsiteX3" fmla="*/ 289040 w 2876324"/>
              <a:gd name="connsiteY3" fmla="*/ 461262 h 1986400"/>
              <a:gd name="connsiteX4" fmla="*/ 23923 w 2876324"/>
              <a:gd name="connsiteY4" fmla="*/ 637532 h 1986400"/>
              <a:gd name="connsiteX5" fmla="*/ 816825 w 2876324"/>
              <a:gd name="connsiteY5" fmla="*/ 893358 h 1986400"/>
              <a:gd name="connsiteX6" fmla="*/ 1053827 w 2876324"/>
              <a:gd name="connsiteY6" fmla="*/ 1381885 h 1986400"/>
              <a:gd name="connsiteX7" fmla="*/ 1191788 w 2876324"/>
              <a:gd name="connsiteY7" fmla="*/ 929498 h 1986400"/>
              <a:gd name="connsiteX8" fmla="*/ 1946283 w 2876324"/>
              <a:gd name="connsiteY8" fmla="*/ 1461721 h 1986400"/>
              <a:gd name="connsiteX9" fmla="*/ 1547923 w 2876324"/>
              <a:gd name="connsiteY9" fmla="*/ 1850316 h 1986400"/>
              <a:gd name="connsiteX10" fmla="*/ 1678280 w 2876324"/>
              <a:gd name="connsiteY10" fmla="*/ 1985031 h 1986400"/>
              <a:gd name="connsiteX11" fmla="*/ 2130668 w 2876324"/>
              <a:gd name="connsiteY11" fmla="*/ 1590234 h 1986400"/>
              <a:gd name="connsiteX12" fmla="*/ 2319963 w 2876324"/>
              <a:gd name="connsiteY12" fmla="*/ 1705899 h 1986400"/>
              <a:gd name="connsiteX13" fmla="*/ 2871812 w 2876324"/>
              <a:gd name="connsiteY13" fmla="*/ 1705900 h 1986400"/>
              <a:gd name="connsiteX14" fmla="*/ 2326381 w 2876324"/>
              <a:gd name="connsiteY14" fmla="*/ 1375432 h 1986400"/>
              <a:gd name="connsiteX15" fmla="*/ 2296945 w 2876324"/>
              <a:gd name="connsiteY15" fmla="*/ 1251192 h 1986400"/>
              <a:gd name="connsiteX16" fmla="*/ 2050456 w 2876324"/>
              <a:gd name="connsiteY16" fmla="*/ 557281 h 1986400"/>
              <a:gd name="connsiteX17" fmla="*/ 2011490 w 2876324"/>
              <a:gd name="connsiteY17" fmla="*/ 341135 h 1986400"/>
              <a:gd name="connsiteX0" fmla="*/ 2011490 w 2895434"/>
              <a:gd name="connsiteY0" fmla="*/ 341135 h 1986400"/>
              <a:gd name="connsiteX1" fmla="*/ 1639778 w 2895434"/>
              <a:gd name="connsiteY1" fmla="*/ 268524 h 1986400"/>
              <a:gd name="connsiteX2" fmla="*/ 779741 w 2895434"/>
              <a:gd name="connsiteY2" fmla="*/ 3116 h 1986400"/>
              <a:gd name="connsiteX3" fmla="*/ 289040 w 2895434"/>
              <a:gd name="connsiteY3" fmla="*/ 461262 h 1986400"/>
              <a:gd name="connsiteX4" fmla="*/ 23923 w 2895434"/>
              <a:gd name="connsiteY4" fmla="*/ 637532 h 1986400"/>
              <a:gd name="connsiteX5" fmla="*/ 816825 w 2895434"/>
              <a:gd name="connsiteY5" fmla="*/ 893358 h 1986400"/>
              <a:gd name="connsiteX6" fmla="*/ 1053827 w 2895434"/>
              <a:gd name="connsiteY6" fmla="*/ 1381885 h 1986400"/>
              <a:gd name="connsiteX7" fmla="*/ 1191788 w 2895434"/>
              <a:gd name="connsiteY7" fmla="*/ 929498 h 1986400"/>
              <a:gd name="connsiteX8" fmla="*/ 1946283 w 2895434"/>
              <a:gd name="connsiteY8" fmla="*/ 1461721 h 1986400"/>
              <a:gd name="connsiteX9" fmla="*/ 1547923 w 2895434"/>
              <a:gd name="connsiteY9" fmla="*/ 1850316 h 1986400"/>
              <a:gd name="connsiteX10" fmla="*/ 1678280 w 2895434"/>
              <a:gd name="connsiteY10" fmla="*/ 1985031 h 1986400"/>
              <a:gd name="connsiteX11" fmla="*/ 2130668 w 2895434"/>
              <a:gd name="connsiteY11" fmla="*/ 1590234 h 1986400"/>
              <a:gd name="connsiteX12" fmla="*/ 2319963 w 2895434"/>
              <a:gd name="connsiteY12" fmla="*/ 1705899 h 1986400"/>
              <a:gd name="connsiteX13" fmla="*/ 2891063 w 2895434"/>
              <a:gd name="connsiteY13" fmla="*/ 1757235 h 1986400"/>
              <a:gd name="connsiteX14" fmla="*/ 2326381 w 2895434"/>
              <a:gd name="connsiteY14" fmla="*/ 1375432 h 1986400"/>
              <a:gd name="connsiteX15" fmla="*/ 2296945 w 2895434"/>
              <a:gd name="connsiteY15" fmla="*/ 1251192 h 1986400"/>
              <a:gd name="connsiteX16" fmla="*/ 2050456 w 2895434"/>
              <a:gd name="connsiteY16" fmla="*/ 557281 h 1986400"/>
              <a:gd name="connsiteX17" fmla="*/ 2011490 w 2895434"/>
              <a:gd name="connsiteY17" fmla="*/ 341135 h 1986400"/>
              <a:gd name="connsiteX0" fmla="*/ 2011490 w 2895970"/>
              <a:gd name="connsiteY0" fmla="*/ 341135 h 1986400"/>
              <a:gd name="connsiteX1" fmla="*/ 1639778 w 2895970"/>
              <a:gd name="connsiteY1" fmla="*/ 268524 h 1986400"/>
              <a:gd name="connsiteX2" fmla="*/ 779741 w 2895970"/>
              <a:gd name="connsiteY2" fmla="*/ 3116 h 1986400"/>
              <a:gd name="connsiteX3" fmla="*/ 289040 w 2895970"/>
              <a:gd name="connsiteY3" fmla="*/ 461262 h 1986400"/>
              <a:gd name="connsiteX4" fmla="*/ 23923 w 2895970"/>
              <a:gd name="connsiteY4" fmla="*/ 637532 h 1986400"/>
              <a:gd name="connsiteX5" fmla="*/ 816825 w 2895970"/>
              <a:gd name="connsiteY5" fmla="*/ 893358 h 1986400"/>
              <a:gd name="connsiteX6" fmla="*/ 1053827 w 2895970"/>
              <a:gd name="connsiteY6" fmla="*/ 1381885 h 1986400"/>
              <a:gd name="connsiteX7" fmla="*/ 1191788 w 2895970"/>
              <a:gd name="connsiteY7" fmla="*/ 929498 h 1986400"/>
              <a:gd name="connsiteX8" fmla="*/ 1946283 w 2895970"/>
              <a:gd name="connsiteY8" fmla="*/ 1461721 h 1986400"/>
              <a:gd name="connsiteX9" fmla="*/ 1547923 w 2895970"/>
              <a:gd name="connsiteY9" fmla="*/ 1850316 h 1986400"/>
              <a:gd name="connsiteX10" fmla="*/ 1678280 w 2895970"/>
              <a:gd name="connsiteY10" fmla="*/ 1985031 h 1986400"/>
              <a:gd name="connsiteX11" fmla="*/ 2130668 w 2895970"/>
              <a:gd name="connsiteY11" fmla="*/ 1590234 h 1986400"/>
              <a:gd name="connsiteX12" fmla="*/ 2387340 w 2895970"/>
              <a:gd name="connsiteY12" fmla="*/ 1811777 h 1986400"/>
              <a:gd name="connsiteX13" fmla="*/ 2891063 w 2895970"/>
              <a:gd name="connsiteY13" fmla="*/ 1757235 h 1986400"/>
              <a:gd name="connsiteX14" fmla="*/ 2326381 w 2895970"/>
              <a:gd name="connsiteY14" fmla="*/ 1375432 h 1986400"/>
              <a:gd name="connsiteX15" fmla="*/ 2296945 w 2895970"/>
              <a:gd name="connsiteY15" fmla="*/ 1251192 h 1986400"/>
              <a:gd name="connsiteX16" fmla="*/ 2050456 w 2895970"/>
              <a:gd name="connsiteY16" fmla="*/ 557281 h 1986400"/>
              <a:gd name="connsiteX17" fmla="*/ 2011490 w 2895970"/>
              <a:gd name="connsiteY17" fmla="*/ 341135 h 1986400"/>
              <a:gd name="connsiteX0" fmla="*/ 2011490 w 2896848"/>
              <a:gd name="connsiteY0" fmla="*/ 341135 h 1986400"/>
              <a:gd name="connsiteX1" fmla="*/ 1639778 w 2896848"/>
              <a:gd name="connsiteY1" fmla="*/ 268524 h 1986400"/>
              <a:gd name="connsiteX2" fmla="*/ 779741 w 2896848"/>
              <a:gd name="connsiteY2" fmla="*/ 3116 h 1986400"/>
              <a:gd name="connsiteX3" fmla="*/ 289040 w 2896848"/>
              <a:gd name="connsiteY3" fmla="*/ 461262 h 1986400"/>
              <a:gd name="connsiteX4" fmla="*/ 23923 w 2896848"/>
              <a:gd name="connsiteY4" fmla="*/ 637532 h 1986400"/>
              <a:gd name="connsiteX5" fmla="*/ 816825 w 2896848"/>
              <a:gd name="connsiteY5" fmla="*/ 893358 h 1986400"/>
              <a:gd name="connsiteX6" fmla="*/ 1053827 w 2896848"/>
              <a:gd name="connsiteY6" fmla="*/ 1381885 h 1986400"/>
              <a:gd name="connsiteX7" fmla="*/ 1191788 w 2896848"/>
              <a:gd name="connsiteY7" fmla="*/ 929498 h 1986400"/>
              <a:gd name="connsiteX8" fmla="*/ 1946283 w 2896848"/>
              <a:gd name="connsiteY8" fmla="*/ 1461721 h 1986400"/>
              <a:gd name="connsiteX9" fmla="*/ 1547923 w 2896848"/>
              <a:gd name="connsiteY9" fmla="*/ 1850316 h 1986400"/>
              <a:gd name="connsiteX10" fmla="*/ 1678280 w 2896848"/>
              <a:gd name="connsiteY10" fmla="*/ 1985031 h 1986400"/>
              <a:gd name="connsiteX11" fmla="*/ 2130668 w 2896848"/>
              <a:gd name="connsiteY11" fmla="*/ 1590234 h 1986400"/>
              <a:gd name="connsiteX12" fmla="*/ 2470759 w 2896848"/>
              <a:gd name="connsiteY12" fmla="*/ 1699483 h 1986400"/>
              <a:gd name="connsiteX13" fmla="*/ 2891063 w 2896848"/>
              <a:gd name="connsiteY13" fmla="*/ 1757235 h 1986400"/>
              <a:gd name="connsiteX14" fmla="*/ 2326381 w 2896848"/>
              <a:gd name="connsiteY14" fmla="*/ 1375432 h 1986400"/>
              <a:gd name="connsiteX15" fmla="*/ 2296945 w 2896848"/>
              <a:gd name="connsiteY15" fmla="*/ 1251192 h 1986400"/>
              <a:gd name="connsiteX16" fmla="*/ 2050456 w 2896848"/>
              <a:gd name="connsiteY16" fmla="*/ 557281 h 1986400"/>
              <a:gd name="connsiteX17" fmla="*/ 2011490 w 2896848"/>
              <a:gd name="connsiteY17" fmla="*/ 341135 h 1986400"/>
              <a:gd name="connsiteX0" fmla="*/ 2011490 w 2896243"/>
              <a:gd name="connsiteY0" fmla="*/ 341135 h 1986400"/>
              <a:gd name="connsiteX1" fmla="*/ 1639778 w 2896243"/>
              <a:gd name="connsiteY1" fmla="*/ 268524 h 1986400"/>
              <a:gd name="connsiteX2" fmla="*/ 779741 w 2896243"/>
              <a:gd name="connsiteY2" fmla="*/ 3116 h 1986400"/>
              <a:gd name="connsiteX3" fmla="*/ 289040 w 2896243"/>
              <a:gd name="connsiteY3" fmla="*/ 461262 h 1986400"/>
              <a:gd name="connsiteX4" fmla="*/ 23923 w 2896243"/>
              <a:gd name="connsiteY4" fmla="*/ 637532 h 1986400"/>
              <a:gd name="connsiteX5" fmla="*/ 816825 w 2896243"/>
              <a:gd name="connsiteY5" fmla="*/ 893358 h 1986400"/>
              <a:gd name="connsiteX6" fmla="*/ 1053827 w 2896243"/>
              <a:gd name="connsiteY6" fmla="*/ 1381885 h 1986400"/>
              <a:gd name="connsiteX7" fmla="*/ 1191788 w 2896243"/>
              <a:gd name="connsiteY7" fmla="*/ 929498 h 1986400"/>
              <a:gd name="connsiteX8" fmla="*/ 1946283 w 2896243"/>
              <a:gd name="connsiteY8" fmla="*/ 1461721 h 1986400"/>
              <a:gd name="connsiteX9" fmla="*/ 1547923 w 2896243"/>
              <a:gd name="connsiteY9" fmla="*/ 1850316 h 1986400"/>
              <a:gd name="connsiteX10" fmla="*/ 1678280 w 2896243"/>
              <a:gd name="connsiteY10" fmla="*/ 1985031 h 1986400"/>
              <a:gd name="connsiteX11" fmla="*/ 2130668 w 2896243"/>
              <a:gd name="connsiteY11" fmla="*/ 1590234 h 1986400"/>
              <a:gd name="connsiteX12" fmla="*/ 2416215 w 2896243"/>
              <a:gd name="connsiteY12" fmla="*/ 1786110 h 1986400"/>
              <a:gd name="connsiteX13" fmla="*/ 2891063 w 2896243"/>
              <a:gd name="connsiteY13" fmla="*/ 1757235 h 1986400"/>
              <a:gd name="connsiteX14" fmla="*/ 2326381 w 2896243"/>
              <a:gd name="connsiteY14" fmla="*/ 1375432 h 1986400"/>
              <a:gd name="connsiteX15" fmla="*/ 2296945 w 2896243"/>
              <a:gd name="connsiteY15" fmla="*/ 1251192 h 1986400"/>
              <a:gd name="connsiteX16" fmla="*/ 2050456 w 2896243"/>
              <a:gd name="connsiteY16" fmla="*/ 557281 h 1986400"/>
              <a:gd name="connsiteX17" fmla="*/ 2011490 w 2896243"/>
              <a:gd name="connsiteY17" fmla="*/ 341135 h 1986400"/>
              <a:gd name="connsiteX0" fmla="*/ 2011490 w 2896471"/>
              <a:gd name="connsiteY0" fmla="*/ 341135 h 1986400"/>
              <a:gd name="connsiteX1" fmla="*/ 1639778 w 2896471"/>
              <a:gd name="connsiteY1" fmla="*/ 268524 h 1986400"/>
              <a:gd name="connsiteX2" fmla="*/ 779741 w 2896471"/>
              <a:gd name="connsiteY2" fmla="*/ 3116 h 1986400"/>
              <a:gd name="connsiteX3" fmla="*/ 289040 w 2896471"/>
              <a:gd name="connsiteY3" fmla="*/ 461262 h 1986400"/>
              <a:gd name="connsiteX4" fmla="*/ 23923 w 2896471"/>
              <a:gd name="connsiteY4" fmla="*/ 637532 h 1986400"/>
              <a:gd name="connsiteX5" fmla="*/ 816825 w 2896471"/>
              <a:gd name="connsiteY5" fmla="*/ 893358 h 1986400"/>
              <a:gd name="connsiteX6" fmla="*/ 1053827 w 2896471"/>
              <a:gd name="connsiteY6" fmla="*/ 1381885 h 1986400"/>
              <a:gd name="connsiteX7" fmla="*/ 1191788 w 2896471"/>
              <a:gd name="connsiteY7" fmla="*/ 929498 h 1986400"/>
              <a:gd name="connsiteX8" fmla="*/ 1946283 w 2896471"/>
              <a:gd name="connsiteY8" fmla="*/ 1461721 h 1986400"/>
              <a:gd name="connsiteX9" fmla="*/ 1547923 w 2896471"/>
              <a:gd name="connsiteY9" fmla="*/ 1850316 h 1986400"/>
              <a:gd name="connsiteX10" fmla="*/ 1678280 w 2896471"/>
              <a:gd name="connsiteY10" fmla="*/ 1985031 h 1986400"/>
              <a:gd name="connsiteX11" fmla="*/ 2130668 w 2896471"/>
              <a:gd name="connsiteY11" fmla="*/ 1590234 h 1986400"/>
              <a:gd name="connsiteX12" fmla="*/ 2416215 w 2896471"/>
              <a:gd name="connsiteY12" fmla="*/ 1786110 h 1986400"/>
              <a:gd name="connsiteX13" fmla="*/ 2891063 w 2896471"/>
              <a:gd name="connsiteY13" fmla="*/ 1757235 h 1986400"/>
              <a:gd name="connsiteX14" fmla="*/ 2326381 w 2896471"/>
              <a:gd name="connsiteY14" fmla="*/ 1375432 h 1986400"/>
              <a:gd name="connsiteX15" fmla="*/ 2296945 w 2896471"/>
              <a:gd name="connsiteY15" fmla="*/ 1251192 h 1986400"/>
              <a:gd name="connsiteX16" fmla="*/ 2050456 w 2896471"/>
              <a:gd name="connsiteY16" fmla="*/ 557281 h 1986400"/>
              <a:gd name="connsiteX17" fmla="*/ 2011490 w 2896471"/>
              <a:gd name="connsiteY17" fmla="*/ 341135 h 1986400"/>
              <a:gd name="connsiteX0" fmla="*/ 2011490 w 2896471"/>
              <a:gd name="connsiteY0" fmla="*/ 341135 h 1986400"/>
              <a:gd name="connsiteX1" fmla="*/ 1639778 w 2896471"/>
              <a:gd name="connsiteY1" fmla="*/ 268524 h 1986400"/>
              <a:gd name="connsiteX2" fmla="*/ 779741 w 2896471"/>
              <a:gd name="connsiteY2" fmla="*/ 3116 h 1986400"/>
              <a:gd name="connsiteX3" fmla="*/ 289040 w 2896471"/>
              <a:gd name="connsiteY3" fmla="*/ 461262 h 1986400"/>
              <a:gd name="connsiteX4" fmla="*/ 23923 w 2896471"/>
              <a:gd name="connsiteY4" fmla="*/ 637532 h 1986400"/>
              <a:gd name="connsiteX5" fmla="*/ 816825 w 2896471"/>
              <a:gd name="connsiteY5" fmla="*/ 893358 h 1986400"/>
              <a:gd name="connsiteX6" fmla="*/ 1053827 w 2896471"/>
              <a:gd name="connsiteY6" fmla="*/ 1381885 h 1986400"/>
              <a:gd name="connsiteX7" fmla="*/ 1191788 w 2896471"/>
              <a:gd name="connsiteY7" fmla="*/ 929498 h 1986400"/>
              <a:gd name="connsiteX8" fmla="*/ 1946283 w 2896471"/>
              <a:gd name="connsiteY8" fmla="*/ 1461721 h 1986400"/>
              <a:gd name="connsiteX9" fmla="*/ 1547923 w 2896471"/>
              <a:gd name="connsiteY9" fmla="*/ 1850316 h 1986400"/>
              <a:gd name="connsiteX10" fmla="*/ 1678280 w 2896471"/>
              <a:gd name="connsiteY10" fmla="*/ 1985031 h 1986400"/>
              <a:gd name="connsiteX11" fmla="*/ 2130668 w 2896471"/>
              <a:gd name="connsiteY11" fmla="*/ 1590234 h 1986400"/>
              <a:gd name="connsiteX12" fmla="*/ 2416215 w 2896471"/>
              <a:gd name="connsiteY12" fmla="*/ 1786110 h 1986400"/>
              <a:gd name="connsiteX13" fmla="*/ 2891063 w 2896471"/>
              <a:gd name="connsiteY13" fmla="*/ 1757235 h 1986400"/>
              <a:gd name="connsiteX14" fmla="*/ 2326381 w 2896471"/>
              <a:gd name="connsiteY14" fmla="*/ 1375432 h 1986400"/>
              <a:gd name="connsiteX15" fmla="*/ 2296945 w 2896471"/>
              <a:gd name="connsiteY15" fmla="*/ 1251192 h 1986400"/>
              <a:gd name="connsiteX16" fmla="*/ 2050456 w 2896471"/>
              <a:gd name="connsiteY16" fmla="*/ 557281 h 1986400"/>
              <a:gd name="connsiteX17" fmla="*/ 2011490 w 2896471"/>
              <a:gd name="connsiteY17" fmla="*/ 341135 h 1986400"/>
              <a:gd name="connsiteX0" fmla="*/ 2011490 w 2896238"/>
              <a:gd name="connsiteY0" fmla="*/ 341135 h 1986400"/>
              <a:gd name="connsiteX1" fmla="*/ 1639778 w 2896238"/>
              <a:gd name="connsiteY1" fmla="*/ 268524 h 1986400"/>
              <a:gd name="connsiteX2" fmla="*/ 779741 w 2896238"/>
              <a:gd name="connsiteY2" fmla="*/ 3116 h 1986400"/>
              <a:gd name="connsiteX3" fmla="*/ 289040 w 2896238"/>
              <a:gd name="connsiteY3" fmla="*/ 461262 h 1986400"/>
              <a:gd name="connsiteX4" fmla="*/ 23923 w 2896238"/>
              <a:gd name="connsiteY4" fmla="*/ 637532 h 1986400"/>
              <a:gd name="connsiteX5" fmla="*/ 816825 w 2896238"/>
              <a:gd name="connsiteY5" fmla="*/ 893358 h 1986400"/>
              <a:gd name="connsiteX6" fmla="*/ 1053827 w 2896238"/>
              <a:gd name="connsiteY6" fmla="*/ 1381885 h 1986400"/>
              <a:gd name="connsiteX7" fmla="*/ 1191788 w 2896238"/>
              <a:gd name="connsiteY7" fmla="*/ 929498 h 1986400"/>
              <a:gd name="connsiteX8" fmla="*/ 1946283 w 2896238"/>
              <a:gd name="connsiteY8" fmla="*/ 1461721 h 1986400"/>
              <a:gd name="connsiteX9" fmla="*/ 1547923 w 2896238"/>
              <a:gd name="connsiteY9" fmla="*/ 1850316 h 1986400"/>
              <a:gd name="connsiteX10" fmla="*/ 1678280 w 2896238"/>
              <a:gd name="connsiteY10" fmla="*/ 1985031 h 1986400"/>
              <a:gd name="connsiteX11" fmla="*/ 2130668 w 2896238"/>
              <a:gd name="connsiteY11" fmla="*/ 1590234 h 1986400"/>
              <a:gd name="connsiteX12" fmla="*/ 2393757 w 2896238"/>
              <a:gd name="connsiteY12" fmla="*/ 1824611 h 1986400"/>
              <a:gd name="connsiteX13" fmla="*/ 2891063 w 2896238"/>
              <a:gd name="connsiteY13" fmla="*/ 1757235 h 1986400"/>
              <a:gd name="connsiteX14" fmla="*/ 2326381 w 2896238"/>
              <a:gd name="connsiteY14" fmla="*/ 1375432 h 1986400"/>
              <a:gd name="connsiteX15" fmla="*/ 2296945 w 2896238"/>
              <a:gd name="connsiteY15" fmla="*/ 1251192 h 1986400"/>
              <a:gd name="connsiteX16" fmla="*/ 2050456 w 2896238"/>
              <a:gd name="connsiteY16" fmla="*/ 557281 h 1986400"/>
              <a:gd name="connsiteX17" fmla="*/ 2011490 w 2896238"/>
              <a:gd name="connsiteY17" fmla="*/ 341135 h 1986400"/>
              <a:gd name="connsiteX0" fmla="*/ 2011490 w 2896238"/>
              <a:gd name="connsiteY0" fmla="*/ 341135 h 1986400"/>
              <a:gd name="connsiteX1" fmla="*/ 1639778 w 2896238"/>
              <a:gd name="connsiteY1" fmla="*/ 268524 h 1986400"/>
              <a:gd name="connsiteX2" fmla="*/ 779741 w 2896238"/>
              <a:gd name="connsiteY2" fmla="*/ 3116 h 1986400"/>
              <a:gd name="connsiteX3" fmla="*/ 289040 w 2896238"/>
              <a:gd name="connsiteY3" fmla="*/ 461262 h 1986400"/>
              <a:gd name="connsiteX4" fmla="*/ 23923 w 2896238"/>
              <a:gd name="connsiteY4" fmla="*/ 637532 h 1986400"/>
              <a:gd name="connsiteX5" fmla="*/ 816825 w 2896238"/>
              <a:gd name="connsiteY5" fmla="*/ 893358 h 1986400"/>
              <a:gd name="connsiteX6" fmla="*/ 1053827 w 2896238"/>
              <a:gd name="connsiteY6" fmla="*/ 1381885 h 1986400"/>
              <a:gd name="connsiteX7" fmla="*/ 1191788 w 2896238"/>
              <a:gd name="connsiteY7" fmla="*/ 929498 h 1986400"/>
              <a:gd name="connsiteX8" fmla="*/ 1946283 w 2896238"/>
              <a:gd name="connsiteY8" fmla="*/ 1461721 h 1986400"/>
              <a:gd name="connsiteX9" fmla="*/ 1486963 w 2896238"/>
              <a:gd name="connsiteY9" fmla="*/ 1869566 h 1986400"/>
              <a:gd name="connsiteX10" fmla="*/ 1678280 w 2896238"/>
              <a:gd name="connsiteY10" fmla="*/ 1985031 h 1986400"/>
              <a:gd name="connsiteX11" fmla="*/ 2130668 w 2896238"/>
              <a:gd name="connsiteY11" fmla="*/ 1590234 h 1986400"/>
              <a:gd name="connsiteX12" fmla="*/ 2393757 w 2896238"/>
              <a:gd name="connsiteY12" fmla="*/ 1824611 h 1986400"/>
              <a:gd name="connsiteX13" fmla="*/ 2891063 w 2896238"/>
              <a:gd name="connsiteY13" fmla="*/ 1757235 h 1986400"/>
              <a:gd name="connsiteX14" fmla="*/ 2326381 w 2896238"/>
              <a:gd name="connsiteY14" fmla="*/ 1375432 h 1986400"/>
              <a:gd name="connsiteX15" fmla="*/ 2296945 w 2896238"/>
              <a:gd name="connsiteY15" fmla="*/ 1251192 h 1986400"/>
              <a:gd name="connsiteX16" fmla="*/ 2050456 w 2896238"/>
              <a:gd name="connsiteY16" fmla="*/ 557281 h 1986400"/>
              <a:gd name="connsiteX17" fmla="*/ 2011490 w 2896238"/>
              <a:gd name="connsiteY17" fmla="*/ 341135 h 1986400"/>
              <a:gd name="connsiteX0" fmla="*/ 2011490 w 2896238"/>
              <a:gd name="connsiteY0" fmla="*/ 341135 h 1881242"/>
              <a:gd name="connsiteX1" fmla="*/ 1639778 w 2896238"/>
              <a:gd name="connsiteY1" fmla="*/ 268524 h 1881242"/>
              <a:gd name="connsiteX2" fmla="*/ 779741 w 2896238"/>
              <a:gd name="connsiteY2" fmla="*/ 3116 h 1881242"/>
              <a:gd name="connsiteX3" fmla="*/ 289040 w 2896238"/>
              <a:gd name="connsiteY3" fmla="*/ 461262 h 1881242"/>
              <a:gd name="connsiteX4" fmla="*/ 23923 w 2896238"/>
              <a:gd name="connsiteY4" fmla="*/ 637532 h 1881242"/>
              <a:gd name="connsiteX5" fmla="*/ 816825 w 2896238"/>
              <a:gd name="connsiteY5" fmla="*/ 893358 h 1881242"/>
              <a:gd name="connsiteX6" fmla="*/ 1053827 w 2896238"/>
              <a:gd name="connsiteY6" fmla="*/ 1381885 h 1881242"/>
              <a:gd name="connsiteX7" fmla="*/ 1191788 w 2896238"/>
              <a:gd name="connsiteY7" fmla="*/ 929498 h 1881242"/>
              <a:gd name="connsiteX8" fmla="*/ 1946283 w 2896238"/>
              <a:gd name="connsiteY8" fmla="*/ 1461721 h 1881242"/>
              <a:gd name="connsiteX9" fmla="*/ 1486963 w 2896238"/>
              <a:gd name="connsiteY9" fmla="*/ 1869566 h 1881242"/>
              <a:gd name="connsiteX10" fmla="*/ 1764907 w 2896238"/>
              <a:gd name="connsiteY10" fmla="*/ 1850277 h 1881242"/>
              <a:gd name="connsiteX11" fmla="*/ 2130668 w 2896238"/>
              <a:gd name="connsiteY11" fmla="*/ 1590234 h 1881242"/>
              <a:gd name="connsiteX12" fmla="*/ 2393757 w 2896238"/>
              <a:gd name="connsiteY12" fmla="*/ 1824611 h 1881242"/>
              <a:gd name="connsiteX13" fmla="*/ 2891063 w 2896238"/>
              <a:gd name="connsiteY13" fmla="*/ 1757235 h 1881242"/>
              <a:gd name="connsiteX14" fmla="*/ 2326381 w 2896238"/>
              <a:gd name="connsiteY14" fmla="*/ 1375432 h 1881242"/>
              <a:gd name="connsiteX15" fmla="*/ 2296945 w 2896238"/>
              <a:gd name="connsiteY15" fmla="*/ 1251192 h 1881242"/>
              <a:gd name="connsiteX16" fmla="*/ 2050456 w 2896238"/>
              <a:gd name="connsiteY16" fmla="*/ 557281 h 1881242"/>
              <a:gd name="connsiteX17" fmla="*/ 2011490 w 2896238"/>
              <a:gd name="connsiteY17" fmla="*/ 341135 h 1881242"/>
              <a:gd name="connsiteX0" fmla="*/ 1905612 w 2896238"/>
              <a:gd name="connsiteY0" fmla="*/ 216006 h 1881242"/>
              <a:gd name="connsiteX1" fmla="*/ 1639778 w 2896238"/>
              <a:gd name="connsiteY1" fmla="*/ 268524 h 1881242"/>
              <a:gd name="connsiteX2" fmla="*/ 779741 w 2896238"/>
              <a:gd name="connsiteY2" fmla="*/ 3116 h 1881242"/>
              <a:gd name="connsiteX3" fmla="*/ 289040 w 2896238"/>
              <a:gd name="connsiteY3" fmla="*/ 461262 h 1881242"/>
              <a:gd name="connsiteX4" fmla="*/ 23923 w 2896238"/>
              <a:gd name="connsiteY4" fmla="*/ 637532 h 1881242"/>
              <a:gd name="connsiteX5" fmla="*/ 816825 w 2896238"/>
              <a:gd name="connsiteY5" fmla="*/ 893358 h 1881242"/>
              <a:gd name="connsiteX6" fmla="*/ 1053827 w 2896238"/>
              <a:gd name="connsiteY6" fmla="*/ 1381885 h 1881242"/>
              <a:gd name="connsiteX7" fmla="*/ 1191788 w 2896238"/>
              <a:gd name="connsiteY7" fmla="*/ 929498 h 1881242"/>
              <a:gd name="connsiteX8" fmla="*/ 1946283 w 2896238"/>
              <a:gd name="connsiteY8" fmla="*/ 1461721 h 1881242"/>
              <a:gd name="connsiteX9" fmla="*/ 1486963 w 2896238"/>
              <a:gd name="connsiteY9" fmla="*/ 1869566 h 1881242"/>
              <a:gd name="connsiteX10" fmla="*/ 1764907 w 2896238"/>
              <a:gd name="connsiteY10" fmla="*/ 1850277 h 1881242"/>
              <a:gd name="connsiteX11" fmla="*/ 2130668 w 2896238"/>
              <a:gd name="connsiteY11" fmla="*/ 1590234 h 1881242"/>
              <a:gd name="connsiteX12" fmla="*/ 2393757 w 2896238"/>
              <a:gd name="connsiteY12" fmla="*/ 1824611 h 1881242"/>
              <a:gd name="connsiteX13" fmla="*/ 2891063 w 2896238"/>
              <a:gd name="connsiteY13" fmla="*/ 1757235 h 1881242"/>
              <a:gd name="connsiteX14" fmla="*/ 2326381 w 2896238"/>
              <a:gd name="connsiteY14" fmla="*/ 1375432 h 1881242"/>
              <a:gd name="connsiteX15" fmla="*/ 2296945 w 2896238"/>
              <a:gd name="connsiteY15" fmla="*/ 1251192 h 1881242"/>
              <a:gd name="connsiteX16" fmla="*/ 2050456 w 2896238"/>
              <a:gd name="connsiteY16" fmla="*/ 557281 h 1881242"/>
              <a:gd name="connsiteX17" fmla="*/ 1905612 w 2896238"/>
              <a:gd name="connsiteY17" fmla="*/ 216006 h 1881242"/>
              <a:gd name="connsiteX0" fmla="*/ 1905612 w 2896238"/>
              <a:gd name="connsiteY0" fmla="*/ 219652 h 1884888"/>
              <a:gd name="connsiteX1" fmla="*/ 1453690 w 2896238"/>
              <a:gd name="connsiteY1" fmla="*/ 208001 h 1884888"/>
              <a:gd name="connsiteX2" fmla="*/ 779741 w 2896238"/>
              <a:gd name="connsiteY2" fmla="*/ 6762 h 1884888"/>
              <a:gd name="connsiteX3" fmla="*/ 289040 w 2896238"/>
              <a:gd name="connsiteY3" fmla="*/ 464908 h 1884888"/>
              <a:gd name="connsiteX4" fmla="*/ 23923 w 2896238"/>
              <a:gd name="connsiteY4" fmla="*/ 641178 h 1884888"/>
              <a:gd name="connsiteX5" fmla="*/ 816825 w 2896238"/>
              <a:gd name="connsiteY5" fmla="*/ 897004 h 1884888"/>
              <a:gd name="connsiteX6" fmla="*/ 1053827 w 2896238"/>
              <a:gd name="connsiteY6" fmla="*/ 1385531 h 1884888"/>
              <a:gd name="connsiteX7" fmla="*/ 1191788 w 2896238"/>
              <a:gd name="connsiteY7" fmla="*/ 933144 h 1884888"/>
              <a:gd name="connsiteX8" fmla="*/ 1946283 w 2896238"/>
              <a:gd name="connsiteY8" fmla="*/ 1465367 h 1884888"/>
              <a:gd name="connsiteX9" fmla="*/ 1486963 w 2896238"/>
              <a:gd name="connsiteY9" fmla="*/ 1873212 h 1884888"/>
              <a:gd name="connsiteX10" fmla="*/ 1764907 w 2896238"/>
              <a:gd name="connsiteY10" fmla="*/ 1853923 h 1884888"/>
              <a:gd name="connsiteX11" fmla="*/ 2130668 w 2896238"/>
              <a:gd name="connsiteY11" fmla="*/ 1593880 h 1884888"/>
              <a:gd name="connsiteX12" fmla="*/ 2393757 w 2896238"/>
              <a:gd name="connsiteY12" fmla="*/ 1828257 h 1884888"/>
              <a:gd name="connsiteX13" fmla="*/ 2891063 w 2896238"/>
              <a:gd name="connsiteY13" fmla="*/ 1760881 h 1884888"/>
              <a:gd name="connsiteX14" fmla="*/ 2326381 w 2896238"/>
              <a:gd name="connsiteY14" fmla="*/ 1379078 h 1884888"/>
              <a:gd name="connsiteX15" fmla="*/ 2296945 w 2896238"/>
              <a:gd name="connsiteY15" fmla="*/ 1254838 h 1884888"/>
              <a:gd name="connsiteX16" fmla="*/ 2050456 w 2896238"/>
              <a:gd name="connsiteY16" fmla="*/ 560927 h 1884888"/>
              <a:gd name="connsiteX17" fmla="*/ 1905612 w 2896238"/>
              <a:gd name="connsiteY17" fmla="*/ 219652 h 1884888"/>
              <a:gd name="connsiteX0" fmla="*/ 1905612 w 2896238"/>
              <a:gd name="connsiteY0" fmla="*/ 219652 h 1884888"/>
              <a:gd name="connsiteX1" fmla="*/ 1453690 w 2896238"/>
              <a:gd name="connsiteY1" fmla="*/ 208001 h 1884888"/>
              <a:gd name="connsiteX2" fmla="*/ 779741 w 2896238"/>
              <a:gd name="connsiteY2" fmla="*/ 6762 h 1884888"/>
              <a:gd name="connsiteX3" fmla="*/ 289040 w 2896238"/>
              <a:gd name="connsiteY3" fmla="*/ 464908 h 1884888"/>
              <a:gd name="connsiteX4" fmla="*/ 23923 w 2896238"/>
              <a:gd name="connsiteY4" fmla="*/ 641178 h 1884888"/>
              <a:gd name="connsiteX5" fmla="*/ 816825 w 2896238"/>
              <a:gd name="connsiteY5" fmla="*/ 897004 h 1884888"/>
              <a:gd name="connsiteX6" fmla="*/ 1053827 w 2896238"/>
              <a:gd name="connsiteY6" fmla="*/ 1385531 h 1884888"/>
              <a:gd name="connsiteX7" fmla="*/ 1191788 w 2896238"/>
              <a:gd name="connsiteY7" fmla="*/ 933144 h 1884888"/>
              <a:gd name="connsiteX8" fmla="*/ 1946283 w 2896238"/>
              <a:gd name="connsiteY8" fmla="*/ 1465367 h 1884888"/>
              <a:gd name="connsiteX9" fmla="*/ 1486963 w 2896238"/>
              <a:gd name="connsiteY9" fmla="*/ 1873212 h 1884888"/>
              <a:gd name="connsiteX10" fmla="*/ 1764907 w 2896238"/>
              <a:gd name="connsiteY10" fmla="*/ 1853923 h 1884888"/>
              <a:gd name="connsiteX11" fmla="*/ 2130668 w 2896238"/>
              <a:gd name="connsiteY11" fmla="*/ 1593880 h 1884888"/>
              <a:gd name="connsiteX12" fmla="*/ 2393757 w 2896238"/>
              <a:gd name="connsiteY12" fmla="*/ 1828257 h 1884888"/>
              <a:gd name="connsiteX13" fmla="*/ 2891063 w 2896238"/>
              <a:gd name="connsiteY13" fmla="*/ 1760881 h 1884888"/>
              <a:gd name="connsiteX14" fmla="*/ 2326381 w 2896238"/>
              <a:gd name="connsiteY14" fmla="*/ 1379078 h 1884888"/>
              <a:gd name="connsiteX15" fmla="*/ 2296945 w 2896238"/>
              <a:gd name="connsiteY15" fmla="*/ 1254838 h 1884888"/>
              <a:gd name="connsiteX16" fmla="*/ 1825867 w 2896238"/>
              <a:gd name="connsiteY16" fmla="*/ 400506 h 1884888"/>
              <a:gd name="connsiteX17" fmla="*/ 1905612 w 2896238"/>
              <a:gd name="connsiteY17" fmla="*/ 219652 h 1884888"/>
              <a:gd name="connsiteX0" fmla="*/ 1905612 w 2896238"/>
              <a:gd name="connsiteY0" fmla="*/ 219652 h 1884888"/>
              <a:gd name="connsiteX1" fmla="*/ 1453690 w 2896238"/>
              <a:gd name="connsiteY1" fmla="*/ 208001 h 1884888"/>
              <a:gd name="connsiteX2" fmla="*/ 779741 w 2896238"/>
              <a:gd name="connsiteY2" fmla="*/ 6762 h 1884888"/>
              <a:gd name="connsiteX3" fmla="*/ 289040 w 2896238"/>
              <a:gd name="connsiteY3" fmla="*/ 464908 h 1884888"/>
              <a:gd name="connsiteX4" fmla="*/ 23923 w 2896238"/>
              <a:gd name="connsiteY4" fmla="*/ 641178 h 1884888"/>
              <a:gd name="connsiteX5" fmla="*/ 816825 w 2896238"/>
              <a:gd name="connsiteY5" fmla="*/ 897004 h 1884888"/>
              <a:gd name="connsiteX6" fmla="*/ 1053827 w 2896238"/>
              <a:gd name="connsiteY6" fmla="*/ 1385531 h 1884888"/>
              <a:gd name="connsiteX7" fmla="*/ 1191788 w 2896238"/>
              <a:gd name="connsiteY7" fmla="*/ 933144 h 1884888"/>
              <a:gd name="connsiteX8" fmla="*/ 1946283 w 2896238"/>
              <a:gd name="connsiteY8" fmla="*/ 1465367 h 1884888"/>
              <a:gd name="connsiteX9" fmla="*/ 1486963 w 2896238"/>
              <a:gd name="connsiteY9" fmla="*/ 1873212 h 1884888"/>
              <a:gd name="connsiteX10" fmla="*/ 1764907 w 2896238"/>
              <a:gd name="connsiteY10" fmla="*/ 1853923 h 1884888"/>
              <a:gd name="connsiteX11" fmla="*/ 2130668 w 2896238"/>
              <a:gd name="connsiteY11" fmla="*/ 1593880 h 1884888"/>
              <a:gd name="connsiteX12" fmla="*/ 2393757 w 2896238"/>
              <a:gd name="connsiteY12" fmla="*/ 1828257 h 1884888"/>
              <a:gd name="connsiteX13" fmla="*/ 2891063 w 2896238"/>
              <a:gd name="connsiteY13" fmla="*/ 1760881 h 1884888"/>
              <a:gd name="connsiteX14" fmla="*/ 2326381 w 2896238"/>
              <a:gd name="connsiteY14" fmla="*/ 1379078 h 1884888"/>
              <a:gd name="connsiteX15" fmla="*/ 2357905 w 2896238"/>
              <a:gd name="connsiteY15" fmla="*/ 786408 h 1884888"/>
              <a:gd name="connsiteX16" fmla="*/ 1825867 w 2896238"/>
              <a:gd name="connsiteY16" fmla="*/ 400506 h 1884888"/>
              <a:gd name="connsiteX17" fmla="*/ 1905612 w 2896238"/>
              <a:gd name="connsiteY17" fmla="*/ 219652 h 1884888"/>
              <a:gd name="connsiteX0" fmla="*/ 1905612 w 2896238"/>
              <a:gd name="connsiteY0" fmla="*/ 219652 h 1884888"/>
              <a:gd name="connsiteX1" fmla="*/ 1453690 w 2896238"/>
              <a:gd name="connsiteY1" fmla="*/ 208001 h 1884888"/>
              <a:gd name="connsiteX2" fmla="*/ 779741 w 2896238"/>
              <a:gd name="connsiteY2" fmla="*/ 6762 h 1884888"/>
              <a:gd name="connsiteX3" fmla="*/ 289040 w 2896238"/>
              <a:gd name="connsiteY3" fmla="*/ 464908 h 1884888"/>
              <a:gd name="connsiteX4" fmla="*/ 23923 w 2896238"/>
              <a:gd name="connsiteY4" fmla="*/ 641178 h 1884888"/>
              <a:gd name="connsiteX5" fmla="*/ 816825 w 2896238"/>
              <a:gd name="connsiteY5" fmla="*/ 897004 h 1884888"/>
              <a:gd name="connsiteX6" fmla="*/ 1053827 w 2896238"/>
              <a:gd name="connsiteY6" fmla="*/ 1385531 h 1884888"/>
              <a:gd name="connsiteX7" fmla="*/ 1191788 w 2896238"/>
              <a:gd name="connsiteY7" fmla="*/ 933144 h 1884888"/>
              <a:gd name="connsiteX8" fmla="*/ 1946283 w 2896238"/>
              <a:gd name="connsiteY8" fmla="*/ 1465367 h 1884888"/>
              <a:gd name="connsiteX9" fmla="*/ 1486963 w 2896238"/>
              <a:gd name="connsiteY9" fmla="*/ 1873212 h 1884888"/>
              <a:gd name="connsiteX10" fmla="*/ 1764907 w 2896238"/>
              <a:gd name="connsiteY10" fmla="*/ 1853923 h 1884888"/>
              <a:gd name="connsiteX11" fmla="*/ 2130668 w 2896238"/>
              <a:gd name="connsiteY11" fmla="*/ 1593880 h 1884888"/>
              <a:gd name="connsiteX12" fmla="*/ 2393757 w 2896238"/>
              <a:gd name="connsiteY12" fmla="*/ 1828257 h 1884888"/>
              <a:gd name="connsiteX13" fmla="*/ 2891063 w 2896238"/>
              <a:gd name="connsiteY13" fmla="*/ 1760881 h 1884888"/>
              <a:gd name="connsiteX14" fmla="*/ 2326381 w 2896238"/>
              <a:gd name="connsiteY14" fmla="*/ 1379078 h 1884888"/>
              <a:gd name="connsiteX15" fmla="*/ 2499637 w 2896238"/>
              <a:gd name="connsiteY15" fmla="*/ 416389 h 1884888"/>
              <a:gd name="connsiteX16" fmla="*/ 2357905 w 2896238"/>
              <a:gd name="connsiteY16" fmla="*/ 786408 h 1884888"/>
              <a:gd name="connsiteX17" fmla="*/ 1825867 w 2896238"/>
              <a:gd name="connsiteY17" fmla="*/ 400506 h 1884888"/>
              <a:gd name="connsiteX18" fmla="*/ 1905612 w 2896238"/>
              <a:gd name="connsiteY18" fmla="*/ 219652 h 1884888"/>
              <a:gd name="connsiteX0" fmla="*/ 1905612 w 2899323"/>
              <a:gd name="connsiteY0" fmla="*/ 219652 h 1884888"/>
              <a:gd name="connsiteX1" fmla="*/ 1453690 w 2899323"/>
              <a:gd name="connsiteY1" fmla="*/ 208001 h 1884888"/>
              <a:gd name="connsiteX2" fmla="*/ 779741 w 2899323"/>
              <a:gd name="connsiteY2" fmla="*/ 6762 h 1884888"/>
              <a:gd name="connsiteX3" fmla="*/ 289040 w 2899323"/>
              <a:gd name="connsiteY3" fmla="*/ 464908 h 1884888"/>
              <a:gd name="connsiteX4" fmla="*/ 23923 w 2899323"/>
              <a:gd name="connsiteY4" fmla="*/ 641178 h 1884888"/>
              <a:gd name="connsiteX5" fmla="*/ 816825 w 2899323"/>
              <a:gd name="connsiteY5" fmla="*/ 897004 h 1884888"/>
              <a:gd name="connsiteX6" fmla="*/ 1053827 w 2899323"/>
              <a:gd name="connsiteY6" fmla="*/ 1385531 h 1884888"/>
              <a:gd name="connsiteX7" fmla="*/ 1191788 w 2899323"/>
              <a:gd name="connsiteY7" fmla="*/ 933144 h 1884888"/>
              <a:gd name="connsiteX8" fmla="*/ 1946283 w 2899323"/>
              <a:gd name="connsiteY8" fmla="*/ 1465367 h 1884888"/>
              <a:gd name="connsiteX9" fmla="*/ 1486963 w 2899323"/>
              <a:gd name="connsiteY9" fmla="*/ 1873212 h 1884888"/>
              <a:gd name="connsiteX10" fmla="*/ 1764907 w 2899323"/>
              <a:gd name="connsiteY10" fmla="*/ 1853923 h 1884888"/>
              <a:gd name="connsiteX11" fmla="*/ 2130668 w 2899323"/>
              <a:gd name="connsiteY11" fmla="*/ 1593880 h 1884888"/>
              <a:gd name="connsiteX12" fmla="*/ 2393757 w 2899323"/>
              <a:gd name="connsiteY12" fmla="*/ 1828257 h 1884888"/>
              <a:gd name="connsiteX13" fmla="*/ 2891063 w 2899323"/>
              <a:gd name="connsiteY13" fmla="*/ 1760881 h 1884888"/>
              <a:gd name="connsiteX14" fmla="*/ 2862187 w 2899323"/>
              <a:gd name="connsiteY14" fmla="*/ 602641 h 1884888"/>
              <a:gd name="connsiteX15" fmla="*/ 2499637 w 2899323"/>
              <a:gd name="connsiteY15" fmla="*/ 416389 h 1884888"/>
              <a:gd name="connsiteX16" fmla="*/ 2357905 w 2899323"/>
              <a:gd name="connsiteY16" fmla="*/ 786408 h 1884888"/>
              <a:gd name="connsiteX17" fmla="*/ 1825867 w 2899323"/>
              <a:gd name="connsiteY17" fmla="*/ 400506 h 1884888"/>
              <a:gd name="connsiteX18" fmla="*/ 1905612 w 2899323"/>
              <a:gd name="connsiteY18" fmla="*/ 219652 h 1884888"/>
              <a:gd name="connsiteX0" fmla="*/ 1905612 w 3020364"/>
              <a:gd name="connsiteY0" fmla="*/ 219652 h 1884888"/>
              <a:gd name="connsiteX1" fmla="*/ 1453690 w 3020364"/>
              <a:gd name="connsiteY1" fmla="*/ 208001 h 1884888"/>
              <a:gd name="connsiteX2" fmla="*/ 779741 w 3020364"/>
              <a:gd name="connsiteY2" fmla="*/ 6762 h 1884888"/>
              <a:gd name="connsiteX3" fmla="*/ 289040 w 3020364"/>
              <a:gd name="connsiteY3" fmla="*/ 464908 h 1884888"/>
              <a:gd name="connsiteX4" fmla="*/ 23923 w 3020364"/>
              <a:gd name="connsiteY4" fmla="*/ 641178 h 1884888"/>
              <a:gd name="connsiteX5" fmla="*/ 816825 w 3020364"/>
              <a:gd name="connsiteY5" fmla="*/ 897004 h 1884888"/>
              <a:gd name="connsiteX6" fmla="*/ 1053827 w 3020364"/>
              <a:gd name="connsiteY6" fmla="*/ 1385531 h 1884888"/>
              <a:gd name="connsiteX7" fmla="*/ 1191788 w 3020364"/>
              <a:gd name="connsiteY7" fmla="*/ 933144 h 1884888"/>
              <a:gd name="connsiteX8" fmla="*/ 1946283 w 3020364"/>
              <a:gd name="connsiteY8" fmla="*/ 1465367 h 1884888"/>
              <a:gd name="connsiteX9" fmla="*/ 1486963 w 3020364"/>
              <a:gd name="connsiteY9" fmla="*/ 1873212 h 1884888"/>
              <a:gd name="connsiteX10" fmla="*/ 1764907 w 3020364"/>
              <a:gd name="connsiteY10" fmla="*/ 1853923 h 1884888"/>
              <a:gd name="connsiteX11" fmla="*/ 2130668 w 3020364"/>
              <a:gd name="connsiteY11" fmla="*/ 1593880 h 1884888"/>
              <a:gd name="connsiteX12" fmla="*/ 2393757 w 3020364"/>
              <a:gd name="connsiteY12" fmla="*/ 1828257 h 1884888"/>
              <a:gd name="connsiteX13" fmla="*/ 3016191 w 3020364"/>
              <a:gd name="connsiteY13" fmla="*/ 512805 h 1884888"/>
              <a:gd name="connsiteX14" fmla="*/ 2862187 w 3020364"/>
              <a:gd name="connsiteY14" fmla="*/ 602641 h 1884888"/>
              <a:gd name="connsiteX15" fmla="*/ 2499637 w 3020364"/>
              <a:gd name="connsiteY15" fmla="*/ 416389 h 1884888"/>
              <a:gd name="connsiteX16" fmla="*/ 2357905 w 3020364"/>
              <a:gd name="connsiteY16" fmla="*/ 786408 h 1884888"/>
              <a:gd name="connsiteX17" fmla="*/ 1825867 w 3020364"/>
              <a:gd name="connsiteY17" fmla="*/ 400506 h 1884888"/>
              <a:gd name="connsiteX18" fmla="*/ 1905612 w 3020364"/>
              <a:gd name="connsiteY18" fmla="*/ 219652 h 1884888"/>
              <a:gd name="connsiteX0" fmla="*/ 1905612 w 3020364"/>
              <a:gd name="connsiteY0" fmla="*/ 219652 h 1884888"/>
              <a:gd name="connsiteX1" fmla="*/ 1453690 w 3020364"/>
              <a:gd name="connsiteY1" fmla="*/ 208001 h 1884888"/>
              <a:gd name="connsiteX2" fmla="*/ 779741 w 3020364"/>
              <a:gd name="connsiteY2" fmla="*/ 6762 h 1884888"/>
              <a:gd name="connsiteX3" fmla="*/ 289040 w 3020364"/>
              <a:gd name="connsiteY3" fmla="*/ 464908 h 1884888"/>
              <a:gd name="connsiteX4" fmla="*/ 23923 w 3020364"/>
              <a:gd name="connsiteY4" fmla="*/ 641178 h 1884888"/>
              <a:gd name="connsiteX5" fmla="*/ 816825 w 3020364"/>
              <a:gd name="connsiteY5" fmla="*/ 897004 h 1884888"/>
              <a:gd name="connsiteX6" fmla="*/ 1053827 w 3020364"/>
              <a:gd name="connsiteY6" fmla="*/ 1385531 h 1884888"/>
              <a:gd name="connsiteX7" fmla="*/ 1191788 w 3020364"/>
              <a:gd name="connsiteY7" fmla="*/ 933144 h 1884888"/>
              <a:gd name="connsiteX8" fmla="*/ 1946283 w 3020364"/>
              <a:gd name="connsiteY8" fmla="*/ 1465367 h 1884888"/>
              <a:gd name="connsiteX9" fmla="*/ 1486963 w 3020364"/>
              <a:gd name="connsiteY9" fmla="*/ 1873212 h 1884888"/>
              <a:gd name="connsiteX10" fmla="*/ 1764907 w 3020364"/>
              <a:gd name="connsiteY10" fmla="*/ 1853923 h 1884888"/>
              <a:gd name="connsiteX11" fmla="*/ 2130668 w 3020364"/>
              <a:gd name="connsiteY11" fmla="*/ 1593880 h 1884888"/>
              <a:gd name="connsiteX12" fmla="*/ 2393757 w 3020364"/>
              <a:gd name="connsiteY12" fmla="*/ 1828257 h 1884888"/>
              <a:gd name="connsiteX13" fmla="*/ 3016191 w 3020364"/>
              <a:gd name="connsiteY13" fmla="*/ 512805 h 1884888"/>
              <a:gd name="connsiteX14" fmla="*/ 2685724 w 3020364"/>
              <a:gd name="connsiteY14" fmla="*/ 612266 h 1884888"/>
              <a:gd name="connsiteX15" fmla="*/ 2499637 w 3020364"/>
              <a:gd name="connsiteY15" fmla="*/ 416389 h 1884888"/>
              <a:gd name="connsiteX16" fmla="*/ 2357905 w 3020364"/>
              <a:gd name="connsiteY16" fmla="*/ 786408 h 1884888"/>
              <a:gd name="connsiteX17" fmla="*/ 1825867 w 3020364"/>
              <a:gd name="connsiteY17" fmla="*/ 400506 h 1884888"/>
              <a:gd name="connsiteX18" fmla="*/ 1905612 w 3020364"/>
              <a:gd name="connsiteY18" fmla="*/ 219652 h 1884888"/>
              <a:gd name="connsiteX0" fmla="*/ 1905612 w 3021741"/>
              <a:gd name="connsiteY0" fmla="*/ 219652 h 1884888"/>
              <a:gd name="connsiteX1" fmla="*/ 1453690 w 3021741"/>
              <a:gd name="connsiteY1" fmla="*/ 208001 h 1884888"/>
              <a:gd name="connsiteX2" fmla="*/ 779741 w 3021741"/>
              <a:gd name="connsiteY2" fmla="*/ 6762 h 1884888"/>
              <a:gd name="connsiteX3" fmla="*/ 289040 w 3021741"/>
              <a:gd name="connsiteY3" fmla="*/ 464908 h 1884888"/>
              <a:gd name="connsiteX4" fmla="*/ 23923 w 3021741"/>
              <a:gd name="connsiteY4" fmla="*/ 641178 h 1884888"/>
              <a:gd name="connsiteX5" fmla="*/ 816825 w 3021741"/>
              <a:gd name="connsiteY5" fmla="*/ 897004 h 1884888"/>
              <a:gd name="connsiteX6" fmla="*/ 1053827 w 3021741"/>
              <a:gd name="connsiteY6" fmla="*/ 1385531 h 1884888"/>
              <a:gd name="connsiteX7" fmla="*/ 1191788 w 3021741"/>
              <a:gd name="connsiteY7" fmla="*/ 933144 h 1884888"/>
              <a:gd name="connsiteX8" fmla="*/ 1946283 w 3021741"/>
              <a:gd name="connsiteY8" fmla="*/ 1465367 h 1884888"/>
              <a:gd name="connsiteX9" fmla="*/ 1486963 w 3021741"/>
              <a:gd name="connsiteY9" fmla="*/ 1873212 h 1884888"/>
              <a:gd name="connsiteX10" fmla="*/ 1764907 w 3021741"/>
              <a:gd name="connsiteY10" fmla="*/ 1853923 h 1884888"/>
              <a:gd name="connsiteX11" fmla="*/ 2130668 w 3021741"/>
              <a:gd name="connsiteY11" fmla="*/ 1593880 h 1884888"/>
              <a:gd name="connsiteX12" fmla="*/ 2554178 w 3021741"/>
              <a:gd name="connsiteY12" fmla="*/ 1064653 h 1884888"/>
              <a:gd name="connsiteX13" fmla="*/ 3016191 w 3021741"/>
              <a:gd name="connsiteY13" fmla="*/ 512805 h 1884888"/>
              <a:gd name="connsiteX14" fmla="*/ 2685724 w 3021741"/>
              <a:gd name="connsiteY14" fmla="*/ 612266 h 1884888"/>
              <a:gd name="connsiteX15" fmla="*/ 2499637 w 3021741"/>
              <a:gd name="connsiteY15" fmla="*/ 416389 h 1884888"/>
              <a:gd name="connsiteX16" fmla="*/ 2357905 w 3021741"/>
              <a:gd name="connsiteY16" fmla="*/ 786408 h 1884888"/>
              <a:gd name="connsiteX17" fmla="*/ 1825867 w 3021741"/>
              <a:gd name="connsiteY17" fmla="*/ 400506 h 1884888"/>
              <a:gd name="connsiteX18" fmla="*/ 1905612 w 3021741"/>
              <a:gd name="connsiteY18" fmla="*/ 219652 h 1884888"/>
              <a:gd name="connsiteX0" fmla="*/ 1905612 w 3021741"/>
              <a:gd name="connsiteY0" fmla="*/ 219652 h 1855038"/>
              <a:gd name="connsiteX1" fmla="*/ 1453690 w 3021741"/>
              <a:gd name="connsiteY1" fmla="*/ 208001 h 1855038"/>
              <a:gd name="connsiteX2" fmla="*/ 779741 w 3021741"/>
              <a:gd name="connsiteY2" fmla="*/ 6762 h 1855038"/>
              <a:gd name="connsiteX3" fmla="*/ 289040 w 3021741"/>
              <a:gd name="connsiteY3" fmla="*/ 464908 h 1855038"/>
              <a:gd name="connsiteX4" fmla="*/ 23923 w 3021741"/>
              <a:gd name="connsiteY4" fmla="*/ 641178 h 1855038"/>
              <a:gd name="connsiteX5" fmla="*/ 816825 w 3021741"/>
              <a:gd name="connsiteY5" fmla="*/ 897004 h 1855038"/>
              <a:gd name="connsiteX6" fmla="*/ 1053827 w 3021741"/>
              <a:gd name="connsiteY6" fmla="*/ 1385531 h 1855038"/>
              <a:gd name="connsiteX7" fmla="*/ 1191788 w 3021741"/>
              <a:gd name="connsiteY7" fmla="*/ 933144 h 1855038"/>
              <a:gd name="connsiteX8" fmla="*/ 1946283 w 3021741"/>
              <a:gd name="connsiteY8" fmla="*/ 1465367 h 1855038"/>
              <a:gd name="connsiteX9" fmla="*/ 1764907 w 3021741"/>
              <a:gd name="connsiteY9" fmla="*/ 1853923 h 1855038"/>
              <a:gd name="connsiteX10" fmla="*/ 2130668 w 3021741"/>
              <a:gd name="connsiteY10" fmla="*/ 1593880 h 1855038"/>
              <a:gd name="connsiteX11" fmla="*/ 2554178 w 3021741"/>
              <a:gd name="connsiteY11" fmla="*/ 1064653 h 1855038"/>
              <a:gd name="connsiteX12" fmla="*/ 3016191 w 3021741"/>
              <a:gd name="connsiteY12" fmla="*/ 512805 h 1855038"/>
              <a:gd name="connsiteX13" fmla="*/ 2685724 w 3021741"/>
              <a:gd name="connsiteY13" fmla="*/ 612266 h 1855038"/>
              <a:gd name="connsiteX14" fmla="*/ 2499637 w 3021741"/>
              <a:gd name="connsiteY14" fmla="*/ 416389 h 1855038"/>
              <a:gd name="connsiteX15" fmla="*/ 2357905 w 3021741"/>
              <a:gd name="connsiteY15" fmla="*/ 786408 h 1855038"/>
              <a:gd name="connsiteX16" fmla="*/ 1825867 w 3021741"/>
              <a:gd name="connsiteY16" fmla="*/ 400506 h 1855038"/>
              <a:gd name="connsiteX17" fmla="*/ 1905612 w 3021741"/>
              <a:gd name="connsiteY17" fmla="*/ 219652 h 1855038"/>
              <a:gd name="connsiteX0" fmla="*/ 1905612 w 3021741"/>
              <a:gd name="connsiteY0" fmla="*/ 219652 h 1617471"/>
              <a:gd name="connsiteX1" fmla="*/ 1453690 w 3021741"/>
              <a:gd name="connsiteY1" fmla="*/ 208001 h 1617471"/>
              <a:gd name="connsiteX2" fmla="*/ 779741 w 3021741"/>
              <a:gd name="connsiteY2" fmla="*/ 6762 h 1617471"/>
              <a:gd name="connsiteX3" fmla="*/ 289040 w 3021741"/>
              <a:gd name="connsiteY3" fmla="*/ 464908 h 1617471"/>
              <a:gd name="connsiteX4" fmla="*/ 23923 w 3021741"/>
              <a:gd name="connsiteY4" fmla="*/ 641178 h 1617471"/>
              <a:gd name="connsiteX5" fmla="*/ 816825 w 3021741"/>
              <a:gd name="connsiteY5" fmla="*/ 897004 h 1617471"/>
              <a:gd name="connsiteX6" fmla="*/ 1053827 w 3021741"/>
              <a:gd name="connsiteY6" fmla="*/ 1385531 h 1617471"/>
              <a:gd name="connsiteX7" fmla="*/ 1191788 w 3021741"/>
              <a:gd name="connsiteY7" fmla="*/ 933144 h 1617471"/>
              <a:gd name="connsiteX8" fmla="*/ 1946283 w 3021741"/>
              <a:gd name="connsiteY8" fmla="*/ 1465367 h 1617471"/>
              <a:gd name="connsiteX9" fmla="*/ 2130668 w 3021741"/>
              <a:gd name="connsiteY9" fmla="*/ 1593880 h 1617471"/>
              <a:gd name="connsiteX10" fmla="*/ 2554178 w 3021741"/>
              <a:gd name="connsiteY10" fmla="*/ 1064653 h 1617471"/>
              <a:gd name="connsiteX11" fmla="*/ 3016191 w 3021741"/>
              <a:gd name="connsiteY11" fmla="*/ 512805 h 1617471"/>
              <a:gd name="connsiteX12" fmla="*/ 2685724 w 3021741"/>
              <a:gd name="connsiteY12" fmla="*/ 612266 h 1617471"/>
              <a:gd name="connsiteX13" fmla="*/ 2499637 w 3021741"/>
              <a:gd name="connsiteY13" fmla="*/ 416389 h 1617471"/>
              <a:gd name="connsiteX14" fmla="*/ 2357905 w 3021741"/>
              <a:gd name="connsiteY14" fmla="*/ 786408 h 1617471"/>
              <a:gd name="connsiteX15" fmla="*/ 1825867 w 3021741"/>
              <a:gd name="connsiteY15" fmla="*/ 400506 h 1617471"/>
              <a:gd name="connsiteX16" fmla="*/ 1905612 w 3021741"/>
              <a:gd name="connsiteY16" fmla="*/ 219652 h 1617471"/>
              <a:gd name="connsiteX0" fmla="*/ 1905612 w 3023111"/>
              <a:gd name="connsiteY0" fmla="*/ 219652 h 1466650"/>
              <a:gd name="connsiteX1" fmla="*/ 1453690 w 3023111"/>
              <a:gd name="connsiteY1" fmla="*/ 208001 h 1466650"/>
              <a:gd name="connsiteX2" fmla="*/ 779741 w 3023111"/>
              <a:gd name="connsiteY2" fmla="*/ 6762 h 1466650"/>
              <a:gd name="connsiteX3" fmla="*/ 289040 w 3023111"/>
              <a:gd name="connsiteY3" fmla="*/ 464908 h 1466650"/>
              <a:gd name="connsiteX4" fmla="*/ 23923 w 3023111"/>
              <a:gd name="connsiteY4" fmla="*/ 641178 h 1466650"/>
              <a:gd name="connsiteX5" fmla="*/ 816825 w 3023111"/>
              <a:gd name="connsiteY5" fmla="*/ 897004 h 1466650"/>
              <a:gd name="connsiteX6" fmla="*/ 1053827 w 3023111"/>
              <a:gd name="connsiteY6" fmla="*/ 1385531 h 1466650"/>
              <a:gd name="connsiteX7" fmla="*/ 1191788 w 3023111"/>
              <a:gd name="connsiteY7" fmla="*/ 933144 h 1466650"/>
              <a:gd name="connsiteX8" fmla="*/ 1946283 w 3023111"/>
              <a:gd name="connsiteY8" fmla="*/ 1465367 h 1466650"/>
              <a:gd name="connsiteX9" fmla="*/ 2554178 w 3023111"/>
              <a:gd name="connsiteY9" fmla="*/ 1064653 h 1466650"/>
              <a:gd name="connsiteX10" fmla="*/ 3016191 w 3023111"/>
              <a:gd name="connsiteY10" fmla="*/ 512805 h 1466650"/>
              <a:gd name="connsiteX11" fmla="*/ 2685724 w 3023111"/>
              <a:gd name="connsiteY11" fmla="*/ 612266 h 1466650"/>
              <a:gd name="connsiteX12" fmla="*/ 2499637 w 3023111"/>
              <a:gd name="connsiteY12" fmla="*/ 416389 h 1466650"/>
              <a:gd name="connsiteX13" fmla="*/ 2357905 w 3023111"/>
              <a:gd name="connsiteY13" fmla="*/ 786408 h 1466650"/>
              <a:gd name="connsiteX14" fmla="*/ 1825867 w 3023111"/>
              <a:gd name="connsiteY14" fmla="*/ 400506 h 1466650"/>
              <a:gd name="connsiteX15" fmla="*/ 1905612 w 3023111"/>
              <a:gd name="connsiteY15" fmla="*/ 219652 h 1466650"/>
              <a:gd name="connsiteX0" fmla="*/ 1905612 w 3023111"/>
              <a:gd name="connsiteY0" fmla="*/ 219652 h 1390341"/>
              <a:gd name="connsiteX1" fmla="*/ 1453690 w 3023111"/>
              <a:gd name="connsiteY1" fmla="*/ 208001 h 1390341"/>
              <a:gd name="connsiteX2" fmla="*/ 779741 w 3023111"/>
              <a:gd name="connsiteY2" fmla="*/ 6762 h 1390341"/>
              <a:gd name="connsiteX3" fmla="*/ 289040 w 3023111"/>
              <a:gd name="connsiteY3" fmla="*/ 464908 h 1390341"/>
              <a:gd name="connsiteX4" fmla="*/ 23923 w 3023111"/>
              <a:gd name="connsiteY4" fmla="*/ 641178 h 1390341"/>
              <a:gd name="connsiteX5" fmla="*/ 816825 w 3023111"/>
              <a:gd name="connsiteY5" fmla="*/ 897004 h 1390341"/>
              <a:gd name="connsiteX6" fmla="*/ 1053827 w 3023111"/>
              <a:gd name="connsiteY6" fmla="*/ 1385531 h 1390341"/>
              <a:gd name="connsiteX7" fmla="*/ 1191788 w 3023111"/>
              <a:gd name="connsiteY7" fmla="*/ 933144 h 1390341"/>
              <a:gd name="connsiteX8" fmla="*/ 2340918 w 3023111"/>
              <a:gd name="connsiteY8" fmla="*/ 1192652 h 1390341"/>
              <a:gd name="connsiteX9" fmla="*/ 2554178 w 3023111"/>
              <a:gd name="connsiteY9" fmla="*/ 1064653 h 1390341"/>
              <a:gd name="connsiteX10" fmla="*/ 3016191 w 3023111"/>
              <a:gd name="connsiteY10" fmla="*/ 512805 h 1390341"/>
              <a:gd name="connsiteX11" fmla="*/ 2685724 w 3023111"/>
              <a:gd name="connsiteY11" fmla="*/ 612266 h 1390341"/>
              <a:gd name="connsiteX12" fmla="*/ 2499637 w 3023111"/>
              <a:gd name="connsiteY12" fmla="*/ 416389 h 1390341"/>
              <a:gd name="connsiteX13" fmla="*/ 2357905 w 3023111"/>
              <a:gd name="connsiteY13" fmla="*/ 786408 h 1390341"/>
              <a:gd name="connsiteX14" fmla="*/ 1825867 w 3023111"/>
              <a:gd name="connsiteY14" fmla="*/ 400506 h 1390341"/>
              <a:gd name="connsiteX15" fmla="*/ 1905612 w 3023111"/>
              <a:gd name="connsiteY15" fmla="*/ 219652 h 1390341"/>
              <a:gd name="connsiteX0" fmla="*/ 1905612 w 3027928"/>
              <a:gd name="connsiteY0" fmla="*/ 219652 h 1390341"/>
              <a:gd name="connsiteX1" fmla="*/ 1453690 w 3027928"/>
              <a:gd name="connsiteY1" fmla="*/ 208001 h 1390341"/>
              <a:gd name="connsiteX2" fmla="*/ 779741 w 3027928"/>
              <a:gd name="connsiteY2" fmla="*/ 6762 h 1390341"/>
              <a:gd name="connsiteX3" fmla="*/ 289040 w 3027928"/>
              <a:gd name="connsiteY3" fmla="*/ 464908 h 1390341"/>
              <a:gd name="connsiteX4" fmla="*/ 23923 w 3027928"/>
              <a:gd name="connsiteY4" fmla="*/ 641178 h 1390341"/>
              <a:gd name="connsiteX5" fmla="*/ 816825 w 3027928"/>
              <a:gd name="connsiteY5" fmla="*/ 897004 h 1390341"/>
              <a:gd name="connsiteX6" fmla="*/ 1053827 w 3027928"/>
              <a:gd name="connsiteY6" fmla="*/ 1385531 h 1390341"/>
              <a:gd name="connsiteX7" fmla="*/ 1191788 w 3027928"/>
              <a:gd name="connsiteY7" fmla="*/ 933144 h 1390341"/>
              <a:gd name="connsiteX8" fmla="*/ 2340918 w 3027928"/>
              <a:gd name="connsiteY8" fmla="*/ 1192652 h 1390341"/>
              <a:gd name="connsiteX9" fmla="*/ 2717807 w 3027928"/>
              <a:gd name="connsiteY9" fmla="*/ 958775 h 1390341"/>
              <a:gd name="connsiteX10" fmla="*/ 3016191 w 3027928"/>
              <a:gd name="connsiteY10" fmla="*/ 512805 h 1390341"/>
              <a:gd name="connsiteX11" fmla="*/ 2685724 w 3027928"/>
              <a:gd name="connsiteY11" fmla="*/ 612266 h 1390341"/>
              <a:gd name="connsiteX12" fmla="*/ 2499637 w 3027928"/>
              <a:gd name="connsiteY12" fmla="*/ 416389 h 1390341"/>
              <a:gd name="connsiteX13" fmla="*/ 2357905 w 3027928"/>
              <a:gd name="connsiteY13" fmla="*/ 786408 h 1390341"/>
              <a:gd name="connsiteX14" fmla="*/ 1825867 w 3027928"/>
              <a:gd name="connsiteY14" fmla="*/ 400506 h 1390341"/>
              <a:gd name="connsiteX15" fmla="*/ 1905612 w 3027928"/>
              <a:gd name="connsiteY15" fmla="*/ 219652 h 1390341"/>
              <a:gd name="connsiteX0" fmla="*/ 1905612 w 3027928"/>
              <a:gd name="connsiteY0" fmla="*/ 219652 h 1390341"/>
              <a:gd name="connsiteX1" fmla="*/ 1453690 w 3027928"/>
              <a:gd name="connsiteY1" fmla="*/ 208001 h 1390341"/>
              <a:gd name="connsiteX2" fmla="*/ 779741 w 3027928"/>
              <a:gd name="connsiteY2" fmla="*/ 6762 h 1390341"/>
              <a:gd name="connsiteX3" fmla="*/ 289040 w 3027928"/>
              <a:gd name="connsiteY3" fmla="*/ 464908 h 1390341"/>
              <a:gd name="connsiteX4" fmla="*/ 23923 w 3027928"/>
              <a:gd name="connsiteY4" fmla="*/ 641178 h 1390341"/>
              <a:gd name="connsiteX5" fmla="*/ 816825 w 3027928"/>
              <a:gd name="connsiteY5" fmla="*/ 897004 h 1390341"/>
              <a:gd name="connsiteX6" fmla="*/ 1053827 w 3027928"/>
              <a:gd name="connsiteY6" fmla="*/ 1385531 h 1390341"/>
              <a:gd name="connsiteX7" fmla="*/ 1191788 w 3027928"/>
              <a:gd name="connsiteY7" fmla="*/ 933144 h 1390341"/>
              <a:gd name="connsiteX8" fmla="*/ 2183706 w 3027928"/>
              <a:gd name="connsiteY8" fmla="*/ 1022606 h 1390341"/>
              <a:gd name="connsiteX9" fmla="*/ 2717807 w 3027928"/>
              <a:gd name="connsiteY9" fmla="*/ 958775 h 1390341"/>
              <a:gd name="connsiteX10" fmla="*/ 3016191 w 3027928"/>
              <a:gd name="connsiteY10" fmla="*/ 512805 h 1390341"/>
              <a:gd name="connsiteX11" fmla="*/ 2685724 w 3027928"/>
              <a:gd name="connsiteY11" fmla="*/ 612266 h 1390341"/>
              <a:gd name="connsiteX12" fmla="*/ 2499637 w 3027928"/>
              <a:gd name="connsiteY12" fmla="*/ 416389 h 1390341"/>
              <a:gd name="connsiteX13" fmla="*/ 2357905 w 3027928"/>
              <a:gd name="connsiteY13" fmla="*/ 786408 h 1390341"/>
              <a:gd name="connsiteX14" fmla="*/ 1825867 w 3027928"/>
              <a:gd name="connsiteY14" fmla="*/ 400506 h 1390341"/>
              <a:gd name="connsiteX15" fmla="*/ 1905612 w 3027928"/>
              <a:gd name="connsiteY15" fmla="*/ 219652 h 1390341"/>
              <a:gd name="connsiteX0" fmla="*/ 1905612 w 3027928"/>
              <a:gd name="connsiteY0" fmla="*/ 219652 h 1390341"/>
              <a:gd name="connsiteX1" fmla="*/ 1453690 w 3027928"/>
              <a:gd name="connsiteY1" fmla="*/ 208001 h 1390341"/>
              <a:gd name="connsiteX2" fmla="*/ 779741 w 3027928"/>
              <a:gd name="connsiteY2" fmla="*/ 6762 h 1390341"/>
              <a:gd name="connsiteX3" fmla="*/ 289040 w 3027928"/>
              <a:gd name="connsiteY3" fmla="*/ 464908 h 1390341"/>
              <a:gd name="connsiteX4" fmla="*/ 23923 w 3027928"/>
              <a:gd name="connsiteY4" fmla="*/ 641178 h 1390341"/>
              <a:gd name="connsiteX5" fmla="*/ 816825 w 3027928"/>
              <a:gd name="connsiteY5" fmla="*/ 897004 h 1390341"/>
              <a:gd name="connsiteX6" fmla="*/ 1053827 w 3027928"/>
              <a:gd name="connsiteY6" fmla="*/ 1385531 h 1390341"/>
              <a:gd name="connsiteX7" fmla="*/ 1191788 w 3027928"/>
              <a:gd name="connsiteY7" fmla="*/ 933144 h 1390341"/>
              <a:gd name="connsiteX8" fmla="*/ 2183706 w 3027928"/>
              <a:gd name="connsiteY8" fmla="*/ 1022606 h 1390341"/>
              <a:gd name="connsiteX9" fmla="*/ 2717807 w 3027928"/>
              <a:gd name="connsiteY9" fmla="*/ 958775 h 1390341"/>
              <a:gd name="connsiteX10" fmla="*/ 3016191 w 3027928"/>
              <a:gd name="connsiteY10" fmla="*/ 512805 h 1390341"/>
              <a:gd name="connsiteX11" fmla="*/ 2685724 w 3027928"/>
              <a:gd name="connsiteY11" fmla="*/ 612266 h 1390341"/>
              <a:gd name="connsiteX12" fmla="*/ 2499637 w 3027928"/>
              <a:gd name="connsiteY12" fmla="*/ 416389 h 1390341"/>
              <a:gd name="connsiteX13" fmla="*/ 2357905 w 3027928"/>
              <a:gd name="connsiteY13" fmla="*/ 786408 h 1390341"/>
              <a:gd name="connsiteX14" fmla="*/ 1825867 w 3027928"/>
              <a:gd name="connsiteY14" fmla="*/ 400506 h 1390341"/>
              <a:gd name="connsiteX15" fmla="*/ 1905612 w 3027928"/>
              <a:gd name="connsiteY15" fmla="*/ 219652 h 1390341"/>
              <a:gd name="connsiteX0" fmla="*/ 1905612 w 3024697"/>
              <a:gd name="connsiteY0" fmla="*/ 219652 h 1390341"/>
              <a:gd name="connsiteX1" fmla="*/ 1453690 w 3024697"/>
              <a:gd name="connsiteY1" fmla="*/ 208001 h 1390341"/>
              <a:gd name="connsiteX2" fmla="*/ 779741 w 3024697"/>
              <a:gd name="connsiteY2" fmla="*/ 6762 h 1390341"/>
              <a:gd name="connsiteX3" fmla="*/ 289040 w 3024697"/>
              <a:gd name="connsiteY3" fmla="*/ 464908 h 1390341"/>
              <a:gd name="connsiteX4" fmla="*/ 23923 w 3024697"/>
              <a:gd name="connsiteY4" fmla="*/ 641178 h 1390341"/>
              <a:gd name="connsiteX5" fmla="*/ 816825 w 3024697"/>
              <a:gd name="connsiteY5" fmla="*/ 897004 h 1390341"/>
              <a:gd name="connsiteX6" fmla="*/ 1053827 w 3024697"/>
              <a:gd name="connsiteY6" fmla="*/ 1385531 h 1390341"/>
              <a:gd name="connsiteX7" fmla="*/ 1191788 w 3024697"/>
              <a:gd name="connsiteY7" fmla="*/ 933144 h 1390341"/>
              <a:gd name="connsiteX8" fmla="*/ 2183706 w 3024697"/>
              <a:gd name="connsiteY8" fmla="*/ 1022606 h 1390341"/>
              <a:gd name="connsiteX9" fmla="*/ 2627971 w 3024697"/>
              <a:gd name="connsiteY9" fmla="*/ 769478 h 1390341"/>
              <a:gd name="connsiteX10" fmla="*/ 3016191 w 3024697"/>
              <a:gd name="connsiteY10" fmla="*/ 512805 h 1390341"/>
              <a:gd name="connsiteX11" fmla="*/ 2685724 w 3024697"/>
              <a:gd name="connsiteY11" fmla="*/ 612266 h 1390341"/>
              <a:gd name="connsiteX12" fmla="*/ 2499637 w 3024697"/>
              <a:gd name="connsiteY12" fmla="*/ 416389 h 1390341"/>
              <a:gd name="connsiteX13" fmla="*/ 2357905 w 3024697"/>
              <a:gd name="connsiteY13" fmla="*/ 786408 h 1390341"/>
              <a:gd name="connsiteX14" fmla="*/ 1825867 w 3024697"/>
              <a:gd name="connsiteY14" fmla="*/ 400506 h 1390341"/>
              <a:gd name="connsiteX15" fmla="*/ 1905612 w 3024697"/>
              <a:gd name="connsiteY15" fmla="*/ 219652 h 1390341"/>
              <a:gd name="connsiteX0" fmla="*/ 1905612 w 3024697"/>
              <a:gd name="connsiteY0" fmla="*/ 219652 h 1390341"/>
              <a:gd name="connsiteX1" fmla="*/ 1453690 w 3024697"/>
              <a:gd name="connsiteY1" fmla="*/ 208001 h 1390341"/>
              <a:gd name="connsiteX2" fmla="*/ 779741 w 3024697"/>
              <a:gd name="connsiteY2" fmla="*/ 6762 h 1390341"/>
              <a:gd name="connsiteX3" fmla="*/ 289040 w 3024697"/>
              <a:gd name="connsiteY3" fmla="*/ 464908 h 1390341"/>
              <a:gd name="connsiteX4" fmla="*/ 23923 w 3024697"/>
              <a:gd name="connsiteY4" fmla="*/ 641178 h 1390341"/>
              <a:gd name="connsiteX5" fmla="*/ 816825 w 3024697"/>
              <a:gd name="connsiteY5" fmla="*/ 897004 h 1390341"/>
              <a:gd name="connsiteX6" fmla="*/ 1053827 w 3024697"/>
              <a:gd name="connsiteY6" fmla="*/ 1385531 h 1390341"/>
              <a:gd name="connsiteX7" fmla="*/ 1191788 w 3024697"/>
              <a:gd name="connsiteY7" fmla="*/ 933144 h 1390341"/>
              <a:gd name="connsiteX8" fmla="*/ 2183706 w 3024697"/>
              <a:gd name="connsiteY8" fmla="*/ 1022606 h 1390341"/>
              <a:gd name="connsiteX9" fmla="*/ 2627971 w 3024697"/>
              <a:gd name="connsiteY9" fmla="*/ 769478 h 1390341"/>
              <a:gd name="connsiteX10" fmla="*/ 3016191 w 3024697"/>
              <a:gd name="connsiteY10" fmla="*/ 512805 h 1390341"/>
              <a:gd name="connsiteX11" fmla="*/ 2602305 w 3024697"/>
              <a:gd name="connsiteY11" fmla="*/ 631517 h 1390341"/>
              <a:gd name="connsiteX12" fmla="*/ 2499637 w 3024697"/>
              <a:gd name="connsiteY12" fmla="*/ 416389 h 1390341"/>
              <a:gd name="connsiteX13" fmla="*/ 2357905 w 3024697"/>
              <a:gd name="connsiteY13" fmla="*/ 786408 h 1390341"/>
              <a:gd name="connsiteX14" fmla="*/ 1825867 w 3024697"/>
              <a:gd name="connsiteY14" fmla="*/ 400506 h 1390341"/>
              <a:gd name="connsiteX15" fmla="*/ 1905612 w 3024697"/>
              <a:gd name="connsiteY15" fmla="*/ 219652 h 1390341"/>
              <a:gd name="connsiteX0" fmla="*/ 1905612 w 3024697"/>
              <a:gd name="connsiteY0" fmla="*/ 233017 h 1403706"/>
              <a:gd name="connsiteX1" fmla="*/ 1248351 w 3024697"/>
              <a:gd name="connsiteY1" fmla="*/ 118696 h 1403706"/>
              <a:gd name="connsiteX2" fmla="*/ 779741 w 3024697"/>
              <a:gd name="connsiteY2" fmla="*/ 20127 h 1403706"/>
              <a:gd name="connsiteX3" fmla="*/ 289040 w 3024697"/>
              <a:gd name="connsiteY3" fmla="*/ 478273 h 1403706"/>
              <a:gd name="connsiteX4" fmla="*/ 23923 w 3024697"/>
              <a:gd name="connsiteY4" fmla="*/ 654543 h 1403706"/>
              <a:gd name="connsiteX5" fmla="*/ 816825 w 3024697"/>
              <a:gd name="connsiteY5" fmla="*/ 910369 h 1403706"/>
              <a:gd name="connsiteX6" fmla="*/ 1053827 w 3024697"/>
              <a:gd name="connsiteY6" fmla="*/ 1398896 h 1403706"/>
              <a:gd name="connsiteX7" fmla="*/ 1191788 w 3024697"/>
              <a:gd name="connsiteY7" fmla="*/ 946509 h 1403706"/>
              <a:gd name="connsiteX8" fmla="*/ 2183706 w 3024697"/>
              <a:gd name="connsiteY8" fmla="*/ 1035971 h 1403706"/>
              <a:gd name="connsiteX9" fmla="*/ 2627971 w 3024697"/>
              <a:gd name="connsiteY9" fmla="*/ 782843 h 1403706"/>
              <a:gd name="connsiteX10" fmla="*/ 3016191 w 3024697"/>
              <a:gd name="connsiteY10" fmla="*/ 526170 h 1403706"/>
              <a:gd name="connsiteX11" fmla="*/ 2602305 w 3024697"/>
              <a:gd name="connsiteY11" fmla="*/ 644882 h 1403706"/>
              <a:gd name="connsiteX12" fmla="*/ 2499637 w 3024697"/>
              <a:gd name="connsiteY12" fmla="*/ 429754 h 1403706"/>
              <a:gd name="connsiteX13" fmla="*/ 2357905 w 3024697"/>
              <a:gd name="connsiteY13" fmla="*/ 799773 h 1403706"/>
              <a:gd name="connsiteX14" fmla="*/ 1825867 w 3024697"/>
              <a:gd name="connsiteY14" fmla="*/ 413871 h 1403706"/>
              <a:gd name="connsiteX15" fmla="*/ 1905612 w 3024697"/>
              <a:gd name="connsiteY15" fmla="*/ 233017 h 1403706"/>
              <a:gd name="connsiteX0" fmla="*/ 1664980 w 3024697"/>
              <a:gd name="connsiteY0" fmla="*/ 152807 h 1403706"/>
              <a:gd name="connsiteX1" fmla="*/ 1248351 w 3024697"/>
              <a:gd name="connsiteY1" fmla="*/ 118696 h 1403706"/>
              <a:gd name="connsiteX2" fmla="*/ 779741 w 3024697"/>
              <a:gd name="connsiteY2" fmla="*/ 20127 h 1403706"/>
              <a:gd name="connsiteX3" fmla="*/ 289040 w 3024697"/>
              <a:gd name="connsiteY3" fmla="*/ 478273 h 1403706"/>
              <a:gd name="connsiteX4" fmla="*/ 23923 w 3024697"/>
              <a:gd name="connsiteY4" fmla="*/ 654543 h 1403706"/>
              <a:gd name="connsiteX5" fmla="*/ 816825 w 3024697"/>
              <a:gd name="connsiteY5" fmla="*/ 910369 h 1403706"/>
              <a:gd name="connsiteX6" fmla="*/ 1053827 w 3024697"/>
              <a:gd name="connsiteY6" fmla="*/ 1398896 h 1403706"/>
              <a:gd name="connsiteX7" fmla="*/ 1191788 w 3024697"/>
              <a:gd name="connsiteY7" fmla="*/ 946509 h 1403706"/>
              <a:gd name="connsiteX8" fmla="*/ 2183706 w 3024697"/>
              <a:gd name="connsiteY8" fmla="*/ 1035971 h 1403706"/>
              <a:gd name="connsiteX9" fmla="*/ 2627971 w 3024697"/>
              <a:gd name="connsiteY9" fmla="*/ 782843 h 1403706"/>
              <a:gd name="connsiteX10" fmla="*/ 3016191 w 3024697"/>
              <a:gd name="connsiteY10" fmla="*/ 526170 h 1403706"/>
              <a:gd name="connsiteX11" fmla="*/ 2602305 w 3024697"/>
              <a:gd name="connsiteY11" fmla="*/ 644882 h 1403706"/>
              <a:gd name="connsiteX12" fmla="*/ 2499637 w 3024697"/>
              <a:gd name="connsiteY12" fmla="*/ 429754 h 1403706"/>
              <a:gd name="connsiteX13" fmla="*/ 2357905 w 3024697"/>
              <a:gd name="connsiteY13" fmla="*/ 799773 h 1403706"/>
              <a:gd name="connsiteX14" fmla="*/ 1825867 w 3024697"/>
              <a:gd name="connsiteY14" fmla="*/ 413871 h 1403706"/>
              <a:gd name="connsiteX15" fmla="*/ 1664980 w 3024697"/>
              <a:gd name="connsiteY15" fmla="*/ 152807 h 1403706"/>
              <a:gd name="connsiteX0" fmla="*/ 1664980 w 3024697"/>
              <a:gd name="connsiteY0" fmla="*/ 152807 h 1403706"/>
              <a:gd name="connsiteX1" fmla="*/ 1248351 w 3024697"/>
              <a:gd name="connsiteY1" fmla="*/ 118696 h 1403706"/>
              <a:gd name="connsiteX2" fmla="*/ 779741 w 3024697"/>
              <a:gd name="connsiteY2" fmla="*/ 20127 h 1403706"/>
              <a:gd name="connsiteX3" fmla="*/ 289040 w 3024697"/>
              <a:gd name="connsiteY3" fmla="*/ 478273 h 1403706"/>
              <a:gd name="connsiteX4" fmla="*/ 23923 w 3024697"/>
              <a:gd name="connsiteY4" fmla="*/ 654543 h 1403706"/>
              <a:gd name="connsiteX5" fmla="*/ 816825 w 3024697"/>
              <a:gd name="connsiteY5" fmla="*/ 910369 h 1403706"/>
              <a:gd name="connsiteX6" fmla="*/ 1053827 w 3024697"/>
              <a:gd name="connsiteY6" fmla="*/ 1398896 h 1403706"/>
              <a:gd name="connsiteX7" fmla="*/ 1191788 w 3024697"/>
              <a:gd name="connsiteY7" fmla="*/ 946509 h 1403706"/>
              <a:gd name="connsiteX8" fmla="*/ 2183706 w 3024697"/>
              <a:gd name="connsiteY8" fmla="*/ 1035971 h 1403706"/>
              <a:gd name="connsiteX9" fmla="*/ 2627971 w 3024697"/>
              <a:gd name="connsiteY9" fmla="*/ 782843 h 1403706"/>
              <a:gd name="connsiteX10" fmla="*/ 3016191 w 3024697"/>
              <a:gd name="connsiteY10" fmla="*/ 526170 h 1403706"/>
              <a:gd name="connsiteX11" fmla="*/ 2602305 w 3024697"/>
              <a:gd name="connsiteY11" fmla="*/ 644882 h 1403706"/>
              <a:gd name="connsiteX12" fmla="*/ 2499637 w 3024697"/>
              <a:gd name="connsiteY12" fmla="*/ 429754 h 1403706"/>
              <a:gd name="connsiteX13" fmla="*/ 2357905 w 3024697"/>
              <a:gd name="connsiteY13" fmla="*/ 799773 h 1403706"/>
              <a:gd name="connsiteX14" fmla="*/ 1591652 w 3024697"/>
              <a:gd name="connsiteY14" fmla="*/ 304785 h 1403706"/>
              <a:gd name="connsiteX15" fmla="*/ 1664980 w 3024697"/>
              <a:gd name="connsiteY15" fmla="*/ 152807 h 1403706"/>
              <a:gd name="connsiteX0" fmla="*/ 1664980 w 3024697"/>
              <a:gd name="connsiteY0" fmla="*/ 152807 h 1403706"/>
              <a:gd name="connsiteX1" fmla="*/ 1248351 w 3024697"/>
              <a:gd name="connsiteY1" fmla="*/ 118696 h 1403706"/>
              <a:gd name="connsiteX2" fmla="*/ 779741 w 3024697"/>
              <a:gd name="connsiteY2" fmla="*/ 20127 h 1403706"/>
              <a:gd name="connsiteX3" fmla="*/ 289040 w 3024697"/>
              <a:gd name="connsiteY3" fmla="*/ 478273 h 1403706"/>
              <a:gd name="connsiteX4" fmla="*/ 23923 w 3024697"/>
              <a:gd name="connsiteY4" fmla="*/ 654543 h 1403706"/>
              <a:gd name="connsiteX5" fmla="*/ 816825 w 3024697"/>
              <a:gd name="connsiteY5" fmla="*/ 910369 h 1403706"/>
              <a:gd name="connsiteX6" fmla="*/ 1053827 w 3024697"/>
              <a:gd name="connsiteY6" fmla="*/ 1398896 h 1403706"/>
              <a:gd name="connsiteX7" fmla="*/ 1191788 w 3024697"/>
              <a:gd name="connsiteY7" fmla="*/ 946509 h 1403706"/>
              <a:gd name="connsiteX8" fmla="*/ 2183706 w 3024697"/>
              <a:gd name="connsiteY8" fmla="*/ 1035971 h 1403706"/>
              <a:gd name="connsiteX9" fmla="*/ 2627971 w 3024697"/>
              <a:gd name="connsiteY9" fmla="*/ 782843 h 1403706"/>
              <a:gd name="connsiteX10" fmla="*/ 3016191 w 3024697"/>
              <a:gd name="connsiteY10" fmla="*/ 526170 h 1403706"/>
              <a:gd name="connsiteX11" fmla="*/ 2602305 w 3024697"/>
              <a:gd name="connsiteY11" fmla="*/ 644882 h 1403706"/>
              <a:gd name="connsiteX12" fmla="*/ 2499637 w 3024697"/>
              <a:gd name="connsiteY12" fmla="*/ 429754 h 1403706"/>
              <a:gd name="connsiteX13" fmla="*/ 2357905 w 3024697"/>
              <a:gd name="connsiteY13" fmla="*/ 799773 h 1403706"/>
              <a:gd name="connsiteX14" fmla="*/ 1591652 w 3024697"/>
              <a:gd name="connsiteY14" fmla="*/ 304785 h 1403706"/>
              <a:gd name="connsiteX15" fmla="*/ 1664980 w 3024697"/>
              <a:gd name="connsiteY15" fmla="*/ 152807 h 1403706"/>
              <a:gd name="connsiteX0" fmla="*/ 1664980 w 3024697"/>
              <a:gd name="connsiteY0" fmla="*/ 152807 h 1403706"/>
              <a:gd name="connsiteX1" fmla="*/ 1248351 w 3024697"/>
              <a:gd name="connsiteY1" fmla="*/ 118696 h 1403706"/>
              <a:gd name="connsiteX2" fmla="*/ 779741 w 3024697"/>
              <a:gd name="connsiteY2" fmla="*/ 20127 h 1403706"/>
              <a:gd name="connsiteX3" fmla="*/ 289040 w 3024697"/>
              <a:gd name="connsiteY3" fmla="*/ 478273 h 1403706"/>
              <a:gd name="connsiteX4" fmla="*/ 23923 w 3024697"/>
              <a:gd name="connsiteY4" fmla="*/ 654543 h 1403706"/>
              <a:gd name="connsiteX5" fmla="*/ 816825 w 3024697"/>
              <a:gd name="connsiteY5" fmla="*/ 910369 h 1403706"/>
              <a:gd name="connsiteX6" fmla="*/ 1053827 w 3024697"/>
              <a:gd name="connsiteY6" fmla="*/ 1398896 h 1403706"/>
              <a:gd name="connsiteX7" fmla="*/ 1191788 w 3024697"/>
              <a:gd name="connsiteY7" fmla="*/ 946509 h 1403706"/>
              <a:gd name="connsiteX8" fmla="*/ 2183706 w 3024697"/>
              <a:gd name="connsiteY8" fmla="*/ 1035971 h 1403706"/>
              <a:gd name="connsiteX9" fmla="*/ 2627971 w 3024697"/>
              <a:gd name="connsiteY9" fmla="*/ 782843 h 1403706"/>
              <a:gd name="connsiteX10" fmla="*/ 3016191 w 3024697"/>
              <a:gd name="connsiteY10" fmla="*/ 526170 h 1403706"/>
              <a:gd name="connsiteX11" fmla="*/ 2602305 w 3024697"/>
              <a:gd name="connsiteY11" fmla="*/ 644882 h 1403706"/>
              <a:gd name="connsiteX12" fmla="*/ 2499637 w 3024697"/>
              <a:gd name="connsiteY12" fmla="*/ 429754 h 1403706"/>
              <a:gd name="connsiteX13" fmla="*/ 2357905 w 3024697"/>
              <a:gd name="connsiteY13" fmla="*/ 799773 h 1403706"/>
              <a:gd name="connsiteX14" fmla="*/ 1511441 w 3024697"/>
              <a:gd name="connsiteY14" fmla="*/ 256659 h 1403706"/>
              <a:gd name="connsiteX15" fmla="*/ 1664980 w 3024697"/>
              <a:gd name="connsiteY15" fmla="*/ 152807 h 1403706"/>
              <a:gd name="connsiteX0" fmla="*/ 1664980 w 3024697"/>
              <a:gd name="connsiteY0" fmla="*/ 152807 h 1403706"/>
              <a:gd name="connsiteX1" fmla="*/ 1248351 w 3024697"/>
              <a:gd name="connsiteY1" fmla="*/ 118696 h 1403706"/>
              <a:gd name="connsiteX2" fmla="*/ 779741 w 3024697"/>
              <a:gd name="connsiteY2" fmla="*/ 20127 h 1403706"/>
              <a:gd name="connsiteX3" fmla="*/ 289040 w 3024697"/>
              <a:gd name="connsiteY3" fmla="*/ 478273 h 1403706"/>
              <a:gd name="connsiteX4" fmla="*/ 23923 w 3024697"/>
              <a:gd name="connsiteY4" fmla="*/ 654543 h 1403706"/>
              <a:gd name="connsiteX5" fmla="*/ 816825 w 3024697"/>
              <a:gd name="connsiteY5" fmla="*/ 910369 h 1403706"/>
              <a:gd name="connsiteX6" fmla="*/ 1053827 w 3024697"/>
              <a:gd name="connsiteY6" fmla="*/ 1398896 h 1403706"/>
              <a:gd name="connsiteX7" fmla="*/ 1191788 w 3024697"/>
              <a:gd name="connsiteY7" fmla="*/ 946509 h 1403706"/>
              <a:gd name="connsiteX8" fmla="*/ 2183706 w 3024697"/>
              <a:gd name="connsiteY8" fmla="*/ 1035971 h 1403706"/>
              <a:gd name="connsiteX9" fmla="*/ 2627971 w 3024697"/>
              <a:gd name="connsiteY9" fmla="*/ 782843 h 1403706"/>
              <a:gd name="connsiteX10" fmla="*/ 3016191 w 3024697"/>
              <a:gd name="connsiteY10" fmla="*/ 526170 h 1403706"/>
              <a:gd name="connsiteX11" fmla="*/ 2602305 w 3024697"/>
              <a:gd name="connsiteY11" fmla="*/ 644882 h 1403706"/>
              <a:gd name="connsiteX12" fmla="*/ 2499637 w 3024697"/>
              <a:gd name="connsiteY12" fmla="*/ 429754 h 1403706"/>
              <a:gd name="connsiteX13" fmla="*/ 2357905 w 3024697"/>
              <a:gd name="connsiteY13" fmla="*/ 799773 h 1403706"/>
              <a:gd name="connsiteX14" fmla="*/ 1511441 w 3024697"/>
              <a:gd name="connsiteY14" fmla="*/ 256659 h 1403706"/>
              <a:gd name="connsiteX15" fmla="*/ 1664980 w 3024697"/>
              <a:gd name="connsiteY15" fmla="*/ 152807 h 1403706"/>
              <a:gd name="connsiteX0" fmla="*/ 1664980 w 3024697"/>
              <a:gd name="connsiteY0" fmla="*/ 152807 h 1403706"/>
              <a:gd name="connsiteX1" fmla="*/ 1248351 w 3024697"/>
              <a:gd name="connsiteY1" fmla="*/ 118696 h 1403706"/>
              <a:gd name="connsiteX2" fmla="*/ 779741 w 3024697"/>
              <a:gd name="connsiteY2" fmla="*/ 20127 h 1403706"/>
              <a:gd name="connsiteX3" fmla="*/ 289040 w 3024697"/>
              <a:gd name="connsiteY3" fmla="*/ 478273 h 1403706"/>
              <a:gd name="connsiteX4" fmla="*/ 23923 w 3024697"/>
              <a:gd name="connsiteY4" fmla="*/ 654543 h 1403706"/>
              <a:gd name="connsiteX5" fmla="*/ 816825 w 3024697"/>
              <a:gd name="connsiteY5" fmla="*/ 910369 h 1403706"/>
              <a:gd name="connsiteX6" fmla="*/ 1053827 w 3024697"/>
              <a:gd name="connsiteY6" fmla="*/ 1398896 h 1403706"/>
              <a:gd name="connsiteX7" fmla="*/ 1191788 w 3024697"/>
              <a:gd name="connsiteY7" fmla="*/ 946509 h 1403706"/>
              <a:gd name="connsiteX8" fmla="*/ 2183706 w 3024697"/>
              <a:gd name="connsiteY8" fmla="*/ 1035971 h 1403706"/>
              <a:gd name="connsiteX9" fmla="*/ 2627971 w 3024697"/>
              <a:gd name="connsiteY9" fmla="*/ 782843 h 1403706"/>
              <a:gd name="connsiteX10" fmla="*/ 3016191 w 3024697"/>
              <a:gd name="connsiteY10" fmla="*/ 526170 h 1403706"/>
              <a:gd name="connsiteX11" fmla="*/ 2602305 w 3024697"/>
              <a:gd name="connsiteY11" fmla="*/ 644882 h 1403706"/>
              <a:gd name="connsiteX12" fmla="*/ 2499637 w 3024697"/>
              <a:gd name="connsiteY12" fmla="*/ 429754 h 1403706"/>
              <a:gd name="connsiteX13" fmla="*/ 2357905 w 3024697"/>
              <a:gd name="connsiteY13" fmla="*/ 799773 h 1403706"/>
              <a:gd name="connsiteX14" fmla="*/ 1511441 w 3024697"/>
              <a:gd name="connsiteY14" fmla="*/ 256659 h 1403706"/>
              <a:gd name="connsiteX15" fmla="*/ 1664980 w 3024697"/>
              <a:gd name="connsiteY15" fmla="*/ 152807 h 1403706"/>
              <a:gd name="connsiteX0" fmla="*/ 1664980 w 3024697"/>
              <a:gd name="connsiteY0" fmla="*/ 152807 h 1398896"/>
              <a:gd name="connsiteX1" fmla="*/ 1248351 w 3024697"/>
              <a:gd name="connsiteY1" fmla="*/ 118696 h 1398896"/>
              <a:gd name="connsiteX2" fmla="*/ 779741 w 3024697"/>
              <a:gd name="connsiteY2" fmla="*/ 20127 h 1398896"/>
              <a:gd name="connsiteX3" fmla="*/ 289040 w 3024697"/>
              <a:gd name="connsiteY3" fmla="*/ 478273 h 1398896"/>
              <a:gd name="connsiteX4" fmla="*/ 23923 w 3024697"/>
              <a:gd name="connsiteY4" fmla="*/ 654543 h 1398896"/>
              <a:gd name="connsiteX5" fmla="*/ 816825 w 3024697"/>
              <a:gd name="connsiteY5" fmla="*/ 910369 h 1398896"/>
              <a:gd name="connsiteX6" fmla="*/ 1053827 w 3024697"/>
              <a:gd name="connsiteY6" fmla="*/ 1398896 h 1398896"/>
              <a:gd name="connsiteX7" fmla="*/ 1191788 w 3024697"/>
              <a:gd name="connsiteY7" fmla="*/ 946509 h 1398896"/>
              <a:gd name="connsiteX8" fmla="*/ 2183706 w 3024697"/>
              <a:gd name="connsiteY8" fmla="*/ 1035971 h 1398896"/>
              <a:gd name="connsiteX9" fmla="*/ 2627971 w 3024697"/>
              <a:gd name="connsiteY9" fmla="*/ 782843 h 1398896"/>
              <a:gd name="connsiteX10" fmla="*/ 3016191 w 3024697"/>
              <a:gd name="connsiteY10" fmla="*/ 526170 h 1398896"/>
              <a:gd name="connsiteX11" fmla="*/ 2602305 w 3024697"/>
              <a:gd name="connsiteY11" fmla="*/ 644882 h 1398896"/>
              <a:gd name="connsiteX12" fmla="*/ 2499637 w 3024697"/>
              <a:gd name="connsiteY12" fmla="*/ 429754 h 1398896"/>
              <a:gd name="connsiteX13" fmla="*/ 2357905 w 3024697"/>
              <a:gd name="connsiteY13" fmla="*/ 799773 h 1398896"/>
              <a:gd name="connsiteX14" fmla="*/ 1511441 w 3024697"/>
              <a:gd name="connsiteY14" fmla="*/ 256659 h 1398896"/>
              <a:gd name="connsiteX15" fmla="*/ 1664980 w 3024697"/>
              <a:gd name="connsiteY15" fmla="*/ 152807 h 1398896"/>
              <a:gd name="connsiteX0" fmla="*/ 1664980 w 3024697"/>
              <a:gd name="connsiteY0" fmla="*/ 152807 h 1398896"/>
              <a:gd name="connsiteX1" fmla="*/ 1248351 w 3024697"/>
              <a:gd name="connsiteY1" fmla="*/ 118696 h 1398896"/>
              <a:gd name="connsiteX2" fmla="*/ 779741 w 3024697"/>
              <a:gd name="connsiteY2" fmla="*/ 20127 h 1398896"/>
              <a:gd name="connsiteX3" fmla="*/ 289040 w 3024697"/>
              <a:gd name="connsiteY3" fmla="*/ 478273 h 1398896"/>
              <a:gd name="connsiteX4" fmla="*/ 23923 w 3024697"/>
              <a:gd name="connsiteY4" fmla="*/ 654543 h 1398896"/>
              <a:gd name="connsiteX5" fmla="*/ 816825 w 3024697"/>
              <a:gd name="connsiteY5" fmla="*/ 910369 h 1398896"/>
              <a:gd name="connsiteX6" fmla="*/ 1053827 w 3024697"/>
              <a:gd name="connsiteY6" fmla="*/ 1398896 h 1398896"/>
              <a:gd name="connsiteX7" fmla="*/ 1191788 w 3024697"/>
              <a:gd name="connsiteY7" fmla="*/ 946509 h 1398896"/>
              <a:gd name="connsiteX8" fmla="*/ 2183706 w 3024697"/>
              <a:gd name="connsiteY8" fmla="*/ 1035971 h 1398896"/>
              <a:gd name="connsiteX9" fmla="*/ 2627971 w 3024697"/>
              <a:gd name="connsiteY9" fmla="*/ 782843 h 1398896"/>
              <a:gd name="connsiteX10" fmla="*/ 3016191 w 3024697"/>
              <a:gd name="connsiteY10" fmla="*/ 526170 h 1398896"/>
              <a:gd name="connsiteX11" fmla="*/ 2602305 w 3024697"/>
              <a:gd name="connsiteY11" fmla="*/ 644882 h 1398896"/>
              <a:gd name="connsiteX12" fmla="*/ 2499637 w 3024697"/>
              <a:gd name="connsiteY12" fmla="*/ 429754 h 1398896"/>
              <a:gd name="connsiteX13" fmla="*/ 2357905 w 3024697"/>
              <a:gd name="connsiteY13" fmla="*/ 799773 h 1398896"/>
              <a:gd name="connsiteX14" fmla="*/ 1511441 w 3024697"/>
              <a:gd name="connsiteY14" fmla="*/ 256659 h 1398896"/>
              <a:gd name="connsiteX15" fmla="*/ 1664980 w 3024697"/>
              <a:gd name="connsiteY15" fmla="*/ 152807 h 1398896"/>
              <a:gd name="connsiteX0" fmla="*/ 1664980 w 3024697"/>
              <a:gd name="connsiteY0" fmla="*/ 152807 h 1334728"/>
              <a:gd name="connsiteX1" fmla="*/ 1248351 w 3024697"/>
              <a:gd name="connsiteY1" fmla="*/ 118696 h 1334728"/>
              <a:gd name="connsiteX2" fmla="*/ 779741 w 3024697"/>
              <a:gd name="connsiteY2" fmla="*/ 20127 h 1334728"/>
              <a:gd name="connsiteX3" fmla="*/ 289040 w 3024697"/>
              <a:gd name="connsiteY3" fmla="*/ 478273 h 1334728"/>
              <a:gd name="connsiteX4" fmla="*/ 23923 w 3024697"/>
              <a:gd name="connsiteY4" fmla="*/ 654543 h 1334728"/>
              <a:gd name="connsiteX5" fmla="*/ 816825 w 3024697"/>
              <a:gd name="connsiteY5" fmla="*/ 910369 h 1334728"/>
              <a:gd name="connsiteX6" fmla="*/ 1214248 w 3024697"/>
              <a:gd name="connsiteY6" fmla="*/ 1334728 h 1334728"/>
              <a:gd name="connsiteX7" fmla="*/ 1191788 w 3024697"/>
              <a:gd name="connsiteY7" fmla="*/ 946509 h 1334728"/>
              <a:gd name="connsiteX8" fmla="*/ 2183706 w 3024697"/>
              <a:gd name="connsiteY8" fmla="*/ 1035971 h 1334728"/>
              <a:gd name="connsiteX9" fmla="*/ 2627971 w 3024697"/>
              <a:gd name="connsiteY9" fmla="*/ 782843 h 1334728"/>
              <a:gd name="connsiteX10" fmla="*/ 3016191 w 3024697"/>
              <a:gd name="connsiteY10" fmla="*/ 526170 h 1334728"/>
              <a:gd name="connsiteX11" fmla="*/ 2602305 w 3024697"/>
              <a:gd name="connsiteY11" fmla="*/ 644882 h 1334728"/>
              <a:gd name="connsiteX12" fmla="*/ 2499637 w 3024697"/>
              <a:gd name="connsiteY12" fmla="*/ 429754 h 1334728"/>
              <a:gd name="connsiteX13" fmla="*/ 2357905 w 3024697"/>
              <a:gd name="connsiteY13" fmla="*/ 799773 h 1334728"/>
              <a:gd name="connsiteX14" fmla="*/ 1511441 w 3024697"/>
              <a:gd name="connsiteY14" fmla="*/ 256659 h 1334728"/>
              <a:gd name="connsiteX15" fmla="*/ 1664980 w 3024697"/>
              <a:gd name="connsiteY15" fmla="*/ 152807 h 1334728"/>
              <a:gd name="connsiteX0" fmla="*/ 1664980 w 3024697"/>
              <a:gd name="connsiteY0" fmla="*/ 152807 h 1334728"/>
              <a:gd name="connsiteX1" fmla="*/ 1248351 w 3024697"/>
              <a:gd name="connsiteY1" fmla="*/ 118696 h 1334728"/>
              <a:gd name="connsiteX2" fmla="*/ 779741 w 3024697"/>
              <a:gd name="connsiteY2" fmla="*/ 20127 h 1334728"/>
              <a:gd name="connsiteX3" fmla="*/ 289040 w 3024697"/>
              <a:gd name="connsiteY3" fmla="*/ 478273 h 1334728"/>
              <a:gd name="connsiteX4" fmla="*/ 23923 w 3024697"/>
              <a:gd name="connsiteY4" fmla="*/ 654543 h 1334728"/>
              <a:gd name="connsiteX5" fmla="*/ 816825 w 3024697"/>
              <a:gd name="connsiteY5" fmla="*/ 910369 h 1334728"/>
              <a:gd name="connsiteX6" fmla="*/ 1214248 w 3024697"/>
              <a:gd name="connsiteY6" fmla="*/ 1334728 h 1334728"/>
              <a:gd name="connsiteX7" fmla="*/ 1191788 w 3024697"/>
              <a:gd name="connsiteY7" fmla="*/ 946509 h 1334728"/>
              <a:gd name="connsiteX8" fmla="*/ 2183706 w 3024697"/>
              <a:gd name="connsiteY8" fmla="*/ 1035971 h 1334728"/>
              <a:gd name="connsiteX9" fmla="*/ 2627971 w 3024697"/>
              <a:gd name="connsiteY9" fmla="*/ 782843 h 1334728"/>
              <a:gd name="connsiteX10" fmla="*/ 3016191 w 3024697"/>
              <a:gd name="connsiteY10" fmla="*/ 526170 h 1334728"/>
              <a:gd name="connsiteX11" fmla="*/ 2602305 w 3024697"/>
              <a:gd name="connsiteY11" fmla="*/ 644882 h 1334728"/>
              <a:gd name="connsiteX12" fmla="*/ 2499637 w 3024697"/>
              <a:gd name="connsiteY12" fmla="*/ 429754 h 1334728"/>
              <a:gd name="connsiteX13" fmla="*/ 2357905 w 3024697"/>
              <a:gd name="connsiteY13" fmla="*/ 799773 h 1334728"/>
              <a:gd name="connsiteX14" fmla="*/ 1511441 w 3024697"/>
              <a:gd name="connsiteY14" fmla="*/ 256659 h 1334728"/>
              <a:gd name="connsiteX15" fmla="*/ 1664980 w 3024697"/>
              <a:gd name="connsiteY15" fmla="*/ 152807 h 1334728"/>
              <a:gd name="connsiteX0" fmla="*/ 1664980 w 3024697"/>
              <a:gd name="connsiteY0" fmla="*/ 152807 h 1334728"/>
              <a:gd name="connsiteX1" fmla="*/ 1248351 w 3024697"/>
              <a:gd name="connsiteY1" fmla="*/ 118696 h 1334728"/>
              <a:gd name="connsiteX2" fmla="*/ 779741 w 3024697"/>
              <a:gd name="connsiteY2" fmla="*/ 20127 h 1334728"/>
              <a:gd name="connsiteX3" fmla="*/ 289040 w 3024697"/>
              <a:gd name="connsiteY3" fmla="*/ 478273 h 1334728"/>
              <a:gd name="connsiteX4" fmla="*/ 23923 w 3024697"/>
              <a:gd name="connsiteY4" fmla="*/ 654543 h 1334728"/>
              <a:gd name="connsiteX5" fmla="*/ 781532 w 3024697"/>
              <a:gd name="connsiteY5" fmla="*/ 865451 h 1334728"/>
              <a:gd name="connsiteX6" fmla="*/ 1214248 w 3024697"/>
              <a:gd name="connsiteY6" fmla="*/ 1334728 h 1334728"/>
              <a:gd name="connsiteX7" fmla="*/ 1191788 w 3024697"/>
              <a:gd name="connsiteY7" fmla="*/ 946509 h 1334728"/>
              <a:gd name="connsiteX8" fmla="*/ 2183706 w 3024697"/>
              <a:gd name="connsiteY8" fmla="*/ 1035971 h 1334728"/>
              <a:gd name="connsiteX9" fmla="*/ 2627971 w 3024697"/>
              <a:gd name="connsiteY9" fmla="*/ 782843 h 1334728"/>
              <a:gd name="connsiteX10" fmla="*/ 3016191 w 3024697"/>
              <a:gd name="connsiteY10" fmla="*/ 526170 h 1334728"/>
              <a:gd name="connsiteX11" fmla="*/ 2602305 w 3024697"/>
              <a:gd name="connsiteY11" fmla="*/ 644882 h 1334728"/>
              <a:gd name="connsiteX12" fmla="*/ 2499637 w 3024697"/>
              <a:gd name="connsiteY12" fmla="*/ 429754 h 1334728"/>
              <a:gd name="connsiteX13" fmla="*/ 2357905 w 3024697"/>
              <a:gd name="connsiteY13" fmla="*/ 799773 h 1334728"/>
              <a:gd name="connsiteX14" fmla="*/ 1511441 w 3024697"/>
              <a:gd name="connsiteY14" fmla="*/ 256659 h 1334728"/>
              <a:gd name="connsiteX15" fmla="*/ 1664980 w 3024697"/>
              <a:gd name="connsiteY15" fmla="*/ 152807 h 1334728"/>
              <a:gd name="connsiteX0" fmla="*/ 1664980 w 3024697"/>
              <a:gd name="connsiteY0" fmla="*/ 152807 h 1334728"/>
              <a:gd name="connsiteX1" fmla="*/ 1248351 w 3024697"/>
              <a:gd name="connsiteY1" fmla="*/ 118696 h 1334728"/>
              <a:gd name="connsiteX2" fmla="*/ 779741 w 3024697"/>
              <a:gd name="connsiteY2" fmla="*/ 20127 h 1334728"/>
              <a:gd name="connsiteX3" fmla="*/ 289040 w 3024697"/>
              <a:gd name="connsiteY3" fmla="*/ 478273 h 1334728"/>
              <a:gd name="connsiteX4" fmla="*/ 23923 w 3024697"/>
              <a:gd name="connsiteY4" fmla="*/ 654543 h 1334728"/>
              <a:gd name="connsiteX5" fmla="*/ 781532 w 3024697"/>
              <a:gd name="connsiteY5" fmla="*/ 865451 h 1334728"/>
              <a:gd name="connsiteX6" fmla="*/ 1214248 w 3024697"/>
              <a:gd name="connsiteY6" fmla="*/ 1334728 h 1334728"/>
              <a:gd name="connsiteX7" fmla="*/ 1166121 w 3024697"/>
              <a:gd name="connsiteY7" fmla="*/ 869507 h 1334728"/>
              <a:gd name="connsiteX8" fmla="*/ 2183706 w 3024697"/>
              <a:gd name="connsiteY8" fmla="*/ 1035971 h 1334728"/>
              <a:gd name="connsiteX9" fmla="*/ 2627971 w 3024697"/>
              <a:gd name="connsiteY9" fmla="*/ 782843 h 1334728"/>
              <a:gd name="connsiteX10" fmla="*/ 3016191 w 3024697"/>
              <a:gd name="connsiteY10" fmla="*/ 526170 h 1334728"/>
              <a:gd name="connsiteX11" fmla="*/ 2602305 w 3024697"/>
              <a:gd name="connsiteY11" fmla="*/ 644882 h 1334728"/>
              <a:gd name="connsiteX12" fmla="*/ 2499637 w 3024697"/>
              <a:gd name="connsiteY12" fmla="*/ 429754 h 1334728"/>
              <a:gd name="connsiteX13" fmla="*/ 2357905 w 3024697"/>
              <a:gd name="connsiteY13" fmla="*/ 799773 h 1334728"/>
              <a:gd name="connsiteX14" fmla="*/ 1511441 w 3024697"/>
              <a:gd name="connsiteY14" fmla="*/ 256659 h 1334728"/>
              <a:gd name="connsiteX15" fmla="*/ 1664980 w 3024697"/>
              <a:gd name="connsiteY15" fmla="*/ 152807 h 1334728"/>
              <a:gd name="connsiteX0" fmla="*/ 1664980 w 3024697"/>
              <a:gd name="connsiteY0" fmla="*/ 152807 h 1222433"/>
              <a:gd name="connsiteX1" fmla="*/ 1248351 w 3024697"/>
              <a:gd name="connsiteY1" fmla="*/ 118696 h 1222433"/>
              <a:gd name="connsiteX2" fmla="*/ 779741 w 3024697"/>
              <a:gd name="connsiteY2" fmla="*/ 20127 h 1222433"/>
              <a:gd name="connsiteX3" fmla="*/ 289040 w 3024697"/>
              <a:gd name="connsiteY3" fmla="*/ 478273 h 1222433"/>
              <a:gd name="connsiteX4" fmla="*/ 23923 w 3024697"/>
              <a:gd name="connsiteY4" fmla="*/ 654543 h 1222433"/>
              <a:gd name="connsiteX5" fmla="*/ 781532 w 3024697"/>
              <a:gd name="connsiteY5" fmla="*/ 865451 h 1222433"/>
              <a:gd name="connsiteX6" fmla="*/ 1288042 w 3024697"/>
              <a:gd name="connsiteY6" fmla="*/ 1222433 h 1222433"/>
              <a:gd name="connsiteX7" fmla="*/ 1166121 w 3024697"/>
              <a:gd name="connsiteY7" fmla="*/ 869507 h 1222433"/>
              <a:gd name="connsiteX8" fmla="*/ 2183706 w 3024697"/>
              <a:gd name="connsiteY8" fmla="*/ 1035971 h 1222433"/>
              <a:gd name="connsiteX9" fmla="*/ 2627971 w 3024697"/>
              <a:gd name="connsiteY9" fmla="*/ 782843 h 1222433"/>
              <a:gd name="connsiteX10" fmla="*/ 3016191 w 3024697"/>
              <a:gd name="connsiteY10" fmla="*/ 526170 h 1222433"/>
              <a:gd name="connsiteX11" fmla="*/ 2602305 w 3024697"/>
              <a:gd name="connsiteY11" fmla="*/ 644882 h 1222433"/>
              <a:gd name="connsiteX12" fmla="*/ 2499637 w 3024697"/>
              <a:gd name="connsiteY12" fmla="*/ 429754 h 1222433"/>
              <a:gd name="connsiteX13" fmla="*/ 2357905 w 3024697"/>
              <a:gd name="connsiteY13" fmla="*/ 799773 h 1222433"/>
              <a:gd name="connsiteX14" fmla="*/ 1511441 w 3024697"/>
              <a:gd name="connsiteY14" fmla="*/ 256659 h 1222433"/>
              <a:gd name="connsiteX15" fmla="*/ 1664980 w 3024697"/>
              <a:gd name="connsiteY15" fmla="*/ 152807 h 1222433"/>
              <a:gd name="connsiteX0" fmla="*/ 1664980 w 3024697"/>
              <a:gd name="connsiteY0" fmla="*/ 152807 h 1222433"/>
              <a:gd name="connsiteX1" fmla="*/ 1248351 w 3024697"/>
              <a:gd name="connsiteY1" fmla="*/ 118696 h 1222433"/>
              <a:gd name="connsiteX2" fmla="*/ 779741 w 3024697"/>
              <a:gd name="connsiteY2" fmla="*/ 20127 h 1222433"/>
              <a:gd name="connsiteX3" fmla="*/ 289040 w 3024697"/>
              <a:gd name="connsiteY3" fmla="*/ 478273 h 1222433"/>
              <a:gd name="connsiteX4" fmla="*/ 23923 w 3024697"/>
              <a:gd name="connsiteY4" fmla="*/ 654543 h 1222433"/>
              <a:gd name="connsiteX5" fmla="*/ 781532 w 3024697"/>
              <a:gd name="connsiteY5" fmla="*/ 865451 h 1222433"/>
              <a:gd name="connsiteX6" fmla="*/ 1288042 w 3024697"/>
              <a:gd name="connsiteY6" fmla="*/ 1222433 h 1222433"/>
              <a:gd name="connsiteX7" fmla="*/ 1166121 w 3024697"/>
              <a:gd name="connsiteY7" fmla="*/ 869507 h 1222433"/>
              <a:gd name="connsiteX8" fmla="*/ 2183706 w 3024697"/>
              <a:gd name="connsiteY8" fmla="*/ 1035971 h 1222433"/>
              <a:gd name="connsiteX9" fmla="*/ 2627971 w 3024697"/>
              <a:gd name="connsiteY9" fmla="*/ 782843 h 1222433"/>
              <a:gd name="connsiteX10" fmla="*/ 3016191 w 3024697"/>
              <a:gd name="connsiteY10" fmla="*/ 526170 h 1222433"/>
              <a:gd name="connsiteX11" fmla="*/ 2602305 w 3024697"/>
              <a:gd name="connsiteY11" fmla="*/ 644882 h 1222433"/>
              <a:gd name="connsiteX12" fmla="*/ 2499637 w 3024697"/>
              <a:gd name="connsiteY12" fmla="*/ 429754 h 1222433"/>
              <a:gd name="connsiteX13" fmla="*/ 2357905 w 3024697"/>
              <a:gd name="connsiteY13" fmla="*/ 799773 h 1222433"/>
              <a:gd name="connsiteX14" fmla="*/ 1511441 w 3024697"/>
              <a:gd name="connsiteY14" fmla="*/ 256659 h 1222433"/>
              <a:gd name="connsiteX15" fmla="*/ 1664980 w 3024697"/>
              <a:gd name="connsiteY15" fmla="*/ 152807 h 1222433"/>
              <a:gd name="connsiteX0" fmla="*/ 1664980 w 3024697"/>
              <a:gd name="connsiteY0" fmla="*/ 152807 h 1222433"/>
              <a:gd name="connsiteX1" fmla="*/ 1248351 w 3024697"/>
              <a:gd name="connsiteY1" fmla="*/ 118696 h 1222433"/>
              <a:gd name="connsiteX2" fmla="*/ 779741 w 3024697"/>
              <a:gd name="connsiteY2" fmla="*/ 20127 h 1222433"/>
              <a:gd name="connsiteX3" fmla="*/ 289040 w 3024697"/>
              <a:gd name="connsiteY3" fmla="*/ 478273 h 1222433"/>
              <a:gd name="connsiteX4" fmla="*/ 23923 w 3024697"/>
              <a:gd name="connsiteY4" fmla="*/ 654543 h 1222433"/>
              <a:gd name="connsiteX5" fmla="*/ 781532 w 3024697"/>
              <a:gd name="connsiteY5" fmla="*/ 865451 h 1222433"/>
              <a:gd name="connsiteX6" fmla="*/ 1288042 w 3024697"/>
              <a:gd name="connsiteY6" fmla="*/ 1222433 h 1222433"/>
              <a:gd name="connsiteX7" fmla="*/ 1166121 w 3024697"/>
              <a:gd name="connsiteY7" fmla="*/ 869507 h 1222433"/>
              <a:gd name="connsiteX8" fmla="*/ 2183706 w 3024697"/>
              <a:gd name="connsiteY8" fmla="*/ 1035971 h 1222433"/>
              <a:gd name="connsiteX9" fmla="*/ 2627971 w 3024697"/>
              <a:gd name="connsiteY9" fmla="*/ 782843 h 1222433"/>
              <a:gd name="connsiteX10" fmla="*/ 3016191 w 3024697"/>
              <a:gd name="connsiteY10" fmla="*/ 526170 h 1222433"/>
              <a:gd name="connsiteX11" fmla="*/ 2602305 w 3024697"/>
              <a:gd name="connsiteY11" fmla="*/ 644882 h 1222433"/>
              <a:gd name="connsiteX12" fmla="*/ 2499637 w 3024697"/>
              <a:gd name="connsiteY12" fmla="*/ 429754 h 1222433"/>
              <a:gd name="connsiteX13" fmla="*/ 2357905 w 3024697"/>
              <a:gd name="connsiteY13" fmla="*/ 799773 h 1222433"/>
              <a:gd name="connsiteX14" fmla="*/ 1511441 w 3024697"/>
              <a:gd name="connsiteY14" fmla="*/ 256659 h 1222433"/>
              <a:gd name="connsiteX15" fmla="*/ 1664980 w 3024697"/>
              <a:gd name="connsiteY15" fmla="*/ 152807 h 1222433"/>
              <a:gd name="connsiteX0" fmla="*/ 1664980 w 3024697"/>
              <a:gd name="connsiteY0" fmla="*/ 152807 h 1222433"/>
              <a:gd name="connsiteX1" fmla="*/ 1248351 w 3024697"/>
              <a:gd name="connsiteY1" fmla="*/ 118696 h 1222433"/>
              <a:gd name="connsiteX2" fmla="*/ 779741 w 3024697"/>
              <a:gd name="connsiteY2" fmla="*/ 20127 h 1222433"/>
              <a:gd name="connsiteX3" fmla="*/ 289040 w 3024697"/>
              <a:gd name="connsiteY3" fmla="*/ 478273 h 1222433"/>
              <a:gd name="connsiteX4" fmla="*/ 23923 w 3024697"/>
              <a:gd name="connsiteY4" fmla="*/ 654543 h 1222433"/>
              <a:gd name="connsiteX5" fmla="*/ 781532 w 3024697"/>
              <a:gd name="connsiteY5" fmla="*/ 865451 h 1222433"/>
              <a:gd name="connsiteX6" fmla="*/ 1288042 w 3024697"/>
              <a:gd name="connsiteY6" fmla="*/ 1222433 h 1222433"/>
              <a:gd name="connsiteX7" fmla="*/ 1166121 w 3024697"/>
              <a:gd name="connsiteY7" fmla="*/ 869507 h 1222433"/>
              <a:gd name="connsiteX8" fmla="*/ 2183706 w 3024697"/>
              <a:gd name="connsiteY8" fmla="*/ 1035971 h 1222433"/>
              <a:gd name="connsiteX9" fmla="*/ 2627971 w 3024697"/>
              <a:gd name="connsiteY9" fmla="*/ 782843 h 1222433"/>
              <a:gd name="connsiteX10" fmla="*/ 3016191 w 3024697"/>
              <a:gd name="connsiteY10" fmla="*/ 526170 h 1222433"/>
              <a:gd name="connsiteX11" fmla="*/ 2602305 w 3024697"/>
              <a:gd name="connsiteY11" fmla="*/ 644882 h 1222433"/>
              <a:gd name="connsiteX12" fmla="*/ 2499637 w 3024697"/>
              <a:gd name="connsiteY12" fmla="*/ 429754 h 1222433"/>
              <a:gd name="connsiteX13" fmla="*/ 2357905 w 3024697"/>
              <a:gd name="connsiteY13" fmla="*/ 799773 h 1222433"/>
              <a:gd name="connsiteX14" fmla="*/ 1511441 w 3024697"/>
              <a:gd name="connsiteY14" fmla="*/ 256659 h 1222433"/>
              <a:gd name="connsiteX15" fmla="*/ 1664980 w 3024697"/>
              <a:gd name="connsiteY15" fmla="*/ 152807 h 1222433"/>
              <a:gd name="connsiteX0" fmla="*/ 1664980 w 3024697"/>
              <a:gd name="connsiteY0" fmla="*/ 152807 h 1222433"/>
              <a:gd name="connsiteX1" fmla="*/ 1248351 w 3024697"/>
              <a:gd name="connsiteY1" fmla="*/ 118696 h 1222433"/>
              <a:gd name="connsiteX2" fmla="*/ 779741 w 3024697"/>
              <a:gd name="connsiteY2" fmla="*/ 20127 h 1222433"/>
              <a:gd name="connsiteX3" fmla="*/ 289040 w 3024697"/>
              <a:gd name="connsiteY3" fmla="*/ 478273 h 1222433"/>
              <a:gd name="connsiteX4" fmla="*/ 23923 w 3024697"/>
              <a:gd name="connsiteY4" fmla="*/ 654543 h 1222433"/>
              <a:gd name="connsiteX5" fmla="*/ 781532 w 3024697"/>
              <a:gd name="connsiteY5" fmla="*/ 865451 h 1222433"/>
              <a:gd name="connsiteX6" fmla="*/ 1288042 w 3024697"/>
              <a:gd name="connsiteY6" fmla="*/ 1222433 h 1222433"/>
              <a:gd name="connsiteX7" fmla="*/ 1166121 w 3024697"/>
              <a:gd name="connsiteY7" fmla="*/ 869507 h 1222433"/>
              <a:gd name="connsiteX8" fmla="*/ 2183706 w 3024697"/>
              <a:gd name="connsiteY8" fmla="*/ 1035971 h 1222433"/>
              <a:gd name="connsiteX9" fmla="*/ 2627971 w 3024697"/>
              <a:gd name="connsiteY9" fmla="*/ 782843 h 1222433"/>
              <a:gd name="connsiteX10" fmla="*/ 3016191 w 3024697"/>
              <a:gd name="connsiteY10" fmla="*/ 526170 h 1222433"/>
              <a:gd name="connsiteX11" fmla="*/ 2602305 w 3024697"/>
              <a:gd name="connsiteY11" fmla="*/ 644882 h 1222433"/>
              <a:gd name="connsiteX12" fmla="*/ 2499637 w 3024697"/>
              <a:gd name="connsiteY12" fmla="*/ 429754 h 1222433"/>
              <a:gd name="connsiteX13" fmla="*/ 2357905 w 3024697"/>
              <a:gd name="connsiteY13" fmla="*/ 799773 h 1222433"/>
              <a:gd name="connsiteX14" fmla="*/ 1511441 w 3024697"/>
              <a:gd name="connsiteY14" fmla="*/ 256659 h 1222433"/>
              <a:gd name="connsiteX15" fmla="*/ 1664980 w 3024697"/>
              <a:gd name="connsiteY15" fmla="*/ 152807 h 1222433"/>
              <a:gd name="connsiteX0" fmla="*/ 1664980 w 3024697"/>
              <a:gd name="connsiteY0" fmla="*/ 152807 h 1222433"/>
              <a:gd name="connsiteX1" fmla="*/ 1248351 w 3024697"/>
              <a:gd name="connsiteY1" fmla="*/ 118696 h 1222433"/>
              <a:gd name="connsiteX2" fmla="*/ 779741 w 3024697"/>
              <a:gd name="connsiteY2" fmla="*/ 20127 h 1222433"/>
              <a:gd name="connsiteX3" fmla="*/ 289040 w 3024697"/>
              <a:gd name="connsiteY3" fmla="*/ 478273 h 1222433"/>
              <a:gd name="connsiteX4" fmla="*/ 23923 w 3024697"/>
              <a:gd name="connsiteY4" fmla="*/ 654543 h 1222433"/>
              <a:gd name="connsiteX5" fmla="*/ 781532 w 3024697"/>
              <a:gd name="connsiteY5" fmla="*/ 865451 h 1222433"/>
              <a:gd name="connsiteX6" fmla="*/ 1288042 w 3024697"/>
              <a:gd name="connsiteY6" fmla="*/ 1222433 h 1222433"/>
              <a:gd name="connsiteX7" fmla="*/ 1166121 w 3024697"/>
              <a:gd name="connsiteY7" fmla="*/ 869507 h 1222433"/>
              <a:gd name="connsiteX8" fmla="*/ 2183706 w 3024697"/>
              <a:gd name="connsiteY8" fmla="*/ 1035971 h 1222433"/>
              <a:gd name="connsiteX9" fmla="*/ 2627971 w 3024697"/>
              <a:gd name="connsiteY9" fmla="*/ 782843 h 1222433"/>
              <a:gd name="connsiteX10" fmla="*/ 3016191 w 3024697"/>
              <a:gd name="connsiteY10" fmla="*/ 526170 h 1222433"/>
              <a:gd name="connsiteX11" fmla="*/ 2602305 w 3024697"/>
              <a:gd name="connsiteY11" fmla="*/ 644882 h 1222433"/>
              <a:gd name="connsiteX12" fmla="*/ 2499637 w 3024697"/>
              <a:gd name="connsiteY12" fmla="*/ 429754 h 1222433"/>
              <a:gd name="connsiteX13" fmla="*/ 2357905 w 3024697"/>
              <a:gd name="connsiteY13" fmla="*/ 799773 h 1222433"/>
              <a:gd name="connsiteX14" fmla="*/ 1511441 w 3024697"/>
              <a:gd name="connsiteY14" fmla="*/ 256659 h 1222433"/>
              <a:gd name="connsiteX15" fmla="*/ 1664980 w 3024697"/>
              <a:gd name="connsiteY15" fmla="*/ 152807 h 1222433"/>
              <a:gd name="connsiteX0" fmla="*/ 1664980 w 3024697"/>
              <a:gd name="connsiteY0" fmla="*/ 152807 h 1228849"/>
              <a:gd name="connsiteX1" fmla="*/ 1248351 w 3024697"/>
              <a:gd name="connsiteY1" fmla="*/ 118696 h 1228849"/>
              <a:gd name="connsiteX2" fmla="*/ 779741 w 3024697"/>
              <a:gd name="connsiteY2" fmla="*/ 20127 h 1228849"/>
              <a:gd name="connsiteX3" fmla="*/ 289040 w 3024697"/>
              <a:gd name="connsiteY3" fmla="*/ 478273 h 1228849"/>
              <a:gd name="connsiteX4" fmla="*/ 23923 w 3024697"/>
              <a:gd name="connsiteY4" fmla="*/ 654543 h 1228849"/>
              <a:gd name="connsiteX5" fmla="*/ 781532 w 3024697"/>
              <a:gd name="connsiteY5" fmla="*/ 865451 h 1228849"/>
              <a:gd name="connsiteX6" fmla="*/ 1198206 w 3024697"/>
              <a:gd name="connsiteY6" fmla="*/ 1228849 h 1228849"/>
              <a:gd name="connsiteX7" fmla="*/ 1166121 w 3024697"/>
              <a:gd name="connsiteY7" fmla="*/ 869507 h 1228849"/>
              <a:gd name="connsiteX8" fmla="*/ 2183706 w 3024697"/>
              <a:gd name="connsiteY8" fmla="*/ 1035971 h 1228849"/>
              <a:gd name="connsiteX9" fmla="*/ 2627971 w 3024697"/>
              <a:gd name="connsiteY9" fmla="*/ 782843 h 1228849"/>
              <a:gd name="connsiteX10" fmla="*/ 3016191 w 3024697"/>
              <a:gd name="connsiteY10" fmla="*/ 526170 h 1228849"/>
              <a:gd name="connsiteX11" fmla="*/ 2602305 w 3024697"/>
              <a:gd name="connsiteY11" fmla="*/ 644882 h 1228849"/>
              <a:gd name="connsiteX12" fmla="*/ 2499637 w 3024697"/>
              <a:gd name="connsiteY12" fmla="*/ 429754 h 1228849"/>
              <a:gd name="connsiteX13" fmla="*/ 2357905 w 3024697"/>
              <a:gd name="connsiteY13" fmla="*/ 799773 h 1228849"/>
              <a:gd name="connsiteX14" fmla="*/ 1511441 w 3024697"/>
              <a:gd name="connsiteY14" fmla="*/ 256659 h 1228849"/>
              <a:gd name="connsiteX15" fmla="*/ 1664980 w 3024697"/>
              <a:gd name="connsiteY15" fmla="*/ 152807 h 1228849"/>
              <a:gd name="connsiteX0" fmla="*/ 1664980 w 3024697"/>
              <a:gd name="connsiteY0" fmla="*/ 152807 h 1228849"/>
              <a:gd name="connsiteX1" fmla="*/ 1248351 w 3024697"/>
              <a:gd name="connsiteY1" fmla="*/ 118696 h 1228849"/>
              <a:gd name="connsiteX2" fmla="*/ 779741 w 3024697"/>
              <a:gd name="connsiteY2" fmla="*/ 20127 h 1228849"/>
              <a:gd name="connsiteX3" fmla="*/ 289040 w 3024697"/>
              <a:gd name="connsiteY3" fmla="*/ 478273 h 1228849"/>
              <a:gd name="connsiteX4" fmla="*/ 23923 w 3024697"/>
              <a:gd name="connsiteY4" fmla="*/ 654543 h 1228849"/>
              <a:gd name="connsiteX5" fmla="*/ 781532 w 3024697"/>
              <a:gd name="connsiteY5" fmla="*/ 865451 h 1228849"/>
              <a:gd name="connsiteX6" fmla="*/ 1198206 w 3024697"/>
              <a:gd name="connsiteY6" fmla="*/ 1228849 h 1228849"/>
              <a:gd name="connsiteX7" fmla="*/ 1034576 w 3024697"/>
              <a:gd name="connsiteY7" fmla="*/ 856674 h 1228849"/>
              <a:gd name="connsiteX8" fmla="*/ 2183706 w 3024697"/>
              <a:gd name="connsiteY8" fmla="*/ 1035971 h 1228849"/>
              <a:gd name="connsiteX9" fmla="*/ 2627971 w 3024697"/>
              <a:gd name="connsiteY9" fmla="*/ 782843 h 1228849"/>
              <a:gd name="connsiteX10" fmla="*/ 3016191 w 3024697"/>
              <a:gd name="connsiteY10" fmla="*/ 526170 h 1228849"/>
              <a:gd name="connsiteX11" fmla="*/ 2602305 w 3024697"/>
              <a:gd name="connsiteY11" fmla="*/ 644882 h 1228849"/>
              <a:gd name="connsiteX12" fmla="*/ 2499637 w 3024697"/>
              <a:gd name="connsiteY12" fmla="*/ 429754 h 1228849"/>
              <a:gd name="connsiteX13" fmla="*/ 2357905 w 3024697"/>
              <a:gd name="connsiteY13" fmla="*/ 799773 h 1228849"/>
              <a:gd name="connsiteX14" fmla="*/ 1511441 w 3024697"/>
              <a:gd name="connsiteY14" fmla="*/ 256659 h 1228849"/>
              <a:gd name="connsiteX15" fmla="*/ 1664980 w 3024697"/>
              <a:gd name="connsiteY15" fmla="*/ 152807 h 1228849"/>
              <a:gd name="connsiteX0" fmla="*/ 1664980 w 3024697"/>
              <a:gd name="connsiteY0" fmla="*/ 152807 h 1171098"/>
              <a:gd name="connsiteX1" fmla="*/ 1248351 w 3024697"/>
              <a:gd name="connsiteY1" fmla="*/ 118696 h 1171098"/>
              <a:gd name="connsiteX2" fmla="*/ 779741 w 3024697"/>
              <a:gd name="connsiteY2" fmla="*/ 20127 h 1171098"/>
              <a:gd name="connsiteX3" fmla="*/ 289040 w 3024697"/>
              <a:gd name="connsiteY3" fmla="*/ 478273 h 1171098"/>
              <a:gd name="connsiteX4" fmla="*/ 23923 w 3024697"/>
              <a:gd name="connsiteY4" fmla="*/ 654543 h 1171098"/>
              <a:gd name="connsiteX5" fmla="*/ 781532 w 3024697"/>
              <a:gd name="connsiteY5" fmla="*/ 865451 h 1171098"/>
              <a:gd name="connsiteX6" fmla="*/ 1291250 w 3024697"/>
              <a:gd name="connsiteY6" fmla="*/ 1171098 h 1171098"/>
              <a:gd name="connsiteX7" fmla="*/ 1034576 w 3024697"/>
              <a:gd name="connsiteY7" fmla="*/ 856674 h 1171098"/>
              <a:gd name="connsiteX8" fmla="*/ 2183706 w 3024697"/>
              <a:gd name="connsiteY8" fmla="*/ 1035971 h 1171098"/>
              <a:gd name="connsiteX9" fmla="*/ 2627971 w 3024697"/>
              <a:gd name="connsiteY9" fmla="*/ 782843 h 1171098"/>
              <a:gd name="connsiteX10" fmla="*/ 3016191 w 3024697"/>
              <a:gd name="connsiteY10" fmla="*/ 526170 h 1171098"/>
              <a:gd name="connsiteX11" fmla="*/ 2602305 w 3024697"/>
              <a:gd name="connsiteY11" fmla="*/ 644882 h 1171098"/>
              <a:gd name="connsiteX12" fmla="*/ 2499637 w 3024697"/>
              <a:gd name="connsiteY12" fmla="*/ 429754 h 1171098"/>
              <a:gd name="connsiteX13" fmla="*/ 2357905 w 3024697"/>
              <a:gd name="connsiteY13" fmla="*/ 799773 h 1171098"/>
              <a:gd name="connsiteX14" fmla="*/ 1511441 w 3024697"/>
              <a:gd name="connsiteY14" fmla="*/ 256659 h 1171098"/>
              <a:gd name="connsiteX15" fmla="*/ 1664980 w 3024697"/>
              <a:gd name="connsiteY15" fmla="*/ 152807 h 1171098"/>
              <a:gd name="connsiteX0" fmla="*/ 1664980 w 3024697"/>
              <a:gd name="connsiteY0" fmla="*/ 152807 h 1171098"/>
              <a:gd name="connsiteX1" fmla="*/ 1248351 w 3024697"/>
              <a:gd name="connsiteY1" fmla="*/ 118696 h 1171098"/>
              <a:gd name="connsiteX2" fmla="*/ 779741 w 3024697"/>
              <a:gd name="connsiteY2" fmla="*/ 20127 h 1171098"/>
              <a:gd name="connsiteX3" fmla="*/ 289040 w 3024697"/>
              <a:gd name="connsiteY3" fmla="*/ 478273 h 1171098"/>
              <a:gd name="connsiteX4" fmla="*/ 23923 w 3024697"/>
              <a:gd name="connsiteY4" fmla="*/ 654543 h 1171098"/>
              <a:gd name="connsiteX5" fmla="*/ 781532 w 3024697"/>
              <a:gd name="connsiteY5" fmla="*/ 865451 h 1171098"/>
              <a:gd name="connsiteX6" fmla="*/ 1291250 w 3024697"/>
              <a:gd name="connsiteY6" fmla="*/ 1171098 h 1171098"/>
              <a:gd name="connsiteX7" fmla="*/ 1034576 w 3024697"/>
              <a:gd name="connsiteY7" fmla="*/ 856674 h 1171098"/>
              <a:gd name="connsiteX8" fmla="*/ 2183706 w 3024697"/>
              <a:gd name="connsiteY8" fmla="*/ 1035971 h 1171098"/>
              <a:gd name="connsiteX9" fmla="*/ 2627971 w 3024697"/>
              <a:gd name="connsiteY9" fmla="*/ 782843 h 1171098"/>
              <a:gd name="connsiteX10" fmla="*/ 3016191 w 3024697"/>
              <a:gd name="connsiteY10" fmla="*/ 526170 h 1171098"/>
              <a:gd name="connsiteX11" fmla="*/ 2602305 w 3024697"/>
              <a:gd name="connsiteY11" fmla="*/ 644882 h 1171098"/>
              <a:gd name="connsiteX12" fmla="*/ 2499637 w 3024697"/>
              <a:gd name="connsiteY12" fmla="*/ 429754 h 1171098"/>
              <a:gd name="connsiteX13" fmla="*/ 2357905 w 3024697"/>
              <a:gd name="connsiteY13" fmla="*/ 799773 h 1171098"/>
              <a:gd name="connsiteX14" fmla="*/ 1511441 w 3024697"/>
              <a:gd name="connsiteY14" fmla="*/ 256659 h 1171098"/>
              <a:gd name="connsiteX15" fmla="*/ 1664980 w 3024697"/>
              <a:gd name="connsiteY15" fmla="*/ 152807 h 1171098"/>
              <a:gd name="connsiteX0" fmla="*/ 1664980 w 3024697"/>
              <a:gd name="connsiteY0" fmla="*/ 152807 h 1171098"/>
              <a:gd name="connsiteX1" fmla="*/ 1248351 w 3024697"/>
              <a:gd name="connsiteY1" fmla="*/ 118696 h 1171098"/>
              <a:gd name="connsiteX2" fmla="*/ 779741 w 3024697"/>
              <a:gd name="connsiteY2" fmla="*/ 20127 h 1171098"/>
              <a:gd name="connsiteX3" fmla="*/ 289040 w 3024697"/>
              <a:gd name="connsiteY3" fmla="*/ 478273 h 1171098"/>
              <a:gd name="connsiteX4" fmla="*/ 23923 w 3024697"/>
              <a:gd name="connsiteY4" fmla="*/ 654543 h 1171098"/>
              <a:gd name="connsiteX5" fmla="*/ 781532 w 3024697"/>
              <a:gd name="connsiteY5" fmla="*/ 865451 h 1171098"/>
              <a:gd name="connsiteX6" fmla="*/ 1291250 w 3024697"/>
              <a:gd name="connsiteY6" fmla="*/ 1171098 h 1171098"/>
              <a:gd name="connsiteX7" fmla="*/ 1034576 w 3024697"/>
              <a:gd name="connsiteY7" fmla="*/ 856674 h 1171098"/>
              <a:gd name="connsiteX8" fmla="*/ 2183706 w 3024697"/>
              <a:gd name="connsiteY8" fmla="*/ 1035971 h 1171098"/>
              <a:gd name="connsiteX9" fmla="*/ 2627971 w 3024697"/>
              <a:gd name="connsiteY9" fmla="*/ 782843 h 1171098"/>
              <a:gd name="connsiteX10" fmla="*/ 3016191 w 3024697"/>
              <a:gd name="connsiteY10" fmla="*/ 526170 h 1171098"/>
              <a:gd name="connsiteX11" fmla="*/ 2602305 w 3024697"/>
              <a:gd name="connsiteY11" fmla="*/ 644882 h 1171098"/>
              <a:gd name="connsiteX12" fmla="*/ 2499637 w 3024697"/>
              <a:gd name="connsiteY12" fmla="*/ 429754 h 1171098"/>
              <a:gd name="connsiteX13" fmla="*/ 2357905 w 3024697"/>
              <a:gd name="connsiteY13" fmla="*/ 799773 h 1171098"/>
              <a:gd name="connsiteX14" fmla="*/ 1511441 w 3024697"/>
              <a:gd name="connsiteY14" fmla="*/ 256659 h 1171098"/>
              <a:gd name="connsiteX15" fmla="*/ 1664980 w 3024697"/>
              <a:gd name="connsiteY15" fmla="*/ 152807 h 1171098"/>
              <a:gd name="connsiteX0" fmla="*/ 1664980 w 3024697"/>
              <a:gd name="connsiteY0" fmla="*/ 153489 h 1171780"/>
              <a:gd name="connsiteX1" fmla="*/ 1302894 w 3024697"/>
              <a:gd name="connsiteY1" fmla="*/ 116170 h 1171780"/>
              <a:gd name="connsiteX2" fmla="*/ 779741 w 3024697"/>
              <a:gd name="connsiteY2" fmla="*/ 20809 h 1171780"/>
              <a:gd name="connsiteX3" fmla="*/ 289040 w 3024697"/>
              <a:gd name="connsiteY3" fmla="*/ 478955 h 1171780"/>
              <a:gd name="connsiteX4" fmla="*/ 23923 w 3024697"/>
              <a:gd name="connsiteY4" fmla="*/ 655225 h 1171780"/>
              <a:gd name="connsiteX5" fmla="*/ 781532 w 3024697"/>
              <a:gd name="connsiteY5" fmla="*/ 866133 h 1171780"/>
              <a:gd name="connsiteX6" fmla="*/ 1291250 w 3024697"/>
              <a:gd name="connsiteY6" fmla="*/ 1171780 h 1171780"/>
              <a:gd name="connsiteX7" fmla="*/ 1034576 w 3024697"/>
              <a:gd name="connsiteY7" fmla="*/ 857356 h 1171780"/>
              <a:gd name="connsiteX8" fmla="*/ 2183706 w 3024697"/>
              <a:gd name="connsiteY8" fmla="*/ 1036653 h 1171780"/>
              <a:gd name="connsiteX9" fmla="*/ 2627971 w 3024697"/>
              <a:gd name="connsiteY9" fmla="*/ 783525 h 1171780"/>
              <a:gd name="connsiteX10" fmla="*/ 3016191 w 3024697"/>
              <a:gd name="connsiteY10" fmla="*/ 526852 h 1171780"/>
              <a:gd name="connsiteX11" fmla="*/ 2602305 w 3024697"/>
              <a:gd name="connsiteY11" fmla="*/ 645564 h 1171780"/>
              <a:gd name="connsiteX12" fmla="*/ 2499637 w 3024697"/>
              <a:gd name="connsiteY12" fmla="*/ 430436 h 1171780"/>
              <a:gd name="connsiteX13" fmla="*/ 2357905 w 3024697"/>
              <a:gd name="connsiteY13" fmla="*/ 800455 h 1171780"/>
              <a:gd name="connsiteX14" fmla="*/ 1511441 w 3024697"/>
              <a:gd name="connsiteY14" fmla="*/ 257341 h 1171780"/>
              <a:gd name="connsiteX15" fmla="*/ 1664980 w 3024697"/>
              <a:gd name="connsiteY15" fmla="*/ 153489 h 1171780"/>
              <a:gd name="connsiteX0" fmla="*/ 1664980 w 3024697"/>
              <a:gd name="connsiteY0" fmla="*/ 153489 h 1171780"/>
              <a:gd name="connsiteX1" fmla="*/ 1302894 w 3024697"/>
              <a:gd name="connsiteY1" fmla="*/ 116170 h 1171780"/>
              <a:gd name="connsiteX2" fmla="*/ 779741 w 3024697"/>
              <a:gd name="connsiteY2" fmla="*/ 20809 h 1171780"/>
              <a:gd name="connsiteX3" fmla="*/ 289040 w 3024697"/>
              <a:gd name="connsiteY3" fmla="*/ 478955 h 1171780"/>
              <a:gd name="connsiteX4" fmla="*/ 23923 w 3024697"/>
              <a:gd name="connsiteY4" fmla="*/ 655225 h 1171780"/>
              <a:gd name="connsiteX5" fmla="*/ 781532 w 3024697"/>
              <a:gd name="connsiteY5" fmla="*/ 866133 h 1171780"/>
              <a:gd name="connsiteX6" fmla="*/ 1291250 w 3024697"/>
              <a:gd name="connsiteY6" fmla="*/ 1171780 h 1171780"/>
              <a:gd name="connsiteX7" fmla="*/ 1034576 w 3024697"/>
              <a:gd name="connsiteY7" fmla="*/ 857356 h 1171780"/>
              <a:gd name="connsiteX8" fmla="*/ 2183706 w 3024697"/>
              <a:gd name="connsiteY8" fmla="*/ 1036653 h 1171780"/>
              <a:gd name="connsiteX9" fmla="*/ 2627971 w 3024697"/>
              <a:gd name="connsiteY9" fmla="*/ 783525 h 1171780"/>
              <a:gd name="connsiteX10" fmla="*/ 3016191 w 3024697"/>
              <a:gd name="connsiteY10" fmla="*/ 526852 h 1171780"/>
              <a:gd name="connsiteX11" fmla="*/ 2602305 w 3024697"/>
              <a:gd name="connsiteY11" fmla="*/ 645564 h 1171780"/>
              <a:gd name="connsiteX12" fmla="*/ 2499637 w 3024697"/>
              <a:gd name="connsiteY12" fmla="*/ 430436 h 1171780"/>
              <a:gd name="connsiteX13" fmla="*/ 2357905 w 3024697"/>
              <a:gd name="connsiteY13" fmla="*/ 800455 h 1171780"/>
              <a:gd name="connsiteX14" fmla="*/ 1556358 w 3024697"/>
              <a:gd name="connsiteY14" fmla="*/ 244507 h 1171780"/>
              <a:gd name="connsiteX15" fmla="*/ 1664980 w 3024697"/>
              <a:gd name="connsiteY15" fmla="*/ 153489 h 1171780"/>
              <a:gd name="connsiteX0" fmla="*/ 1664980 w 3024697"/>
              <a:gd name="connsiteY0" fmla="*/ 153489 h 1171780"/>
              <a:gd name="connsiteX1" fmla="*/ 1302894 w 3024697"/>
              <a:gd name="connsiteY1" fmla="*/ 116170 h 1171780"/>
              <a:gd name="connsiteX2" fmla="*/ 779741 w 3024697"/>
              <a:gd name="connsiteY2" fmla="*/ 20809 h 1171780"/>
              <a:gd name="connsiteX3" fmla="*/ 289040 w 3024697"/>
              <a:gd name="connsiteY3" fmla="*/ 478955 h 1171780"/>
              <a:gd name="connsiteX4" fmla="*/ 23923 w 3024697"/>
              <a:gd name="connsiteY4" fmla="*/ 655225 h 1171780"/>
              <a:gd name="connsiteX5" fmla="*/ 781532 w 3024697"/>
              <a:gd name="connsiteY5" fmla="*/ 866133 h 1171780"/>
              <a:gd name="connsiteX6" fmla="*/ 1291250 w 3024697"/>
              <a:gd name="connsiteY6" fmla="*/ 1171780 h 1171780"/>
              <a:gd name="connsiteX7" fmla="*/ 1034576 w 3024697"/>
              <a:gd name="connsiteY7" fmla="*/ 857356 h 1171780"/>
              <a:gd name="connsiteX8" fmla="*/ 2183706 w 3024697"/>
              <a:gd name="connsiteY8" fmla="*/ 1036653 h 1171780"/>
              <a:gd name="connsiteX9" fmla="*/ 2627971 w 3024697"/>
              <a:gd name="connsiteY9" fmla="*/ 783525 h 1171780"/>
              <a:gd name="connsiteX10" fmla="*/ 3016191 w 3024697"/>
              <a:gd name="connsiteY10" fmla="*/ 526852 h 1171780"/>
              <a:gd name="connsiteX11" fmla="*/ 2602305 w 3024697"/>
              <a:gd name="connsiteY11" fmla="*/ 645564 h 1171780"/>
              <a:gd name="connsiteX12" fmla="*/ 2499637 w 3024697"/>
              <a:gd name="connsiteY12" fmla="*/ 430436 h 1171780"/>
              <a:gd name="connsiteX13" fmla="*/ 2357905 w 3024697"/>
              <a:gd name="connsiteY13" fmla="*/ 800455 h 1171780"/>
              <a:gd name="connsiteX14" fmla="*/ 1556358 w 3024697"/>
              <a:gd name="connsiteY14" fmla="*/ 244507 h 1171780"/>
              <a:gd name="connsiteX15" fmla="*/ 1664980 w 3024697"/>
              <a:gd name="connsiteY15" fmla="*/ 153489 h 1171780"/>
              <a:gd name="connsiteX0" fmla="*/ 1664980 w 3024697"/>
              <a:gd name="connsiteY0" fmla="*/ 153489 h 1171780"/>
              <a:gd name="connsiteX1" fmla="*/ 1302894 w 3024697"/>
              <a:gd name="connsiteY1" fmla="*/ 116170 h 1171780"/>
              <a:gd name="connsiteX2" fmla="*/ 779741 w 3024697"/>
              <a:gd name="connsiteY2" fmla="*/ 20809 h 1171780"/>
              <a:gd name="connsiteX3" fmla="*/ 289040 w 3024697"/>
              <a:gd name="connsiteY3" fmla="*/ 478955 h 1171780"/>
              <a:gd name="connsiteX4" fmla="*/ 23923 w 3024697"/>
              <a:gd name="connsiteY4" fmla="*/ 655225 h 1171780"/>
              <a:gd name="connsiteX5" fmla="*/ 781532 w 3024697"/>
              <a:gd name="connsiteY5" fmla="*/ 866133 h 1171780"/>
              <a:gd name="connsiteX6" fmla="*/ 1291250 w 3024697"/>
              <a:gd name="connsiteY6" fmla="*/ 1171780 h 1171780"/>
              <a:gd name="connsiteX7" fmla="*/ 1034576 w 3024697"/>
              <a:gd name="connsiteY7" fmla="*/ 857356 h 1171780"/>
              <a:gd name="connsiteX8" fmla="*/ 2183706 w 3024697"/>
              <a:gd name="connsiteY8" fmla="*/ 1036653 h 1171780"/>
              <a:gd name="connsiteX9" fmla="*/ 2627971 w 3024697"/>
              <a:gd name="connsiteY9" fmla="*/ 783525 h 1171780"/>
              <a:gd name="connsiteX10" fmla="*/ 3016191 w 3024697"/>
              <a:gd name="connsiteY10" fmla="*/ 526852 h 1171780"/>
              <a:gd name="connsiteX11" fmla="*/ 2602305 w 3024697"/>
              <a:gd name="connsiteY11" fmla="*/ 645564 h 1171780"/>
              <a:gd name="connsiteX12" fmla="*/ 2499637 w 3024697"/>
              <a:gd name="connsiteY12" fmla="*/ 430436 h 1171780"/>
              <a:gd name="connsiteX13" fmla="*/ 2357905 w 3024697"/>
              <a:gd name="connsiteY13" fmla="*/ 800455 h 1171780"/>
              <a:gd name="connsiteX14" fmla="*/ 1556358 w 3024697"/>
              <a:gd name="connsiteY14" fmla="*/ 244507 h 1171780"/>
              <a:gd name="connsiteX15" fmla="*/ 1664980 w 3024697"/>
              <a:gd name="connsiteY15" fmla="*/ 153489 h 1171780"/>
              <a:gd name="connsiteX0" fmla="*/ 1664980 w 3024697"/>
              <a:gd name="connsiteY0" fmla="*/ 153489 h 1171780"/>
              <a:gd name="connsiteX1" fmla="*/ 1302894 w 3024697"/>
              <a:gd name="connsiteY1" fmla="*/ 116170 h 1171780"/>
              <a:gd name="connsiteX2" fmla="*/ 779741 w 3024697"/>
              <a:gd name="connsiteY2" fmla="*/ 20809 h 1171780"/>
              <a:gd name="connsiteX3" fmla="*/ 289040 w 3024697"/>
              <a:gd name="connsiteY3" fmla="*/ 478955 h 1171780"/>
              <a:gd name="connsiteX4" fmla="*/ 23923 w 3024697"/>
              <a:gd name="connsiteY4" fmla="*/ 655225 h 1171780"/>
              <a:gd name="connsiteX5" fmla="*/ 781532 w 3024697"/>
              <a:gd name="connsiteY5" fmla="*/ 866133 h 1171780"/>
              <a:gd name="connsiteX6" fmla="*/ 1291250 w 3024697"/>
              <a:gd name="connsiteY6" fmla="*/ 1171780 h 1171780"/>
              <a:gd name="connsiteX7" fmla="*/ 1034576 w 3024697"/>
              <a:gd name="connsiteY7" fmla="*/ 857356 h 1171780"/>
              <a:gd name="connsiteX8" fmla="*/ 2183706 w 3024697"/>
              <a:gd name="connsiteY8" fmla="*/ 1036653 h 1171780"/>
              <a:gd name="connsiteX9" fmla="*/ 2627971 w 3024697"/>
              <a:gd name="connsiteY9" fmla="*/ 783525 h 1171780"/>
              <a:gd name="connsiteX10" fmla="*/ 3016191 w 3024697"/>
              <a:gd name="connsiteY10" fmla="*/ 526852 h 1171780"/>
              <a:gd name="connsiteX11" fmla="*/ 2602305 w 3024697"/>
              <a:gd name="connsiteY11" fmla="*/ 645564 h 1171780"/>
              <a:gd name="connsiteX12" fmla="*/ 2499637 w 3024697"/>
              <a:gd name="connsiteY12" fmla="*/ 430436 h 1171780"/>
              <a:gd name="connsiteX13" fmla="*/ 2357905 w 3024697"/>
              <a:gd name="connsiteY13" fmla="*/ 800455 h 1171780"/>
              <a:gd name="connsiteX14" fmla="*/ 1556358 w 3024697"/>
              <a:gd name="connsiteY14" fmla="*/ 244507 h 1171780"/>
              <a:gd name="connsiteX15" fmla="*/ 1664980 w 3024697"/>
              <a:gd name="connsiteY15" fmla="*/ 153489 h 1171780"/>
              <a:gd name="connsiteX0" fmla="*/ 1664980 w 3024697"/>
              <a:gd name="connsiteY0" fmla="*/ 153489 h 1171780"/>
              <a:gd name="connsiteX1" fmla="*/ 1302894 w 3024697"/>
              <a:gd name="connsiteY1" fmla="*/ 116170 h 1171780"/>
              <a:gd name="connsiteX2" fmla="*/ 779741 w 3024697"/>
              <a:gd name="connsiteY2" fmla="*/ 20809 h 1171780"/>
              <a:gd name="connsiteX3" fmla="*/ 289040 w 3024697"/>
              <a:gd name="connsiteY3" fmla="*/ 478955 h 1171780"/>
              <a:gd name="connsiteX4" fmla="*/ 23923 w 3024697"/>
              <a:gd name="connsiteY4" fmla="*/ 655225 h 1171780"/>
              <a:gd name="connsiteX5" fmla="*/ 781532 w 3024697"/>
              <a:gd name="connsiteY5" fmla="*/ 866133 h 1171780"/>
              <a:gd name="connsiteX6" fmla="*/ 1291250 w 3024697"/>
              <a:gd name="connsiteY6" fmla="*/ 1171780 h 1171780"/>
              <a:gd name="connsiteX7" fmla="*/ 1034576 w 3024697"/>
              <a:gd name="connsiteY7" fmla="*/ 857356 h 1171780"/>
              <a:gd name="connsiteX8" fmla="*/ 2183706 w 3024697"/>
              <a:gd name="connsiteY8" fmla="*/ 1036653 h 1171780"/>
              <a:gd name="connsiteX9" fmla="*/ 2627971 w 3024697"/>
              <a:gd name="connsiteY9" fmla="*/ 783525 h 1171780"/>
              <a:gd name="connsiteX10" fmla="*/ 3016191 w 3024697"/>
              <a:gd name="connsiteY10" fmla="*/ 526852 h 1171780"/>
              <a:gd name="connsiteX11" fmla="*/ 2602305 w 3024697"/>
              <a:gd name="connsiteY11" fmla="*/ 645564 h 1171780"/>
              <a:gd name="connsiteX12" fmla="*/ 2499637 w 3024697"/>
              <a:gd name="connsiteY12" fmla="*/ 430436 h 1171780"/>
              <a:gd name="connsiteX13" fmla="*/ 2357905 w 3024697"/>
              <a:gd name="connsiteY13" fmla="*/ 800455 h 1171780"/>
              <a:gd name="connsiteX14" fmla="*/ 1556358 w 3024697"/>
              <a:gd name="connsiteY14" fmla="*/ 244507 h 1171780"/>
              <a:gd name="connsiteX15" fmla="*/ 1664980 w 3024697"/>
              <a:gd name="connsiteY15" fmla="*/ 153489 h 1171780"/>
              <a:gd name="connsiteX0" fmla="*/ 1664980 w 3024697"/>
              <a:gd name="connsiteY0" fmla="*/ 153489 h 1301161"/>
              <a:gd name="connsiteX1" fmla="*/ 1302894 w 3024697"/>
              <a:gd name="connsiteY1" fmla="*/ 116170 h 1301161"/>
              <a:gd name="connsiteX2" fmla="*/ 779741 w 3024697"/>
              <a:gd name="connsiteY2" fmla="*/ 20809 h 1301161"/>
              <a:gd name="connsiteX3" fmla="*/ 289040 w 3024697"/>
              <a:gd name="connsiteY3" fmla="*/ 478955 h 1301161"/>
              <a:gd name="connsiteX4" fmla="*/ 23923 w 3024697"/>
              <a:gd name="connsiteY4" fmla="*/ 655225 h 1301161"/>
              <a:gd name="connsiteX5" fmla="*/ 781532 w 3024697"/>
              <a:gd name="connsiteY5" fmla="*/ 866133 h 1301161"/>
              <a:gd name="connsiteX6" fmla="*/ 1291250 w 3024697"/>
              <a:gd name="connsiteY6" fmla="*/ 1171780 h 1301161"/>
              <a:gd name="connsiteX7" fmla="*/ 1034576 w 3024697"/>
              <a:gd name="connsiteY7" fmla="*/ 857356 h 1301161"/>
              <a:gd name="connsiteX8" fmla="*/ 2183706 w 3024697"/>
              <a:gd name="connsiteY8" fmla="*/ 1036653 h 1301161"/>
              <a:gd name="connsiteX9" fmla="*/ 2627971 w 3024697"/>
              <a:gd name="connsiteY9" fmla="*/ 783525 h 1301161"/>
              <a:gd name="connsiteX10" fmla="*/ 3016191 w 3024697"/>
              <a:gd name="connsiteY10" fmla="*/ 526852 h 1301161"/>
              <a:gd name="connsiteX11" fmla="*/ 2602305 w 3024697"/>
              <a:gd name="connsiteY11" fmla="*/ 645564 h 1301161"/>
              <a:gd name="connsiteX12" fmla="*/ 2499637 w 3024697"/>
              <a:gd name="connsiteY12" fmla="*/ 430436 h 1301161"/>
              <a:gd name="connsiteX13" fmla="*/ 2357905 w 3024697"/>
              <a:gd name="connsiteY13" fmla="*/ 800455 h 1301161"/>
              <a:gd name="connsiteX14" fmla="*/ 1556358 w 3024697"/>
              <a:gd name="connsiteY14" fmla="*/ 244507 h 1301161"/>
              <a:gd name="connsiteX15" fmla="*/ 1664980 w 3024697"/>
              <a:gd name="connsiteY15" fmla="*/ 153489 h 1301161"/>
              <a:gd name="connsiteX0" fmla="*/ 1664980 w 3024697"/>
              <a:gd name="connsiteY0" fmla="*/ 153489 h 1201064"/>
              <a:gd name="connsiteX1" fmla="*/ 1302894 w 3024697"/>
              <a:gd name="connsiteY1" fmla="*/ 116170 h 1201064"/>
              <a:gd name="connsiteX2" fmla="*/ 779741 w 3024697"/>
              <a:gd name="connsiteY2" fmla="*/ 20809 h 1201064"/>
              <a:gd name="connsiteX3" fmla="*/ 289040 w 3024697"/>
              <a:gd name="connsiteY3" fmla="*/ 478955 h 1201064"/>
              <a:gd name="connsiteX4" fmla="*/ 23923 w 3024697"/>
              <a:gd name="connsiteY4" fmla="*/ 655225 h 1201064"/>
              <a:gd name="connsiteX5" fmla="*/ 781532 w 3024697"/>
              <a:gd name="connsiteY5" fmla="*/ 866133 h 1201064"/>
              <a:gd name="connsiteX6" fmla="*/ 1291250 w 3024697"/>
              <a:gd name="connsiteY6" fmla="*/ 1171780 h 1201064"/>
              <a:gd name="connsiteX7" fmla="*/ 1034576 w 3024697"/>
              <a:gd name="connsiteY7" fmla="*/ 857356 h 1201064"/>
              <a:gd name="connsiteX8" fmla="*/ 2183706 w 3024697"/>
              <a:gd name="connsiteY8" fmla="*/ 1036653 h 1201064"/>
              <a:gd name="connsiteX9" fmla="*/ 2627971 w 3024697"/>
              <a:gd name="connsiteY9" fmla="*/ 783525 h 1201064"/>
              <a:gd name="connsiteX10" fmla="*/ 3016191 w 3024697"/>
              <a:gd name="connsiteY10" fmla="*/ 526852 h 1201064"/>
              <a:gd name="connsiteX11" fmla="*/ 2602305 w 3024697"/>
              <a:gd name="connsiteY11" fmla="*/ 645564 h 1201064"/>
              <a:gd name="connsiteX12" fmla="*/ 2499637 w 3024697"/>
              <a:gd name="connsiteY12" fmla="*/ 430436 h 1201064"/>
              <a:gd name="connsiteX13" fmla="*/ 2357905 w 3024697"/>
              <a:gd name="connsiteY13" fmla="*/ 800455 h 1201064"/>
              <a:gd name="connsiteX14" fmla="*/ 1556358 w 3024697"/>
              <a:gd name="connsiteY14" fmla="*/ 244507 h 1201064"/>
              <a:gd name="connsiteX15" fmla="*/ 1664980 w 3024697"/>
              <a:gd name="connsiteY15" fmla="*/ 153489 h 1201064"/>
              <a:gd name="connsiteX0" fmla="*/ 1664980 w 3024697"/>
              <a:gd name="connsiteY0" fmla="*/ 153489 h 1174229"/>
              <a:gd name="connsiteX1" fmla="*/ 1302894 w 3024697"/>
              <a:gd name="connsiteY1" fmla="*/ 116170 h 1174229"/>
              <a:gd name="connsiteX2" fmla="*/ 779741 w 3024697"/>
              <a:gd name="connsiteY2" fmla="*/ 20809 h 1174229"/>
              <a:gd name="connsiteX3" fmla="*/ 289040 w 3024697"/>
              <a:gd name="connsiteY3" fmla="*/ 478955 h 1174229"/>
              <a:gd name="connsiteX4" fmla="*/ 23923 w 3024697"/>
              <a:gd name="connsiteY4" fmla="*/ 655225 h 1174229"/>
              <a:gd name="connsiteX5" fmla="*/ 781532 w 3024697"/>
              <a:gd name="connsiteY5" fmla="*/ 866133 h 1174229"/>
              <a:gd name="connsiteX6" fmla="*/ 1291250 w 3024697"/>
              <a:gd name="connsiteY6" fmla="*/ 1171780 h 1174229"/>
              <a:gd name="connsiteX7" fmla="*/ 1034576 w 3024697"/>
              <a:gd name="connsiteY7" fmla="*/ 857356 h 1174229"/>
              <a:gd name="connsiteX8" fmla="*/ 2183706 w 3024697"/>
              <a:gd name="connsiteY8" fmla="*/ 1036653 h 1174229"/>
              <a:gd name="connsiteX9" fmla="*/ 2627971 w 3024697"/>
              <a:gd name="connsiteY9" fmla="*/ 783525 h 1174229"/>
              <a:gd name="connsiteX10" fmla="*/ 3016191 w 3024697"/>
              <a:gd name="connsiteY10" fmla="*/ 526852 h 1174229"/>
              <a:gd name="connsiteX11" fmla="*/ 2602305 w 3024697"/>
              <a:gd name="connsiteY11" fmla="*/ 645564 h 1174229"/>
              <a:gd name="connsiteX12" fmla="*/ 2499637 w 3024697"/>
              <a:gd name="connsiteY12" fmla="*/ 430436 h 1174229"/>
              <a:gd name="connsiteX13" fmla="*/ 2357905 w 3024697"/>
              <a:gd name="connsiteY13" fmla="*/ 800455 h 1174229"/>
              <a:gd name="connsiteX14" fmla="*/ 1556358 w 3024697"/>
              <a:gd name="connsiteY14" fmla="*/ 244507 h 1174229"/>
              <a:gd name="connsiteX15" fmla="*/ 1664980 w 3024697"/>
              <a:gd name="connsiteY15" fmla="*/ 153489 h 1174229"/>
              <a:gd name="connsiteX0" fmla="*/ 1664980 w 3024697"/>
              <a:gd name="connsiteY0" fmla="*/ 153489 h 1173640"/>
              <a:gd name="connsiteX1" fmla="*/ 1302894 w 3024697"/>
              <a:gd name="connsiteY1" fmla="*/ 116170 h 1173640"/>
              <a:gd name="connsiteX2" fmla="*/ 779741 w 3024697"/>
              <a:gd name="connsiteY2" fmla="*/ 20809 h 1173640"/>
              <a:gd name="connsiteX3" fmla="*/ 289040 w 3024697"/>
              <a:gd name="connsiteY3" fmla="*/ 478955 h 1173640"/>
              <a:gd name="connsiteX4" fmla="*/ 23923 w 3024697"/>
              <a:gd name="connsiteY4" fmla="*/ 655225 h 1173640"/>
              <a:gd name="connsiteX5" fmla="*/ 781532 w 3024697"/>
              <a:gd name="connsiteY5" fmla="*/ 866133 h 1173640"/>
              <a:gd name="connsiteX6" fmla="*/ 1291250 w 3024697"/>
              <a:gd name="connsiteY6" fmla="*/ 1171780 h 1173640"/>
              <a:gd name="connsiteX7" fmla="*/ 1034576 w 3024697"/>
              <a:gd name="connsiteY7" fmla="*/ 857356 h 1173640"/>
              <a:gd name="connsiteX8" fmla="*/ 2183706 w 3024697"/>
              <a:gd name="connsiteY8" fmla="*/ 1036653 h 1173640"/>
              <a:gd name="connsiteX9" fmla="*/ 2627971 w 3024697"/>
              <a:gd name="connsiteY9" fmla="*/ 783525 h 1173640"/>
              <a:gd name="connsiteX10" fmla="*/ 3016191 w 3024697"/>
              <a:gd name="connsiteY10" fmla="*/ 526852 h 1173640"/>
              <a:gd name="connsiteX11" fmla="*/ 2602305 w 3024697"/>
              <a:gd name="connsiteY11" fmla="*/ 645564 h 1173640"/>
              <a:gd name="connsiteX12" fmla="*/ 2499637 w 3024697"/>
              <a:gd name="connsiteY12" fmla="*/ 430436 h 1173640"/>
              <a:gd name="connsiteX13" fmla="*/ 2357905 w 3024697"/>
              <a:gd name="connsiteY13" fmla="*/ 800455 h 1173640"/>
              <a:gd name="connsiteX14" fmla="*/ 1556358 w 3024697"/>
              <a:gd name="connsiteY14" fmla="*/ 244507 h 1173640"/>
              <a:gd name="connsiteX15" fmla="*/ 1664980 w 3024697"/>
              <a:gd name="connsiteY15" fmla="*/ 153489 h 1173640"/>
              <a:gd name="connsiteX0" fmla="*/ 1664980 w 3024697"/>
              <a:gd name="connsiteY0" fmla="*/ 153489 h 1196377"/>
              <a:gd name="connsiteX1" fmla="*/ 1302894 w 3024697"/>
              <a:gd name="connsiteY1" fmla="*/ 116170 h 1196377"/>
              <a:gd name="connsiteX2" fmla="*/ 779741 w 3024697"/>
              <a:gd name="connsiteY2" fmla="*/ 20809 h 1196377"/>
              <a:gd name="connsiteX3" fmla="*/ 289040 w 3024697"/>
              <a:gd name="connsiteY3" fmla="*/ 478955 h 1196377"/>
              <a:gd name="connsiteX4" fmla="*/ 23923 w 3024697"/>
              <a:gd name="connsiteY4" fmla="*/ 655225 h 1196377"/>
              <a:gd name="connsiteX5" fmla="*/ 781532 w 3024697"/>
              <a:gd name="connsiteY5" fmla="*/ 866133 h 1196377"/>
              <a:gd name="connsiteX6" fmla="*/ 1291250 w 3024697"/>
              <a:gd name="connsiteY6" fmla="*/ 1171780 h 1196377"/>
              <a:gd name="connsiteX7" fmla="*/ 1034576 w 3024697"/>
              <a:gd name="connsiteY7" fmla="*/ 857356 h 1196377"/>
              <a:gd name="connsiteX8" fmla="*/ 2183706 w 3024697"/>
              <a:gd name="connsiteY8" fmla="*/ 1036653 h 1196377"/>
              <a:gd name="connsiteX9" fmla="*/ 2627971 w 3024697"/>
              <a:gd name="connsiteY9" fmla="*/ 783525 h 1196377"/>
              <a:gd name="connsiteX10" fmla="*/ 3016191 w 3024697"/>
              <a:gd name="connsiteY10" fmla="*/ 526852 h 1196377"/>
              <a:gd name="connsiteX11" fmla="*/ 2602305 w 3024697"/>
              <a:gd name="connsiteY11" fmla="*/ 645564 h 1196377"/>
              <a:gd name="connsiteX12" fmla="*/ 2499637 w 3024697"/>
              <a:gd name="connsiteY12" fmla="*/ 430436 h 1196377"/>
              <a:gd name="connsiteX13" fmla="*/ 2357905 w 3024697"/>
              <a:gd name="connsiteY13" fmla="*/ 800455 h 1196377"/>
              <a:gd name="connsiteX14" fmla="*/ 1556358 w 3024697"/>
              <a:gd name="connsiteY14" fmla="*/ 244507 h 1196377"/>
              <a:gd name="connsiteX15" fmla="*/ 1664980 w 3024697"/>
              <a:gd name="connsiteY15" fmla="*/ 153489 h 1196377"/>
              <a:gd name="connsiteX0" fmla="*/ 1664980 w 3024697"/>
              <a:gd name="connsiteY0" fmla="*/ 153489 h 1191055"/>
              <a:gd name="connsiteX1" fmla="*/ 1302894 w 3024697"/>
              <a:gd name="connsiteY1" fmla="*/ 116170 h 1191055"/>
              <a:gd name="connsiteX2" fmla="*/ 779741 w 3024697"/>
              <a:gd name="connsiteY2" fmla="*/ 20809 h 1191055"/>
              <a:gd name="connsiteX3" fmla="*/ 289040 w 3024697"/>
              <a:gd name="connsiteY3" fmla="*/ 478955 h 1191055"/>
              <a:gd name="connsiteX4" fmla="*/ 23923 w 3024697"/>
              <a:gd name="connsiteY4" fmla="*/ 655225 h 1191055"/>
              <a:gd name="connsiteX5" fmla="*/ 781532 w 3024697"/>
              <a:gd name="connsiteY5" fmla="*/ 866133 h 1191055"/>
              <a:gd name="connsiteX6" fmla="*/ 1291250 w 3024697"/>
              <a:gd name="connsiteY6" fmla="*/ 1171780 h 1191055"/>
              <a:gd name="connsiteX7" fmla="*/ 1034576 w 3024697"/>
              <a:gd name="connsiteY7" fmla="*/ 857356 h 1191055"/>
              <a:gd name="connsiteX8" fmla="*/ 2183706 w 3024697"/>
              <a:gd name="connsiteY8" fmla="*/ 1036653 h 1191055"/>
              <a:gd name="connsiteX9" fmla="*/ 2627971 w 3024697"/>
              <a:gd name="connsiteY9" fmla="*/ 783525 h 1191055"/>
              <a:gd name="connsiteX10" fmla="*/ 3016191 w 3024697"/>
              <a:gd name="connsiteY10" fmla="*/ 526852 h 1191055"/>
              <a:gd name="connsiteX11" fmla="*/ 2602305 w 3024697"/>
              <a:gd name="connsiteY11" fmla="*/ 645564 h 1191055"/>
              <a:gd name="connsiteX12" fmla="*/ 2499637 w 3024697"/>
              <a:gd name="connsiteY12" fmla="*/ 430436 h 1191055"/>
              <a:gd name="connsiteX13" fmla="*/ 2357905 w 3024697"/>
              <a:gd name="connsiteY13" fmla="*/ 800455 h 1191055"/>
              <a:gd name="connsiteX14" fmla="*/ 1556358 w 3024697"/>
              <a:gd name="connsiteY14" fmla="*/ 244507 h 1191055"/>
              <a:gd name="connsiteX15" fmla="*/ 1664980 w 3024697"/>
              <a:gd name="connsiteY15" fmla="*/ 153489 h 1191055"/>
              <a:gd name="connsiteX0" fmla="*/ 1664980 w 3024697"/>
              <a:gd name="connsiteY0" fmla="*/ 153489 h 1171847"/>
              <a:gd name="connsiteX1" fmla="*/ 1302894 w 3024697"/>
              <a:gd name="connsiteY1" fmla="*/ 116170 h 1171847"/>
              <a:gd name="connsiteX2" fmla="*/ 779741 w 3024697"/>
              <a:gd name="connsiteY2" fmla="*/ 20809 h 1171847"/>
              <a:gd name="connsiteX3" fmla="*/ 289040 w 3024697"/>
              <a:gd name="connsiteY3" fmla="*/ 478955 h 1171847"/>
              <a:gd name="connsiteX4" fmla="*/ 23923 w 3024697"/>
              <a:gd name="connsiteY4" fmla="*/ 655225 h 1171847"/>
              <a:gd name="connsiteX5" fmla="*/ 743031 w 3024697"/>
              <a:gd name="connsiteY5" fmla="*/ 830840 h 1171847"/>
              <a:gd name="connsiteX6" fmla="*/ 1291250 w 3024697"/>
              <a:gd name="connsiteY6" fmla="*/ 1171780 h 1171847"/>
              <a:gd name="connsiteX7" fmla="*/ 1034576 w 3024697"/>
              <a:gd name="connsiteY7" fmla="*/ 857356 h 1171847"/>
              <a:gd name="connsiteX8" fmla="*/ 2183706 w 3024697"/>
              <a:gd name="connsiteY8" fmla="*/ 1036653 h 1171847"/>
              <a:gd name="connsiteX9" fmla="*/ 2627971 w 3024697"/>
              <a:gd name="connsiteY9" fmla="*/ 783525 h 1171847"/>
              <a:gd name="connsiteX10" fmla="*/ 3016191 w 3024697"/>
              <a:gd name="connsiteY10" fmla="*/ 526852 h 1171847"/>
              <a:gd name="connsiteX11" fmla="*/ 2602305 w 3024697"/>
              <a:gd name="connsiteY11" fmla="*/ 645564 h 1171847"/>
              <a:gd name="connsiteX12" fmla="*/ 2499637 w 3024697"/>
              <a:gd name="connsiteY12" fmla="*/ 430436 h 1171847"/>
              <a:gd name="connsiteX13" fmla="*/ 2357905 w 3024697"/>
              <a:gd name="connsiteY13" fmla="*/ 800455 h 1171847"/>
              <a:gd name="connsiteX14" fmla="*/ 1556358 w 3024697"/>
              <a:gd name="connsiteY14" fmla="*/ 244507 h 1171847"/>
              <a:gd name="connsiteX15" fmla="*/ 1664980 w 3024697"/>
              <a:gd name="connsiteY15" fmla="*/ 153489 h 1171847"/>
              <a:gd name="connsiteX0" fmla="*/ 1664980 w 3024697"/>
              <a:gd name="connsiteY0" fmla="*/ 153489 h 1171847"/>
              <a:gd name="connsiteX1" fmla="*/ 1302894 w 3024697"/>
              <a:gd name="connsiteY1" fmla="*/ 116170 h 1171847"/>
              <a:gd name="connsiteX2" fmla="*/ 779741 w 3024697"/>
              <a:gd name="connsiteY2" fmla="*/ 20809 h 1171847"/>
              <a:gd name="connsiteX3" fmla="*/ 289040 w 3024697"/>
              <a:gd name="connsiteY3" fmla="*/ 478955 h 1171847"/>
              <a:gd name="connsiteX4" fmla="*/ 23923 w 3024697"/>
              <a:gd name="connsiteY4" fmla="*/ 655225 h 1171847"/>
              <a:gd name="connsiteX5" fmla="*/ 743031 w 3024697"/>
              <a:gd name="connsiteY5" fmla="*/ 830840 h 1171847"/>
              <a:gd name="connsiteX6" fmla="*/ 1291250 w 3024697"/>
              <a:gd name="connsiteY6" fmla="*/ 1171780 h 1171847"/>
              <a:gd name="connsiteX7" fmla="*/ 1034576 w 3024697"/>
              <a:gd name="connsiteY7" fmla="*/ 857356 h 1171847"/>
              <a:gd name="connsiteX8" fmla="*/ 2183706 w 3024697"/>
              <a:gd name="connsiteY8" fmla="*/ 1036653 h 1171847"/>
              <a:gd name="connsiteX9" fmla="*/ 2627971 w 3024697"/>
              <a:gd name="connsiteY9" fmla="*/ 783525 h 1171847"/>
              <a:gd name="connsiteX10" fmla="*/ 3016191 w 3024697"/>
              <a:gd name="connsiteY10" fmla="*/ 526852 h 1171847"/>
              <a:gd name="connsiteX11" fmla="*/ 2602305 w 3024697"/>
              <a:gd name="connsiteY11" fmla="*/ 645564 h 1171847"/>
              <a:gd name="connsiteX12" fmla="*/ 2499637 w 3024697"/>
              <a:gd name="connsiteY12" fmla="*/ 430436 h 1171847"/>
              <a:gd name="connsiteX13" fmla="*/ 2357905 w 3024697"/>
              <a:gd name="connsiteY13" fmla="*/ 800455 h 1171847"/>
              <a:gd name="connsiteX14" fmla="*/ 1556358 w 3024697"/>
              <a:gd name="connsiteY14" fmla="*/ 244507 h 1171847"/>
              <a:gd name="connsiteX15" fmla="*/ 1664980 w 3024697"/>
              <a:gd name="connsiteY15" fmla="*/ 153489 h 1171847"/>
              <a:gd name="connsiteX0" fmla="*/ 1664980 w 3024697"/>
              <a:gd name="connsiteY0" fmla="*/ 153489 h 1066031"/>
              <a:gd name="connsiteX1" fmla="*/ 1302894 w 3024697"/>
              <a:gd name="connsiteY1" fmla="*/ 116170 h 1066031"/>
              <a:gd name="connsiteX2" fmla="*/ 779741 w 3024697"/>
              <a:gd name="connsiteY2" fmla="*/ 20809 h 1066031"/>
              <a:gd name="connsiteX3" fmla="*/ 289040 w 3024697"/>
              <a:gd name="connsiteY3" fmla="*/ 478955 h 1066031"/>
              <a:gd name="connsiteX4" fmla="*/ 23923 w 3024697"/>
              <a:gd name="connsiteY4" fmla="*/ 655225 h 1066031"/>
              <a:gd name="connsiteX5" fmla="*/ 743031 w 3024697"/>
              <a:gd name="connsiteY5" fmla="*/ 830840 h 1066031"/>
              <a:gd name="connsiteX6" fmla="*/ 1156496 w 3024697"/>
              <a:gd name="connsiteY6" fmla="*/ 1065902 h 1066031"/>
              <a:gd name="connsiteX7" fmla="*/ 1034576 w 3024697"/>
              <a:gd name="connsiteY7" fmla="*/ 857356 h 1066031"/>
              <a:gd name="connsiteX8" fmla="*/ 2183706 w 3024697"/>
              <a:gd name="connsiteY8" fmla="*/ 1036653 h 1066031"/>
              <a:gd name="connsiteX9" fmla="*/ 2627971 w 3024697"/>
              <a:gd name="connsiteY9" fmla="*/ 783525 h 1066031"/>
              <a:gd name="connsiteX10" fmla="*/ 3016191 w 3024697"/>
              <a:gd name="connsiteY10" fmla="*/ 526852 h 1066031"/>
              <a:gd name="connsiteX11" fmla="*/ 2602305 w 3024697"/>
              <a:gd name="connsiteY11" fmla="*/ 645564 h 1066031"/>
              <a:gd name="connsiteX12" fmla="*/ 2499637 w 3024697"/>
              <a:gd name="connsiteY12" fmla="*/ 430436 h 1066031"/>
              <a:gd name="connsiteX13" fmla="*/ 2357905 w 3024697"/>
              <a:gd name="connsiteY13" fmla="*/ 800455 h 1066031"/>
              <a:gd name="connsiteX14" fmla="*/ 1556358 w 3024697"/>
              <a:gd name="connsiteY14" fmla="*/ 244507 h 1066031"/>
              <a:gd name="connsiteX15" fmla="*/ 1664980 w 3024697"/>
              <a:gd name="connsiteY15" fmla="*/ 153489 h 1066031"/>
              <a:gd name="connsiteX0" fmla="*/ 1664980 w 3024697"/>
              <a:gd name="connsiteY0" fmla="*/ 69462 h 982004"/>
              <a:gd name="connsiteX1" fmla="*/ 1302894 w 3024697"/>
              <a:gd name="connsiteY1" fmla="*/ 32143 h 982004"/>
              <a:gd name="connsiteX2" fmla="*/ 500608 w 3024697"/>
              <a:gd name="connsiteY2" fmla="*/ 84369 h 982004"/>
              <a:gd name="connsiteX3" fmla="*/ 289040 w 3024697"/>
              <a:gd name="connsiteY3" fmla="*/ 394928 h 982004"/>
              <a:gd name="connsiteX4" fmla="*/ 23923 w 3024697"/>
              <a:gd name="connsiteY4" fmla="*/ 571198 h 982004"/>
              <a:gd name="connsiteX5" fmla="*/ 743031 w 3024697"/>
              <a:gd name="connsiteY5" fmla="*/ 746813 h 982004"/>
              <a:gd name="connsiteX6" fmla="*/ 1156496 w 3024697"/>
              <a:gd name="connsiteY6" fmla="*/ 981875 h 982004"/>
              <a:gd name="connsiteX7" fmla="*/ 1034576 w 3024697"/>
              <a:gd name="connsiteY7" fmla="*/ 773329 h 982004"/>
              <a:gd name="connsiteX8" fmla="*/ 2183706 w 3024697"/>
              <a:gd name="connsiteY8" fmla="*/ 952626 h 982004"/>
              <a:gd name="connsiteX9" fmla="*/ 2627971 w 3024697"/>
              <a:gd name="connsiteY9" fmla="*/ 699498 h 982004"/>
              <a:gd name="connsiteX10" fmla="*/ 3016191 w 3024697"/>
              <a:gd name="connsiteY10" fmla="*/ 442825 h 982004"/>
              <a:gd name="connsiteX11" fmla="*/ 2602305 w 3024697"/>
              <a:gd name="connsiteY11" fmla="*/ 561537 h 982004"/>
              <a:gd name="connsiteX12" fmla="*/ 2499637 w 3024697"/>
              <a:gd name="connsiteY12" fmla="*/ 346409 h 982004"/>
              <a:gd name="connsiteX13" fmla="*/ 2357905 w 3024697"/>
              <a:gd name="connsiteY13" fmla="*/ 716428 h 982004"/>
              <a:gd name="connsiteX14" fmla="*/ 1556358 w 3024697"/>
              <a:gd name="connsiteY14" fmla="*/ 160480 h 982004"/>
              <a:gd name="connsiteX15" fmla="*/ 1664980 w 3024697"/>
              <a:gd name="connsiteY15" fmla="*/ 69462 h 982004"/>
              <a:gd name="connsiteX0" fmla="*/ 1664980 w 3024697"/>
              <a:gd name="connsiteY0" fmla="*/ 69462 h 982004"/>
              <a:gd name="connsiteX1" fmla="*/ 1302894 w 3024697"/>
              <a:gd name="connsiteY1" fmla="*/ 32143 h 982004"/>
              <a:gd name="connsiteX2" fmla="*/ 500608 w 3024697"/>
              <a:gd name="connsiteY2" fmla="*/ 84369 h 982004"/>
              <a:gd name="connsiteX3" fmla="*/ 289040 w 3024697"/>
              <a:gd name="connsiteY3" fmla="*/ 394928 h 982004"/>
              <a:gd name="connsiteX4" fmla="*/ 23923 w 3024697"/>
              <a:gd name="connsiteY4" fmla="*/ 571198 h 982004"/>
              <a:gd name="connsiteX5" fmla="*/ 743031 w 3024697"/>
              <a:gd name="connsiteY5" fmla="*/ 746813 h 982004"/>
              <a:gd name="connsiteX6" fmla="*/ 1156496 w 3024697"/>
              <a:gd name="connsiteY6" fmla="*/ 981875 h 982004"/>
              <a:gd name="connsiteX7" fmla="*/ 1034576 w 3024697"/>
              <a:gd name="connsiteY7" fmla="*/ 773329 h 982004"/>
              <a:gd name="connsiteX8" fmla="*/ 2183706 w 3024697"/>
              <a:gd name="connsiteY8" fmla="*/ 878833 h 982004"/>
              <a:gd name="connsiteX9" fmla="*/ 2627971 w 3024697"/>
              <a:gd name="connsiteY9" fmla="*/ 699498 h 982004"/>
              <a:gd name="connsiteX10" fmla="*/ 3016191 w 3024697"/>
              <a:gd name="connsiteY10" fmla="*/ 442825 h 982004"/>
              <a:gd name="connsiteX11" fmla="*/ 2602305 w 3024697"/>
              <a:gd name="connsiteY11" fmla="*/ 561537 h 982004"/>
              <a:gd name="connsiteX12" fmla="*/ 2499637 w 3024697"/>
              <a:gd name="connsiteY12" fmla="*/ 346409 h 982004"/>
              <a:gd name="connsiteX13" fmla="*/ 2357905 w 3024697"/>
              <a:gd name="connsiteY13" fmla="*/ 716428 h 982004"/>
              <a:gd name="connsiteX14" fmla="*/ 1556358 w 3024697"/>
              <a:gd name="connsiteY14" fmla="*/ 160480 h 982004"/>
              <a:gd name="connsiteX15" fmla="*/ 1664980 w 3024697"/>
              <a:gd name="connsiteY15" fmla="*/ 69462 h 982004"/>
              <a:gd name="connsiteX0" fmla="*/ 1642521 w 3024697"/>
              <a:gd name="connsiteY0" fmla="*/ 32030 h 999115"/>
              <a:gd name="connsiteX1" fmla="*/ 1302894 w 3024697"/>
              <a:gd name="connsiteY1" fmla="*/ 49254 h 999115"/>
              <a:gd name="connsiteX2" fmla="*/ 500608 w 3024697"/>
              <a:gd name="connsiteY2" fmla="*/ 101480 h 999115"/>
              <a:gd name="connsiteX3" fmla="*/ 289040 w 3024697"/>
              <a:gd name="connsiteY3" fmla="*/ 412039 h 999115"/>
              <a:gd name="connsiteX4" fmla="*/ 23923 w 3024697"/>
              <a:gd name="connsiteY4" fmla="*/ 588309 h 999115"/>
              <a:gd name="connsiteX5" fmla="*/ 743031 w 3024697"/>
              <a:gd name="connsiteY5" fmla="*/ 763924 h 999115"/>
              <a:gd name="connsiteX6" fmla="*/ 1156496 w 3024697"/>
              <a:gd name="connsiteY6" fmla="*/ 998986 h 999115"/>
              <a:gd name="connsiteX7" fmla="*/ 1034576 w 3024697"/>
              <a:gd name="connsiteY7" fmla="*/ 790440 h 999115"/>
              <a:gd name="connsiteX8" fmla="*/ 2183706 w 3024697"/>
              <a:gd name="connsiteY8" fmla="*/ 895944 h 999115"/>
              <a:gd name="connsiteX9" fmla="*/ 2627971 w 3024697"/>
              <a:gd name="connsiteY9" fmla="*/ 716609 h 999115"/>
              <a:gd name="connsiteX10" fmla="*/ 3016191 w 3024697"/>
              <a:gd name="connsiteY10" fmla="*/ 459936 h 999115"/>
              <a:gd name="connsiteX11" fmla="*/ 2602305 w 3024697"/>
              <a:gd name="connsiteY11" fmla="*/ 578648 h 999115"/>
              <a:gd name="connsiteX12" fmla="*/ 2499637 w 3024697"/>
              <a:gd name="connsiteY12" fmla="*/ 363520 h 999115"/>
              <a:gd name="connsiteX13" fmla="*/ 2357905 w 3024697"/>
              <a:gd name="connsiteY13" fmla="*/ 733539 h 999115"/>
              <a:gd name="connsiteX14" fmla="*/ 1556358 w 3024697"/>
              <a:gd name="connsiteY14" fmla="*/ 177591 h 999115"/>
              <a:gd name="connsiteX15" fmla="*/ 1642521 w 3024697"/>
              <a:gd name="connsiteY15" fmla="*/ 32030 h 999115"/>
              <a:gd name="connsiteX0" fmla="*/ 1642521 w 3024697"/>
              <a:gd name="connsiteY0" fmla="*/ 14919 h 982004"/>
              <a:gd name="connsiteX1" fmla="*/ 1302894 w 3024697"/>
              <a:gd name="connsiteY1" fmla="*/ 32143 h 982004"/>
              <a:gd name="connsiteX2" fmla="*/ 500608 w 3024697"/>
              <a:gd name="connsiteY2" fmla="*/ 84369 h 982004"/>
              <a:gd name="connsiteX3" fmla="*/ 289040 w 3024697"/>
              <a:gd name="connsiteY3" fmla="*/ 394928 h 982004"/>
              <a:gd name="connsiteX4" fmla="*/ 23923 w 3024697"/>
              <a:gd name="connsiteY4" fmla="*/ 571198 h 982004"/>
              <a:gd name="connsiteX5" fmla="*/ 743031 w 3024697"/>
              <a:gd name="connsiteY5" fmla="*/ 746813 h 982004"/>
              <a:gd name="connsiteX6" fmla="*/ 1156496 w 3024697"/>
              <a:gd name="connsiteY6" fmla="*/ 981875 h 982004"/>
              <a:gd name="connsiteX7" fmla="*/ 1034576 w 3024697"/>
              <a:gd name="connsiteY7" fmla="*/ 773329 h 982004"/>
              <a:gd name="connsiteX8" fmla="*/ 2183706 w 3024697"/>
              <a:gd name="connsiteY8" fmla="*/ 878833 h 982004"/>
              <a:gd name="connsiteX9" fmla="*/ 2627971 w 3024697"/>
              <a:gd name="connsiteY9" fmla="*/ 699498 h 982004"/>
              <a:gd name="connsiteX10" fmla="*/ 3016191 w 3024697"/>
              <a:gd name="connsiteY10" fmla="*/ 442825 h 982004"/>
              <a:gd name="connsiteX11" fmla="*/ 2602305 w 3024697"/>
              <a:gd name="connsiteY11" fmla="*/ 561537 h 982004"/>
              <a:gd name="connsiteX12" fmla="*/ 2499637 w 3024697"/>
              <a:gd name="connsiteY12" fmla="*/ 346409 h 982004"/>
              <a:gd name="connsiteX13" fmla="*/ 2357905 w 3024697"/>
              <a:gd name="connsiteY13" fmla="*/ 716428 h 982004"/>
              <a:gd name="connsiteX14" fmla="*/ 1556358 w 3024697"/>
              <a:gd name="connsiteY14" fmla="*/ 160480 h 982004"/>
              <a:gd name="connsiteX15" fmla="*/ 1642521 w 3024697"/>
              <a:gd name="connsiteY15" fmla="*/ 14919 h 982004"/>
              <a:gd name="connsiteX0" fmla="*/ 1642521 w 3024697"/>
              <a:gd name="connsiteY0" fmla="*/ 14919 h 982004"/>
              <a:gd name="connsiteX1" fmla="*/ 1302894 w 3024697"/>
              <a:gd name="connsiteY1" fmla="*/ 32143 h 982004"/>
              <a:gd name="connsiteX2" fmla="*/ 500608 w 3024697"/>
              <a:gd name="connsiteY2" fmla="*/ 84369 h 982004"/>
              <a:gd name="connsiteX3" fmla="*/ 289040 w 3024697"/>
              <a:gd name="connsiteY3" fmla="*/ 394928 h 982004"/>
              <a:gd name="connsiteX4" fmla="*/ 23923 w 3024697"/>
              <a:gd name="connsiteY4" fmla="*/ 571198 h 982004"/>
              <a:gd name="connsiteX5" fmla="*/ 743031 w 3024697"/>
              <a:gd name="connsiteY5" fmla="*/ 746813 h 982004"/>
              <a:gd name="connsiteX6" fmla="*/ 1156496 w 3024697"/>
              <a:gd name="connsiteY6" fmla="*/ 981875 h 982004"/>
              <a:gd name="connsiteX7" fmla="*/ 1034576 w 3024697"/>
              <a:gd name="connsiteY7" fmla="*/ 773329 h 982004"/>
              <a:gd name="connsiteX8" fmla="*/ 2183706 w 3024697"/>
              <a:gd name="connsiteY8" fmla="*/ 878833 h 982004"/>
              <a:gd name="connsiteX9" fmla="*/ 2627971 w 3024697"/>
              <a:gd name="connsiteY9" fmla="*/ 699498 h 982004"/>
              <a:gd name="connsiteX10" fmla="*/ 3016191 w 3024697"/>
              <a:gd name="connsiteY10" fmla="*/ 442825 h 982004"/>
              <a:gd name="connsiteX11" fmla="*/ 2602305 w 3024697"/>
              <a:gd name="connsiteY11" fmla="*/ 561537 h 982004"/>
              <a:gd name="connsiteX12" fmla="*/ 2499637 w 3024697"/>
              <a:gd name="connsiteY12" fmla="*/ 346409 h 982004"/>
              <a:gd name="connsiteX13" fmla="*/ 2357905 w 3024697"/>
              <a:gd name="connsiteY13" fmla="*/ 716428 h 982004"/>
              <a:gd name="connsiteX14" fmla="*/ 1556358 w 3024697"/>
              <a:gd name="connsiteY14" fmla="*/ 160480 h 982004"/>
              <a:gd name="connsiteX15" fmla="*/ 1642521 w 3024697"/>
              <a:gd name="connsiteY15" fmla="*/ 14919 h 982004"/>
              <a:gd name="connsiteX0" fmla="*/ 1642521 w 3024697"/>
              <a:gd name="connsiteY0" fmla="*/ 12374 h 979459"/>
              <a:gd name="connsiteX1" fmla="*/ 1299686 w 3024697"/>
              <a:gd name="connsiteY1" fmla="*/ 32806 h 979459"/>
              <a:gd name="connsiteX2" fmla="*/ 500608 w 3024697"/>
              <a:gd name="connsiteY2" fmla="*/ 81824 h 979459"/>
              <a:gd name="connsiteX3" fmla="*/ 289040 w 3024697"/>
              <a:gd name="connsiteY3" fmla="*/ 392383 h 979459"/>
              <a:gd name="connsiteX4" fmla="*/ 23923 w 3024697"/>
              <a:gd name="connsiteY4" fmla="*/ 568653 h 979459"/>
              <a:gd name="connsiteX5" fmla="*/ 743031 w 3024697"/>
              <a:gd name="connsiteY5" fmla="*/ 744268 h 979459"/>
              <a:gd name="connsiteX6" fmla="*/ 1156496 w 3024697"/>
              <a:gd name="connsiteY6" fmla="*/ 979330 h 979459"/>
              <a:gd name="connsiteX7" fmla="*/ 1034576 w 3024697"/>
              <a:gd name="connsiteY7" fmla="*/ 770784 h 979459"/>
              <a:gd name="connsiteX8" fmla="*/ 2183706 w 3024697"/>
              <a:gd name="connsiteY8" fmla="*/ 876288 h 979459"/>
              <a:gd name="connsiteX9" fmla="*/ 2627971 w 3024697"/>
              <a:gd name="connsiteY9" fmla="*/ 696953 h 979459"/>
              <a:gd name="connsiteX10" fmla="*/ 3016191 w 3024697"/>
              <a:gd name="connsiteY10" fmla="*/ 440280 h 979459"/>
              <a:gd name="connsiteX11" fmla="*/ 2602305 w 3024697"/>
              <a:gd name="connsiteY11" fmla="*/ 558992 h 979459"/>
              <a:gd name="connsiteX12" fmla="*/ 2499637 w 3024697"/>
              <a:gd name="connsiteY12" fmla="*/ 343864 h 979459"/>
              <a:gd name="connsiteX13" fmla="*/ 2357905 w 3024697"/>
              <a:gd name="connsiteY13" fmla="*/ 713883 h 979459"/>
              <a:gd name="connsiteX14" fmla="*/ 1556358 w 3024697"/>
              <a:gd name="connsiteY14" fmla="*/ 157935 h 979459"/>
              <a:gd name="connsiteX15" fmla="*/ 1642521 w 3024697"/>
              <a:gd name="connsiteY15" fmla="*/ 12374 h 979459"/>
              <a:gd name="connsiteX0" fmla="*/ 1642521 w 3024697"/>
              <a:gd name="connsiteY0" fmla="*/ 15032 h 982117"/>
              <a:gd name="connsiteX1" fmla="*/ 1299686 w 3024697"/>
              <a:gd name="connsiteY1" fmla="*/ 35464 h 982117"/>
              <a:gd name="connsiteX2" fmla="*/ 500608 w 3024697"/>
              <a:gd name="connsiteY2" fmla="*/ 84482 h 982117"/>
              <a:gd name="connsiteX3" fmla="*/ 289040 w 3024697"/>
              <a:gd name="connsiteY3" fmla="*/ 395041 h 982117"/>
              <a:gd name="connsiteX4" fmla="*/ 23923 w 3024697"/>
              <a:gd name="connsiteY4" fmla="*/ 571311 h 982117"/>
              <a:gd name="connsiteX5" fmla="*/ 743031 w 3024697"/>
              <a:gd name="connsiteY5" fmla="*/ 746926 h 982117"/>
              <a:gd name="connsiteX6" fmla="*/ 1156496 w 3024697"/>
              <a:gd name="connsiteY6" fmla="*/ 981988 h 982117"/>
              <a:gd name="connsiteX7" fmla="*/ 1034576 w 3024697"/>
              <a:gd name="connsiteY7" fmla="*/ 773442 h 982117"/>
              <a:gd name="connsiteX8" fmla="*/ 2183706 w 3024697"/>
              <a:gd name="connsiteY8" fmla="*/ 878946 h 982117"/>
              <a:gd name="connsiteX9" fmla="*/ 2627971 w 3024697"/>
              <a:gd name="connsiteY9" fmla="*/ 699611 h 982117"/>
              <a:gd name="connsiteX10" fmla="*/ 3016191 w 3024697"/>
              <a:gd name="connsiteY10" fmla="*/ 442938 h 982117"/>
              <a:gd name="connsiteX11" fmla="*/ 2602305 w 3024697"/>
              <a:gd name="connsiteY11" fmla="*/ 561650 h 982117"/>
              <a:gd name="connsiteX12" fmla="*/ 2499637 w 3024697"/>
              <a:gd name="connsiteY12" fmla="*/ 346522 h 982117"/>
              <a:gd name="connsiteX13" fmla="*/ 2357905 w 3024697"/>
              <a:gd name="connsiteY13" fmla="*/ 716541 h 982117"/>
              <a:gd name="connsiteX14" fmla="*/ 1556358 w 3024697"/>
              <a:gd name="connsiteY14" fmla="*/ 160593 h 982117"/>
              <a:gd name="connsiteX15" fmla="*/ 1642521 w 3024697"/>
              <a:gd name="connsiteY15" fmla="*/ 15032 h 982117"/>
              <a:gd name="connsiteX0" fmla="*/ 1626479 w 3024697"/>
              <a:gd name="connsiteY0" fmla="*/ 1619 h 997579"/>
              <a:gd name="connsiteX1" fmla="*/ 1299686 w 3024697"/>
              <a:gd name="connsiteY1" fmla="*/ 50926 h 997579"/>
              <a:gd name="connsiteX2" fmla="*/ 500608 w 3024697"/>
              <a:gd name="connsiteY2" fmla="*/ 99944 h 997579"/>
              <a:gd name="connsiteX3" fmla="*/ 289040 w 3024697"/>
              <a:gd name="connsiteY3" fmla="*/ 410503 h 997579"/>
              <a:gd name="connsiteX4" fmla="*/ 23923 w 3024697"/>
              <a:gd name="connsiteY4" fmla="*/ 586773 h 997579"/>
              <a:gd name="connsiteX5" fmla="*/ 743031 w 3024697"/>
              <a:gd name="connsiteY5" fmla="*/ 762388 h 997579"/>
              <a:gd name="connsiteX6" fmla="*/ 1156496 w 3024697"/>
              <a:gd name="connsiteY6" fmla="*/ 997450 h 997579"/>
              <a:gd name="connsiteX7" fmla="*/ 1034576 w 3024697"/>
              <a:gd name="connsiteY7" fmla="*/ 788904 h 997579"/>
              <a:gd name="connsiteX8" fmla="*/ 2183706 w 3024697"/>
              <a:gd name="connsiteY8" fmla="*/ 894408 h 997579"/>
              <a:gd name="connsiteX9" fmla="*/ 2627971 w 3024697"/>
              <a:gd name="connsiteY9" fmla="*/ 715073 h 997579"/>
              <a:gd name="connsiteX10" fmla="*/ 3016191 w 3024697"/>
              <a:gd name="connsiteY10" fmla="*/ 458400 h 997579"/>
              <a:gd name="connsiteX11" fmla="*/ 2602305 w 3024697"/>
              <a:gd name="connsiteY11" fmla="*/ 577112 h 997579"/>
              <a:gd name="connsiteX12" fmla="*/ 2499637 w 3024697"/>
              <a:gd name="connsiteY12" fmla="*/ 361984 h 997579"/>
              <a:gd name="connsiteX13" fmla="*/ 2357905 w 3024697"/>
              <a:gd name="connsiteY13" fmla="*/ 732003 h 997579"/>
              <a:gd name="connsiteX14" fmla="*/ 1556358 w 3024697"/>
              <a:gd name="connsiteY14" fmla="*/ 176055 h 997579"/>
              <a:gd name="connsiteX15" fmla="*/ 1626479 w 3024697"/>
              <a:gd name="connsiteY15" fmla="*/ 1619 h 997579"/>
              <a:gd name="connsiteX0" fmla="*/ 1626479 w 3024697"/>
              <a:gd name="connsiteY0" fmla="*/ 1619 h 997579"/>
              <a:gd name="connsiteX1" fmla="*/ 1299686 w 3024697"/>
              <a:gd name="connsiteY1" fmla="*/ 50926 h 997579"/>
              <a:gd name="connsiteX2" fmla="*/ 500608 w 3024697"/>
              <a:gd name="connsiteY2" fmla="*/ 99944 h 997579"/>
              <a:gd name="connsiteX3" fmla="*/ 289040 w 3024697"/>
              <a:gd name="connsiteY3" fmla="*/ 410503 h 997579"/>
              <a:gd name="connsiteX4" fmla="*/ 23923 w 3024697"/>
              <a:gd name="connsiteY4" fmla="*/ 586773 h 997579"/>
              <a:gd name="connsiteX5" fmla="*/ 743031 w 3024697"/>
              <a:gd name="connsiteY5" fmla="*/ 762388 h 997579"/>
              <a:gd name="connsiteX6" fmla="*/ 1156496 w 3024697"/>
              <a:gd name="connsiteY6" fmla="*/ 997450 h 997579"/>
              <a:gd name="connsiteX7" fmla="*/ 1034576 w 3024697"/>
              <a:gd name="connsiteY7" fmla="*/ 788904 h 997579"/>
              <a:gd name="connsiteX8" fmla="*/ 2183706 w 3024697"/>
              <a:gd name="connsiteY8" fmla="*/ 894408 h 997579"/>
              <a:gd name="connsiteX9" fmla="*/ 2627971 w 3024697"/>
              <a:gd name="connsiteY9" fmla="*/ 715073 h 997579"/>
              <a:gd name="connsiteX10" fmla="*/ 3016191 w 3024697"/>
              <a:gd name="connsiteY10" fmla="*/ 458400 h 997579"/>
              <a:gd name="connsiteX11" fmla="*/ 2602305 w 3024697"/>
              <a:gd name="connsiteY11" fmla="*/ 577112 h 997579"/>
              <a:gd name="connsiteX12" fmla="*/ 2499637 w 3024697"/>
              <a:gd name="connsiteY12" fmla="*/ 361984 h 997579"/>
              <a:gd name="connsiteX13" fmla="*/ 2357905 w 3024697"/>
              <a:gd name="connsiteY13" fmla="*/ 732003 h 997579"/>
              <a:gd name="connsiteX14" fmla="*/ 1521065 w 3024697"/>
              <a:gd name="connsiteY14" fmla="*/ 134345 h 997579"/>
              <a:gd name="connsiteX15" fmla="*/ 1626479 w 3024697"/>
              <a:gd name="connsiteY15" fmla="*/ 1619 h 997579"/>
              <a:gd name="connsiteX0" fmla="*/ 1626479 w 3024697"/>
              <a:gd name="connsiteY0" fmla="*/ 1619 h 997579"/>
              <a:gd name="connsiteX1" fmla="*/ 1299686 w 3024697"/>
              <a:gd name="connsiteY1" fmla="*/ 50926 h 997579"/>
              <a:gd name="connsiteX2" fmla="*/ 500608 w 3024697"/>
              <a:gd name="connsiteY2" fmla="*/ 99944 h 997579"/>
              <a:gd name="connsiteX3" fmla="*/ 289040 w 3024697"/>
              <a:gd name="connsiteY3" fmla="*/ 410503 h 997579"/>
              <a:gd name="connsiteX4" fmla="*/ 23923 w 3024697"/>
              <a:gd name="connsiteY4" fmla="*/ 586773 h 997579"/>
              <a:gd name="connsiteX5" fmla="*/ 743031 w 3024697"/>
              <a:gd name="connsiteY5" fmla="*/ 762388 h 997579"/>
              <a:gd name="connsiteX6" fmla="*/ 1156496 w 3024697"/>
              <a:gd name="connsiteY6" fmla="*/ 997450 h 997579"/>
              <a:gd name="connsiteX7" fmla="*/ 1034576 w 3024697"/>
              <a:gd name="connsiteY7" fmla="*/ 788904 h 997579"/>
              <a:gd name="connsiteX8" fmla="*/ 2183706 w 3024697"/>
              <a:gd name="connsiteY8" fmla="*/ 894408 h 997579"/>
              <a:gd name="connsiteX9" fmla="*/ 2627971 w 3024697"/>
              <a:gd name="connsiteY9" fmla="*/ 715073 h 997579"/>
              <a:gd name="connsiteX10" fmla="*/ 3016191 w 3024697"/>
              <a:gd name="connsiteY10" fmla="*/ 458400 h 997579"/>
              <a:gd name="connsiteX11" fmla="*/ 2602305 w 3024697"/>
              <a:gd name="connsiteY11" fmla="*/ 577112 h 997579"/>
              <a:gd name="connsiteX12" fmla="*/ 2499637 w 3024697"/>
              <a:gd name="connsiteY12" fmla="*/ 361984 h 997579"/>
              <a:gd name="connsiteX13" fmla="*/ 2357905 w 3024697"/>
              <a:gd name="connsiteY13" fmla="*/ 732003 h 997579"/>
              <a:gd name="connsiteX14" fmla="*/ 1521065 w 3024697"/>
              <a:gd name="connsiteY14" fmla="*/ 134345 h 997579"/>
              <a:gd name="connsiteX15" fmla="*/ 1626479 w 3024697"/>
              <a:gd name="connsiteY15" fmla="*/ 1619 h 997579"/>
              <a:gd name="connsiteX0" fmla="*/ 1514184 w 3024697"/>
              <a:gd name="connsiteY0" fmla="*/ 1619 h 997579"/>
              <a:gd name="connsiteX1" fmla="*/ 1299686 w 3024697"/>
              <a:gd name="connsiteY1" fmla="*/ 50926 h 997579"/>
              <a:gd name="connsiteX2" fmla="*/ 500608 w 3024697"/>
              <a:gd name="connsiteY2" fmla="*/ 99944 h 997579"/>
              <a:gd name="connsiteX3" fmla="*/ 289040 w 3024697"/>
              <a:gd name="connsiteY3" fmla="*/ 410503 h 997579"/>
              <a:gd name="connsiteX4" fmla="*/ 23923 w 3024697"/>
              <a:gd name="connsiteY4" fmla="*/ 586773 h 997579"/>
              <a:gd name="connsiteX5" fmla="*/ 743031 w 3024697"/>
              <a:gd name="connsiteY5" fmla="*/ 762388 h 997579"/>
              <a:gd name="connsiteX6" fmla="*/ 1156496 w 3024697"/>
              <a:gd name="connsiteY6" fmla="*/ 997450 h 997579"/>
              <a:gd name="connsiteX7" fmla="*/ 1034576 w 3024697"/>
              <a:gd name="connsiteY7" fmla="*/ 788904 h 997579"/>
              <a:gd name="connsiteX8" fmla="*/ 2183706 w 3024697"/>
              <a:gd name="connsiteY8" fmla="*/ 894408 h 997579"/>
              <a:gd name="connsiteX9" fmla="*/ 2627971 w 3024697"/>
              <a:gd name="connsiteY9" fmla="*/ 715073 h 997579"/>
              <a:gd name="connsiteX10" fmla="*/ 3016191 w 3024697"/>
              <a:gd name="connsiteY10" fmla="*/ 458400 h 997579"/>
              <a:gd name="connsiteX11" fmla="*/ 2602305 w 3024697"/>
              <a:gd name="connsiteY11" fmla="*/ 577112 h 997579"/>
              <a:gd name="connsiteX12" fmla="*/ 2499637 w 3024697"/>
              <a:gd name="connsiteY12" fmla="*/ 361984 h 997579"/>
              <a:gd name="connsiteX13" fmla="*/ 2357905 w 3024697"/>
              <a:gd name="connsiteY13" fmla="*/ 732003 h 997579"/>
              <a:gd name="connsiteX14" fmla="*/ 1521065 w 3024697"/>
              <a:gd name="connsiteY14" fmla="*/ 134345 h 997579"/>
              <a:gd name="connsiteX15" fmla="*/ 1514184 w 3024697"/>
              <a:gd name="connsiteY15" fmla="*/ 1619 h 997579"/>
              <a:gd name="connsiteX0" fmla="*/ 1514184 w 3024697"/>
              <a:gd name="connsiteY0" fmla="*/ 25556 h 1021516"/>
              <a:gd name="connsiteX1" fmla="*/ 1299686 w 3024697"/>
              <a:gd name="connsiteY1" fmla="*/ 74863 h 1021516"/>
              <a:gd name="connsiteX2" fmla="*/ 500608 w 3024697"/>
              <a:gd name="connsiteY2" fmla="*/ 123881 h 1021516"/>
              <a:gd name="connsiteX3" fmla="*/ 289040 w 3024697"/>
              <a:gd name="connsiteY3" fmla="*/ 434440 h 1021516"/>
              <a:gd name="connsiteX4" fmla="*/ 23923 w 3024697"/>
              <a:gd name="connsiteY4" fmla="*/ 610710 h 1021516"/>
              <a:gd name="connsiteX5" fmla="*/ 743031 w 3024697"/>
              <a:gd name="connsiteY5" fmla="*/ 786325 h 1021516"/>
              <a:gd name="connsiteX6" fmla="*/ 1156496 w 3024697"/>
              <a:gd name="connsiteY6" fmla="*/ 1021387 h 1021516"/>
              <a:gd name="connsiteX7" fmla="*/ 1034576 w 3024697"/>
              <a:gd name="connsiteY7" fmla="*/ 812841 h 1021516"/>
              <a:gd name="connsiteX8" fmla="*/ 2183706 w 3024697"/>
              <a:gd name="connsiteY8" fmla="*/ 918345 h 1021516"/>
              <a:gd name="connsiteX9" fmla="*/ 2627971 w 3024697"/>
              <a:gd name="connsiteY9" fmla="*/ 739010 h 1021516"/>
              <a:gd name="connsiteX10" fmla="*/ 3016191 w 3024697"/>
              <a:gd name="connsiteY10" fmla="*/ 482337 h 1021516"/>
              <a:gd name="connsiteX11" fmla="*/ 2602305 w 3024697"/>
              <a:gd name="connsiteY11" fmla="*/ 601049 h 1021516"/>
              <a:gd name="connsiteX12" fmla="*/ 2499637 w 3024697"/>
              <a:gd name="connsiteY12" fmla="*/ 385921 h 1021516"/>
              <a:gd name="connsiteX13" fmla="*/ 2357905 w 3024697"/>
              <a:gd name="connsiteY13" fmla="*/ 755940 h 1021516"/>
              <a:gd name="connsiteX14" fmla="*/ 1829073 w 3024697"/>
              <a:gd name="connsiteY14" fmla="*/ 395706 h 1021516"/>
              <a:gd name="connsiteX15" fmla="*/ 1514184 w 3024697"/>
              <a:gd name="connsiteY15" fmla="*/ 25556 h 1021516"/>
              <a:gd name="connsiteX0" fmla="*/ 1719523 w 3024697"/>
              <a:gd name="connsiteY0" fmla="*/ 236964 h 979459"/>
              <a:gd name="connsiteX1" fmla="*/ 1299686 w 3024697"/>
              <a:gd name="connsiteY1" fmla="*/ 32806 h 979459"/>
              <a:gd name="connsiteX2" fmla="*/ 500608 w 3024697"/>
              <a:gd name="connsiteY2" fmla="*/ 81824 h 979459"/>
              <a:gd name="connsiteX3" fmla="*/ 289040 w 3024697"/>
              <a:gd name="connsiteY3" fmla="*/ 392383 h 979459"/>
              <a:gd name="connsiteX4" fmla="*/ 23923 w 3024697"/>
              <a:gd name="connsiteY4" fmla="*/ 568653 h 979459"/>
              <a:gd name="connsiteX5" fmla="*/ 743031 w 3024697"/>
              <a:gd name="connsiteY5" fmla="*/ 744268 h 979459"/>
              <a:gd name="connsiteX6" fmla="*/ 1156496 w 3024697"/>
              <a:gd name="connsiteY6" fmla="*/ 979330 h 979459"/>
              <a:gd name="connsiteX7" fmla="*/ 1034576 w 3024697"/>
              <a:gd name="connsiteY7" fmla="*/ 770784 h 979459"/>
              <a:gd name="connsiteX8" fmla="*/ 2183706 w 3024697"/>
              <a:gd name="connsiteY8" fmla="*/ 876288 h 979459"/>
              <a:gd name="connsiteX9" fmla="*/ 2627971 w 3024697"/>
              <a:gd name="connsiteY9" fmla="*/ 696953 h 979459"/>
              <a:gd name="connsiteX10" fmla="*/ 3016191 w 3024697"/>
              <a:gd name="connsiteY10" fmla="*/ 440280 h 979459"/>
              <a:gd name="connsiteX11" fmla="*/ 2602305 w 3024697"/>
              <a:gd name="connsiteY11" fmla="*/ 558992 h 979459"/>
              <a:gd name="connsiteX12" fmla="*/ 2499637 w 3024697"/>
              <a:gd name="connsiteY12" fmla="*/ 343864 h 979459"/>
              <a:gd name="connsiteX13" fmla="*/ 2357905 w 3024697"/>
              <a:gd name="connsiteY13" fmla="*/ 713883 h 979459"/>
              <a:gd name="connsiteX14" fmla="*/ 1829073 w 3024697"/>
              <a:gd name="connsiteY14" fmla="*/ 353649 h 979459"/>
              <a:gd name="connsiteX15" fmla="*/ 1719523 w 3024697"/>
              <a:gd name="connsiteY15" fmla="*/ 236964 h 979459"/>
              <a:gd name="connsiteX0" fmla="*/ 1719523 w 3024697"/>
              <a:gd name="connsiteY0" fmla="*/ 165958 h 908453"/>
              <a:gd name="connsiteX1" fmla="*/ 1578819 w 3024697"/>
              <a:gd name="connsiteY1" fmla="*/ 106179 h 908453"/>
              <a:gd name="connsiteX2" fmla="*/ 500608 w 3024697"/>
              <a:gd name="connsiteY2" fmla="*/ 10818 h 908453"/>
              <a:gd name="connsiteX3" fmla="*/ 289040 w 3024697"/>
              <a:gd name="connsiteY3" fmla="*/ 321377 h 908453"/>
              <a:gd name="connsiteX4" fmla="*/ 23923 w 3024697"/>
              <a:gd name="connsiteY4" fmla="*/ 497647 h 908453"/>
              <a:gd name="connsiteX5" fmla="*/ 743031 w 3024697"/>
              <a:gd name="connsiteY5" fmla="*/ 673262 h 908453"/>
              <a:gd name="connsiteX6" fmla="*/ 1156496 w 3024697"/>
              <a:gd name="connsiteY6" fmla="*/ 908324 h 908453"/>
              <a:gd name="connsiteX7" fmla="*/ 1034576 w 3024697"/>
              <a:gd name="connsiteY7" fmla="*/ 699778 h 908453"/>
              <a:gd name="connsiteX8" fmla="*/ 2183706 w 3024697"/>
              <a:gd name="connsiteY8" fmla="*/ 805282 h 908453"/>
              <a:gd name="connsiteX9" fmla="*/ 2627971 w 3024697"/>
              <a:gd name="connsiteY9" fmla="*/ 625947 h 908453"/>
              <a:gd name="connsiteX10" fmla="*/ 3016191 w 3024697"/>
              <a:gd name="connsiteY10" fmla="*/ 369274 h 908453"/>
              <a:gd name="connsiteX11" fmla="*/ 2602305 w 3024697"/>
              <a:gd name="connsiteY11" fmla="*/ 487986 h 908453"/>
              <a:gd name="connsiteX12" fmla="*/ 2499637 w 3024697"/>
              <a:gd name="connsiteY12" fmla="*/ 272858 h 908453"/>
              <a:gd name="connsiteX13" fmla="*/ 2357905 w 3024697"/>
              <a:gd name="connsiteY13" fmla="*/ 642877 h 908453"/>
              <a:gd name="connsiteX14" fmla="*/ 1829073 w 3024697"/>
              <a:gd name="connsiteY14" fmla="*/ 282643 h 908453"/>
              <a:gd name="connsiteX15" fmla="*/ 1719523 w 3024697"/>
              <a:gd name="connsiteY15" fmla="*/ 165958 h 908453"/>
              <a:gd name="connsiteX0" fmla="*/ 1719523 w 3024697"/>
              <a:gd name="connsiteY0" fmla="*/ 187790 h 930285"/>
              <a:gd name="connsiteX1" fmla="*/ 1578819 w 3024697"/>
              <a:gd name="connsiteY1" fmla="*/ 128011 h 930285"/>
              <a:gd name="connsiteX2" fmla="*/ 500608 w 3024697"/>
              <a:gd name="connsiteY2" fmla="*/ 32650 h 930285"/>
              <a:gd name="connsiteX3" fmla="*/ 289040 w 3024697"/>
              <a:gd name="connsiteY3" fmla="*/ 343209 h 930285"/>
              <a:gd name="connsiteX4" fmla="*/ 23923 w 3024697"/>
              <a:gd name="connsiteY4" fmla="*/ 519479 h 930285"/>
              <a:gd name="connsiteX5" fmla="*/ 743031 w 3024697"/>
              <a:gd name="connsiteY5" fmla="*/ 695094 h 930285"/>
              <a:gd name="connsiteX6" fmla="*/ 1156496 w 3024697"/>
              <a:gd name="connsiteY6" fmla="*/ 930156 h 930285"/>
              <a:gd name="connsiteX7" fmla="*/ 1034576 w 3024697"/>
              <a:gd name="connsiteY7" fmla="*/ 721610 h 930285"/>
              <a:gd name="connsiteX8" fmla="*/ 2183706 w 3024697"/>
              <a:gd name="connsiteY8" fmla="*/ 827114 h 930285"/>
              <a:gd name="connsiteX9" fmla="*/ 2627971 w 3024697"/>
              <a:gd name="connsiteY9" fmla="*/ 647779 h 930285"/>
              <a:gd name="connsiteX10" fmla="*/ 3016191 w 3024697"/>
              <a:gd name="connsiteY10" fmla="*/ 391106 h 930285"/>
              <a:gd name="connsiteX11" fmla="*/ 2602305 w 3024697"/>
              <a:gd name="connsiteY11" fmla="*/ 509818 h 930285"/>
              <a:gd name="connsiteX12" fmla="*/ 2499637 w 3024697"/>
              <a:gd name="connsiteY12" fmla="*/ 294690 h 930285"/>
              <a:gd name="connsiteX13" fmla="*/ 2357905 w 3024697"/>
              <a:gd name="connsiteY13" fmla="*/ 664709 h 930285"/>
              <a:gd name="connsiteX14" fmla="*/ 1829073 w 3024697"/>
              <a:gd name="connsiteY14" fmla="*/ 304475 h 930285"/>
              <a:gd name="connsiteX15" fmla="*/ 1719523 w 3024697"/>
              <a:gd name="connsiteY15" fmla="*/ 187790 h 930285"/>
              <a:gd name="connsiteX0" fmla="*/ 1719523 w 3024697"/>
              <a:gd name="connsiteY0" fmla="*/ 187790 h 930285"/>
              <a:gd name="connsiteX1" fmla="*/ 1578819 w 3024697"/>
              <a:gd name="connsiteY1" fmla="*/ 128011 h 930285"/>
              <a:gd name="connsiteX2" fmla="*/ 500608 w 3024697"/>
              <a:gd name="connsiteY2" fmla="*/ 32650 h 930285"/>
              <a:gd name="connsiteX3" fmla="*/ 289040 w 3024697"/>
              <a:gd name="connsiteY3" fmla="*/ 343209 h 930285"/>
              <a:gd name="connsiteX4" fmla="*/ 23923 w 3024697"/>
              <a:gd name="connsiteY4" fmla="*/ 519479 h 930285"/>
              <a:gd name="connsiteX5" fmla="*/ 743031 w 3024697"/>
              <a:gd name="connsiteY5" fmla="*/ 695094 h 930285"/>
              <a:gd name="connsiteX6" fmla="*/ 1156496 w 3024697"/>
              <a:gd name="connsiteY6" fmla="*/ 930156 h 930285"/>
              <a:gd name="connsiteX7" fmla="*/ 1034576 w 3024697"/>
              <a:gd name="connsiteY7" fmla="*/ 721610 h 930285"/>
              <a:gd name="connsiteX8" fmla="*/ 2183706 w 3024697"/>
              <a:gd name="connsiteY8" fmla="*/ 827114 h 930285"/>
              <a:gd name="connsiteX9" fmla="*/ 2627971 w 3024697"/>
              <a:gd name="connsiteY9" fmla="*/ 647779 h 930285"/>
              <a:gd name="connsiteX10" fmla="*/ 3016191 w 3024697"/>
              <a:gd name="connsiteY10" fmla="*/ 391106 h 930285"/>
              <a:gd name="connsiteX11" fmla="*/ 2602305 w 3024697"/>
              <a:gd name="connsiteY11" fmla="*/ 509818 h 930285"/>
              <a:gd name="connsiteX12" fmla="*/ 2499637 w 3024697"/>
              <a:gd name="connsiteY12" fmla="*/ 294690 h 930285"/>
              <a:gd name="connsiteX13" fmla="*/ 2357905 w 3024697"/>
              <a:gd name="connsiteY13" fmla="*/ 664709 h 930285"/>
              <a:gd name="connsiteX14" fmla="*/ 1745654 w 3024697"/>
              <a:gd name="connsiteY14" fmla="*/ 346185 h 930285"/>
              <a:gd name="connsiteX15" fmla="*/ 1719523 w 3024697"/>
              <a:gd name="connsiteY15" fmla="*/ 187790 h 930285"/>
              <a:gd name="connsiteX0" fmla="*/ 1828609 w 3024697"/>
              <a:gd name="connsiteY0" fmla="*/ 142872 h 930285"/>
              <a:gd name="connsiteX1" fmla="*/ 1578819 w 3024697"/>
              <a:gd name="connsiteY1" fmla="*/ 128011 h 930285"/>
              <a:gd name="connsiteX2" fmla="*/ 500608 w 3024697"/>
              <a:gd name="connsiteY2" fmla="*/ 32650 h 930285"/>
              <a:gd name="connsiteX3" fmla="*/ 289040 w 3024697"/>
              <a:gd name="connsiteY3" fmla="*/ 343209 h 930285"/>
              <a:gd name="connsiteX4" fmla="*/ 23923 w 3024697"/>
              <a:gd name="connsiteY4" fmla="*/ 519479 h 930285"/>
              <a:gd name="connsiteX5" fmla="*/ 743031 w 3024697"/>
              <a:gd name="connsiteY5" fmla="*/ 695094 h 930285"/>
              <a:gd name="connsiteX6" fmla="*/ 1156496 w 3024697"/>
              <a:gd name="connsiteY6" fmla="*/ 930156 h 930285"/>
              <a:gd name="connsiteX7" fmla="*/ 1034576 w 3024697"/>
              <a:gd name="connsiteY7" fmla="*/ 721610 h 930285"/>
              <a:gd name="connsiteX8" fmla="*/ 2183706 w 3024697"/>
              <a:gd name="connsiteY8" fmla="*/ 827114 h 930285"/>
              <a:gd name="connsiteX9" fmla="*/ 2627971 w 3024697"/>
              <a:gd name="connsiteY9" fmla="*/ 647779 h 930285"/>
              <a:gd name="connsiteX10" fmla="*/ 3016191 w 3024697"/>
              <a:gd name="connsiteY10" fmla="*/ 391106 h 930285"/>
              <a:gd name="connsiteX11" fmla="*/ 2602305 w 3024697"/>
              <a:gd name="connsiteY11" fmla="*/ 509818 h 930285"/>
              <a:gd name="connsiteX12" fmla="*/ 2499637 w 3024697"/>
              <a:gd name="connsiteY12" fmla="*/ 294690 h 930285"/>
              <a:gd name="connsiteX13" fmla="*/ 2357905 w 3024697"/>
              <a:gd name="connsiteY13" fmla="*/ 664709 h 930285"/>
              <a:gd name="connsiteX14" fmla="*/ 1745654 w 3024697"/>
              <a:gd name="connsiteY14" fmla="*/ 346185 h 930285"/>
              <a:gd name="connsiteX15" fmla="*/ 1828609 w 3024697"/>
              <a:gd name="connsiteY15" fmla="*/ 142872 h 930285"/>
              <a:gd name="connsiteX0" fmla="*/ 1828609 w 3024697"/>
              <a:gd name="connsiteY0" fmla="*/ 142872 h 930285"/>
              <a:gd name="connsiteX1" fmla="*/ 1578819 w 3024697"/>
              <a:gd name="connsiteY1" fmla="*/ 128011 h 930285"/>
              <a:gd name="connsiteX2" fmla="*/ 500608 w 3024697"/>
              <a:gd name="connsiteY2" fmla="*/ 32650 h 930285"/>
              <a:gd name="connsiteX3" fmla="*/ 289040 w 3024697"/>
              <a:gd name="connsiteY3" fmla="*/ 343209 h 930285"/>
              <a:gd name="connsiteX4" fmla="*/ 23923 w 3024697"/>
              <a:gd name="connsiteY4" fmla="*/ 519479 h 930285"/>
              <a:gd name="connsiteX5" fmla="*/ 743031 w 3024697"/>
              <a:gd name="connsiteY5" fmla="*/ 695094 h 930285"/>
              <a:gd name="connsiteX6" fmla="*/ 1156496 w 3024697"/>
              <a:gd name="connsiteY6" fmla="*/ 930156 h 930285"/>
              <a:gd name="connsiteX7" fmla="*/ 1034576 w 3024697"/>
              <a:gd name="connsiteY7" fmla="*/ 721610 h 930285"/>
              <a:gd name="connsiteX8" fmla="*/ 2183706 w 3024697"/>
              <a:gd name="connsiteY8" fmla="*/ 827114 h 930285"/>
              <a:gd name="connsiteX9" fmla="*/ 2627971 w 3024697"/>
              <a:gd name="connsiteY9" fmla="*/ 647779 h 930285"/>
              <a:gd name="connsiteX10" fmla="*/ 3016191 w 3024697"/>
              <a:gd name="connsiteY10" fmla="*/ 391106 h 930285"/>
              <a:gd name="connsiteX11" fmla="*/ 2602305 w 3024697"/>
              <a:gd name="connsiteY11" fmla="*/ 509818 h 930285"/>
              <a:gd name="connsiteX12" fmla="*/ 2499637 w 3024697"/>
              <a:gd name="connsiteY12" fmla="*/ 294690 h 930285"/>
              <a:gd name="connsiteX13" fmla="*/ 2357905 w 3024697"/>
              <a:gd name="connsiteY13" fmla="*/ 664709 h 930285"/>
              <a:gd name="connsiteX14" fmla="*/ 1745654 w 3024697"/>
              <a:gd name="connsiteY14" fmla="*/ 346185 h 930285"/>
              <a:gd name="connsiteX15" fmla="*/ 1828609 w 3024697"/>
              <a:gd name="connsiteY15" fmla="*/ 142872 h 930285"/>
              <a:gd name="connsiteX0" fmla="*/ 1828609 w 3024697"/>
              <a:gd name="connsiteY0" fmla="*/ 142872 h 930285"/>
              <a:gd name="connsiteX1" fmla="*/ 1578819 w 3024697"/>
              <a:gd name="connsiteY1" fmla="*/ 128011 h 930285"/>
              <a:gd name="connsiteX2" fmla="*/ 500608 w 3024697"/>
              <a:gd name="connsiteY2" fmla="*/ 32650 h 930285"/>
              <a:gd name="connsiteX3" fmla="*/ 289040 w 3024697"/>
              <a:gd name="connsiteY3" fmla="*/ 343209 h 930285"/>
              <a:gd name="connsiteX4" fmla="*/ 23923 w 3024697"/>
              <a:gd name="connsiteY4" fmla="*/ 519479 h 930285"/>
              <a:gd name="connsiteX5" fmla="*/ 743031 w 3024697"/>
              <a:gd name="connsiteY5" fmla="*/ 695094 h 930285"/>
              <a:gd name="connsiteX6" fmla="*/ 1156496 w 3024697"/>
              <a:gd name="connsiteY6" fmla="*/ 930156 h 930285"/>
              <a:gd name="connsiteX7" fmla="*/ 1034576 w 3024697"/>
              <a:gd name="connsiteY7" fmla="*/ 721610 h 930285"/>
              <a:gd name="connsiteX8" fmla="*/ 2183706 w 3024697"/>
              <a:gd name="connsiteY8" fmla="*/ 827114 h 930285"/>
              <a:gd name="connsiteX9" fmla="*/ 2627971 w 3024697"/>
              <a:gd name="connsiteY9" fmla="*/ 647779 h 930285"/>
              <a:gd name="connsiteX10" fmla="*/ 3016191 w 3024697"/>
              <a:gd name="connsiteY10" fmla="*/ 391106 h 930285"/>
              <a:gd name="connsiteX11" fmla="*/ 2602305 w 3024697"/>
              <a:gd name="connsiteY11" fmla="*/ 509818 h 930285"/>
              <a:gd name="connsiteX12" fmla="*/ 2499637 w 3024697"/>
              <a:gd name="connsiteY12" fmla="*/ 294690 h 930285"/>
              <a:gd name="connsiteX13" fmla="*/ 2357905 w 3024697"/>
              <a:gd name="connsiteY13" fmla="*/ 664709 h 930285"/>
              <a:gd name="connsiteX14" fmla="*/ 1745654 w 3024697"/>
              <a:gd name="connsiteY14" fmla="*/ 346185 h 930285"/>
              <a:gd name="connsiteX15" fmla="*/ 1750716 w 3024697"/>
              <a:gd name="connsiteY15" fmla="*/ 251847 h 930285"/>
              <a:gd name="connsiteX16" fmla="*/ 1828609 w 3024697"/>
              <a:gd name="connsiteY16" fmla="*/ 142872 h 930285"/>
              <a:gd name="connsiteX0" fmla="*/ 1828609 w 3024697"/>
              <a:gd name="connsiteY0" fmla="*/ 120533 h 907946"/>
              <a:gd name="connsiteX1" fmla="*/ 1572402 w 3024697"/>
              <a:gd name="connsiteY1" fmla="*/ 169840 h 907946"/>
              <a:gd name="connsiteX2" fmla="*/ 500608 w 3024697"/>
              <a:gd name="connsiteY2" fmla="*/ 10311 h 907946"/>
              <a:gd name="connsiteX3" fmla="*/ 289040 w 3024697"/>
              <a:gd name="connsiteY3" fmla="*/ 320870 h 907946"/>
              <a:gd name="connsiteX4" fmla="*/ 23923 w 3024697"/>
              <a:gd name="connsiteY4" fmla="*/ 497140 h 907946"/>
              <a:gd name="connsiteX5" fmla="*/ 743031 w 3024697"/>
              <a:gd name="connsiteY5" fmla="*/ 672755 h 907946"/>
              <a:gd name="connsiteX6" fmla="*/ 1156496 w 3024697"/>
              <a:gd name="connsiteY6" fmla="*/ 907817 h 907946"/>
              <a:gd name="connsiteX7" fmla="*/ 1034576 w 3024697"/>
              <a:gd name="connsiteY7" fmla="*/ 699271 h 907946"/>
              <a:gd name="connsiteX8" fmla="*/ 2183706 w 3024697"/>
              <a:gd name="connsiteY8" fmla="*/ 804775 h 907946"/>
              <a:gd name="connsiteX9" fmla="*/ 2627971 w 3024697"/>
              <a:gd name="connsiteY9" fmla="*/ 625440 h 907946"/>
              <a:gd name="connsiteX10" fmla="*/ 3016191 w 3024697"/>
              <a:gd name="connsiteY10" fmla="*/ 368767 h 907946"/>
              <a:gd name="connsiteX11" fmla="*/ 2602305 w 3024697"/>
              <a:gd name="connsiteY11" fmla="*/ 487479 h 907946"/>
              <a:gd name="connsiteX12" fmla="*/ 2499637 w 3024697"/>
              <a:gd name="connsiteY12" fmla="*/ 272351 h 907946"/>
              <a:gd name="connsiteX13" fmla="*/ 2357905 w 3024697"/>
              <a:gd name="connsiteY13" fmla="*/ 642370 h 907946"/>
              <a:gd name="connsiteX14" fmla="*/ 1745654 w 3024697"/>
              <a:gd name="connsiteY14" fmla="*/ 323846 h 907946"/>
              <a:gd name="connsiteX15" fmla="*/ 1750716 w 3024697"/>
              <a:gd name="connsiteY15" fmla="*/ 229508 h 907946"/>
              <a:gd name="connsiteX16" fmla="*/ 1828609 w 3024697"/>
              <a:gd name="connsiteY16" fmla="*/ 120533 h 907946"/>
              <a:gd name="connsiteX0" fmla="*/ 1828609 w 3024697"/>
              <a:gd name="connsiteY0" fmla="*/ 131994 h 919407"/>
              <a:gd name="connsiteX1" fmla="*/ 1447274 w 3024697"/>
              <a:gd name="connsiteY1" fmla="*/ 142800 h 919407"/>
              <a:gd name="connsiteX2" fmla="*/ 500608 w 3024697"/>
              <a:gd name="connsiteY2" fmla="*/ 21772 h 919407"/>
              <a:gd name="connsiteX3" fmla="*/ 289040 w 3024697"/>
              <a:gd name="connsiteY3" fmla="*/ 332331 h 919407"/>
              <a:gd name="connsiteX4" fmla="*/ 23923 w 3024697"/>
              <a:gd name="connsiteY4" fmla="*/ 508601 h 919407"/>
              <a:gd name="connsiteX5" fmla="*/ 743031 w 3024697"/>
              <a:gd name="connsiteY5" fmla="*/ 684216 h 919407"/>
              <a:gd name="connsiteX6" fmla="*/ 1156496 w 3024697"/>
              <a:gd name="connsiteY6" fmla="*/ 919278 h 919407"/>
              <a:gd name="connsiteX7" fmla="*/ 1034576 w 3024697"/>
              <a:gd name="connsiteY7" fmla="*/ 710732 h 919407"/>
              <a:gd name="connsiteX8" fmla="*/ 2183706 w 3024697"/>
              <a:gd name="connsiteY8" fmla="*/ 816236 h 919407"/>
              <a:gd name="connsiteX9" fmla="*/ 2627971 w 3024697"/>
              <a:gd name="connsiteY9" fmla="*/ 636901 h 919407"/>
              <a:gd name="connsiteX10" fmla="*/ 3016191 w 3024697"/>
              <a:gd name="connsiteY10" fmla="*/ 380228 h 919407"/>
              <a:gd name="connsiteX11" fmla="*/ 2602305 w 3024697"/>
              <a:gd name="connsiteY11" fmla="*/ 498940 h 919407"/>
              <a:gd name="connsiteX12" fmla="*/ 2499637 w 3024697"/>
              <a:gd name="connsiteY12" fmla="*/ 283812 h 919407"/>
              <a:gd name="connsiteX13" fmla="*/ 2357905 w 3024697"/>
              <a:gd name="connsiteY13" fmla="*/ 653831 h 919407"/>
              <a:gd name="connsiteX14" fmla="*/ 1745654 w 3024697"/>
              <a:gd name="connsiteY14" fmla="*/ 335307 h 919407"/>
              <a:gd name="connsiteX15" fmla="*/ 1750716 w 3024697"/>
              <a:gd name="connsiteY15" fmla="*/ 240969 h 919407"/>
              <a:gd name="connsiteX16" fmla="*/ 1828609 w 3024697"/>
              <a:gd name="connsiteY16" fmla="*/ 131994 h 919407"/>
              <a:gd name="connsiteX0" fmla="*/ 1828609 w 3024697"/>
              <a:gd name="connsiteY0" fmla="*/ 98448 h 885861"/>
              <a:gd name="connsiteX1" fmla="*/ 1447274 w 3024697"/>
              <a:gd name="connsiteY1" fmla="*/ 109254 h 885861"/>
              <a:gd name="connsiteX2" fmla="*/ 603278 w 3024697"/>
              <a:gd name="connsiteY2" fmla="*/ 45978 h 885861"/>
              <a:gd name="connsiteX3" fmla="*/ 289040 w 3024697"/>
              <a:gd name="connsiteY3" fmla="*/ 298785 h 885861"/>
              <a:gd name="connsiteX4" fmla="*/ 23923 w 3024697"/>
              <a:gd name="connsiteY4" fmla="*/ 475055 h 885861"/>
              <a:gd name="connsiteX5" fmla="*/ 743031 w 3024697"/>
              <a:gd name="connsiteY5" fmla="*/ 650670 h 885861"/>
              <a:gd name="connsiteX6" fmla="*/ 1156496 w 3024697"/>
              <a:gd name="connsiteY6" fmla="*/ 885732 h 885861"/>
              <a:gd name="connsiteX7" fmla="*/ 1034576 w 3024697"/>
              <a:gd name="connsiteY7" fmla="*/ 677186 h 885861"/>
              <a:gd name="connsiteX8" fmla="*/ 2183706 w 3024697"/>
              <a:gd name="connsiteY8" fmla="*/ 782690 h 885861"/>
              <a:gd name="connsiteX9" fmla="*/ 2627971 w 3024697"/>
              <a:gd name="connsiteY9" fmla="*/ 603355 h 885861"/>
              <a:gd name="connsiteX10" fmla="*/ 3016191 w 3024697"/>
              <a:gd name="connsiteY10" fmla="*/ 346682 h 885861"/>
              <a:gd name="connsiteX11" fmla="*/ 2602305 w 3024697"/>
              <a:gd name="connsiteY11" fmla="*/ 465394 h 885861"/>
              <a:gd name="connsiteX12" fmla="*/ 2499637 w 3024697"/>
              <a:gd name="connsiteY12" fmla="*/ 250266 h 885861"/>
              <a:gd name="connsiteX13" fmla="*/ 2357905 w 3024697"/>
              <a:gd name="connsiteY13" fmla="*/ 620285 h 885861"/>
              <a:gd name="connsiteX14" fmla="*/ 1745654 w 3024697"/>
              <a:gd name="connsiteY14" fmla="*/ 301761 h 885861"/>
              <a:gd name="connsiteX15" fmla="*/ 1750716 w 3024697"/>
              <a:gd name="connsiteY15" fmla="*/ 207423 h 885861"/>
              <a:gd name="connsiteX16" fmla="*/ 1828609 w 3024697"/>
              <a:gd name="connsiteY16" fmla="*/ 98448 h 885861"/>
              <a:gd name="connsiteX0" fmla="*/ 1828609 w 3024697"/>
              <a:gd name="connsiteY0" fmla="*/ 101952 h 889365"/>
              <a:gd name="connsiteX1" fmla="*/ 1447274 w 3024697"/>
              <a:gd name="connsiteY1" fmla="*/ 112758 h 889365"/>
              <a:gd name="connsiteX2" fmla="*/ 603278 w 3024697"/>
              <a:gd name="connsiteY2" fmla="*/ 49482 h 889365"/>
              <a:gd name="connsiteX3" fmla="*/ 289040 w 3024697"/>
              <a:gd name="connsiteY3" fmla="*/ 302289 h 889365"/>
              <a:gd name="connsiteX4" fmla="*/ 23923 w 3024697"/>
              <a:gd name="connsiteY4" fmla="*/ 478559 h 889365"/>
              <a:gd name="connsiteX5" fmla="*/ 743031 w 3024697"/>
              <a:gd name="connsiteY5" fmla="*/ 654174 h 889365"/>
              <a:gd name="connsiteX6" fmla="*/ 1156496 w 3024697"/>
              <a:gd name="connsiteY6" fmla="*/ 889236 h 889365"/>
              <a:gd name="connsiteX7" fmla="*/ 1034576 w 3024697"/>
              <a:gd name="connsiteY7" fmla="*/ 680690 h 889365"/>
              <a:gd name="connsiteX8" fmla="*/ 2183706 w 3024697"/>
              <a:gd name="connsiteY8" fmla="*/ 786194 h 889365"/>
              <a:gd name="connsiteX9" fmla="*/ 2627971 w 3024697"/>
              <a:gd name="connsiteY9" fmla="*/ 606859 h 889365"/>
              <a:gd name="connsiteX10" fmla="*/ 3016191 w 3024697"/>
              <a:gd name="connsiteY10" fmla="*/ 350186 h 889365"/>
              <a:gd name="connsiteX11" fmla="*/ 2602305 w 3024697"/>
              <a:gd name="connsiteY11" fmla="*/ 468898 h 889365"/>
              <a:gd name="connsiteX12" fmla="*/ 2499637 w 3024697"/>
              <a:gd name="connsiteY12" fmla="*/ 253770 h 889365"/>
              <a:gd name="connsiteX13" fmla="*/ 2357905 w 3024697"/>
              <a:gd name="connsiteY13" fmla="*/ 623789 h 889365"/>
              <a:gd name="connsiteX14" fmla="*/ 1745654 w 3024697"/>
              <a:gd name="connsiteY14" fmla="*/ 305265 h 889365"/>
              <a:gd name="connsiteX15" fmla="*/ 1750716 w 3024697"/>
              <a:gd name="connsiteY15" fmla="*/ 210927 h 889365"/>
              <a:gd name="connsiteX16" fmla="*/ 1828609 w 3024697"/>
              <a:gd name="connsiteY16" fmla="*/ 101952 h 889365"/>
              <a:gd name="connsiteX0" fmla="*/ 1841871 w 3037959"/>
              <a:gd name="connsiteY0" fmla="*/ 101363 h 888776"/>
              <a:gd name="connsiteX1" fmla="*/ 1460536 w 3037959"/>
              <a:gd name="connsiteY1" fmla="*/ 112169 h 888776"/>
              <a:gd name="connsiteX2" fmla="*/ 616540 w 3037959"/>
              <a:gd name="connsiteY2" fmla="*/ 48893 h 888776"/>
              <a:gd name="connsiteX3" fmla="*/ 183591 w 3037959"/>
              <a:gd name="connsiteY3" fmla="*/ 349826 h 888776"/>
              <a:gd name="connsiteX4" fmla="*/ 37185 w 3037959"/>
              <a:gd name="connsiteY4" fmla="*/ 477970 h 888776"/>
              <a:gd name="connsiteX5" fmla="*/ 756293 w 3037959"/>
              <a:gd name="connsiteY5" fmla="*/ 653585 h 888776"/>
              <a:gd name="connsiteX6" fmla="*/ 1169758 w 3037959"/>
              <a:gd name="connsiteY6" fmla="*/ 888647 h 888776"/>
              <a:gd name="connsiteX7" fmla="*/ 1047838 w 3037959"/>
              <a:gd name="connsiteY7" fmla="*/ 680101 h 888776"/>
              <a:gd name="connsiteX8" fmla="*/ 2196968 w 3037959"/>
              <a:gd name="connsiteY8" fmla="*/ 785605 h 888776"/>
              <a:gd name="connsiteX9" fmla="*/ 2641233 w 3037959"/>
              <a:gd name="connsiteY9" fmla="*/ 606270 h 888776"/>
              <a:gd name="connsiteX10" fmla="*/ 3029453 w 3037959"/>
              <a:gd name="connsiteY10" fmla="*/ 349597 h 888776"/>
              <a:gd name="connsiteX11" fmla="*/ 2615567 w 3037959"/>
              <a:gd name="connsiteY11" fmla="*/ 468309 h 888776"/>
              <a:gd name="connsiteX12" fmla="*/ 2512899 w 3037959"/>
              <a:gd name="connsiteY12" fmla="*/ 253181 h 888776"/>
              <a:gd name="connsiteX13" fmla="*/ 2371167 w 3037959"/>
              <a:gd name="connsiteY13" fmla="*/ 623200 h 888776"/>
              <a:gd name="connsiteX14" fmla="*/ 1758916 w 3037959"/>
              <a:gd name="connsiteY14" fmla="*/ 304676 h 888776"/>
              <a:gd name="connsiteX15" fmla="*/ 1763978 w 3037959"/>
              <a:gd name="connsiteY15" fmla="*/ 210338 h 888776"/>
              <a:gd name="connsiteX16" fmla="*/ 1841871 w 3037959"/>
              <a:gd name="connsiteY16" fmla="*/ 101363 h 888776"/>
              <a:gd name="connsiteX0" fmla="*/ 1841871 w 3037959"/>
              <a:gd name="connsiteY0" fmla="*/ 111346 h 898759"/>
              <a:gd name="connsiteX1" fmla="*/ 1460536 w 3037959"/>
              <a:gd name="connsiteY1" fmla="*/ 122152 h 898759"/>
              <a:gd name="connsiteX2" fmla="*/ 552371 w 3037959"/>
              <a:gd name="connsiteY2" fmla="*/ 39626 h 898759"/>
              <a:gd name="connsiteX3" fmla="*/ 183591 w 3037959"/>
              <a:gd name="connsiteY3" fmla="*/ 359809 h 898759"/>
              <a:gd name="connsiteX4" fmla="*/ 37185 w 3037959"/>
              <a:gd name="connsiteY4" fmla="*/ 487953 h 898759"/>
              <a:gd name="connsiteX5" fmla="*/ 756293 w 3037959"/>
              <a:gd name="connsiteY5" fmla="*/ 663568 h 898759"/>
              <a:gd name="connsiteX6" fmla="*/ 1169758 w 3037959"/>
              <a:gd name="connsiteY6" fmla="*/ 898630 h 898759"/>
              <a:gd name="connsiteX7" fmla="*/ 1047838 w 3037959"/>
              <a:gd name="connsiteY7" fmla="*/ 690084 h 898759"/>
              <a:gd name="connsiteX8" fmla="*/ 2196968 w 3037959"/>
              <a:gd name="connsiteY8" fmla="*/ 795588 h 898759"/>
              <a:gd name="connsiteX9" fmla="*/ 2641233 w 3037959"/>
              <a:gd name="connsiteY9" fmla="*/ 616253 h 898759"/>
              <a:gd name="connsiteX10" fmla="*/ 3029453 w 3037959"/>
              <a:gd name="connsiteY10" fmla="*/ 359580 h 898759"/>
              <a:gd name="connsiteX11" fmla="*/ 2615567 w 3037959"/>
              <a:gd name="connsiteY11" fmla="*/ 478292 h 898759"/>
              <a:gd name="connsiteX12" fmla="*/ 2512899 w 3037959"/>
              <a:gd name="connsiteY12" fmla="*/ 263164 h 898759"/>
              <a:gd name="connsiteX13" fmla="*/ 2371167 w 3037959"/>
              <a:gd name="connsiteY13" fmla="*/ 633183 h 898759"/>
              <a:gd name="connsiteX14" fmla="*/ 1758916 w 3037959"/>
              <a:gd name="connsiteY14" fmla="*/ 314659 h 898759"/>
              <a:gd name="connsiteX15" fmla="*/ 1763978 w 3037959"/>
              <a:gd name="connsiteY15" fmla="*/ 220321 h 898759"/>
              <a:gd name="connsiteX16" fmla="*/ 1841871 w 3037959"/>
              <a:gd name="connsiteY16" fmla="*/ 111346 h 898759"/>
              <a:gd name="connsiteX0" fmla="*/ 1841871 w 3037959"/>
              <a:gd name="connsiteY0" fmla="*/ 77126 h 864539"/>
              <a:gd name="connsiteX1" fmla="*/ 1595290 w 3037959"/>
              <a:gd name="connsiteY1" fmla="*/ 197018 h 864539"/>
              <a:gd name="connsiteX2" fmla="*/ 552371 w 3037959"/>
              <a:gd name="connsiteY2" fmla="*/ 5406 h 864539"/>
              <a:gd name="connsiteX3" fmla="*/ 183591 w 3037959"/>
              <a:gd name="connsiteY3" fmla="*/ 325589 h 864539"/>
              <a:gd name="connsiteX4" fmla="*/ 37185 w 3037959"/>
              <a:gd name="connsiteY4" fmla="*/ 453733 h 864539"/>
              <a:gd name="connsiteX5" fmla="*/ 756293 w 3037959"/>
              <a:gd name="connsiteY5" fmla="*/ 629348 h 864539"/>
              <a:gd name="connsiteX6" fmla="*/ 1169758 w 3037959"/>
              <a:gd name="connsiteY6" fmla="*/ 864410 h 864539"/>
              <a:gd name="connsiteX7" fmla="*/ 1047838 w 3037959"/>
              <a:gd name="connsiteY7" fmla="*/ 655864 h 864539"/>
              <a:gd name="connsiteX8" fmla="*/ 2196968 w 3037959"/>
              <a:gd name="connsiteY8" fmla="*/ 761368 h 864539"/>
              <a:gd name="connsiteX9" fmla="*/ 2641233 w 3037959"/>
              <a:gd name="connsiteY9" fmla="*/ 582033 h 864539"/>
              <a:gd name="connsiteX10" fmla="*/ 3029453 w 3037959"/>
              <a:gd name="connsiteY10" fmla="*/ 325360 h 864539"/>
              <a:gd name="connsiteX11" fmla="*/ 2615567 w 3037959"/>
              <a:gd name="connsiteY11" fmla="*/ 444072 h 864539"/>
              <a:gd name="connsiteX12" fmla="*/ 2512899 w 3037959"/>
              <a:gd name="connsiteY12" fmla="*/ 228944 h 864539"/>
              <a:gd name="connsiteX13" fmla="*/ 2371167 w 3037959"/>
              <a:gd name="connsiteY13" fmla="*/ 598963 h 864539"/>
              <a:gd name="connsiteX14" fmla="*/ 1758916 w 3037959"/>
              <a:gd name="connsiteY14" fmla="*/ 280439 h 864539"/>
              <a:gd name="connsiteX15" fmla="*/ 1763978 w 3037959"/>
              <a:gd name="connsiteY15" fmla="*/ 186101 h 864539"/>
              <a:gd name="connsiteX16" fmla="*/ 1841871 w 3037959"/>
              <a:gd name="connsiteY16" fmla="*/ 77126 h 864539"/>
              <a:gd name="connsiteX0" fmla="*/ 1841871 w 3037959"/>
              <a:gd name="connsiteY0" fmla="*/ 76049 h 863462"/>
              <a:gd name="connsiteX1" fmla="*/ 1595290 w 3037959"/>
              <a:gd name="connsiteY1" fmla="*/ 195941 h 863462"/>
              <a:gd name="connsiteX2" fmla="*/ 552371 w 3037959"/>
              <a:gd name="connsiteY2" fmla="*/ 4329 h 863462"/>
              <a:gd name="connsiteX3" fmla="*/ 183591 w 3037959"/>
              <a:gd name="connsiteY3" fmla="*/ 324512 h 863462"/>
              <a:gd name="connsiteX4" fmla="*/ 37185 w 3037959"/>
              <a:gd name="connsiteY4" fmla="*/ 452656 h 863462"/>
              <a:gd name="connsiteX5" fmla="*/ 756293 w 3037959"/>
              <a:gd name="connsiteY5" fmla="*/ 628271 h 863462"/>
              <a:gd name="connsiteX6" fmla="*/ 1169758 w 3037959"/>
              <a:gd name="connsiteY6" fmla="*/ 863333 h 863462"/>
              <a:gd name="connsiteX7" fmla="*/ 1047838 w 3037959"/>
              <a:gd name="connsiteY7" fmla="*/ 654787 h 863462"/>
              <a:gd name="connsiteX8" fmla="*/ 2196968 w 3037959"/>
              <a:gd name="connsiteY8" fmla="*/ 760291 h 863462"/>
              <a:gd name="connsiteX9" fmla="*/ 2641233 w 3037959"/>
              <a:gd name="connsiteY9" fmla="*/ 580956 h 863462"/>
              <a:gd name="connsiteX10" fmla="*/ 3029453 w 3037959"/>
              <a:gd name="connsiteY10" fmla="*/ 324283 h 863462"/>
              <a:gd name="connsiteX11" fmla="*/ 2615567 w 3037959"/>
              <a:gd name="connsiteY11" fmla="*/ 442995 h 863462"/>
              <a:gd name="connsiteX12" fmla="*/ 2512899 w 3037959"/>
              <a:gd name="connsiteY12" fmla="*/ 227867 h 863462"/>
              <a:gd name="connsiteX13" fmla="*/ 2371167 w 3037959"/>
              <a:gd name="connsiteY13" fmla="*/ 597886 h 863462"/>
              <a:gd name="connsiteX14" fmla="*/ 1758916 w 3037959"/>
              <a:gd name="connsiteY14" fmla="*/ 279362 h 863462"/>
              <a:gd name="connsiteX15" fmla="*/ 1763978 w 3037959"/>
              <a:gd name="connsiteY15" fmla="*/ 185024 h 863462"/>
              <a:gd name="connsiteX16" fmla="*/ 1841871 w 3037959"/>
              <a:gd name="connsiteY16" fmla="*/ 76049 h 863462"/>
              <a:gd name="connsiteX0" fmla="*/ 1841871 w 3037959"/>
              <a:gd name="connsiteY0" fmla="*/ 76049 h 863462"/>
              <a:gd name="connsiteX1" fmla="*/ 1595290 w 3037959"/>
              <a:gd name="connsiteY1" fmla="*/ 195941 h 863462"/>
              <a:gd name="connsiteX2" fmla="*/ 552371 w 3037959"/>
              <a:gd name="connsiteY2" fmla="*/ 4329 h 863462"/>
              <a:gd name="connsiteX3" fmla="*/ 183591 w 3037959"/>
              <a:gd name="connsiteY3" fmla="*/ 324512 h 863462"/>
              <a:gd name="connsiteX4" fmla="*/ 37185 w 3037959"/>
              <a:gd name="connsiteY4" fmla="*/ 452656 h 863462"/>
              <a:gd name="connsiteX5" fmla="*/ 756293 w 3037959"/>
              <a:gd name="connsiteY5" fmla="*/ 628271 h 863462"/>
              <a:gd name="connsiteX6" fmla="*/ 1169758 w 3037959"/>
              <a:gd name="connsiteY6" fmla="*/ 863333 h 863462"/>
              <a:gd name="connsiteX7" fmla="*/ 1047838 w 3037959"/>
              <a:gd name="connsiteY7" fmla="*/ 654787 h 863462"/>
              <a:gd name="connsiteX8" fmla="*/ 2196968 w 3037959"/>
              <a:gd name="connsiteY8" fmla="*/ 760291 h 863462"/>
              <a:gd name="connsiteX9" fmla="*/ 2641233 w 3037959"/>
              <a:gd name="connsiteY9" fmla="*/ 580956 h 863462"/>
              <a:gd name="connsiteX10" fmla="*/ 3029453 w 3037959"/>
              <a:gd name="connsiteY10" fmla="*/ 324283 h 863462"/>
              <a:gd name="connsiteX11" fmla="*/ 2615567 w 3037959"/>
              <a:gd name="connsiteY11" fmla="*/ 442995 h 863462"/>
              <a:gd name="connsiteX12" fmla="*/ 2512899 w 3037959"/>
              <a:gd name="connsiteY12" fmla="*/ 227867 h 863462"/>
              <a:gd name="connsiteX13" fmla="*/ 2294165 w 3037959"/>
              <a:gd name="connsiteY13" fmla="*/ 607512 h 863462"/>
              <a:gd name="connsiteX14" fmla="*/ 1758916 w 3037959"/>
              <a:gd name="connsiteY14" fmla="*/ 279362 h 863462"/>
              <a:gd name="connsiteX15" fmla="*/ 1763978 w 3037959"/>
              <a:gd name="connsiteY15" fmla="*/ 185024 h 863462"/>
              <a:gd name="connsiteX16" fmla="*/ 1841871 w 3037959"/>
              <a:gd name="connsiteY16" fmla="*/ 76049 h 863462"/>
              <a:gd name="connsiteX0" fmla="*/ 1841871 w 3037959"/>
              <a:gd name="connsiteY0" fmla="*/ 76049 h 863462"/>
              <a:gd name="connsiteX1" fmla="*/ 1595290 w 3037959"/>
              <a:gd name="connsiteY1" fmla="*/ 195941 h 863462"/>
              <a:gd name="connsiteX2" fmla="*/ 552371 w 3037959"/>
              <a:gd name="connsiteY2" fmla="*/ 4329 h 863462"/>
              <a:gd name="connsiteX3" fmla="*/ 183591 w 3037959"/>
              <a:gd name="connsiteY3" fmla="*/ 324512 h 863462"/>
              <a:gd name="connsiteX4" fmla="*/ 37185 w 3037959"/>
              <a:gd name="connsiteY4" fmla="*/ 452656 h 863462"/>
              <a:gd name="connsiteX5" fmla="*/ 756293 w 3037959"/>
              <a:gd name="connsiteY5" fmla="*/ 628271 h 863462"/>
              <a:gd name="connsiteX6" fmla="*/ 1169758 w 3037959"/>
              <a:gd name="connsiteY6" fmla="*/ 863333 h 863462"/>
              <a:gd name="connsiteX7" fmla="*/ 1047838 w 3037959"/>
              <a:gd name="connsiteY7" fmla="*/ 654787 h 863462"/>
              <a:gd name="connsiteX8" fmla="*/ 2196968 w 3037959"/>
              <a:gd name="connsiteY8" fmla="*/ 760291 h 863462"/>
              <a:gd name="connsiteX9" fmla="*/ 2641233 w 3037959"/>
              <a:gd name="connsiteY9" fmla="*/ 580956 h 863462"/>
              <a:gd name="connsiteX10" fmla="*/ 3029453 w 3037959"/>
              <a:gd name="connsiteY10" fmla="*/ 324283 h 863462"/>
              <a:gd name="connsiteX11" fmla="*/ 2615567 w 3037959"/>
              <a:gd name="connsiteY11" fmla="*/ 442995 h 863462"/>
              <a:gd name="connsiteX12" fmla="*/ 2512899 w 3037959"/>
              <a:gd name="connsiteY12" fmla="*/ 227867 h 863462"/>
              <a:gd name="connsiteX13" fmla="*/ 2294165 w 3037959"/>
              <a:gd name="connsiteY13" fmla="*/ 607512 h 863462"/>
              <a:gd name="connsiteX14" fmla="*/ 1758916 w 3037959"/>
              <a:gd name="connsiteY14" fmla="*/ 279362 h 863462"/>
              <a:gd name="connsiteX15" fmla="*/ 1841871 w 3037959"/>
              <a:gd name="connsiteY15" fmla="*/ 76049 h 863462"/>
              <a:gd name="connsiteX0" fmla="*/ 1841871 w 3037959"/>
              <a:gd name="connsiteY0" fmla="*/ 76049 h 863462"/>
              <a:gd name="connsiteX1" fmla="*/ 1595290 w 3037959"/>
              <a:gd name="connsiteY1" fmla="*/ 195941 h 863462"/>
              <a:gd name="connsiteX2" fmla="*/ 552371 w 3037959"/>
              <a:gd name="connsiteY2" fmla="*/ 4329 h 863462"/>
              <a:gd name="connsiteX3" fmla="*/ 183591 w 3037959"/>
              <a:gd name="connsiteY3" fmla="*/ 324512 h 863462"/>
              <a:gd name="connsiteX4" fmla="*/ 37185 w 3037959"/>
              <a:gd name="connsiteY4" fmla="*/ 452656 h 863462"/>
              <a:gd name="connsiteX5" fmla="*/ 756293 w 3037959"/>
              <a:gd name="connsiteY5" fmla="*/ 628271 h 863462"/>
              <a:gd name="connsiteX6" fmla="*/ 1169758 w 3037959"/>
              <a:gd name="connsiteY6" fmla="*/ 863333 h 863462"/>
              <a:gd name="connsiteX7" fmla="*/ 1047838 w 3037959"/>
              <a:gd name="connsiteY7" fmla="*/ 654787 h 863462"/>
              <a:gd name="connsiteX8" fmla="*/ 2196968 w 3037959"/>
              <a:gd name="connsiteY8" fmla="*/ 760291 h 863462"/>
              <a:gd name="connsiteX9" fmla="*/ 2641233 w 3037959"/>
              <a:gd name="connsiteY9" fmla="*/ 580956 h 863462"/>
              <a:gd name="connsiteX10" fmla="*/ 3029453 w 3037959"/>
              <a:gd name="connsiteY10" fmla="*/ 324283 h 863462"/>
              <a:gd name="connsiteX11" fmla="*/ 2615567 w 3037959"/>
              <a:gd name="connsiteY11" fmla="*/ 442995 h 863462"/>
              <a:gd name="connsiteX12" fmla="*/ 2512899 w 3037959"/>
              <a:gd name="connsiteY12" fmla="*/ 227867 h 863462"/>
              <a:gd name="connsiteX13" fmla="*/ 2294165 w 3037959"/>
              <a:gd name="connsiteY13" fmla="*/ 607512 h 863462"/>
              <a:gd name="connsiteX14" fmla="*/ 1758916 w 3037959"/>
              <a:gd name="connsiteY14" fmla="*/ 279362 h 863462"/>
              <a:gd name="connsiteX15" fmla="*/ 1841871 w 3037959"/>
              <a:gd name="connsiteY15" fmla="*/ 76049 h 863462"/>
              <a:gd name="connsiteX0" fmla="*/ 1912456 w 3037959"/>
              <a:gd name="connsiteY0" fmla="*/ 175511 h 863462"/>
              <a:gd name="connsiteX1" fmla="*/ 1595290 w 3037959"/>
              <a:gd name="connsiteY1" fmla="*/ 195941 h 863462"/>
              <a:gd name="connsiteX2" fmla="*/ 552371 w 3037959"/>
              <a:gd name="connsiteY2" fmla="*/ 4329 h 863462"/>
              <a:gd name="connsiteX3" fmla="*/ 183591 w 3037959"/>
              <a:gd name="connsiteY3" fmla="*/ 324512 h 863462"/>
              <a:gd name="connsiteX4" fmla="*/ 37185 w 3037959"/>
              <a:gd name="connsiteY4" fmla="*/ 452656 h 863462"/>
              <a:gd name="connsiteX5" fmla="*/ 756293 w 3037959"/>
              <a:gd name="connsiteY5" fmla="*/ 628271 h 863462"/>
              <a:gd name="connsiteX6" fmla="*/ 1169758 w 3037959"/>
              <a:gd name="connsiteY6" fmla="*/ 863333 h 863462"/>
              <a:gd name="connsiteX7" fmla="*/ 1047838 w 3037959"/>
              <a:gd name="connsiteY7" fmla="*/ 654787 h 863462"/>
              <a:gd name="connsiteX8" fmla="*/ 2196968 w 3037959"/>
              <a:gd name="connsiteY8" fmla="*/ 760291 h 863462"/>
              <a:gd name="connsiteX9" fmla="*/ 2641233 w 3037959"/>
              <a:gd name="connsiteY9" fmla="*/ 580956 h 863462"/>
              <a:gd name="connsiteX10" fmla="*/ 3029453 w 3037959"/>
              <a:gd name="connsiteY10" fmla="*/ 324283 h 863462"/>
              <a:gd name="connsiteX11" fmla="*/ 2615567 w 3037959"/>
              <a:gd name="connsiteY11" fmla="*/ 442995 h 863462"/>
              <a:gd name="connsiteX12" fmla="*/ 2512899 w 3037959"/>
              <a:gd name="connsiteY12" fmla="*/ 227867 h 863462"/>
              <a:gd name="connsiteX13" fmla="*/ 2294165 w 3037959"/>
              <a:gd name="connsiteY13" fmla="*/ 607512 h 863462"/>
              <a:gd name="connsiteX14" fmla="*/ 1758916 w 3037959"/>
              <a:gd name="connsiteY14" fmla="*/ 279362 h 863462"/>
              <a:gd name="connsiteX15" fmla="*/ 1912456 w 3037959"/>
              <a:gd name="connsiteY15" fmla="*/ 175511 h 863462"/>
              <a:gd name="connsiteX0" fmla="*/ 1912456 w 3037959"/>
              <a:gd name="connsiteY0" fmla="*/ 175511 h 863462"/>
              <a:gd name="connsiteX1" fmla="*/ 1595290 w 3037959"/>
              <a:gd name="connsiteY1" fmla="*/ 195941 h 863462"/>
              <a:gd name="connsiteX2" fmla="*/ 552371 w 3037959"/>
              <a:gd name="connsiteY2" fmla="*/ 4329 h 863462"/>
              <a:gd name="connsiteX3" fmla="*/ 183591 w 3037959"/>
              <a:gd name="connsiteY3" fmla="*/ 324512 h 863462"/>
              <a:gd name="connsiteX4" fmla="*/ 37185 w 3037959"/>
              <a:gd name="connsiteY4" fmla="*/ 452656 h 863462"/>
              <a:gd name="connsiteX5" fmla="*/ 756293 w 3037959"/>
              <a:gd name="connsiteY5" fmla="*/ 628271 h 863462"/>
              <a:gd name="connsiteX6" fmla="*/ 1169758 w 3037959"/>
              <a:gd name="connsiteY6" fmla="*/ 863333 h 863462"/>
              <a:gd name="connsiteX7" fmla="*/ 1047838 w 3037959"/>
              <a:gd name="connsiteY7" fmla="*/ 654787 h 863462"/>
              <a:gd name="connsiteX8" fmla="*/ 2196968 w 3037959"/>
              <a:gd name="connsiteY8" fmla="*/ 760291 h 863462"/>
              <a:gd name="connsiteX9" fmla="*/ 2641233 w 3037959"/>
              <a:gd name="connsiteY9" fmla="*/ 580956 h 863462"/>
              <a:gd name="connsiteX10" fmla="*/ 3029453 w 3037959"/>
              <a:gd name="connsiteY10" fmla="*/ 324283 h 863462"/>
              <a:gd name="connsiteX11" fmla="*/ 2615567 w 3037959"/>
              <a:gd name="connsiteY11" fmla="*/ 442995 h 863462"/>
              <a:gd name="connsiteX12" fmla="*/ 2512899 w 3037959"/>
              <a:gd name="connsiteY12" fmla="*/ 227867 h 863462"/>
              <a:gd name="connsiteX13" fmla="*/ 2294165 w 3037959"/>
              <a:gd name="connsiteY13" fmla="*/ 607512 h 863462"/>
              <a:gd name="connsiteX14" fmla="*/ 1803834 w 3037959"/>
              <a:gd name="connsiteY14" fmla="*/ 314655 h 863462"/>
              <a:gd name="connsiteX15" fmla="*/ 1912456 w 3037959"/>
              <a:gd name="connsiteY15" fmla="*/ 175511 h 863462"/>
              <a:gd name="connsiteX0" fmla="*/ 1912456 w 3037959"/>
              <a:gd name="connsiteY0" fmla="*/ 175511 h 863462"/>
              <a:gd name="connsiteX1" fmla="*/ 1595290 w 3037959"/>
              <a:gd name="connsiteY1" fmla="*/ 195941 h 863462"/>
              <a:gd name="connsiteX2" fmla="*/ 552371 w 3037959"/>
              <a:gd name="connsiteY2" fmla="*/ 4329 h 863462"/>
              <a:gd name="connsiteX3" fmla="*/ 183591 w 3037959"/>
              <a:gd name="connsiteY3" fmla="*/ 324512 h 863462"/>
              <a:gd name="connsiteX4" fmla="*/ 37185 w 3037959"/>
              <a:gd name="connsiteY4" fmla="*/ 452656 h 863462"/>
              <a:gd name="connsiteX5" fmla="*/ 756293 w 3037959"/>
              <a:gd name="connsiteY5" fmla="*/ 628271 h 863462"/>
              <a:gd name="connsiteX6" fmla="*/ 1169758 w 3037959"/>
              <a:gd name="connsiteY6" fmla="*/ 863333 h 863462"/>
              <a:gd name="connsiteX7" fmla="*/ 1047838 w 3037959"/>
              <a:gd name="connsiteY7" fmla="*/ 654787 h 863462"/>
              <a:gd name="connsiteX8" fmla="*/ 2196968 w 3037959"/>
              <a:gd name="connsiteY8" fmla="*/ 760291 h 863462"/>
              <a:gd name="connsiteX9" fmla="*/ 2641233 w 3037959"/>
              <a:gd name="connsiteY9" fmla="*/ 580956 h 863462"/>
              <a:gd name="connsiteX10" fmla="*/ 3029453 w 3037959"/>
              <a:gd name="connsiteY10" fmla="*/ 324283 h 863462"/>
              <a:gd name="connsiteX11" fmla="*/ 2615567 w 3037959"/>
              <a:gd name="connsiteY11" fmla="*/ 442995 h 863462"/>
              <a:gd name="connsiteX12" fmla="*/ 2512899 w 3037959"/>
              <a:gd name="connsiteY12" fmla="*/ 227867 h 863462"/>
              <a:gd name="connsiteX13" fmla="*/ 2294165 w 3037959"/>
              <a:gd name="connsiteY13" fmla="*/ 607512 h 863462"/>
              <a:gd name="connsiteX14" fmla="*/ 1803834 w 3037959"/>
              <a:gd name="connsiteY14" fmla="*/ 314655 h 863462"/>
              <a:gd name="connsiteX15" fmla="*/ 1912456 w 3037959"/>
              <a:gd name="connsiteY15" fmla="*/ 175511 h 863462"/>
              <a:gd name="connsiteX0" fmla="*/ 1912456 w 3037959"/>
              <a:gd name="connsiteY0" fmla="*/ 175511 h 863462"/>
              <a:gd name="connsiteX1" fmla="*/ 1595290 w 3037959"/>
              <a:gd name="connsiteY1" fmla="*/ 195941 h 863462"/>
              <a:gd name="connsiteX2" fmla="*/ 552371 w 3037959"/>
              <a:gd name="connsiteY2" fmla="*/ 4329 h 863462"/>
              <a:gd name="connsiteX3" fmla="*/ 183591 w 3037959"/>
              <a:gd name="connsiteY3" fmla="*/ 324512 h 863462"/>
              <a:gd name="connsiteX4" fmla="*/ 37185 w 3037959"/>
              <a:gd name="connsiteY4" fmla="*/ 452656 h 863462"/>
              <a:gd name="connsiteX5" fmla="*/ 756293 w 3037959"/>
              <a:gd name="connsiteY5" fmla="*/ 628271 h 863462"/>
              <a:gd name="connsiteX6" fmla="*/ 1169758 w 3037959"/>
              <a:gd name="connsiteY6" fmla="*/ 863333 h 863462"/>
              <a:gd name="connsiteX7" fmla="*/ 1047838 w 3037959"/>
              <a:gd name="connsiteY7" fmla="*/ 654787 h 863462"/>
              <a:gd name="connsiteX8" fmla="*/ 2196968 w 3037959"/>
              <a:gd name="connsiteY8" fmla="*/ 760291 h 863462"/>
              <a:gd name="connsiteX9" fmla="*/ 2641233 w 3037959"/>
              <a:gd name="connsiteY9" fmla="*/ 580956 h 863462"/>
              <a:gd name="connsiteX10" fmla="*/ 3029453 w 3037959"/>
              <a:gd name="connsiteY10" fmla="*/ 324283 h 863462"/>
              <a:gd name="connsiteX11" fmla="*/ 2638026 w 3037959"/>
              <a:gd name="connsiteY11" fmla="*/ 404494 h 863462"/>
              <a:gd name="connsiteX12" fmla="*/ 2512899 w 3037959"/>
              <a:gd name="connsiteY12" fmla="*/ 227867 h 863462"/>
              <a:gd name="connsiteX13" fmla="*/ 2294165 w 3037959"/>
              <a:gd name="connsiteY13" fmla="*/ 607512 h 863462"/>
              <a:gd name="connsiteX14" fmla="*/ 1803834 w 3037959"/>
              <a:gd name="connsiteY14" fmla="*/ 314655 h 863462"/>
              <a:gd name="connsiteX15" fmla="*/ 1912456 w 3037959"/>
              <a:gd name="connsiteY15" fmla="*/ 175511 h 863462"/>
              <a:gd name="connsiteX0" fmla="*/ 1912456 w 3107015"/>
              <a:gd name="connsiteY0" fmla="*/ 175511 h 863462"/>
              <a:gd name="connsiteX1" fmla="*/ 1595290 w 3107015"/>
              <a:gd name="connsiteY1" fmla="*/ 195941 h 863462"/>
              <a:gd name="connsiteX2" fmla="*/ 552371 w 3107015"/>
              <a:gd name="connsiteY2" fmla="*/ 4329 h 863462"/>
              <a:gd name="connsiteX3" fmla="*/ 183591 w 3107015"/>
              <a:gd name="connsiteY3" fmla="*/ 324512 h 863462"/>
              <a:gd name="connsiteX4" fmla="*/ 37185 w 3107015"/>
              <a:gd name="connsiteY4" fmla="*/ 452656 h 863462"/>
              <a:gd name="connsiteX5" fmla="*/ 756293 w 3107015"/>
              <a:gd name="connsiteY5" fmla="*/ 628271 h 863462"/>
              <a:gd name="connsiteX6" fmla="*/ 1169758 w 3107015"/>
              <a:gd name="connsiteY6" fmla="*/ 863333 h 863462"/>
              <a:gd name="connsiteX7" fmla="*/ 1047838 w 3107015"/>
              <a:gd name="connsiteY7" fmla="*/ 654787 h 863462"/>
              <a:gd name="connsiteX8" fmla="*/ 2196968 w 3107015"/>
              <a:gd name="connsiteY8" fmla="*/ 760291 h 863462"/>
              <a:gd name="connsiteX9" fmla="*/ 2641233 w 3107015"/>
              <a:gd name="connsiteY9" fmla="*/ 580956 h 863462"/>
              <a:gd name="connsiteX10" fmla="*/ 3100038 w 3107015"/>
              <a:gd name="connsiteY10" fmla="*/ 343534 h 863462"/>
              <a:gd name="connsiteX11" fmla="*/ 2638026 w 3107015"/>
              <a:gd name="connsiteY11" fmla="*/ 404494 h 863462"/>
              <a:gd name="connsiteX12" fmla="*/ 2512899 w 3107015"/>
              <a:gd name="connsiteY12" fmla="*/ 227867 h 863462"/>
              <a:gd name="connsiteX13" fmla="*/ 2294165 w 3107015"/>
              <a:gd name="connsiteY13" fmla="*/ 607512 h 863462"/>
              <a:gd name="connsiteX14" fmla="*/ 1803834 w 3107015"/>
              <a:gd name="connsiteY14" fmla="*/ 314655 h 863462"/>
              <a:gd name="connsiteX15" fmla="*/ 1912456 w 3107015"/>
              <a:gd name="connsiteY15" fmla="*/ 175511 h 863462"/>
              <a:gd name="connsiteX0" fmla="*/ 1912456 w 3104070"/>
              <a:gd name="connsiteY0" fmla="*/ 175511 h 863462"/>
              <a:gd name="connsiteX1" fmla="*/ 1595290 w 3104070"/>
              <a:gd name="connsiteY1" fmla="*/ 195941 h 863462"/>
              <a:gd name="connsiteX2" fmla="*/ 552371 w 3104070"/>
              <a:gd name="connsiteY2" fmla="*/ 4329 h 863462"/>
              <a:gd name="connsiteX3" fmla="*/ 183591 w 3104070"/>
              <a:gd name="connsiteY3" fmla="*/ 324512 h 863462"/>
              <a:gd name="connsiteX4" fmla="*/ 37185 w 3104070"/>
              <a:gd name="connsiteY4" fmla="*/ 452656 h 863462"/>
              <a:gd name="connsiteX5" fmla="*/ 756293 w 3104070"/>
              <a:gd name="connsiteY5" fmla="*/ 628271 h 863462"/>
              <a:gd name="connsiteX6" fmla="*/ 1169758 w 3104070"/>
              <a:gd name="connsiteY6" fmla="*/ 863333 h 863462"/>
              <a:gd name="connsiteX7" fmla="*/ 1047838 w 3104070"/>
              <a:gd name="connsiteY7" fmla="*/ 654787 h 863462"/>
              <a:gd name="connsiteX8" fmla="*/ 2196968 w 3104070"/>
              <a:gd name="connsiteY8" fmla="*/ 760291 h 863462"/>
              <a:gd name="connsiteX9" fmla="*/ 2641233 w 3104070"/>
              <a:gd name="connsiteY9" fmla="*/ 580956 h 863462"/>
              <a:gd name="connsiteX10" fmla="*/ 3100038 w 3104070"/>
              <a:gd name="connsiteY10" fmla="*/ 343534 h 863462"/>
              <a:gd name="connsiteX11" fmla="*/ 2638026 w 3104070"/>
              <a:gd name="connsiteY11" fmla="*/ 404494 h 863462"/>
              <a:gd name="connsiteX12" fmla="*/ 2512899 w 3104070"/>
              <a:gd name="connsiteY12" fmla="*/ 227867 h 863462"/>
              <a:gd name="connsiteX13" fmla="*/ 2294165 w 3104070"/>
              <a:gd name="connsiteY13" fmla="*/ 607512 h 863462"/>
              <a:gd name="connsiteX14" fmla="*/ 1803834 w 3104070"/>
              <a:gd name="connsiteY14" fmla="*/ 314655 h 863462"/>
              <a:gd name="connsiteX15" fmla="*/ 1912456 w 3104070"/>
              <a:gd name="connsiteY15" fmla="*/ 175511 h 863462"/>
              <a:gd name="connsiteX0" fmla="*/ 1912456 w 3100038"/>
              <a:gd name="connsiteY0" fmla="*/ 175511 h 863462"/>
              <a:gd name="connsiteX1" fmla="*/ 1595290 w 3100038"/>
              <a:gd name="connsiteY1" fmla="*/ 195941 h 863462"/>
              <a:gd name="connsiteX2" fmla="*/ 552371 w 3100038"/>
              <a:gd name="connsiteY2" fmla="*/ 4329 h 863462"/>
              <a:gd name="connsiteX3" fmla="*/ 183591 w 3100038"/>
              <a:gd name="connsiteY3" fmla="*/ 324512 h 863462"/>
              <a:gd name="connsiteX4" fmla="*/ 37185 w 3100038"/>
              <a:gd name="connsiteY4" fmla="*/ 452656 h 863462"/>
              <a:gd name="connsiteX5" fmla="*/ 756293 w 3100038"/>
              <a:gd name="connsiteY5" fmla="*/ 628271 h 863462"/>
              <a:gd name="connsiteX6" fmla="*/ 1169758 w 3100038"/>
              <a:gd name="connsiteY6" fmla="*/ 863333 h 863462"/>
              <a:gd name="connsiteX7" fmla="*/ 1047838 w 3100038"/>
              <a:gd name="connsiteY7" fmla="*/ 654787 h 863462"/>
              <a:gd name="connsiteX8" fmla="*/ 2196968 w 3100038"/>
              <a:gd name="connsiteY8" fmla="*/ 760291 h 863462"/>
              <a:gd name="connsiteX9" fmla="*/ 2641233 w 3100038"/>
              <a:gd name="connsiteY9" fmla="*/ 580956 h 863462"/>
              <a:gd name="connsiteX10" fmla="*/ 3100038 w 3100038"/>
              <a:gd name="connsiteY10" fmla="*/ 343534 h 863462"/>
              <a:gd name="connsiteX11" fmla="*/ 2638026 w 3100038"/>
              <a:gd name="connsiteY11" fmla="*/ 404494 h 863462"/>
              <a:gd name="connsiteX12" fmla="*/ 2512899 w 3100038"/>
              <a:gd name="connsiteY12" fmla="*/ 227867 h 863462"/>
              <a:gd name="connsiteX13" fmla="*/ 2294165 w 3100038"/>
              <a:gd name="connsiteY13" fmla="*/ 607512 h 863462"/>
              <a:gd name="connsiteX14" fmla="*/ 1803834 w 3100038"/>
              <a:gd name="connsiteY14" fmla="*/ 314655 h 863462"/>
              <a:gd name="connsiteX15" fmla="*/ 1912456 w 3100038"/>
              <a:gd name="connsiteY15" fmla="*/ 175511 h 863462"/>
              <a:gd name="connsiteX0" fmla="*/ 1912456 w 3100038"/>
              <a:gd name="connsiteY0" fmla="*/ 175511 h 863462"/>
              <a:gd name="connsiteX1" fmla="*/ 1595290 w 3100038"/>
              <a:gd name="connsiteY1" fmla="*/ 195941 h 863462"/>
              <a:gd name="connsiteX2" fmla="*/ 552371 w 3100038"/>
              <a:gd name="connsiteY2" fmla="*/ 4329 h 863462"/>
              <a:gd name="connsiteX3" fmla="*/ 183591 w 3100038"/>
              <a:gd name="connsiteY3" fmla="*/ 324512 h 863462"/>
              <a:gd name="connsiteX4" fmla="*/ 37185 w 3100038"/>
              <a:gd name="connsiteY4" fmla="*/ 452656 h 863462"/>
              <a:gd name="connsiteX5" fmla="*/ 756293 w 3100038"/>
              <a:gd name="connsiteY5" fmla="*/ 628271 h 863462"/>
              <a:gd name="connsiteX6" fmla="*/ 1169758 w 3100038"/>
              <a:gd name="connsiteY6" fmla="*/ 863333 h 863462"/>
              <a:gd name="connsiteX7" fmla="*/ 1047838 w 3100038"/>
              <a:gd name="connsiteY7" fmla="*/ 654787 h 863462"/>
              <a:gd name="connsiteX8" fmla="*/ 2196968 w 3100038"/>
              <a:gd name="connsiteY8" fmla="*/ 760291 h 863462"/>
              <a:gd name="connsiteX9" fmla="*/ 2532146 w 3100038"/>
              <a:gd name="connsiteY9" fmla="*/ 651541 h 863462"/>
              <a:gd name="connsiteX10" fmla="*/ 3100038 w 3100038"/>
              <a:gd name="connsiteY10" fmla="*/ 343534 h 863462"/>
              <a:gd name="connsiteX11" fmla="*/ 2638026 w 3100038"/>
              <a:gd name="connsiteY11" fmla="*/ 404494 h 863462"/>
              <a:gd name="connsiteX12" fmla="*/ 2512899 w 3100038"/>
              <a:gd name="connsiteY12" fmla="*/ 227867 h 863462"/>
              <a:gd name="connsiteX13" fmla="*/ 2294165 w 3100038"/>
              <a:gd name="connsiteY13" fmla="*/ 607512 h 863462"/>
              <a:gd name="connsiteX14" fmla="*/ 1803834 w 3100038"/>
              <a:gd name="connsiteY14" fmla="*/ 314655 h 863462"/>
              <a:gd name="connsiteX15" fmla="*/ 1912456 w 3100038"/>
              <a:gd name="connsiteY15" fmla="*/ 175511 h 863462"/>
              <a:gd name="connsiteX0" fmla="*/ 1912456 w 3100038"/>
              <a:gd name="connsiteY0" fmla="*/ 175511 h 863462"/>
              <a:gd name="connsiteX1" fmla="*/ 1595290 w 3100038"/>
              <a:gd name="connsiteY1" fmla="*/ 195941 h 863462"/>
              <a:gd name="connsiteX2" fmla="*/ 552371 w 3100038"/>
              <a:gd name="connsiteY2" fmla="*/ 4329 h 863462"/>
              <a:gd name="connsiteX3" fmla="*/ 183591 w 3100038"/>
              <a:gd name="connsiteY3" fmla="*/ 324512 h 863462"/>
              <a:gd name="connsiteX4" fmla="*/ 37185 w 3100038"/>
              <a:gd name="connsiteY4" fmla="*/ 452656 h 863462"/>
              <a:gd name="connsiteX5" fmla="*/ 756293 w 3100038"/>
              <a:gd name="connsiteY5" fmla="*/ 628271 h 863462"/>
              <a:gd name="connsiteX6" fmla="*/ 1169758 w 3100038"/>
              <a:gd name="connsiteY6" fmla="*/ 863333 h 863462"/>
              <a:gd name="connsiteX7" fmla="*/ 1047838 w 3100038"/>
              <a:gd name="connsiteY7" fmla="*/ 654787 h 863462"/>
              <a:gd name="connsiteX8" fmla="*/ 2196968 w 3100038"/>
              <a:gd name="connsiteY8" fmla="*/ 760291 h 863462"/>
              <a:gd name="connsiteX9" fmla="*/ 2532146 w 3100038"/>
              <a:gd name="connsiteY9" fmla="*/ 651541 h 863462"/>
              <a:gd name="connsiteX10" fmla="*/ 3100038 w 3100038"/>
              <a:gd name="connsiteY10" fmla="*/ 343534 h 863462"/>
              <a:gd name="connsiteX11" fmla="*/ 2638026 w 3100038"/>
              <a:gd name="connsiteY11" fmla="*/ 404494 h 863462"/>
              <a:gd name="connsiteX12" fmla="*/ 2512899 w 3100038"/>
              <a:gd name="connsiteY12" fmla="*/ 227867 h 863462"/>
              <a:gd name="connsiteX13" fmla="*/ 2294165 w 3100038"/>
              <a:gd name="connsiteY13" fmla="*/ 607512 h 863462"/>
              <a:gd name="connsiteX14" fmla="*/ 1803834 w 3100038"/>
              <a:gd name="connsiteY14" fmla="*/ 314655 h 863462"/>
              <a:gd name="connsiteX15" fmla="*/ 1912456 w 3100038"/>
              <a:gd name="connsiteY15" fmla="*/ 175511 h 863462"/>
              <a:gd name="connsiteX0" fmla="*/ 1912456 w 3108280"/>
              <a:gd name="connsiteY0" fmla="*/ 175511 h 863462"/>
              <a:gd name="connsiteX1" fmla="*/ 1595290 w 3108280"/>
              <a:gd name="connsiteY1" fmla="*/ 195941 h 863462"/>
              <a:gd name="connsiteX2" fmla="*/ 552371 w 3108280"/>
              <a:gd name="connsiteY2" fmla="*/ 4329 h 863462"/>
              <a:gd name="connsiteX3" fmla="*/ 183591 w 3108280"/>
              <a:gd name="connsiteY3" fmla="*/ 324512 h 863462"/>
              <a:gd name="connsiteX4" fmla="*/ 37185 w 3108280"/>
              <a:gd name="connsiteY4" fmla="*/ 452656 h 863462"/>
              <a:gd name="connsiteX5" fmla="*/ 756293 w 3108280"/>
              <a:gd name="connsiteY5" fmla="*/ 628271 h 863462"/>
              <a:gd name="connsiteX6" fmla="*/ 1169758 w 3108280"/>
              <a:gd name="connsiteY6" fmla="*/ 863333 h 863462"/>
              <a:gd name="connsiteX7" fmla="*/ 1047838 w 3108280"/>
              <a:gd name="connsiteY7" fmla="*/ 654787 h 863462"/>
              <a:gd name="connsiteX8" fmla="*/ 2196968 w 3108280"/>
              <a:gd name="connsiteY8" fmla="*/ 760291 h 863462"/>
              <a:gd name="connsiteX9" fmla="*/ 3100038 w 3108280"/>
              <a:gd name="connsiteY9" fmla="*/ 343534 h 863462"/>
              <a:gd name="connsiteX10" fmla="*/ 2638026 w 3108280"/>
              <a:gd name="connsiteY10" fmla="*/ 404494 h 863462"/>
              <a:gd name="connsiteX11" fmla="*/ 2512899 w 3108280"/>
              <a:gd name="connsiteY11" fmla="*/ 227867 h 863462"/>
              <a:gd name="connsiteX12" fmla="*/ 2294165 w 3108280"/>
              <a:gd name="connsiteY12" fmla="*/ 607512 h 863462"/>
              <a:gd name="connsiteX13" fmla="*/ 1803834 w 3108280"/>
              <a:gd name="connsiteY13" fmla="*/ 314655 h 863462"/>
              <a:gd name="connsiteX14" fmla="*/ 1912456 w 3108280"/>
              <a:gd name="connsiteY14" fmla="*/ 175511 h 863462"/>
              <a:gd name="connsiteX0" fmla="*/ 1912456 w 3107922"/>
              <a:gd name="connsiteY0" fmla="*/ 175511 h 863462"/>
              <a:gd name="connsiteX1" fmla="*/ 1595290 w 3107922"/>
              <a:gd name="connsiteY1" fmla="*/ 195941 h 863462"/>
              <a:gd name="connsiteX2" fmla="*/ 552371 w 3107922"/>
              <a:gd name="connsiteY2" fmla="*/ 4329 h 863462"/>
              <a:gd name="connsiteX3" fmla="*/ 183591 w 3107922"/>
              <a:gd name="connsiteY3" fmla="*/ 324512 h 863462"/>
              <a:gd name="connsiteX4" fmla="*/ 37185 w 3107922"/>
              <a:gd name="connsiteY4" fmla="*/ 452656 h 863462"/>
              <a:gd name="connsiteX5" fmla="*/ 756293 w 3107922"/>
              <a:gd name="connsiteY5" fmla="*/ 628271 h 863462"/>
              <a:gd name="connsiteX6" fmla="*/ 1169758 w 3107922"/>
              <a:gd name="connsiteY6" fmla="*/ 863333 h 863462"/>
              <a:gd name="connsiteX7" fmla="*/ 1047838 w 3107922"/>
              <a:gd name="connsiteY7" fmla="*/ 654787 h 863462"/>
              <a:gd name="connsiteX8" fmla="*/ 2196968 w 3107922"/>
              <a:gd name="connsiteY8" fmla="*/ 760291 h 863462"/>
              <a:gd name="connsiteX9" fmla="*/ 3100038 w 3107922"/>
              <a:gd name="connsiteY9" fmla="*/ 343534 h 863462"/>
              <a:gd name="connsiteX10" fmla="*/ 2615567 w 3107922"/>
              <a:gd name="connsiteY10" fmla="*/ 459037 h 863462"/>
              <a:gd name="connsiteX11" fmla="*/ 2512899 w 3107922"/>
              <a:gd name="connsiteY11" fmla="*/ 227867 h 863462"/>
              <a:gd name="connsiteX12" fmla="*/ 2294165 w 3107922"/>
              <a:gd name="connsiteY12" fmla="*/ 607512 h 863462"/>
              <a:gd name="connsiteX13" fmla="*/ 1803834 w 3107922"/>
              <a:gd name="connsiteY13" fmla="*/ 314655 h 863462"/>
              <a:gd name="connsiteX14" fmla="*/ 1912456 w 3107922"/>
              <a:gd name="connsiteY14" fmla="*/ 175511 h 863462"/>
              <a:gd name="connsiteX0" fmla="*/ 1912456 w 3107461"/>
              <a:gd name="connsiteY0" fmla="*/ 175511 h 863462"/>
              <a:gd name="connsiteX1" fmla="*/ 1595290 w 3107461"/>
              <a:gd name="connsiteY1" fmla="*/ 195941 h 863462"/>
              <a:gd name="connsiteX2" fmla="*/ 552371 w 3107461"/>
              <a:gd name="connsiteY2" fmla="*/ 4329 h 863462"/>
              <a:gd name="connsiteX3" fmla="*/ 183591 w 3107461"/>
              <a:gd name="connsiteY3" fmla="*/ 324512 h 863462"/>
              <a:gd name="connsiteX4" fmla="*/ 37185 w 3107461"/>
              <a:gd name="connsiteY4" fmla="*/ 452656 h 863462"/>
              <a:gd name="connsiteX5" fmla="*/ 756293 w 3107461"/>
              <a:gd name="connsiteY5" fmla="*/ 628271 h 863462"/>
              <a:gd name="connsiteX6" fmla="*/ 1169758 w 3107461"/>
              <a:gd name="connsiteY6" fmla="*/ 863333 h 863462"/>
              <a:gd name="connsiteX7" fmla="*/ 1047838 w 3107461"/>
              <a:gd name="connsiteY7" fmla="*/ 654787 h 863462"/>
              <a:gd name="connsiteX8" fmla="*/ 2196968 w 3107461"/>
              <a:gd name="connsiteY8" fmla="*/ 760291 h 863462"/>
              <a:gd name="connsiteX9" fmla="*/ 3100038 w 3107461"/>
              <a:gd name="connsiteY9" fmla="*/ 343534 h 863462"/>
              <a:gd name="connsiteX10" fmla="*/ 2583483 w 3107461"/>
              <a:gd name="connsiteY10" fmla="*/ 433370 h 863462"/>
              <a:gd name="connsiteX11" fmla="*/ 2512899 w 3107461"/>
              <a:gd name="connsiteY11" fmla="*/ 227867 h 863462"/>
              <a:gd name="connsiteX12" fmla="*/ 2294165 w 3107461"/>
              <a:gd name="connsiteY12" fmla="*/ 607512 h 863462"/>
              <a:gd name="connsiteX13" fmla="*/ 1803834 w 3107461"/>
              <a:gd name="connsiteY13" fmla="*/ 314655 h 863462"/>
              <a:gd name="connsiteX14" fmla="*/ 1912456 w 3107461"/>
              <a:gd name="connsiteY14" fmla="*/ 175511 h 863462"/>
              <a:gd name="connsiteX0" fmla="*/ 1912456 w 3116959"/>
              <a:gd name="connsiteY0" fmla="*/ 175511 h 863462"/>
              <a:gd name="connsiteX1" fmla="*/ 1595290 w 3116959"/>
              <a:gd name="connsiteY1" fmla="*/ 195941 h 863462"/>
              <a:gd name="connsiteX2" fmla="*/ 552371 w 3116959"/>
              <a:gd name="connsiteY2" fmla="*/ 4329 h 863462"/>
              <a:gd name="connsiteX3" fmla="*/ 183591 w 3116959"/>
              <a:gd name="connsiteY3" fmla="*/ 324512 h 863462"/>
              <a:gd name="connsiteX4" fmla="*/ 37185 w 3116959"/>
              <a:gd name="connsiteY4" fmla="*/ 452656 h 863462"/>
              <a:gd name="connsiteX5" fmla="*/ 756293 w 3116959"/>
              <a:gd name="connsiteY5" fmla="*/ 628271 h 863462"/>
              <a:gd name="connsiteX6" fmla="*/ 1169758 w 3116959"/>
              <a:gd name="connsiteY6" fmla="*/ 863333 h 863462"/>
              <a:gd name="connsiteX7" fmla="*/ 1047838 w 3116959"/>
              <a:gd name="connsiteY7" fmla="*/ 654787 h 863462"/>
              <a:gd name="connsiteX8" fmla="*/ 2196968 w 3116959"/>
              <a:gd name="connsiteY8" fmla="*/ 760291 h 863462"/>
              <a:gd name="connsiteX9" fmla="*/ 3109664 w 3116959"/>
              <a:gd name="connsiteY9" fmla="*/ 375618 h 863462"/>
              <a:gd name="connsiteX10" fmla="*/ 2583483 w 3116959"/>
              <a:gd name="connsiteY10" fmla="*/ 433370 h 863462"/>
              <a:gd name="connsiteX11" fmla="*/ 2512899 w 3116959"/>
              <a:gd name="connsiteY11" fmla="*/ 227867 h 863462"/>
              <a:gd name="connsiteX12" fmla="*/ 2294165 w 3116959"/>
              <a:gd name="connsiteY12" fmla="*/ 607512 h 863462"/>
              <a:gd name="connsiteX13" fmla="*/ 1803834 w 3116959"/>
              <a:gd name="connsiteY13" fmla="*/ 314655 h 863462"/>
              <a:gd name="connsiteX14" fmla="*/ 1912456 w 3116959"/>
              <a:gd name="connsiteY14" fmla="*/ 175511 h 863462"/>
              <a:gd name="connsiteX0" fmla="*/ 1912456 w 3109925"/>
              <a:gd name="connsiteY0" fmla="*/ 175511 h 863462"/>
              <a:gd name="connsiteX1" fmla="*/ 1595290 w 3109925"/>
              <a:gd name="connsiteY1" fmla="*/ 195941 h 863462"/>
              <a:gd name="connsiteX2" fmla="*/ 552371 w 3109925"/>
              <a:gd name="connsiteY2" fmla="*/ 4329 h 863462"/>
              <a:gd name="connsiteX3" fmla="*/ 183591 w 3109925"/>
              <a:gd name="connsiteY3" fmla="*/ 324512 h 863462"/>
              <a:gd name="connsiteX4" fmla="*/ 37185 w 3109925"/>
              <a:gd name="connsiteY4" fmla="*/ 452656 h 863462"/>
              <a:gd name="connsiteX5" fmla="*/ 756293 w 3109925"/>
              <a:gd name="connsiteY5" fmla="*/ 628271 h 863462"/>
              <a:gd name="connsiteX6" fmla="*/ 1169758 w 3109925"/>
              <a:gd name="connsiteY6" fmla="*/ 863333 h 863462"/>
              <a:gd name="connsiteX7" fmla="*/ 1047838 w 3109925"/>
              <a:gd name="connsiteY7" fmla="*/ 654787 h 863462"/>
              <a:gd name="connsiteX8" fmla="*/ 2196968 w 3109925"/>
              <a:gd name="connsiteY8" fmla="*/ 760291 h 863462"/>
              <a:gd name="connsiteX9" fmla="*/ 3109664 w 3109925"/>
              <a:gd name="connsiteY9" fmla="*/ 375618 h 863462"/>
              <a:gd name="connsiteX10" fmla="*/ 2583483 w 3109925"/>
              <a:gd name="connsiteY10" fmla="*/ 433370 h 863462"/>
              <a:gd name="connsiteX11" fmla="*/ 2512899 w 3109925"/>
              <a:gd name="connsiteY11" fmla="*/ 227867 h 863462"/>
              <a:gd name="connsiteX12" fmla="*/ 2294165 w 3109925"/>
              <a:gd name="connsiteY12" fmla="*/ 607512 h 863462"/>
              <a:gd name="connsiteX13" fmla="*/ 1803834 w 3109925"/>
              <a:gd name="connsiteY13" fmla="*/ 314655 h 863462"/>
              <a:gd name="connsiteX14" fmla="*/ 1912456 w 3109925"/>
              <a:gd name="connsiteY14" fmla="*/ 175511 h 863462"/>
              <a:gd name="connsiteX0" fmla="*/ 1912456 w 3109925"/>
              <a:gd name="connsiteY0" fmla="*/ 175511 h 863462"/>
              <a:gd name="connsiteX1" fmla="*/ 1595290 w 3109925"/>
              <a:gd name="connsiteY1" fmla="*/ 195941 h 863462"/>
              <a:gd name="connsiteX2" fmla="*/ 552371 w 3109925"/>
              <a:gd name="connsiteY2" fmla="*/ 4329 h 863462"/>
              <a:gd name="connsiteX3" fmla="*/ 183591 w 3109925"/>
              <a:gd name="connsiteY3" fmla="*/ 324512 h 863462"/>
              <a:gd name="connsiteX4" fmla="*/ 37185 w 3109925"/>
              <a:gd name="connsiteY4" fmla="*/ 452656 h 863462"/>
              <a:gd name="connsiteX5" fmla="*/ 756293 w 3109925"/>
              <a:gd name="connsiteY5" fmla="*/ 628271 h 863462"/>
              <a:gd name="connsiteX6" fmla="*/ 1169758 w 3109925"/>
              <a:gd name="connsiteY6" fmla="*/ 863333 h 863462"/>
              <a:gd name="connsiteX7" fmla="*/ 1047838 w 3109925"/>
              <a:gd name="connsiteY7" fmla="*/ 654787 h 863462"/>
              <a:gd name="connsiteX8" fmla="*/ 2196968 w 3109925"/>
              <a:gd name="connsiteY8" fmla="*/ 760291 h 863462"/>
              <a:gd name="connsiteX9" fmla="*/ 3109664 w 3109925"/>
              <a:gd name="connsiteY9" fmla="*/ 375618 h 863462"/>
              <a:gd name="connsiteX10" fmla="*/ 2583483 w 3109925"/>
              <a:gd name="connsiteY10" fmla="*/ 433370 h 863462"/>
              <a:gd name="connsiteX11" fmla="*/ 2512899 w 3109925"/>
              <a:gd name="connsiteY11" fmla="*/ 227867 h 863462"/>
              <a:gd name="connsiteX12" fmla="*/ 2294165 w 3109925"/>
              <a:gd name="connsiteY12" fmla="*/ 607512 h 863462"/>
              <a:gd name="connsiteX13" fmla="*/ 1803834 w 3109925"/>
              <a:gd name="connsiteY13" fmla="*/ 314655 h 863462"/>
              <a:gd name="connsiteX14" fmla="*/ 1912456 w 3109925"/>
              <a:gd name="connsiteY14" fmla="*/ 175511 h 863462"/>
              <a:gd name="connsiteX0" fmla="*/ 1912456 w 3109925"/>
              <a:gd name="connsiteY0" fmla="*/ 175511 h 863462"/>
              <a:gd name="connsiteX1" fmla="*/ 1595290 w 3109925"/>
              <a:gd name="connsiteY1" fmla="*/ 195941 h 863462"/>
              <a:gd name="connsiteX2" fmla="*/ 552371 w 3109925"/>
              <a:gd name="connsiteY2" fmla="*/ 4329 h 863462"/>
              <a:gd name="connsiteX3" fmla="*/ 183591 w 3109925"/>
              <a:gd name="connsiteY3" fmla="*/ 324512 h 863462"/>
              <a:gd name="connsiteX4" fmla="*/ 37185 w 3109925"/>
              <a:gd name="connsiteY4" fmla="*/ 452656 h 863462"/>
              <a:gd name="connsiteX5" fmla="*/ 756293 w 3109925"/>
              <a:gd name="connsiteY5" fmla="*/ 628271 h 863462"/>
              <a:gd name="connsiteX6" fmla="*/ 1169758 w 3109925"/>
              <a:gd name="connsiteY6" fmla="*/ 863333 h 863462"/>
              <a:gd name="connsiteX7" fmla="*/ 1047838 w 3109925"/>
              <a:gd name="connsiteY7" fmla="*/ 654787 h 863462"/>
              <a:gd name="connsiteX8" fmla="*/ 2196968 w 3109925"/>
              <a:gd name="connsiteY8" fmla="*/ 760291 h 863462"/>
              <a:gd name="connsiteX9" fmla="*/ 3109664 w 3109925"/>
              <a:gd name="connsiteY9" fmla="*/ 375618 h 863462"/>
              <a:gd name="connsiteX10" fmla="*/ 2583483 w 3109925"/>
              <a:gd name="connsiteY10" fmla="*/ 433370 h 863462"/>
              <a:gd name="connsiteX11" fmla="*/ 2512899 w 3109925"/>
              <a:gd name="connsiteY11" fmla="*/ 227867 h 863462"/>
              <a:gd name="connsiteX12" fmla="*/ 2294165 w 3109925"/>
              <a:gd name="connsiteY12" fmla="*/ 607512 h 863462"/>
              <a:gd name="connsiteX13" fmla="*/ 1803834 w 3109925"/>
              <a:gd name="connsiteY13" fmla="*/ 314655 h 863462"/>
              <a:gd name="connsiteX14" fmla="*/ 1912456 w 3109925"/>
              <a:gd name="connsiteY14" fmla="*/ 175511 h 863462"/>
              <a:gd name="connsiteX0" fmla="*/ 1912456 w 3109935"/>
              <a:gd name="connsiteY0" fmla="*/ 175511 h 863462"/>
              <a:gd name="connsiteX1" fmla="*/ 1595290 w 3109935"/>
              <a:gd name="connsiteY1" fmla="*/ 195941 h 863462"/>
              <a:gd name="connsiteX2" fmla="*/ 552371 w 3109935"/>
              <a:gd name="connsiteY2" fmla="*/ 4329 h 863462"/>
              <a:gd name="connsiteX3" fmla="*/ 183591 w 3109935"/>
              <a:gd name="connsiteY3" fmla="*/ 324512 h 863462"/>
              <a:gd name="connsiteX4" fmla="*/ 37185 w 3109935"/>
              <a:gd name="connsiteY4" fmla="*/ 452656 h 863462"/>
              <a:gd name="connsiteX5" fmla="*/ 756293 w 3109935"/>
              <a:gd name="connsiteY5" fmla="*/ 628271 h 863462"/>
              <a:gd name="connsiteX6" fmla="*/ 1169758 w 3109935"/>
              <a:gd name="connsiteY6" fmla="*/ 863333 h 863462"/>
              <a:gd name="connsiteX7" fmla="*/ 1047838 w 3109935"/>
              <a:gd name="connsiteY7" fmla="*/ 654787 h 863462"/>
              <a:gd name="connsiteX8" fmla="*/ 2196968 w 3109935"/>
              <a:gd name="connsiteY8" fmla="*/ 760291 h 863462"/>
              <a:gd name="connsiteX9" fmla="*/ 3109664 w 3109935"/>
              <a:gd name="connsiteY9" fmla="*/ 375618 h 863462"/>
              <a:gd name="connsiteX10" fmla="*/ 2599525 w 3109935"/>
              <a:gd name="connsiteY10" fmla="*/ 449412 h 863462"/>
              <a:gd name="connsiteX11" fmla="*/ 2512899 w 3109935"/>
              <a:gd name="connsiteY11" fmla="*/ 227867 h 863462"/>
              <a:gd name="connsiteX12" fmla="*/ 2294165 w 3109935"/>
              <a:gd name="connsiteY12" fmla="*/ 607512 h 863462"/>
              <a:gd name="connsiteX13" fmla="*/ 1803834 w 3109935"/>
              <a:gd name="connsiteY13" fmla="*/ 314655 h 863462"/>
              <a:gd name="connsiteX14" fmla="*/ 1912456 w 3109935"/>
              <a:gd name="connsiteY14" fmla="*/ 175511 h 863462"/>
              <a:gd name="connsiteX0" fmla="*/ 1912456 w 3109923"/>
              <a:gd name="connsiteY0" fmla="*/ 175511 h 863462"/>
              <a:gd name="connsiteX1" fmla="*/ 1595290 w 3109923"/>
              <a:gd name="connsiteY1" fmla="*/ 195941 h 863462"/>
              <a:gd name="connsiteX2" fmla="*/ 552371 w 3109923"/>
              <a:gd name="connsiteY2" fmla="*/ 4329 h 863462"/>
              <a:gd name="connsiteX3" fmla="*/ 183591 w 3109923"/>
              <a:gd name="connsiteY3" fmla="*/ 324512 h 863462"/>
              <a:gd name="connsiteX4" fmla="*/ 37185 w 3109923"/>
              <a:gd name="connsiteY4" fmla="*/ 452656 h 863462"/>
              <a:gd name="connsiteX5" fmla="*/ 756293 w 3109923"/>
              <a:gd name="connsiteY5" fmla="*/ 628271 h 863462"/>
              <a:gd name="connsiteX6" fmla="*/ 1169758 w 3109923"/>
              <a:gd name="connsiteY6" fmla="*/ 863333 h 863462"/>
              <a:gd name="connsiteX7" fmla="*/ 1047838 w 3109923"/>
              <a:gd name="connsiteY7" fmla="*/ 654787 h 863462"/>
              <a:gd name="connsiteX8" fmla="*/ 2196968 w 3109923"/>
              <a:gd name="connsiteY8" fmla="*/ 760291 h 863462"/>
              <a:gd name="connsiteX9" fmla="*/ 3109664 w 3109923"/>
              <a:gd name="connsiteY9" fmla="*/ 375618 h 863462"/>
              <a:gd name="connsiteX10" fmla="*/ 2580274 w 3109923"/>
              <a:gd name="connsiteY10" fmla="*/ 430162 h 863462"/>
              <a:gd name="connsiteX11" fmla="*/ 2512899 w 3109923"/>
              <a:gd name="connsiteY11" fmla="*/ 227867 h 863462"/>
              <a:gd name="connsiteX12" fmla="*/ 2294165 w 3109923"/>
              <a:gd name="connsiteY12" fmla="*/ 607512 h 863462"/>
              <a:gd name="connsiteX13" fmla="*/ 1803834 w 3109923"/>
              <a:gd name="connsiteY13" fmla="*/ 314655 h 863462"/>
              <a:gd name="connsiteX14" fmla="*/ 1912456 w 3109923"/>
              <a:gd name="connsiteY14" fmla="*/ 175511 h 863462"/>
              <a:gd name="connsiteX0" fmla="*/ 1912456 w 3109923"/>
              <a:gd name="connsiteY0" fmla="*/ 176501 h 864452"/>
              <a:gd name="connsiteX1" fmla="*/ 1595290 w 3109923"/>
              <a:gd name="connsiteY1" fmla="*/ 196931 h 864452"/>
              <a:gd name="connsiteX2" fmla="*/ 552371 w 3109923"/>
              <a:gd name="connsiteY2" fmla="*/ 5319 h 864452"/>
              <a:gd name="connsiteX3" fmla="*/ 183591 w 3109923"/>
              <a:gd name="connsiteY3" fmla="*/ 325502 h 864452"/>
              <a:gd name="connsiteX4" fmla="*/ 37185 w 3109923"/>
              <a:gd name="connsiteY4" fmla="*/ 453646 h 864452"/>
              <a:gd name="connsiteX5" fmla="*/ 756293 w 3109923"/>
              <a:gd name="connsiteY5" fmla="*/ 629261 h 864452"/>
              <a:gd name="connsiteX6" fmla="*/ 1169758 w 3109923"/>
              <a:gd name="connsiteY6" fmla="*/ 864323 h 864452"/>
              <a:gd name="connsiteX7" fmla="*/ 1047838 w 3109923"/>
              <a:gd name="connsiteY7" fmla="*/ 655777 h 864452"/>
              <a:gd name="connsiteX8" fmla="*/ 2196968 w 3109923"/>
              <a:gd name="connsiteY8" fmla="*/ 761281 h 864452"/>
              <a:gd name="connsiteX9" fmla="*/ 3109664 w 3109923"/>
              <a:gd name="connsiteY9" fmla="*/ 376608 h 864452"/>
              <a:gd name="connsiteX10" fmla="*/ 2580274 w 3109923"/>
              <a:gd name="connsiteY10" fmla="*/ 431152 h 864452"/>
              <a:gd name="connsiteX11" fmla="*/ 2512899 w 3109923"/>
              <a:gd name="connsiteY11" fmla="*/ 228857 h 864452"/>
              <a:gd name="connsiteX12" fmla="*/ 2294165 w 3109923"/>
              <a:gd name="connsiteY12" fmla="*/ 608502 h 864452"/>
              <a:gd name="connsiteX13" fmla="*/ 1803834 w 3109923"/>
              <a:gd name="connsiteY13" fmla="*/ 315645 h 864452"/>
              <a:gd name="connsiteX14" fmla="*/ 1912456 w 3109923"/>
              <a:gd name="connsiteY14" fmla="*/ 176501 h 864452"/>
              <a:gd name="connsiteX0" fmla="*/ 1915946 w 3113413"/>
              <a:gd name="connsiteY0" fmla="*/ 174271 h 862222"/>
              <a:gd name="connsiteX1" fmla="*/ 1598780 w 3113413"/>
              <a:gd name="connsiteY1" fmla="*/ 194701 h 862222"/>
              <a:gd name="connsiteX2" fmla="*/ 555861 w 3113413"/>
              <a:gd name="connsiteY2" fmla="*/ 3089 h 862222"/>
              <a:gd name="connsiteX3" fmla="*/ 167831 w 3113413"/>
              <a:gd name="connsiteY3" fmla="*/ 297605 h 862222"/>
              <a:gd name="connsiteX4" fmla="*/ 40675 w 3113413"/>
              <a:gd name="connsiteY4" fmla="*/ 451416 h 862222"/>
              <a:gd name="connsiteX5" fmla="*/ 759783 w 3113413"/>
              <a:gd name="connsiteY5" fmla="*/ 627031 h 862222"/>
              <a:gd name="connsiteX6" fmla="*/ 1173248 w 3113413"/>
              <a:gd name="connsiteY6" fmla="*/ 862093 h 862222"/>
              <a:gd name="connsiteX7" fmla="*/ 1051328 w 3113413"/>
              <a:gd name="connsiteY7" fmla="*/ 653547 h 862222"/>
              <a:gd name="connsiteX8" fmla="*/ 2200458 w 3113413"/>
              <a:gd name="connsiteY8" fmla="*/ 759051 h 862222"/>
              <a:gd name="connsiteX9" fmla="*/ 3113154 w 3113413"/>
              <a:gd name="connsiteY9" fmla="*/ 374378 h 862222"/>
              <a:gd name="connsiteX10" fmla="*/ 2583764 w 3113413"/>
              <a:gd name="connsiteY10" fmla="*/ 428922 h 862222"/>
              <a:gd name="connsiteX11" fmla="*/ 2516389 w 3113413"/>
              <a:gd name="connsiteY11" fmla="*/ 226627 h 862222"/>
              <a:gd name="connsiteX12" fmla="*/ 2297655 w 3113413"/>
              <a:gd name="connsiteY12" fmla="*/ 606272 h 862222"/>
              <a:gd name="connsiteX13" fmla="*/ 1807324 w 3113413"/>
              <a:gd name="connsiteY13" fmla="*/ 313415 h 862222"/>
              <a:gd name="connsiteX14" fmla="*/ 1915946 w 3113413"/>
              <a:gd name="connsiteY14" fmla="*/ 174271 h 862222"/>
              <a:gd name="connsiteX0" fmla="*/ 1885720 w 3083187"/>
              <a:gd name="connsiteY0" fmla="*/ 174271 h 862222"/>
              <a:gd name="connsiteX1" fmla="*/ 1568554 w 3083187"/>
              <a:gd name="connsiteY1" fmla="*/ 194701 h 862222"/>
              <a:gd name="connsiteX2" fmla="*/ 525635 w 3083187"/>
              <a:gd name="connsiteY2" fmla="*/ 3089 h 862222"/>
              <a:gd name="connsiteX3" fmla="*/ 137605 w 3083187"/>
              <a:gd name="connsiteY3" fmla="*/ 297605 h 862222"/>
              <a:gd name="connsiteX4" fmla="*/ 10449 w 3083187"/>
              <a:gd name="connsiteY4" fmla="*/ 451416 h 862222"/>
              <a:gd name="connsiteX5" fmla="*/ 729557 w 3083187"/>
              <a:gd name="connsiteY5" fmla="*/ 627031 h 862222"/>
              <a:gd name="connsiteX6" fmla="*/ 1143022 w 3083187"/>
              <a:gd name="connsiteY6" fmla="*/ 862093 h 862222"/>
              <a:gd name="connsiteX7" fmla="*/ 1021102 w 3083187"/>
              <a:gd name="connsiteY7" fmla="*/ 653547 h 862222"/>
              <a:gd name="connsiteX8" fmla="*/ 2170232 w 3083187"/>
              <a:gd name="connsiteY8" fmla="*/ 759051 h 862222"/>
              <a:gd name="connsiteX9" fmla="*/ 3082928 w 3083187"/>
              <a:gd name="connsiteY9" fmla="*/ 374378 h 862222"/>
              <a:gd name="connsiteX10" fmla="*/ 2553538 w 3083187"/>
              <a:gd name="connsiteY10" fmla="*/ 428922 h 862222"/>
              <a:gd name="connsiteX11" fmla="*/ 2486163 w 3083187"/>
              <a:gd name="connsiteY11" fmla="*/ 226627 h 862222"/>
              <a:gd name="connsiteX12" fmla="*/ 2267429 w 3083187"/>
              <a:gd name="connsiteY12" fmla="*/ 606272 h 862222"/>
              <a:gd name="connsiteX13" fmla="*/ 1777098 w 3083187"/>
              <a:gd name="connsiteY13" fmla="*/ 313415 h 862222"/>
              <a:gd name="connsiteX14" fmla="*/ 1885720 w 3083187"/>
              <a:gd name="connsiteY14" fmla="*/ 174271 h 862222"/>
              <a:gd name="connsiteX0" fmla="*/ 1885720 w 3083187"/>
              <a:gd name="connsiteY0" fmla="*/ 174271 h 862222"/>
              <a:gd name="connsiteX1" fmla="*/ 1568554 w 3083187"/>
              <a:gd name="connsiteY1" fmla="*/ 194701 h 862222"/>
              <a:gd name="connsiteX2" fmla="*/ 525635 w 3083187"/>
              <a:gd name="connsiteY2" fmla="*/ 3089 h 862222"/>
              <a:gd name="connsiteX3" fmla="*/ 137605 w 3083187"/>
              <a:gd name="connsiteY3" fmla="*/ 297605 h 862222"/>
              <a:gd name="connsiteX4" fmla="*/ 10449 w 3083187"/>
              <a:gd name="connsiteY4" fmla="*/ 451416 h 862222"/>
              <a:gd name="connsiteX5" fmla="*/ 729557 w 3083187"/>
              <a:gd name="connsiteY5" fmla="*/ 627031 h 862222"/>
              <a:gd name="connsiteX6" fmla="*/ 1143022 w 3083187"/>
              <a:gd name="connsiteY6" fmla="*/ 862093 h 862222"/>
              <a:gd name="connsiteX7" fmla="*/ 1021102 w 3083187"/>
              <a:gd name="connsiteY7" fmla="*/ 653547 h 862222"/>
              <a:gd name="connsiteX8" fmla="*/ 2170232 w 3083187"/>
              <a:gd name="connsiteY8" fmla="*/ 759051 h 862222"/>
              <a:gd name="connsiteX9" fmla="*/ 3082928 w 3083187"/>
              <a:gd name="connsiteY9" fmla="*/ 374378 h 862222"/>
              <a:gd name="connsiteX10" fmla="*/ 2553538 w 3083187"/>
              <a:gd name="connsiteY10" fmla="*/ 428922 h 862222"/>
              <a:gd name="connsiteX11" fmla="*/ 2486163 w 3083187"/>
              <a:gd name="connsiteY11" fmla="*/ 226627 h 862222"/>
              <a:gd name="connsiteX12" fmla="*/ 2267429 w 3083187"/>
              <a:gd name="connsiteY12" fmla="*/ 606272 h 862222"/>
              <a:gd name="connsiteX13" fmla="*/ 1777098 w 3083187"/>
              <a:gd name="connsiteY13" fmla="*/ 313415 h 862222"/>
              <a:gd name="connsiteX14" fmla="*/ 1885720 w 3083187"/>
              <a:gd name="connsiteY14" fmla="*/ 174271 h 862222"/>
              <a:gd name="connsiteX0" fmla="*/ 1899246 w 3096713"/>
              <a:gd name="connsiteY0" fmla="*/ 174271 h 862222"/>
              <a:gd name="connsiteX1" fmla="*/ 1582080 w 3096713"/>
              <a:gd name="connsiteY1" fmla="*/ 194701 h 862222"/>
              <a:gd name="connsiteX2" fmla="*/ 539161 w 3096713"/>
              <a:gd name="connsiteY2" fmla="*/ 3089 h 862222"/>
              <a:gd name="connsiteX3" fmla="*/ 151131 w 3096713"/>
              <a:gd name="connsiteY3" fmla="*/ 297605 h 862222"/>
              <a:gd name="connsiteX4" fmla="*/ 23975 w 3096713"/>
              <a:gd name="connsiteY4" fmla="*/ 451416 h 862222"/>
              <a:gd name="connsiteX5" fmla="*/ 743083 w 3096713"/>
              <a:gd name="connsiteY5" fmla="*/ 627031 h 862222"/>
              <a:gd name="connsiteX6" fmla="*/ 1156548 w 3096713"/>
              <a:gd name="connsiteY6" fmla="*/ 862093 h 862222"/>
              <a:gd name="connsiteX7" fmla="*/ 1034628 w 3096713"/>
              <a:gd name="connsiteY7" fmla="*/ 653547 h 862222"/>
              <a:gd name="connsiteX8" fmla="*/ 2183758 w 3096713"/>
              <a:gd name="connsiteY8" fmla="*/ 759051 h 862222"/>
              <a:gd name="connsiteX9" fmla="*/ 3096454 w 3096713"/>
              <a:gd name="connsiteY9" fmla="*/ 374378 h 862222"/>
              <a:gd name="connsiteX10" fmla="*/ 2567064 w 3096713"/>
              <a:gd name="connsiteY10" fmla="*/ 428922 h 862222"/>
              <a:gd name="connsiteX11" fmla="*/ 2499689 w 3096713"/>
              <a:gd name="connsiteY11" fmla="*/ 226627 h 862222"/>
              <a:gd name="connsiteX12" fmla="*/ 2280955 w 3096713"/>
              <a:gd name="connsiteY12" fmla="*/ 606272 h 862222"/>
              <a:gd name="connsiteX13" fmla="*/ 1790624 w 3096713"/>
              <a:gd name="connsiteY13" fmla="*/ 313415 h 862222"/>
              <a:gd name="connsiteX14" fmla="*/ 1899246 w 3096713"/>
              <a:gd name="connsiteY14" fmla="*/ 174271 h 862222"/>
              <a:gd name="connsiteX0" fmla="*/ 1888369 w 3085836"/>
              <a:gd name="connsiteY0" fmla="*/ 174271 h 862222"/>
              <a:gd name="connsiteX1" fmla="*/ 1571203 w 3085836"/>
              <a:gd name="connsiteY1" fmla="*/ 194701 h 862222"/>
              <a:gd name="connsiteX2" fmla="*/ 528284 w 3085836"/>
              <a:gd name="connsiteY2" fmla="*/ 3089 h 862222"/>
              <a:gd name="connsiteX3" fmla="*/ 140254 w 3085836"/>
              <a:gd name="connsiteY3" fmla="*/ 297605 h 862222"/>
              <a:gd name="connsiteX4" fmla="*/ 13098 w 3085836"/>
              <a:gd name="connsiteY4" fmla="*/ 451416 h 862222"/>
              <a:gd name="connsiteX5" fmla="*/ 732206 w 3085836"/>
              <a:gd name="connsiteY5" fmla="*/ 627031 h 862222"/>
              <a:gd name="connsiteX6" fmla="*/ 1145671 w 3085836"/>
              <a:gd name="connsiteY6" fmla="*/ 862093 h 862222"/>
              <a:gd name="connsiteX7" fmla="*/ 1023751 w 3085836"/>
              <a:gd name="connsiteY7" fmla="*/ 653547 h 862222"/>
              <a:gd name="connsiteX8" fmla="*/ 2172881 w 3085836"/>
              <a:gd name="connsiteY8" fmla="*/ 759051 h 862222"/>
              <a:gd name="connsiteX9" fmla="*/ 3085577 w 3085836"/>
              <a:gd name="connsiteY9" fmla="*/ 374378 h 862222"/>
              <a:gd name="connsiteX10" fmla="*/ 2556187 w 3085836"/>
              <a:gd name="connsiteY10" fmla="*/ 428922 h 862222"/>
              <a:gd name="connsiteX11" fmla="*/ 2488812 w 3085836"/>
              <a:gd name="connsiteY11" fmla="*/ 226627 h 862222"/>
              <a:gd name="connsiteX12" fmla="*/ 2270078 w 3085836"/>
              <a:gd name="connsiteY12" fmla="*/ 606272 h 862222"/>
              <a:gd name="connsiteX13" fmla="*/ 1779747 w 3085836"/>
              <a:gd name="connsiteY13" fmla="*/ 313415 h 862222"/>
              <a:gd name="connsiteX14" fmla="*/ 1888369 w 3085836"/>
              <a:gd name="connsiteY14" fmla="*/ 174271 h 862222"/>
              <a:gd name="connsiteX0" fmla="*/ 1891053 w 3088520"/>
              <a:gd name="connsiteY0" fmla="*/ 174271 h 862222"/>
              <a:gd name="connsiteX1" fmla="*/ 1573887 w 3088520"/>
              <a:gd name="connsiteY1" fmla="*/ 194701 h 862222"/>
              <a:gd name="connsiteX2" fmla="*/ 530968 w 3088520"/>
              <a:gd name="connsiteY2" fmla="*/ 3089 h 862222"/>
              <a:gd name="connsiteX3" fmla="*/ 142938 w 3088520"/>
              <a:gd name="connsiteY3" fmla="*/ 297605 h 862222"/>
              <a:gd name="connsiteX4" fmla="*/ 15782 w 3088520"/>
              <a:gd name="connsiteY4" fmla="*/ 451416 h 862222"/>
              <a:gd name="connsiteX5" fmla="*/ 734890 w 3088520"/>
              <a:gd name="connsiteY5" fmla="*/ 627031 h 862222"/>
              <a:gd name="connsiteX6" fmla="*/ 1148355 w 3088520"/>
              <a:gd name="connsiteY6" fmla="*/ 862093 h 862222"/>
              <a:gd name="connsiteX7" fmla="*/ 1026435 w 3088520"/>
              <a:gd name="connsiteY7" fmla="*/ 653547 h 862222"/>
              <a:gd name="connsiteX8" fmla="*/ 2175565 w 3088520"/>
              <a:gd name="connsiteY8" fmla="*/ 759051 h 862222"/>
              <a:gd name="connsiteX9" fmla="*/ 3088261 w 3088520"/>
              <a:gd name="connsiteY9" fmla="*/ 374378 h 862222"/>
              <a:gd name="connsiteX10" fmla="*/ 2558871 w 3088520"/>
              <a:gd name="connsiteY10" fmla="*/ 428922 h 862222"/>
              <a:gd name="connsiteX11" fmla="*/ 2491496 w 3088520"/>
              <a:gd name="connsiteY11" fmla="*/ 226627 h 862222"/>
              <a:gd name="connsiteX12" fmla="*/ 2272762 w 3088520"/>
              <a:gd name="connsiteY12" fmla="*/ 606272 h 862222"/>
              <a:gd name="connsiteX13" fmla="*/ 1782431 w 3088520"/>
              <a:gd name="connsiteY13" fmla="*/ 313415 h 862222"/>
              <a:gd name="connsiteX14" fmla="*/ 1891053 w 3088520"/>
              <a:gd name="connsiteY14" fmla="*/ 174271 h 86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88520" h="862222">
                <a:moveTo>
                  <a:pt x="1891053" y="174271"/>
                </a:moveTo>
                <a:cubicBezTo>
                  <a:pt x="1856296" y="154485"/>
                  <a:pt x="1758324" y="129118"/>
                  <a:pt x="1573887" y="194701"/>
                </a:cubicBezTo>
                <a:cubicBezTo>
                  <a:pt x="1190528" y="38904"/>
                  <a:pt x="769460" y="-14062"/>
                  <a:pt x="530968" y="3089"/>
                </a:cubicBezTo>
                <a:cubicBezTo>
                  <a:pt x="292477" y="20240"/>
                  <a:pt x="102896" y="110794"/>
                  <a:pt x="142938" y="297605"/>
                </a:cubicBezTo>
                <a:cubicBezTo>
                  <a:pt x="16968" y="403341"/>
                  <a:pt x="-26730" y="360685"/>
                  <a:pt x="15782" y="451416"/>
                </a:cubicBezTo>
                <a:cubicBezTo>
                  <a:pt x="58294" y="542147"/>
                  <a:pt x="556289" y="577301"/>
                  <a:pt x="734890" y="627031"/>
                </a:cubicBezTo>
                <a:cubicBezTo>
                  <a:pt x="836489" y="827557"/>
                  <a:pt x="1099764" y="857674"/>
                  <a:pt x="1148355" y="862093"/>
                </a:cubicBezTo>
                <a:cubicBezTo>
                  <a:pt x="1196946" y="866512"/>
                  <a:pt x="1126344" y="757348"/>
                  <a:pt x="1026435" y="653547"/>
                </a:cubicBezTo>
                <a:cubicBezTo>
                  <a:pt x="1189616" y="591455"/>
                  <a:pt x="1831927" y="805579"/>
                  <a:pt x="2175565" y="759051"/>
                </a:cubicBezTo>
                <a:cubicBezTo>
                  <a:pt x="2519203" y="712523"/>
                  <a:pt x="3014751" y="433677"/>
                  <a:pt x="3088261" y="374378"/>
                </a:cubicBezTo>
                <a:cubicBezTo>
                  <a:pt x="3100811" y="286203"/>
                  <a:pt x="2654589" y="496326"/>
                  <a:pt x="2558871" y="428922"/>
                </a:cubicBezTo>
                <a:cubicBezTo>
                  <a:pt x="2463153" y="361518"/>
                  <a:pt x="2601745" y="367115"/>
                  <a:pt x="2491496" y="226627"/>
                </a:cubicBezTo>
                <a:cubicBezTo>
                  <a:pt x="2378039" y="329980"/>
                  <a:pt x="2390940" y="591807"/>
                  <a:pt x="2272762" y="606272"/>
                </a:cubicBezTo>
                <a:cubicBezTo>
                  <a:pt x="2154585" y="620737"/>
                  <a:pt x="1880956" y="368322"/>
                  <a:pt x="1782431" y="313415"/>
                </a:cubicBezTo>
                <a:cubicBezTo>
                  <a:pt x="1848220" y="212004"/>
                  <a:pt x="1925810" y="194057"/>
                  <a:pt x="1891053" y="174271"/>
                </a:cubicBez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864DD1-8482-734F-8B92-6AD2BF60E16B}"/>
              </a:ext>
            </a:extLst>
          </p:cNvPr>
          <p:cNvSpPr txBox="1"/>
          <p:nvPr/>
        </p:nvSpPr>
        <p:spPr>
          <a:xfrm>
            <a:off x="7355474" y="4524845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■ 制御点（端点、曲線上の点）</a:t>
            </a:r>
            <a:endParaRPr lang="en-US" altLang="ja-JP" sz="1400" dirty="0"/>
          </a:p>
          <a:p>
            <a:r>
              <a:rPr kumimoji="1" lang="ja-JP" altLang="en-US" sz="1400"/>
              <a:t>□ 制御点（端点以外）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75CE35-C584-3F4A-A6B5-B7FE33B891D6}"/>
              </a:ext>
            </a:extLst>
          </p:cNvPr>
          <p:cNvSpPr/>
          <p:nvPr/>
        </p:nvSpPr>
        <p:spPr>
          <a:xfrm>
            <a:off x="8545513" y="30387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/>
              <a:t>&lt;img src="https://monosnap.com/image/OBsYSiGAfLe6HhdqN2DephdS5M9JH4.png"&gt;</a:t>
            </a:r>
          </a:p>
        </p:txBody>
      </p:sp>
    </p:spTree>
    <p:extLst>
      <p:ext uri="{BB962C8B-B14F-4D97-AF65-F5344CB8AC3E}">
        <p14:creationId xmlns:p14="http://schemas.microsoft.com/office/powerpoint/2010/main" val="281161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81EEE7B4-C882-E04D-BA33-3E36059D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12" y="1797505"/>
            <a:ext cx="4898062" cy="28366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D2AE5DF-6F8C-EE44-BCB9-C7F6FDD6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64" y="1066792"/>
            <a:ext cx="3387497" cy="37638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E6F15D1-CA8C-9F4D-845A-CBA14A5D3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984" y="1462429"/>
            <a:ext cx="4934551" cy="350683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97B0E2-EB30-D84C-B69A-B7A722AC22DE}"/>
              </a:ext>
            </a:extLst>
          </p:cNvPr>
          <p:cNvSpPr txBox="1"/>
          <p:nvPr/>
        </p:nvSpPr>
        <p:spPr>
          <a:xfrm>
            <a:off x="2247683" y="4599930"/>
            <a:ext cx="675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0,6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75044E-BEBC-8146-B560-E333F6DBB8E6}"/>
              </a:ext>
            </a:extLst>
          </p:cNvPr>
          <p:cNvSpPr txBox="1"/>
          <p:nvPr/>
        </p:nvSpPr>
        <p:spPr>
          <a:xfrm>
            <a:off x="972249" y="3659006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9085BAC4-DDB0-564B-B928-1CBD8F5581AF}"/>
              </a:ext>
            </a:extLst>
          </p:cNvPr>
          <p:cNvSpPr/>
          <p:nvPr/>
        </p:nvSpPr>
        <p:spPr>
          <a:xfrm>
            <a:off x="1177095" y="3355759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7BF0359-71CB-AB4A-A7A4-AE297DE5D765}"/>
              </a:ext>
            </a:extLst>
          </p:cNvPr>
          <p:cNvSpPr/>
          <p:nvPr/>
        </p:nvSpPr>
        <p:spPr>
          <a:xfrm>
            <a:off x="1197827" y="1623301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46ECF57-6DB8-5D44-91CA-A60BC1E4FE2C}"/>
              </a:ext>
            </a:extLst>
          </p:cNvPr>
          <p:cNvSpPr/>
          <p:nvPr/>
        </p:nvSpPr>
        <p:spPr>
          <a:xfrm>
            <a:off x="2496437" y="1130321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64817D2-FF24-E547-A1D1-7407B906B671}"/>
              </a:ext>
            </a:extLst>
          </p:cNvPr>
          <p:cNvSpPr/>
          <p:nvPr/>
        </p:nvSpPr>
        <p:spPr>
          <a:xfrm>
            <a:off x="3776301" y="1634911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3156B2C-DC8C-EC47-ACAF-9BBD72A9961C}"/>
              </a:ext>
            </a:extLst>
          </p:cNvPr>
          <p:cNvSpPr/>
          <p:nvPr/>
        </p:nvSpPr>
        <p:spPr>
          <a:xfrm>
            <a:off x="3804543" y="3363200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6E61C12-E8AA-0648-B850-64F9A0B4B1DF}"/>
              </a:ext>
            </a:extLst>
          </p:cNvPr>
          <p:cNvSpPr/>
          <p:nvPr/>
        </p:nvSpPr>
        <p:spPr>
          <a:xfrm>
            <a:off x="2483581" y="4175432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13EBFA-EF84-B54E-A3A2-E03CA9A31852}"/>
              </a:ext>
            </a:extLst>
          </p:cNvPr>
          <p:cNvSpPr txBox="1"/>
          <p:nvPr/>
        </p:nvSpPr>
        <p:spPr>
          <a:xfrm>
            <a:off x="860533" y="1761487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82CA0BA-5423-E649-8CA4-6844D8AD04B8}"/>
              </a:ext>
            </a:extLst>
          </p:cNvPr>
          <p:cNvSpPr txBox="1"/>
          <p:nvPr/>
        </p:nvSpPr>
        <p:spPr>
          <a:xfrm>
            <a:off x="2318883" y="991736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47F06F-274A-4748-A92A-241330D2DB3A}"/>
              </a:ext>
            </a:extLst>
          </p:cNvPr>
          <p:cNvSpPr txBox="1"/>
          <p:nvPr/>
        </p:nvSpPr>
        <p:spPr>
          <a:xfrm>
            <a:off x="3776300" y="1570031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C27B4D-A81C-1440-AB08-EC9F58E09310}"/>
              </a:ext>
            </a:extLst>
          </p:cNvPr>
          <p:cNvSpPr txBox="1"/>
          <p:nvPr/>
        </p:nvSpPr>
        <p:spPr>
          <a:xfrm>
            <a:off x="3715765" y="3242319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377FB21-7380-D64B-8517-289962F16D08}"/>
              </a:ext>
            </a:extLst>
          </p:cNvPr>
          <p:cNvSpPr/>
          <p:nvPr/>
        </p:nvSpPr>
        <p:spPr>
          <a:xfrm>
            <a:off x="4837643" y="3843672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A2E8E56B-A14B-784D-82DC-DC1E8FE70FEC}"/>
              </a:ext>
            </a:extLst>
          </p:cNvPr>
          <p:cNvSpPr/>
          <p:nvPr/>
        </p:nvSpPr>
        <p:spPr>
          <a:xfrm>
            <a:off x="4660090" y="1743087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F52F8AF2-8288-FD4B-AB8C-88C4DD514812}"/>
              </a:ext>
            </a:extLst>
          </p:cNvPr>
          <p:cNvSpPr/>
          <p:nvPr/>
        </p:nvSpPr>
        <p:spPr>
          <a:xfrm>
            <a:off x="6692067" y="1717674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7CEDB98-BA8E-1F4C-B583-927B74CA9A7B}"/>
              </a:ext>
            </a:extLst>
          </p:cNvPr>
          <p:cNvSpPr/>
          <p:nvPr/>
        </p:nvSpPr>
        <p:spPr>
          <a:xfrm>
            <a:off x="8724044" y="1743087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FDE08BE-B6DB-224E-B890-5B53F3C2818A}"/>
              </a:ext>
            </a:extLst>
          </p:cNvPr>
          <p:cNvSpPr/>
          <p:nvPr/>
        </p:nvSpPr>
        <p:spPr>
          <a:xfrm>
            <a:off x="8361539" y="3819979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AE977471-B274-F94E-A9DC-489A22D499CD}"/>
              </a:ext>
            </a:extLst>
          </p:cNvPr>
          <p:cNvSpPr/>
          <p:nvPr/>
        </p:nvSpPr>
        <p:spPr>
          <a:xfrm>
            <a:off x="6653065" y="4174949"/>
            <a:ext cx="177553" cy="239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0688DC9-74E3-D34A-BBF1-B7D715645530}"/>
              </a:ext>
            </a:extLst>
          </p:cNvPr>
          <p:cNvSpPr txBox="1"/>
          <p:nvPr/>
        </p:nvSpPr>
        <p:spPr>
          <a:xfrm>
            <a:off x="6423414" y="1556864"/>
            <a:ext cx="675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0,6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7A04113-636B-7642-9879-F7722F610AFA}"/>
              </a:ext>
            </a:extLst>
          </p:cNvPr>
          <p:cNvSpPr txBox="1"/>
          <p:nvPr/>
        </p:nvSpPr>
        <p:spPr>
          <a:xfrm>
            <a:off x="4690340" y="1741530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91F106-80E4-D24A-9738-3E9B768C5F5A}"/>
              </a:ext>
            </a:extLst>
          </p:cNvPr>
          <p:cNvSpPr txBox="1"/>
          <p:nvPr/>
        </p:nvSpPr>
        <p:spPr>
          <a:xfrm>
            <a:off x="4748866" y="3690220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8050BE5-060D-0F49-8D1F-C84ECE2C788C}"/>
              </a:ext>
            </a:extLst>
          </p:cNvPr>
          <p:cNvSpPr txBox="1"/>
          <p:nvPr/>
        </p:nvSpPr>
        <p:spPr>
          <a:xfrm>
            <a:off x="6446999" y="448953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375D133-9CD1-A44B-B4E5-C6B7A8EC9213}"/>
              </a:ext>
            </a:extLst>
          </p:cNvPr>
          <p:cNvSpPr txBox="1"/>
          <p:nvPr/>
        </p:nvSpPr>
        <p:spPr>
          <a:xfrm>
            <a:off x="8126358" y="3700672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1BA57F-EE3A-2B4C-BB32-681EFA66D79F}"/>
              </a:ext>
            </a:extLst>
          </p:cNvPr>
          <p:cNvSpPr txBox="1"/>
          <p:nvPr/>
        </p:nvSpPr>
        <p:spPr>
          <a:xfrm>
            <a:off x="8367664" y="1839647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78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011EB67-3217-6447-B1E9-C1427B9E7C4A}"/>
              </a:ext>
            </a:extLst>
          </p:cNvPr>
          <p:cNvGrpSpPr/>
          <p:nvPr/>
        </p:nvGrpSpPr>
        <p:grpSpPr>
          <a:xfrm>
            <a:off x="1968264" y="1162975"/>
            <a:ext cx="8255471" cy="3746797"/>
            <a:chOff x="2477632" y="1938818"/>
            <a:chExt cx="6906999" cy="275789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AED63323-792C-A642-BBFE-8951E802F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4151" y="2405142"/>
              <a:ext cx="3840480" cy="2224189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65A0C76-1E19-2141-97A8-3B386EEFD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7632" y="1938818"/>
              <a:ext cx="2469752" cy="2757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93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radish.ggb 2018-12-29 17-08-06.png">
            <a:extLst>
              <a:ext uri="{FF2B5EF4-FFF2-40B4-BE49-F238E27FC236}">
                <a16:creationId xmlns:a16="http://schemas.microsoft.com/office/drawing/2014/main" id="{BAD53598-A64A-5D49-A454-6454A26B4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56" y="772357"/>
            <a:ext cx="2395589" cy="3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/var/folders/l6/p9w8v3lx07j260p7jkhrq7ph0000gn/T/com.microsoft.Powerpoint/WebArchiveCopyPasteTempFiles/file.png">
            <a:extLst>
              <a:ext uri="{FF2B5EF4-FFF2-40B4-BE49-F238E27FC236}">
                <a16:creationId xmlns:a16="http://schemas.microsoft.com/office/drawing/2014/main" id="{BB9F075F-3FA7-4743-A2DD-F1ECFBE70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15" y="1017757"/>
            <a:ext cx="1524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/var/folders/l6/p9w8v3lx07j260p7jkhrq7ph0000gn/T/com.microsoft.Powerpoint/WebArchiveCopyPasteTempFiles/view.png">
            <a:extLst>
              <a:ext uri="{FF2B5EF4-FFF2-40B4-BE49-F238E27FC236}">
                <a16:creationId xmlns:a16="http://schemas.microsoft.com/office/drawing/2014/main" id="{54E1A3F3-AF94-B247-B386-7EE8FA867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15" y="1017757"/>
            <a:ext cx="2286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/var/folders/l6/p9w8v3lx07j260p7jkhrq7ph0000gn/T/com.microsoft.Powerpoint/WebArchiveCopyPasteTempFiles/time.png">
            <a:extLst>
              <a:ext uri="{FF2B5EF4-FFF2-40B4-BE49-F238E27FC236}">
                <a16:creationId xmlns:a16="http://schemas.microsoft.com/office/drawing/2014/main" id="{3CF11285-8013-4447-8CE2-B70033A3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15" y="101775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/var/folders/l6/p9w8v3lx07j260p7jkhrq7ph0000gn/T/com.microsoft.Powerpoint/WebArchiveCopyPasteTempFiles/download_12x16.png">
            <a:extLst>
              <a:ext uri="{FF2B5EF4-FFF2-40B4-BE49-F238E27FC236}">
                <a16:creationId xmlns:a16="http://schemas.microsoft.com/office/drawing/2014/main" id="{A699299A-5653-244B-9629-B1AEF4CB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15" y="1017757"/>
            <a:ext cx="1524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adish.ggb 2018-12-29 17-10-39.png">
            <a:extLst>
              <a:ext uri="{FF2B5EF4-FFF2-40B4-BE49-F238E27FC236}">
                <a16:creationId xmlns:a16="http://schemas.microsoft.com/office/drawing/2014/main" id="{FED4655D-4B2E-7341-A57F-5D6883CB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87" y="772357"/>
            <a:ext cx="3136608" cy="3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/var/folders/l6/p9w8v3lx07j260p7jkhrq7ph0000gn/T/com.microsoft.Powerpoint/WebArchiveCopyPasteTempFiles/file.png">
            <a:extLst>
              <a:ext uri="{FF2B5EF4-FFF2-40B4-BE49-F238E27FC236}">
                <a16:creationId xmlns:a16="http://schemas.microsoft.com/office/drawing/2014/main" id="{EF5073CC-8B9F-8946-AC96-BB8C57B8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1825625"/>
            <a:ext cx="1524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/var/folders/l6/p9w8v3lx07j260p7jkhrq7ph0000gn/T/com.microsoft.Powerpoint/WebArchiveCopyPasteTempFiles/view.png">
            <a:extLst>
              <a:ext uri="{FF2B5EF4-FFF2-40B4-BE49-F238E27FC236}">
                <a16:creationId xmlns:a16="http://schemas.microsoft.com/office/drawing/2014/main" id="{6A98F54C-BB65-8E46-98EF-EC7B04D5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1825625"/>
            <a:ext cx="2286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/var/folders/l6/p9w8v3lx07j260p7jkhrq7ph0000gn/T/com.microsoft.Powerpoint/WebArchiveCopyPasteTempFiles/time.png">
            <a:extLst>
              <a:ext uri="{FF2B5EF4-FFF2-40B4-BE49-F238E27FC236}">
                <a16:creationId xmlns:a16="http://schemas.microsoft.com/office/drawing/2014/main" id="{FE86170A-8EBB-6849-9E59-A3BF29F33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182562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/var/folders/l6/p9w8v3lx07j260p7jkhrq7ph0000gn/T/com.microsoft.Powerpoint/WebArchiveCopyPasteTempFiles/download_12x16.png">
            <a:extLst>
              <a:ext uri="{FF2B5EF4-FFF2-40B4-BE49-F238E27FC236}">
                <a16:creationId xmlns:a16="http://schemas.microsoft.com/office/drawing/2014/main" id="{E7F850BD-6A02-4949-806C-DD253F57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1825625"/>
            <a:ext cx="1524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radish.ggb 2018-12-29 17-18-21.png">
            <a:extLst>
              <a:ext uri="{FF2B5EF4-FFF2-40B4-BE49-F238E27FC236}">
                <a16:creationId xmlns:a16="http://schemas.microsoft.com/office/drawing/2014/main" id="{34C2C667-9DF4-0A4B-82BC-45CE6543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87" y="517815"/>
            <a:ext cx="2086253" cy="357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49</Words>
  <Application>Microsoft Macintosh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淡 誠一郎</dc:creator>
  <cp:lastModifiedBy>淡 誠一郎</cp:lastModifiedBy>
  <cp:revision>17</cp:revision>
  <dcterms:created xsi:type="dcterms:W3CDTF">2018-12-29T08:03:50Z</dcterms:created>
  <dcterms:modified xsi:type="dcterms:W3CDTF">2018-12-31T14:28:08Z</dcterms:modified>
</cp:coreProperties>
</file>