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E84A-0371-5340-8926-891567947C5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4BDA-1F2C-594C-9BBC-2AFBE3AF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 Playground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0927" y="45496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head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4" idx="4"/>
          </p:cNvCxnSpPr>
          <p:nvPr/>
        </p:nvCxnSpPr>
        <p:spPr>
          <a:xfrm flipV="1">
            <a:off x="1677249" y="3387447"/>
            <a:ext cx="0" cy="11622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9403" y="29238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26573" y="3516262"/>
            <a:ext cx="682511" cy="1531552"/>
            <a:chOff x="3150419" y="4118329"/>
            <a:chExt cx="682511" cy="1531552"/>
          </a:xfrm>
        </p:grpSpPr>
        <p:sp>
          <p:nvSpPr>
            <p:cNvPr id="27" name="TextBox 26"/>
            <p:cNvSpPr txBox="1"/>
            <p:nvPr/>
          </p:nvSpPr>
          <p:spPr>
            <a:xfrm>
              <a:off x="3150419" y="5280549"/>
              <a:ext cx="68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temp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3476741" y="4118329"/>
              <a:ext cx="14934" cy="1162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6677" y="3467111"/>
            <a:ext cx="607859" cy="1531552"/>
            <a:chOff x="4618217" y="4118329"/>
            <a:chExt cx="607859" cy="1531552"/>
          </a:xfrm>
        </p:grpSpPr>
        <p:sp>
          <p:nvSpPr>
            <p:cNvPr id="30" name="TextBox 29"/>
            <p:cNvSpPr txBox="1"/>
            <p:nvPr/>
          </p:nvSpPr>
          <p:spPr>
            <a:xfrm>
              <a:off x="4618217" y="52805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prev</a:t>
              </a:r>
              <a:endParaRPr 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4922147" y="4118329"/>
              <a:ext cx="0" cy="116222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997057" y="5624338"/>
            <a:ext cx="388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SLinkedList</a:t>
            </a:r>
            <a:r>
              <a:rPr lang="en-US" dirty="0"/>
              <a:t>::</a:t>
            </a:r>
            <a:r>
              <a:rPr lang="en-US" dirty="0" err="1"/>
              <a:t>insert_position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p)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45910" y="2524769"/>
            <a:ext cx="862678" cy="862678"/>
            <a:chOff x="1245910" y="2524769"/>
            <a:chExt cx="862678" cy="862678"/>
          </a:xfrm>
        </p:grpSpPr>
        <p:grpSp>
          <p:nvGrpSpPr>
            <p:cNvPr id="3" name="Group 2"/>
            <p:cNvGrpSpPr/>
            <p:nvPr/>
          </p:nvGrpSpPr>
          <p:grpSpPr>
            <a:xfrm>
              <a:off x="1245910" y="2524769"/>
              <a:ext cx="862678" cy="862678"/>
              <a:chOff x="1245910" y="1941029"/>
              <a:chExt cx="862678" cy="86267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45910" y="1941029"/>
                <a:ext cx="862678" cy="86267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25661" y="2072826"/>
                <a:ext cx="539116" cy="5990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>
                <a:stCxn id="5" idx="1"/>
                <a:endCxn id="5" idx="3"/>
              </p:cNvCxnSpPr>
              <p:nvPr/>
            </p:nvCxnSpPr>
            <p:spPr>
              <a:xfrm>
                <a:off x="1425661" y="2372368"/>
                <a:ext cx="53911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446770" y="2656566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0731" y="2977704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84009" y="2529036"/>
            <a:ext cx="862678" cy="862678"/>
            <a:chOff x="1245910" y="2524769"/>
            <a:chExt cx="862678" cy="862678"/>
          </a:xfrm>
        </p:grpSpPr>
        <p:grpSp>
          <p:nvGrpSpPr>
            <p:cNvPr id="45" name="Group 44"/>
            <p:cNvGrpSpPr/>
            <p:nvPr/>
          </p:nvGrpSpPr>
          <p:grpSpPr>
            <a:xfrm>
              <a:off x="1245910" y="2524769"/>
              <a:ext cx="862678" cy="862678"/>
              <a:chOff x="1245910" y="1941029"/>
              <a:chExt cx="862678" cy="86267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45910" y="1941029"/>
                <a:ext cx="862678" cy="86267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425661" y="2072826"/>
                <a:ext cx="539116" cy="5990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3"/>
              </p:cNvCxnSpPr>
              <p:nvPr/>
            </p:nvCxnSpPr>
            <p:spPr>
              <a:xfrm>
                <a:off x="1425661" y="2372368"/>
                <a:ext cx="53911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446770" y="2656566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0731" y="2977704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00237" y="2529036"/>
            <a:ext cx="862678" cy="862678"/>
            <a:chOff x="1245910" y="2524769"/>
            <a:chExt cx="862678" cy="862678"/>
          </a:xfrm>
        </p:grpSpPr>
        <p:grpSp>
          <p:nvGrpSpPr>
            <p:cNvPr id="52" name="Group 51"/>
            <p:cNvGrpSpPr/>
            <p:nvPr/>
          </p:nvGrpSpPr>
          <p:grpSpPr>
            <a:xfrm>
              <a:off x="1245910" y="2524769"/>
              <a:ext cx="862678" cy="862678"/>
              <a:chOff x="1245910" y="1941029"/>
              <a:chExt cx="862678" cy="86267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245910" y="1941029"/>
                <a:ext cx="862678" cy="86267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25661" y="2072826"/>
                <a:ext cx="539116" cy="5990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/>
              <p:cNvCxnSpPr>
                <a:stCxn id="56" idx="1"/>
                <a:endCxn id="56" idx="3"/>
              </p:cNvCxnSpPr>
              <p:nvPr/>
            </p:nvCxnSpPr>
            <p:spPr>
              <a:xfrm>
                <a:off x="1425661" y="2372368"/>
                <a:ext cx="53911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46770" y="2656566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0731" y="2977704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85800" y="2524769"/>
            <a:ext cx="862678" cy="862678"/>
            <a:chOff x="1245910" y="2524769"/>
            <a:chExt cx="862678" cy="862678"/>
          </a:xfrm>
        </p:grpSpPr>
        <p:grpSp>
          <p:nvGrpSpPr>
            <p:cNvPr id="59" name="Group 58"/>
            <p:cNvGrpSpPr/>
            <p:nvPr/>
          </p:nvGrpSpPr>
          <p:grpSpPr>
            <a:xfrm>
              <a:off x="1245910" y="2524769"/>
              <a:ext cx="862678" cy="862678"/>
              <a:chOff x="1245910" y="1941029"/>
              <a:chExt cx="862678" cy="8626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245910" y="1941029"/>
                <a:ext cx="862678" cy="86267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425661" y="2072826"/>
                <a:ext cx="539116" cy="5990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>
                <a:stCxn id="63" idx="1"/>
                <a:endCxn id="63" idx="3"/>
              </p:cNvCxnSpPr>
              <p:nvPr/>
            </p:nvCxnSpPr>
            <p:spPr>
              <a:xfrm>
                <a:off x="1425661" y="2372368"/>
                <a:ext cx="53911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446770" y="2656566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0731" y="2977704"/>
              <a:ext cx="491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66" name="Straight Arrow Connector 65"/>
          <p:cNvCxnSpPr>
            <a:endCxn id="48" idx="2"/>
          </p:cNvCxnSpPr>
          <p:nvPr/>
        </p:nvCxnSpPr>
        <p:spPr>
          <a:xfrm flipV="1">
            <a:off x="1677249" y="2960375"/>
            <a:ext cx="1406760" cy="166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0" idx="1"/>
          </p:cNvCxnSpPr>
          <p:nvPr/>
        </p:nvCxnSpPr>
        <p:spPr>
          <a:xfrm>
            <a:off x="3484364" y="3127213"/>
            <a:ext cx="588659" cy="671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2"/>
          </p:cNvCxnSpPr>
          <p:nvPr/>
        </p:nvCxnSpPr>
        <p:spPr>
          <a:xfrm flipV="1">
            <a:off x="5179040" y="2956108"/>
            <a:ext cx="1406760" cy="171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5" idx="1"/>
          </p:cNvCxnSpPr>
          <p:nvPr/>
        </p:nvCxnSpPr>
        <p:spPr>
          <a:xfrm flipV="1">
            <a:off x="7065061" y="3108509"/>
            <a:ext cx="614342" cy="152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00102" y="4534643"/>
            <a:ext cx="800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105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ew_node</a:t>
            </a:r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946687" y="3671965"/>
            <a:ext cx="862678" cy="862678"/>
            <a:chOff x="1245910" y="2524769"/>
            <a:chExt cx="862678" cy="862678"/>
          </a:xfrm>
          <a:solidFill>
            <a:srgbClr val="C3D69B"/>
          </a:solidFill>
        </p:grpSpPr>
        <p:grpSp>
          <p:nvGrpSpPr>
            <p:cNvPr id="77" name="Group 76"/>
            <p:cNvGrpSpPr/>
            <p:nvPr/>
          </p:nvGrpSpPr>
          <p:grpSpPr>
            <a:xfrm>
              <a:off x="1245910" y="2524769"/>
              <a:ext cx="862678" cy="862678"/>
              <a:chOff x="1245910" y="1941029"/>
              <a:chExt cx="862678" cy="862678"/>
            </a:xfrm>
            <a:grpFill/>
          </p:grpSpPr>
          <p:sp>
            <p:nvSpPr>
              <p:cNvPr id="80" name="Oval 79"/>
              <p:cNvSpPr/>
              <p:nvPr/>
            </p:nvSpPr>
            <p:spPr>
              <a:xfrm>
                <a:off x="1245910" y="1941029"/>
                <a:ext cx="862678" cy="862678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25661" y="2072826"/>
                <a:ext cx="539116" cy="5990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/>
              <p:cNvCxnSpPr>
                <a:stCxn id="81" idx="1"/>
                <a:endCxn id="81" idx="3"/>
              </p:cNvCxnSpPr>
              <p:nvPr/>
            </p:nvCxnSpPr>
            <p:spPr>
              <a:xfrm>
                <a:off x="1425661" y="2372368"/>
                <a:ext cx="539116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46770" y="2656566"/>
              <a:ext cx="49119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70731" y="2977704"/>
              <a:ext cx="49119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84" name="Straight Arrow Connector 83"/>
          <p:cNvCxnSpPr>
            <a:endCxn id="55" idx="3"/>
          </p:cNvCxnSpPr>
          <p:nvPr/>
        </p:nvCxnSpPr>
        <p:spPr>
          <a:xfrm flipV="1">
            <a:off x="4450577" y="3265378"/>
            <a:ext cx="475996" cy="96750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30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Singly Linked List Playground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C</dc:creator>
  <cp:lastModifiedBy>Ivan C</cp:lastModifiedBy>
  <cp:revision>6</cp:revision>
  <dcterms:created xsi:type="dcterms:W3CDTF">2020-03-07T04:21:30Z</dcterms:created>
  <dcterms:modified xsi:type="dcterms:W3CDTF">2020-03-09T23:18:13Z</dcterms:modified>
</cp:coreProperties>
</file>