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85800"/>
            <a:ext cx="5029200" cy="3810000"/>
          </a:xfrm>
        </p:spPr>
        <p:txBody>
          <a:bodyPr>
            <a:normAutofit/>
          </a:bodyPr>
          <a:lstStyle/>
          <a:p>
            <a:r>
              <a:rPr lang="en-US" sz="4000" dirty="0"/>
              <a:t>NBA Win Rate and</a:t>
            </a:r>
            <a:br>
              <a:rPr lang="en-US" sz="4000" dirty="0"/>
            </a:br>
            <a:r>
              <a:rPr lang="en-US" sz="4000" dirty="0"/>
              <a:t>Betting Predictions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ECE 143 Project</a:t>
            </a:r>
            <a:br>
              <a:rPr lang="en-US" sz="3000" dirty="0"/>
            </a:br>
            <a:r>
              <a:rPr lang="en-US" sz="3000" dirty="0"/>
              <a:t>Fall 2018</a:t>
            </a:r>
            <a:br>
              <a:rPr lang="en-US" sz="3000" dirty="0"/>
            </a:br>
            <a:r>
              <a:rPr lang="en-US" sz="3000" dirty="0"/>
              <a:t>Professor José </a:t>
            </a:r>
            <a:r>
              <a:rPr lang="en-US" sz="3000" dirty="0" err="1"/>
              <a:t>Unpingco</a:t>
            </a:r>
            <a:endParaRPr lang="en-US" sz="3000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81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990" y="4800600"/>
            <a:ext cx="4953000" cy="914400"/>
          </a:xfrm>
        </p:spPr>
        <p:txBody>
          <a:bodyPr/>
          <a:lstStyle/>
          <a:p>
            <a:r>
              <a:rPr lang="en-US" dirty="0"/>
              <a:t>Names here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9A-07E1-4AFF-9F5F-AFE4078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0767"/>
            <a:ext cx="3352800" cy="994870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1235-3004-45D9-AFD8-BCEED845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82" y="1443835"/>
            <a:ext cx="8161635" cy="1985165"/>
          </a:xfrm>
        </p:spPr>
        <p:txBody>
          <a:bodyPr>
            <a:normAutofit/>
          </a:bodyPr>
          <a:lstStyle/>
          <a:p>
            <a:r>
              <a:rPr lang="en-US" sz="2400" dirty="0"/>
              <a:t>The NBA is one of the most popular sports in the world</a:t>
            </a:r>
          </a:p>
          <a:p>
            <a:r>
              <a:rPr lang="en-US" sz="2400" dirty="0"/>
              <a:t>Teams with overall better players do not always win</a:t>
            </a:r>
          </a:p>
          <a:p>
            <a:r>
              <a:rPr lang="en-US" sz="2400" dirty="0"/>
              <a:t>NBA betting is a multibillion dollar industry</a:t>
            </a:r>
          </a:p>
          <a:p>
            <a:r>
              <a:rPr lang="en-US" sz="2400" dirty="0"/>
              <a:t>Every single NBA match has different betting odds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03A36-E05F-4EE4-8A16-5BF5DF88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1" y="3607598"/>
            <a:ext cx="451375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54" y="444809"/>
            <a:ext cx="2909888" cy="893759"/>
          </a:xfrm>
        </p:spPr>
        <p:txBody>
          <a:bodyPr>
            <a:no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8" y="1452868"/>
            <a:ext cx="8267701" cy="2395232"/>
          </a:xfrm>
        </p:spPr>
        <p:txBody>
          <a:bodyPr/>
          <a:lstStyle/>
          <a:p>
            <a:r>
              <a:rPr lang="en-US" dirty="0"/>
              <a:t>Correctly predicting match outcomes improves earnings</a:t>
            </a:r>
          </a:p>
          <a:p>
            <a:r>
              <a:rPr lang="en-US" dirty="0"/>
              <a:t>Betting appropriate amounts based on betting odds also improves earnings</a:t>
            </a:r>
          </a:p>
          <a:p>
            <a:r>
              <a:rPr lang="en-US" dirty="0"/>
              <a:t>Not necessarily optimal to always bet on the predicted winning team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E6803-930E-4707-9F83-4E753748D6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86200"/>
            <a:ext cx="4267200" cy="2080111"/>
          </a:xfrm>
        </p:spPr>
      </p:pic>
    </p:spTree>
    <p:extLst>
      <p:ext uri="{BB962C8B-B14F-4D97-AF65-F5344CB8AC3E}">
        <p14:creationId xmlns:p14="http://schemas.microsoft.com/office/powerpoint/2010/main" val="12758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8" y="466393"/>
            <a:ext cx="2552700" cy="850591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8" y="1452868"/>
            <a:ext cx="8267701" cy="2395232"/>
          </a:xfrm>
        </p:spPr>
        <p:txBody>
          <a:bodyPr/>
          <a:lstStyle/>
          <a:p>
            <a:r>
              <a:rPr lang="en-US" dirty="0"/>
              <a:t>Our objective is to calculate each NBA team’s overall win rate for each year, and predict, for any given match, each team’s likelihood of winning based on the team rosters</a:t>
            </a:r>
          </a:p>
          <a:p>
            <a:r>
              <a:rPr lang="en-US" dirty="0"/>
              <a:t>We will also calculate betting odds based on the above likelihood and compare with the betting odds given by actual betting sites to determine the better team to bet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E6803-930E-4707-9F83-4E753748D6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83984"/>
            <a:ext cx="4267200" cy="2080111"/>
          </a:xfrm>
        </p:spPr>
      </p:pic>
    </p:spTree>
    <p:extLst>
      <p:ext uri="{BB962C8B-B14F-4D97-AF65-F5344CB8AC3E}">
        <p14:creationId xmlns:p14="http://schemas.microsoft.com/office/powerpoint/2010/main" val="196876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2" y="466393"/>
            <a:ext cx="3486152" cy="850591"/>
          </a:xfrm>
        </p:spPr>
        <p:txBody>
          <a:bodyPr>
            <a:no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452868"/>
            <a:ext cx="8267701" cy="4566932"/>
          </a:xfrm>
        </p:spPr>
        <p:txBody>
          <a:bodyPr>
            <a:normAutofit/>
          </a:bodyPr>
          <a:lstStyle/>
          <a:p>
            <a:r>
              <a:rPr lang="en-US" dirty="0"/>
              <a:t>Scrape NBA players’ statistics, each match’s outcome, and each NBA team’s overall win rate for each of the last 30 years</a:t>
            </a:r>
          </a:p>
          <a:p>
            <a:r>
              <a:rPr lang="en-US" dirty="0"/>
              <a:t>Scrape historical betting odds for the last 10 years</a:t>
            </a:r>
          </a:p>
          <a:p>
            <a:r>
              <a:rPr lang="en-US" dirty="0"/>
              <a:t>Calculate the most impactful advanced player metric</a:t>
            </a:r>
          </a:p>
          <a:p>
            <a:r>
              <a:rPr lang="en-US" dirty="0"/>
              <a:t>Predict team’s overall yearly win rate based on players’ contributions</a:t>
            </a:r>
          </a:p>
          <a:p>
            <a:r>
              <a:rPr lang="en-US" dirty="0"/>
              <a:t>Predict each team’s win probability for every match in a given year</a:t>
            </a:r>
          </a:p>
          <a:p>
            <a:r>
              <a:rPr lang="en-US" dirty="0"/>
              <a:t>Calculate betting odds and compare with actual betting odds to recommend the optimal team to bet on</a:t>
            </a:r>
          </a:p>
        </p:txBody>
      </p:sp>
    </p:spTree>
    <p:extLst>
      <p:ext uri="{BB962C8B-B14F-4D97-AF65-F5344CB8AC3E}">
        <p14:creationId xmlns:p14="http://schemas.microsoft.com/office/powerpoint/2010/main" val="5366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7200"/>
            <a:ext cx="6162676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Advanced Player Stats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568AD-CD2E-4603-A76B-0D6629EB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08" y="1143000"/>
            <a:ext cx="5364192" cy="507682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2609853" cy="5076824"/>
          </a:xfrm>
        </p:spPr>
        <p:txBody>
          <a:bodyPr>
            <a:normAutofit/>
          </a:bodyPr>
          <a:lstStyle/>
          <a:p>
            <a:r>
              <a:rPr lang="en-US" dirty="0"/>
              <a:t>Highest weighted: PER (Player Efficiency Rating), TRB% (Total Rebounds %)</a:t>
            </a:r>
          </a:p>
          <a:p>
            <a:endParaRPr lang="en-US" dirty="0"/>
          </a:p>
          <a:p>
            <a:r>
              <a:rPr lang="en-US" dirty="0"/>
              <a:t>2 graphs?</a:t>
            </a:r>
          </a:p>
        </p:txBody>
      </p:sp>
    </p:spTree>
    <p:extLst>
      <p:ext uri="{BB962C8B-B14F-4D97-AF65-F5344CB8AC3E}">
        <p14:creationId xmlns:p14="http://schemas.microsoft.com/office/powerpoint/2010/main" val="33817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DFA651-82AE-4586-85A8-744BC984A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7934"/>
            <a:ext cx="4972050" cy="4793412"/>
          </a:xfrm>
        </p:spPr>
      </p:pic>
    </p:spTree>
    <p:extLst>
      <p:ext uri="{BB962C8B-B14F-4D97-AF65-F5344CB8AC3E}">
        <p14:creationId xmlns:p14="http://schemas.microsoft.com/office/powerpoint/2010/main" val="4082703639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271</TotalTime>
  <Words>240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Microsoft Himalaya</vt:lpstr>
      <vt:lpstr>Microsoft New Tai Lue</vt:lpstr>
      <vt:lpstr>20028-nba</vt:lpstr>
      <vt:lpstr>NBA Win Rate and Betting Predictions   ECE 143 Project Fall 2018 Professor José Unpingco</vt:lpstr>
      <vt:lpstr>Background</vt:lpstr>
      <vt:lpstr>Motivation</vt:lpstr>
      <vt:lpstr>Objective</vt:lpstr>
      <vt:lpstr>Methodology</vt:lpstr>
      <vt:lpstr>Advanced Player Stats</vt:lpstr>
      <vt:lpstr>Predicted Teams Win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 Rate and Betting Predictions</dc:title>
  <dc:creator>Jeffrey C Yeung</dc:creator>
  <cp:lastModifiedBy>Jeffrey C Yeung</cp:lastModifiedBy>
  <cp:revision>16</cp:revision>
  <dcterms:created xsi:type="dcterms:W3CDTF">2018-11-19T02:28:19Z</dcterms:created>
  <dcterms:modified xsi:type="dcterms:W3CDTF">2018-11-25T10:24:50Z</dcterms:modified>
</cp:coreProperties>
</file>