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62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8E00"/>
    <a:srgbClr val="DE7400"/>
    <a:srgbClr val="4E863A"/>
    <a:srgbClr val="6BA4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6" d="100"/>
          <a:sy n="116" d="100"/>
        </p:scale>
        <p:origin x="1464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22B22-81B2-426B-B13F-917D5E416A93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0819A-7291-4B76-8FE1-C8D3FE5A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61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B8DFF-3B96-41A0-9B28-6E55A2E48E01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AC6CA-E053-4EC7-B801-A64BBB984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17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33800" y="4826000"/>
            <a:ext cx="5105400" cy="1066800"/>
          </a:xfrm>
        </p:spPr>
        <p:txBody>
          <a:bodyPr>
            <a:normAutofit/>
          </a:bodyPr>
          <a:lstStyle>
            <a:lvl1pPr algn="ctr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Your Master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5892800"/>
            <a:ext cx="49530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443835"/>
            <a:ext cx="8229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9248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73998"/>
            <a:ext cx="7924800" cy="4622002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3835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73697"/>
            <a:ext cx="4040188" cy="379858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43835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73697"/>
            <a:ext cx="4041775" cy="379858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icrosoft New Tai Lue" pitchFamily="34" charset="0"/>
          <a:ea typeface="Microsoft Himalaya" pitchFamily="2" charset="0"/>
          <a:cs typeface="Microsoft New Tai Lu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pttemplate.net/?utm_source=ppt&amp;utm_medium=logo&amp;utm_term=ppt&amp;utm_content=NNNN&amp;utm_campaign=pp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4826000"/>
            <a:ext cx="5029200" cy="1016000"/>
          </a:xfrm>
        </p:spPr>
        <p:txBody>
          <a:bodyPr>
            <a:normAutofit/>
          </a:bodyPr>
          <a:lstStyle/>
          <a:p>
            <a:r>
              <a:rPr lang="en-US" sz="3000" dirty="0"/>
              <a:t>NBA Win Rate and</a:t>
            </a:r>
            <a:br>
              <a:rPr lang="en-US" sz="3000" dirty="0"/>
            </a:br>
            <a:r>
              <a:rPr lang="en-US" sz="3000" dirty="0"/>
              <a:t>Betting Predictions</a:t>
            </a:r>
          </a:p>
        </p:txBody>
      </p:sp>
      <p:pic>
        <p:nvPicPr>
          <p:cNvPr id="4" name="Picture 2" descr="E:\cloud\drive\websites\ppttemplate\ppt\logo-ppttemplate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181" y="6606315"/>
            <a:ext cx="1167819" cy="25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D35F07C7-CC32-4E53-A2D2-89E1C3F974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Names here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49A2CF-AD55-4917-A763-E83F2EB1DE0B}"/>
              </a:ext>
            </a:extLst>
          </p:cNvPr>
          <p:cNvSpPr txBox="1"/>
          <p:nvPr/>
        </p:nvSpPr>
        <p:spPr>
          <a:xfrm>
            <a:off x="5334000" y="1892112"/>
            <a:ext cx="2438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Picture of graph or something here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1FE9A-07E1-4AFF-9F5F-AFE4078D6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51235-3004-45D9-AFD8-BCEED8458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13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2C76-1B4D-46DB-91AF-97C1B84A2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A220C-FE6F-410C-9081-0F238CDFBD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A51054-75B5-432E-8ABC-5A8E22D512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2177AF-F437-4727-9C6A-DE89054060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42C9CC-CC77-406C-B477-FAC52D71AFF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28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3102D-4BEF-46CF-81D0-451AC35DB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530A8-6CC7-411B-B9E1-ADCFA68DAE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073CC2-DE6D-4AD8-9313-F3A5892CB1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2D3B02-7548-49D0-AF70-F25EBD13AD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D98F55-A6EF-48AC-AE99-875F4D066D4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40337"/>
      </p:ext>
    </p:extLst>
  </p:cSld>
  <p:clrMapOvr>
    <a:masterClrMapping/>
  </p:clrMapOvr>
</p:sld>
</file>

<file path=ppt/theme/theme1.xml><?xml version="1.0" encoding="utf-8"?>
<a:theme xmlns:a="http://schemas.openxmlformats.org/drawingml/2006/main" name="20028-nb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20028-nba-with-logo-ppt-template</Template>
  <TotalTime>3</TotalTime>
  <Words>12</Words>
  <Application>Microsoft Office PowerPoint</Application>
  <PresentationFormat>On-screen Show (4:3)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Microsoft Himalaya</vt:lpstr>
      <vt:lpstr>Microsoft New Tai Lue</vt:lpstr>
      <vt:lpstr>20028-nba</vt:lpstr>
      <vt:lpstr>NBA Win Rate and Betting Predictions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Win Rate and Betting Predictions</dc:title>
  <dc:creator>Jeffrey C Yeung</dc:creator>
  <cp:lastModifiedBy>Jeffrey C Yeung</cp:lastModifiedBy>
  <cp:revision>2</cp:revision>
  <dcterms:created xsi:type="dcterms:W3CDTF">2018-11-19T02:28:19Z</dcterms:created>
  <dcterms:modified xsi:type="dcterms:W3CDTF">2018-11-19T02:32:13Z</dcterms:modified>
</cp:coreProperties>
</file>