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cb26f16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cb26f16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cb26f163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cb26f163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2288"/>
            <a:ext cx="268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28759" l="0" r="0" t="0"/>
          <a:stretch/>
        </p:blipFill>
        <p:spPr>
          <a:xfrm>
            <a:off x="-70825" y="1479125"/>
            <a:ext cx="5053750" cy="366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11284" r="0" t="0"/>
          <a:stretch/>
        </p:blipFill>
        <p:spPr>
          <a:xfrm>
            <a:off x="-70825" y="0"/>
            <a:ext cx="4765949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5129" y="0"/>
            <a:ext cx="475499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1708975" y="1163550"/>
            <a:ext cx="5691300" cy="2900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955650" y="2797175"/>
            <a:ext cx="12327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-2</a:t>
            </a:r>
            <a:r>
              <a:rPr b="1" lang="ko" sz="2000"/>
              <a:t>차 발표-</a:t>
            </a:r>
            <a:endParaRPr b="1" sz="2000"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4854475" y="3476850"/>
            <a:ext cx="25458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2019150011 김태익</a:t>
            </a:r>
            <a:endParaRPr sz="180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42275" y="2088725"/>
            <a:ext cx="5259449" cy="6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계획 대비 현재 상황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-9"/>
            <a:ext cx="4518501" cy="5024517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2954700" y="4539975"/>
            <a:ext cx="17553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평균 78.75%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Github 커밋 통계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0" t="18327"/>
          <a:stretch/>
        </p:blipFill>
        <p:spPr>
          <a:xfrm>
            <a:off x="778153" y="712925"/>
            <a:ext cx="7695297" cy="41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