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cb26f1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cb26f1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cb26f1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cb26f1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cb26f163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cb26f163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b26f163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b26f16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b26f163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cb26f163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cb26f16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cb26f16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ca4f57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ca4f57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2288"/>
            <a:ext cx="26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8759" l="0" r="0" t="0"/>
          <a:stretch/>
        </p:blipFill>
        <p:spPr>
          <a:xfrm>
            <a:off x="-70825" y="1479125"/>
            <a:ext cx="5053750" cy="36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11284" r="0" t="0"/>
          <a:stretch/>
        </p:blipFill>
        <p:spPr>
          <a:xfrm>
            <a:off x="-70825" y="0"/>
            <a:ext cx="4765949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129" y="0"/>
            <a:ext cx="4754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708975" y="1163550"/>
            <a:ext cx="5691300" cy="290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55650" y="2797175"/>
            <a:ext cx="12327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r>
              <a:rPr b="1" lang="ko" sz="2000"/>
              <a:t>1차 발표-</a:t>
            </a:r>
            <a:endParaRPr b="1" sz="20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4475" y="3476850"/>
            <a:ext cx="254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2019150011 김태익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275" y="2088725"/>
            <a:ext cx="5259449" cy="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‘미식축구’ 에서 점수를 낼 수 있는 방법들 중 러닝백이 수비수들을 모두 제치고 터치다운을 하는 게임입니다.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강하게 압박해오는 적의 수비 라인을 현란한 테크닉으로 뚫고 터치다운을 성공시키는 것이 이 게임의 목표입니다.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레벨이 올라갈 수록 강해지는 수비 라인을 제치고 러닝백으로서 강함을 증명해보세요.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49" y="1305475"/>
            <a:ext cx="4124276" cy="192294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시작 휘슬이 불고 플레이어 캐릭터에게 공이 패스가 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플레이어는 우측의 붉은 사각형 구역으로 공을 가지고 달려가야한다.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적은 우리의 수비진을 뚫고 공을 가진 플레이어에게 다가와 공을 뺏으려고 하기 때문에 플레이어는 적을 피해 도망치며 붉은 구역으로 공을 가져가야한다.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49" y="1305475"/>
            <a:ext cx="4124276" cy="192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50" y="1305500"/>
            <a:ext cx="4124274" cy="192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350" y="1305500"/>
            <a:ext cx="4124276" cy="19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키보드의 Q, W, E, R 키를 눌러 기술을 사용해 현란한 테크닉으로 적을 뚫어낸다.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적에게 붙잡혔을 때 Space Bar를 연타하면 적을 뿌리칠 수 있으며, 적에게 붙잡히게 되면 속도가 감소하게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3명의 수비진에게 붙잡히게 되면 게임 오버된다.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375" y="1305488"/>
            <a:ext cx="4124234" cy="19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50" y="1305500"/>
            <a:ext cx="4124274" cy="192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50" y="1305500"/>
            <a:ext cx="4124274" cy="192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수비진들을 모두 피하거나 뿌리치고  End zone에 도달하면 스테이지를 클리어하게 된다.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터치 다운에 성공하면 터치 다운 텍스트와 함께 다음 스테이지로 넘어가게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350" y="1305475"/>
            <a:ext cx="4124276" cy="192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325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088" y="1636850"/>
            <a:ext cx="1209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300" y="1627325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813" y="1551125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2550" y="1598750"/>
            <a:ext cx="15240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38850" y="3607300"/>
            <a:ext cx="8430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스테이지마다 특색있는 특징을 가진 팀을 만나게 되며, 각 팀들은 모두 다른 전략과 기술을 사용한다.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일정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65" y="0"/>
            <a:ext cx="55721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조작법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26572" y="3643696"/>
            <a:ext cx="42456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방향키: 캐릭터의 이동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A00D2"/>
                </a:solidFill>
              </a:rPr>
              <a:t>Space Bar : 달라붙은 적 떼어내기</a:t>
            </a:r>
            <a:endParaRPr>
              <a:solidFill>
                <a:srgbClr val="DA00D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FA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728074" y="3659221"/>
            <a:ext cx="42456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0065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Q, W, E, R : 기술 사용</a:t>
            </a:r>
            <a:endParaRPr>
              <a:solidFill>
                <a:srgbClr val="0065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Esc : 게임 탈출</a:t>
            </a:r>
            <a:endParaRPr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269"/>
            <a:ext cx="8770391" cy="260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