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cb26f16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cb26f16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cb26f163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cb26f163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2288"/>
            <a:ext cx="268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28759" l="0" r="0" t="0"/>
          <a:stretch/>
        </p:blipFill>
        <p:spPr>
          <a:xfrm>
            <a:off x="-70825" y="1479125"/>
            <a:ext cx="5053750" cy="366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11284" r="0" t="0"/>
          <a:stretch/>
        </p:blipFill>
        <p:spPr>
          <a:xfrm>
            <a:off x="-70825" y="0"/>
            <a:ext cx="4765949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5129" y="0"/>
            <a:ext cx="475499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1708975" y="1163550"/>
            <a:ext cx="5691300" cy="2900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955650" y="2797175"/>
            <a:ext cx="12327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-3</a:t>
            </a:r>
            <a:r>
              <a:rPr b="1" lang="ko" sz="2000"/>
              <a:t>차 발표-</a:t>
            </a:r>
            <a:endParaRPr b="1" sz="2000"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4854475" y="3476850"/>
            <a:ext cx="25458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2019150011 김태익</a:t>
            </a:r>
            <a:endParaRPr sz="18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42275" y="2088725"/>
            <a:ext cx="5259449" cy="6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40225"/>
            <a:ext cx="260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진척도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698175" y="4449275"/>
            <a:ext cx="17553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평균 62.85%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100" y="0"/>
            <a:ext cx="6226325" cy="5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Github 커밋 통계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06" y="865325"/>
            <a:ext cx="4710525" cy="407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0" l="49067" r="0" t="0"/>
          <a:stretch/>
        </p:blipFill>
        <p:spPr>
          <a:xfrm>
            <a:off x="4823925" y="966800"/>
            <a:ext cx="403632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