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8d29aa61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8d29aa6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8cc50d4f9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8cc50d4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cc50d4f9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cc50d4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8d29aa616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8d29aa6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8cc50d4f9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8cc50d4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8d29aa616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8d29aa6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8d29aa61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8d29aa6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 Dataset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Kaustav Kamakhi Patro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en" sz="1600"/>
              <a:t>When TV expenditure values are </a:t>
            </a:r>
            <a:r>
              <a:rPr lang="en" sz="1600"/>
              <a:t>excluded</a:t>
            </a:r>
            <a:r>
              <a:rPr lang="en" sz="1600"/>
              <a:t> from the model, sales prediction is impacted</a:t>
            </a:r>
            <a:endParaRPr sz="16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07950"/>
            <a:ext cx="4628425" cy="27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926425" y="2691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 YOU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</a:t>
            </a:r>
            <a:r>
              <a:rPr lang="en"/>
              <a:t>dataset</a:t>
            </a:r>
            <a:r>
              <a:rPr lang="en"/>
              <a:t> reveals?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 dataset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01225" y="976475"/>
            <a:ext cx="84318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dataset provided contains information about the advertising expenditures of a company on various platforms (TV, Radio, newspapers) and the corresponding sales of a product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When carefully explored we can see dependence of sales figures on advertising medium.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Average spending on TV advertising is highest.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is because TV advertising caters to a very wide range of audience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4527599" cy="291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25" y="1171675"/>
            <a:ext cx="7942324" cy="30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75"/>
            <a:ext cx="8051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en" sz="1600"/>
              <a:t>We can observe from the graph that as expenditure on TV ads increases sales also increases with it sharply. But in case of radio and newspaper  it is not clearly evident.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" sz="1600"/>
              <a:t>The heatmap proves the statement that TV ad expenditure has strong correlation with sales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4527599" cy="3681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The dataset was divided into training and testing sets. This was tested on additional data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4527601" cy="22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But when the dataset was normalized results were more accurate with a lesser mean squared error value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12380" r="0" t="0"/>
          <a:stretch/>
        </p:blipFill>
        <p:spPr>
          <a:xfrm>
            <a:off x="4459425" y="1058225"/>
            <a:ext cx="4603575" cy="27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