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2241623-A064-4BED-B073-BA4D61433402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3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6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4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7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8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6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8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8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1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75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4605E03-BC17-41A7-854C-DFAB672737DC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12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2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CE5BFC93-9ED2-4D96-83F8-E7B8357D5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50" r="9091" b="46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8FA41B-9A77-4FFE-A10F-9443EFDE6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65037"/>
            <a:ext cx="7534631" cy="262869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5E7E0-1820-4F98-A943-4AC7579C3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2477347"/>
            <a:ext cx="6766928" cy="164592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Asynchronous Ignition </a:t>
            </a:r>
          </a:p>
        </p:txBody>
      </p:sp>
    </p:spTree>
    <p:extLst>
      <p:ext uri="{BB962C8B-B14F-4D97-AF65-F5344CB8AC3E}">
        <p14:creationId xmlns:p14="http://schemas.microsoft.com/office/powerpoint/2010/main" val="1880711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AADF-E692-403D-AF8D-9E91A309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779" y="614303"/>
            <a:ext cx="6436441" cy="816925"/>
          </a:xfrm>
        </p:spPr>
        <p:txBody>
          <a:bodyPr>
            <a:normAutofit fontScale="90000"/>
          </a:bodyPr>
          <a:lstStyle/>
          <a:p>
            <a:r>
              <a:rPr lang="en-US" dirty="0"/>
              <a:t>Main Engine Running Only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B1BBDC9-FA62-4CA6-8371-26A1F6EC4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8" y="1573954"/>
            <a:ext cx="5681707" cy="426128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28959FEA-F9EC-4444-A9FC-2E2AB0574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596" y="1573954"/>
            <a:ext cx="5681708" cy="426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3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AADF-E692-403D-AF8D-9E91A309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0074" y="482113"/>
            <a:ext cx="6551850" cy="816925"/>
          </a:xfrm>
        </p:spPr>
        <p:txBody>
          <a:bodyPr>
            <a:normAutofit fontScale="90000"/>
          </a:bodyPr>
          <a:lstStyle/>
          <a:p>
            <a:r>
              <a:rPr lang="en-US" dirty="0"/>
              <a:t>Main Engine Running Only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D685622-0DC7-4925-AC9B-4A3A671E0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924" y="1299038"/>
            <a:ext cx="6738151" cy="505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0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AADF-E692-403D-AF8D-9E91A309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559" y="614303"/>
            <a:ext cx="6798881" cy="816925"/>
          </a:xfrm>
        </p:spPr>
        <p:txBody>
          <a:bodyPr>
            <a:normAutofit fontScale="90000"/>
          </a:bodyPr>
          <a:lstStyle/>
          <a:p>
            <a:r>
              <a:rPr lang="en-US" dirty="0"/>
              <a:t>Both Boosters Running Only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072BC44-C8F5-4C54-9F28-F14255B93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6" y="1573954"/>
            <a:ext cx="5681707" cy="426128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73C13AA-3045-4897-B453-9492B1CF8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599" y="1573955"/>
            <a:ext cx="5681705" cy="426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1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AADF-E692-403D-AF8D-9E91A309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389" y="482113"/>
            <a:ext cx="6883220" cy="816925"/>
          </a:xfrm>
        </p:spPr>
        <p:txBody>
          <a:bodyPr>
            <a:normAutofit fontScale="90000"/>
          </a:bodyPr>
          <a:lstStyle/>
          <a:p>
            <a:r>
              <a:rPr lang="en-US" dirty="0"/>
              <a:t>Both Boosters Running Only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55E92C1-8E45-4297-BC9E-28196D5D3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923" y="1299038"/>
            <a:ext cx="6738152" cy="505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4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AADF-E692-403D-AF8D-9E91A309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780" y="614303"/>
            <a:ext cx="2954849" cy="816925"/>
          </a:xfrm>
        </p:spPr>
        <p:txBody>
          <a:bodyPr>
            <a:normAutofit/>
          </a:bodyPr>
          <a:lstStyle/>
          <a:p>
            <a:r>
              <a:rPr lang="en-US" sz="2400" dirty="0"/>
              <a:t>1 s delay on booster one</a:t>
            </a:r>
            <a:br>
              <a:rPr lang="en-US" sz="2400" dirty="0"/>
            </a:br>
            <a:r>
              <a:rPr lang="en-US" sz="2400" dirty="0"/>
              <a:t>2 s delay on booster two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F54894-FB0D-4548-BB97-68D32F17C553}"/>
              </a:ext>
            </a:extLst>
          </p:cNvPr>
          <p:cNvSpPr txBox="1">
            <a:spLocks/>
          </p:cNvSpPr>
          <p:nvPr/>
        </p:nvSpPr>
        <p:spPr>
          <a:xfrm>
            <a:off x="5832629" y="614303"/>
            <a:ext cx="2954849" cy="81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No delay on main engine 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D87585F-37C4-4A2A-BCE4-86E27B049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6" y="1573952"/>
            <a:ext cx="5681709" cy="426128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2B84AEB-48BC-4BD4-9A4C-26F18FA03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597" y="1573952"/>
            <a:ext cx="5681710" cy="426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6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0D31EE-12B0-4E26-B55F-0A5E7751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780" y="614303"/>
            <a:ext cx="2954849" cy="816925"/>
          </a:xfrm>
        </p:spPr>
        <p:txBody>
          <a:bodyPr>
            <a:normAutofit/>
          </a:bodyPr>
          <a:lstStyle/>
          <a:p>
            <a:r>
              <a:rPr lang="en-US" sz="2400" dirty="0"/>
              <a:t>1 s delay on booster one</a:t>
            </a:r>
            <a:br>
              <a:rPr lang="en-US" sz="2400" dirty="0"/>
            </a:br>
            <a:r>
              <a:rPr lang="en-US" sz="2400" dirty="0"/>
              <a:t>2 s delay on booster two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5A5738-2F40-4D06-93F2-210514DB95CE}"/>
              </a:ext>
            </a:extLst>
          </p:cNvPr>
          <p:cNvSpPr txBox="1">
            <a:spLocks/>
          </p:cNvSpPr>
          <p:nvPr/>
        </p:nvSpPr>
        <p:spPr>
          <a:xfrm>
            <a:off x="5832629" y="614303"/>
            <a:ext cx="2954849" cy="81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No delay on main engine 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07B6596-898D-4033-BD0F-84C0C179E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553" y="1431228"/>
            <a:ext cx="6738151" cy="50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2589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18</TotalTime>
  <Words>54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Metropolitan</vt:lpstr>
      <vt:lpstr>Asynchronous Ignition </vt:lpstr>
      <vt:lpstr>Main Engine Running Only</vt:lpstr>
      <vt:lpstr>Main Engine Running Only</vt:lpstr>
      <vt:lpstr>Both Boosters Running Only</vt:lpstr>
      <vt:lpstr>Both Boosters Running Only</vt:lpstr>
      <vt:lpstr>1 s delay on booster one 2 s delay on booster two</vt:lpstr>
      <vt:lpstr>1 s delay on booster one 2 s delay on booster two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Ignition</dc:title>
  <dc:creator>Simha, Nihal</dc:creator>
  <cp:lastModifiedBy>Simha, Nihal</cp:lastModifiedBy>
  <cp:revision>3</cp:revision>
  <dcterms:created xsi:type="dcterms:W3CDTF">2021-09-29T15:21:46Z</dcterms:created>
  <dcterms:modified xsi:type="dcterms:W3CDTF">2021-09-29T15:39:57Z</dcterms:modified>
</cp:coreProperties>
</file>