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241623-A064-4BED-B073-BA4D6143340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5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605E03-BC17-41A7-854C-DFAB672737D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2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CE5BFC93-9ED2-4D96-83F8-E7B8357D5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0" r="9091" b="46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8FA41B-9A77-4FFE-A10F-9443EFDE6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7"/>
            <a:ext cx="7534631" cy="262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E7E0-1820-4F98-A943-4AC7579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477347"/>
            <a:ext cx="6766928" cy="16459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Asynchronous Ignition </a:t>
            </a:r>
          </a:p>
        </p:txBody>
      </p:sp>
    </p:spTree>
    <p:extLst>
      <p:ext uri="{BB962C8B-B14F-4D97-AF65-F5344CB8AC3E}">
        <p14:creationId xmlns:p14="http://schemas.microsoft.com/office/powerpoint/2010/main" val="188071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79" y="614303"/>
            <a:ext cx="6436441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Main Engine Running Only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3BCC17E-F3B7-44C8-9F27-9593FEE5A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"/>
          <a:stretch/>
        </p:blipFill>
        <p:spPr>
          <a:xfrm>
            <a:off x="1797368" y="1463040"/>
            <a:ext cx="8597262" cy="5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074" y="482113"/>
            <a:ext cx="6551850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Main Engine Running Only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0F637C8-75CA-4D4F-8D18-F7079F33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1299038"/>
            <a:ext cx="8754909" cy="54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59" y="614303"/>
            <a:ext cx="6798881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Both Boosters Running Only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3E50505-1398-488E-987F-23E0C6A2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2" y="1431228"/>
            <a:ext cx="8628756" cy="53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389" y="482113"/>
            <a:ext cx="6883220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Both Boosters Running Only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637B87-D184-4332-A1A3-8F8D23A2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94" y="1299038"/>
            <a:ext cx="8901812" cy="55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4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80" y="614303"/>
            <a:ext cx="2954849" cy="81692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0.1 s delay on booster one</a:t>
            </a:r>
            <a:br>
              <a:rPr lang="en-US" sz="2400" dirty="0"/>
            </a:br>
            <a:r>
              <a:rPr lang="en-US" sz="2400" dirty="0"/>
              <a:t>0.1 s delay on booster two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F54894-FB0D-4548-BB97-68D32F17C553}"/>
              </a:ext>
            </a:extLst>
          </p:cNvPr>
          <p:cNvSpPr txBox="1">
            <a:spLocks/>
          </p:cNvSpPr>
          <p:nvPr/>
        </p:nvSpPr>
        <p:spPr>
          <a:xfrm>
            <a:off x="5832629" y="614303"/>
            <a:ext cx="2954849" cy="81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 delay on main engine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7B44EEC-CB6E-4780-BAFF-9D685DAF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" b="218"/>
          <a:stretch/>
        </p:blipFill>
        <p:spPr>
          <a:xfrm>
            <a:off x="1653987" y="1431229"/>
            <a:ext cx="8357283" cy="51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0D31EE-12B0-4E26-B55F-0A5E7751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80" y="614303"/>
            <a:ext cx="2954849" cy="81692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0.1 s delay on booster one</a:t>
            </a:r>
            <a:br>
              <a:rPr lang="en-US" sz="2400" dirty="0"/>
            </a:br>
            <a:r>
              <a:rPr lang="en-US" sz="2400" dirty="0"/>
              <a:t>0.1 s delay on booster two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A5738-2F40-4D06-93F2-210514DB95CE}"/>
              </a:ext>
            </a:extLst>
          </p:cNvPr>
          <p:cNvSpPr txBox="1">
            <a:spLocks/>
          </p:cNvSpPr>
          <p:nvPr/>
        </p:nvSpPr>
        <p:spPr>
          <a:xfrm>
            <a:off x="5832629" y="614303"/>
            <a:ext cx="2954849" cy="81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 delay on main engine </a:t>
            </a:r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262E377-82F6-4C37-BC35-83D6C9EF7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"/>
          <a:stretch/>
        </p:blipFill>
        <p:spPr>
          <a:xfrm>
            <a:off x="1618531" y="1431228"/>
            <a:ext cx="8386603" cy="51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258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54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Asynchronous Ignition </vt:lpstr>
      <vt:lpstr>Main Engine Running Only</vt:lpstr>
      <vt:lpstr>Main Engine Running Only</vt:lpstr>
      <vt:lpstr>Both Boosters Running Only</vt:lpstr>
      <vt:lpstr>Both Boosters Running Only</vt:lpstr>
      <vt:lpstr>0.1 s delay on booster one 0.1 s delay on booster two</vt:lpstr>
      <vt:lpstr>0.1 s delay on booster one 0.1 s delay on booster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Ignition</dc:title>
  <dc:creator>Simha, Nihal</dc:creator>
  <cp:lastModifiedBy>Simha, Nihal</cp:lastModifiedBy>
  <cp:revision>4</cp:revision>
  <dcterms:created xsi:type="dcterms:W3CDTF">2021-09-29T15:21:46Z</dcterms:created>
  <dcterms:modified xsi:type="dcterms:W3CDTF">2021-09-29T16:46:08Z</dcterms:modified>
</cp:coreProperties>
</file>